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e8bc43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e8bc43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de8bc431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de8bc431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de8bc431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de8bc431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e8bc431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e8bc431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e8bc431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e8bc431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e8bc431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e8bc431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e8bc431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e8bc431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e8bc431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e8bc431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e8bc431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de8bc431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e8bc431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de8bc431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de8bc43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de8bc431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e8bc431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de8bc431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e8bc43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de8bc43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de8bc431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de8bc431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e8bc431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e8bc431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built-in 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4294967295"/>
          </p:nvPr>
        </p:nvSpPr>
        <p:spPr>
          <a:xfrm>
            <a:off x="471900" y="650625"/>
            <a:ext cx="8222100" cy="4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Char char="●"/>
            </a:pPr>
            <a:r>
              <a:rPr lang="en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Array.isArray()</a:t>
            </a:r>
            <a:endParaRPr sz="36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Char char="●"/>
            </a:pPr>
            <a:r>
              <a:rPr lang="en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Array.prototype.pop()</a:t>
            </a:r>
            <a:endParaRPr sz="36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Char char="●"/>
            </a:pPr>
            <a:r>
              <a:rPr lang="en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Array.prototype.push()</a:t>
            </a:r>
            <a:endParaRPr sz="36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Char char="●"/>
            </a:pPr>
            <a:r>
              <a:rPr lang="en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Array.prototype.shift()</a:t>
            </a:r>
            <a:endParaRPr sz="36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Char char="●"/>
            </a:pPr>
            <a:r>
              <a:rPr lang="en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Array.prototype.unshift()</a:t>
            </a:r>
            <a:endParaRPr sz="36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Char char="●"/>
            </a:pPr>
            <a:r>
              <a:rPr lang="en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Array.prototype.forEach()</a:t>
            </a:r>
            <a:endParaRPr sz="36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Array.isArray()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Array.isArray() method determines whether the passed value is an Array.</a:t>
            </a: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isArray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isArray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isArray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'foobar'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isArray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Array.prototype.push()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push() method adds one or more elements to the end of an array and returns the new length of the array.</a:t>
            </a: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sports </a:t>
            </a:r>
            <a:r>
              <a:rPr lang="en" sz="14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'soccer'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'baseball'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total </a:t>
            </a:r>
            <a:r>
              <a:rPr lang="en" sz="14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sports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'football'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'swimming'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sports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['soccer', 'baseball', 'football', 'swimming']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sz="1400"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Array.prototype.pop()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pop() method removes the last element from an array and returns that element. This method changes the length of the array.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myFish </a:t>
            </a:r>
            <a:r>
              <a:rPr lang="en" sz="14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'angel'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'clown'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'mandarin'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'sturgeon'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popped </a:t>
            </a:r>
            <a:r>
              <a:rPr lang="en" sz="14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myFish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myFish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['angel', 'clown', 'mandarin' ] 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popped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'sturgeon'</a:t>
            </a:r>
            <a:endParaRPr sz="1400"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Array.prototype.shift()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shift() method removes the first element from an array and returns that removed element. This method changes the length of the array.</a:t>
            </a: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myFish </a:t>
            </a:r>
            <a:r>
              <a:rPr lang="en" sz="14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'angel'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'clown'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'mandarin'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'surgeon'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shifted </a:t>
            </a:r>
            <a:r>
              <a:rPr lang="en" sz="14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myFish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'myFish after:'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myFish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myFish after: ['clown', 'mandarin', 'surgeon']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'Removed this element:'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shifted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Removed this element: angel</a:t>
            </a:r>
            <a:endParaRPr sz="1400"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Array.prototype.unshift()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unshift() method adds one or more elements to the beginning of an array and returns the new length of the array.</a:t>
            </a: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arr </a:t>
            </a:r>
            <a:r>
              <a:rPr lang="en" sz="14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result of call is 3, the new array length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arr is [0, 1, 2]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= 5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arr is [-2, -1, 0, 1, 2]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4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arr is [[-3], -2, -1, 0, 1, 2]</a:t>
            </a:r>
            <a:endParaRPr sz="1400"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1397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Array.prototype.forEach()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forEach() method executes a provided function once for each array element.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array1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en" sz="14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" sz="1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array1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 sz="1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(element)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(element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expected output: "a"</a:t>
            </a:r>
            <a:endParaRPr sz="1400" b="1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expected output: "b"</a:t>
            </a:r>
            <a:endParaRPr sz="1400" b="1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 expected output: "c"</a:t>
            </a:r>
            <a:endParaRPr sz="1400" b="1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Array.prototype.forEach()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forEach() method executes a provided function once for each array element.</a:t>
            </a: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logArrayElements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'a['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index </a:t>
            </a:r>
            <a:r>
              <a:rPr lang="en" sz="14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'] = '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element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Notice that index 2 is skipped since there is no item at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that position in the array.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4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logArrayElements</a:t>
            </a:r>
            <a:r>
              <a:rPr lang="en" sz="1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logs: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a[0] = 2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a[1] = 5</a:t>
            </a:r>
            <a: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a[3] = 9</a:t>
            </a:r>
            <a:endParaRPr sz="1400"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8225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Object, Array and String for </a:t>
            </a:r>
            <a:r>
              <a:rPr lang="en" sz="7200" b="1"/>
              <a:t>HOMEWORK</a:t>
            </a:r>
            <a:endParaRPr sz="7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Char char="●"/>
            </a:pPr>
            <a:r>
              <a:rPr lang="en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Object.assign()</a:t>
            </a:r>
            <a:endParaRPr sz="36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Char char="●"/>
            </a:pPr>
            <a:r>
              <a:rPr lang="en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Object.entries()</a:t>
            </a:r>
            <a:endParaRPr sz="36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Char char="●"/>
            </a:pPr>
            <a:r>
              <a:rPr lang="en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Object.keys()</a:t>
            </a:r>
            <a:endParaRPr sz="36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Char char="●"/>
            </a:pPr>
            <a:r>
              <a:rPr lang="en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Object.values()</a:t>
            </a:r>
            <a:endParaRPr sz="36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Object.assign()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Object.assign() method is used to copy the values of all enumerable own properties from one or more source objects to a target object. It will return the target object.</a:t>
            </a: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600"/>
              </a:spcBef>
              <a:spcAft>
                <a:spcPts val="1500"/>
              </a:spcAft>
              <a:buNone/>
            </a:pPr>
            <a:r>
              <a:rPr lang="en" sz="3000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" sz="30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0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30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000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0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copy </a:t>
            </a:r>
            <a:r>
              <a:rPr lang="en" sz="3000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Object</a:t>
            </a:r>
            <a:r>
              <a:rPr lang="en" sz="30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n" sz="30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({},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obj</a:t>
            </a:r>
            <a:r>
              <a:rPr lang="en" sz="30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30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3000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30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30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{ a: 1 }</a:t>
            </a:r>
            <a:endParaRPr sz="30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Object.assign()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Merging objects</a:t>
            </a: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o1 </a:t>
            </a:r>
            <a:r>
              <a:rPr lang="en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o2 </a:t>
            </a:r>
            <a:r>
              <a:rPr lang="en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o3 </a:t>
            </a:r>
            <a:r>
              <a:rPr lang="en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Object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o1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o2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o3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{ a: 1, b: 2, c: 3 }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o1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{ a: 1, b: 2, c: 3 }, target object </a:t>
            </a:r>
            <a:endParaRPr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362200" marR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 // itself is changed.</a:t>
            </a:r>
            <a:endParaRPr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Object.assign()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Merging objects with same properties</a:t>
            </a: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1500"/>
              </a:spcAft>
              <a:buNone/>
            </a:pPr>
            <a:r>
              <a:rPr lang="en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o1 </a:t>
            </a:r>
            <a:r>
              <a:rPr lang="en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o2 </a:t>
            </a:r>
            <a:r>
              <a:rPr lang="en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o3 </a:t>
            </a:r>
            <a:r>
              <a:rPr lang="en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Object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({},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o1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o2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o3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{ a: 1, b: 2, c: 3 }</a:t>
            </a:r>
            <a:endParaRPr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Object.entries()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Object.entries() method returns an array of [key, value] pairs.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foo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baz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entries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[ ['foo', 'bar'],['baz', 42] ]</a:t>
            </a:r>
            <a:endParaRPr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Object.keys()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Object.keys() method returns an array of keys.</a:t>
            </a: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foo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baz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['foo', 'baz']</a:t>
            </a:r>
            <a:endParaRPr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Object.values()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4294967295"/>
          </p:nvPr>
        </p:nvSpPr>
        <p:spPr>
          <a:xfrm>
            <a:off x="471900" y="1031625"/>
            <a:ext cx="82221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Object.values() method returns an array of keys.</a:t>
            </a:r>
            <a:endParaRPr>
              <a:solidFill>
                <a:schemeClr val="dk2"/>
              </a:solidFill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" b="1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foo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baz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b="1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lang="en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b="1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13970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b="1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['bar', 42]</a:t>
            </a:r>
            <a:endParaRPr b="1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On-screen Show 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Roboto</vt:lpstr>
      <vt:lpstr>Arial</vt:lpstr>
      <vt:lpstr>Courier New</vt:lpstr>
      <vt:lpstr>Material</vt:lpstr>
      <vt:lpstr>Standard built-in objects</vt:lpstr>
      <vt:lpstr>Object</vt:lpstr>
      <vt:lpstr>Object</vt:lpstr>
      <vt:lpstr>Object.assign()</vt:lpstr>
      <vt:lpstr>Object.assign()</vt:lpstr>
      <vt:lpstr>Object.assign()</vt:lpstr>
      <vt:lpstr>Object.entries()</vt:lpstr>
      <vt:lpstr>Object.keys()</vt:lpstr>
      <vt:lpstr>Object.values()</vt:lpstr>
      <vt:lpstr>Array</vt:lpstr>
      <vt:lpstr>Array</vt:lpstr>
      <vt:lpstr>Array.isArray()</vt:lpstr>
      <vt:lpstr>Array.prototype.push()</vt:lpstr>
      <vt:lpstr>Array.prototype.pop()</vt:lpstr>
      <vt:lpstr>Array.prototype.shift()</vt:lpstr>
      <vt:lpstr>Array.prototype.unshift()</vt:lpstr>
      <vt:lpstr>Array.prototype.forEach()</vt:lpstr>
      <vt:lpstr>Array.prototype.forEach()</vt:lpstr>
      <vt:lpstr>Object, Array and String for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built-in objects</dc:title>
  <cp:lastModifiedBy>Andranik Barseghyan</cp:lastModifiedBy>
  <cp:revision>2</cp:revision>
  <dcterms:modified xsi:type="dcterms:W3CDTF">2019-09-18T12:06:08Z</dcterms:modified>
</cp:coreProperties>
</file>