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d53b6d06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d53b6d06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53b6d06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d53b6d06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53b6d06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d53b6d06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d53b6d06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d53b6d06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d53b6d06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d53b6d06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d53b6d06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d53b6d06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d53b6d06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d53b6d06b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d53b6d06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d53b6d06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d53b6d06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d53b6d06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53b6d0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53b6d0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53b6d0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53b6d0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53b6d0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53b6d0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53b6d06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53b6d06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53b6d06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53b6d06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53b6d06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53b6d06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d53b6d0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d53b6d0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loops. 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225" name="Google Shape;225;p22"/>
          <p:cNvGrpSpPr/>
          <p:nvPr/>
        </p:nvGrpSpPr>
        <p:grpSpPr>
          <a:xfrm>
            <a:off x="1677239" y="2250315"/>
            <a:ext cx="5716422" cy="586950"/>
            <a:chOff x="824625" y="2641625"/>
            <a:chExt cx="4194000" cy="419400"/>
          </a:xfrm>
        </p:grpSpPr>
        <p:sp>
          <p:nvSpPr>
            <p:cNvPr id="226" name="Google Shape;226;p22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22"/>
          <p:cNvSpPr txBox="1"/>
          <p:nvPr/>
        </p:nvSpPr>
        <p:spPr>
          <a:xfrm>
            <a:off x="1677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2250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2823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3396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3969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4542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5115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5688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6261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6834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22"/>
          <p:cNvCxnSpPr/>
          <p:nvPr/>
        </p:nvCxnSpPr>
        <p:spPr>
          <a:xfrm>
            <a:off x="1677175" y="3047100"/>
            <a:ext cx="15654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22"/>
          <p:cNvSpPr txBox="1"/>
          <p:nvPr/>
        </p:nvSpPr>
        <p:spPr>
          <a:xfrm>
            <a:off x="2930575" y="2833800"/>
            <a:ext cx="3223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Array length is 10</a:t>
            </a:r>
            <a:endParaRPr sz="22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2"/>
          <p:cNvCxnSpPr/>
          <p:nvPr/>
        </p:nvCxnSpPr>
        <p:spPr>
          <a:xfrm>
            <a:off x="5841850" y="3047100"/>
            <a:ext cx="15654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22"/>
          <p:cNvSpPr/>
          <p:nvPr/>
        </p:nvSpPr>
        <p:spPr>
          <a:xfrm>
            <a:off x="3480250" y="2334150"/>
            <a:ext cx="377400" cy="4332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/>
          <p:nvPr/>
        </p:nvSpPr>
        <p:spPr>
          <a:xfrm rot="-9093424">
            <a:off x="3507014" y="573073"/>
            <a:ext cx="581377" cy="2053949"/>
          </a:xfrm>
          <a:prstGeom prst="curvedLeftArrow">
            <a:avLst>
              <a:gd name="adj1" fmla="val 35725"/>
              <a:gd name="adj2" fmla="val 117332"/>
              <a:gd name="adj3" fmla="val 22074"/>
            </a:avLst>
          </a:prstGeom>
          <a:solidFill>
            <a:srgbClr val="EEEEE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4362850" y="894525"/>
            <a:ext cx="3223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Element/Value </a:t>
            </a: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at index 3</a:t>
            </a: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/>
          <p:nvPr/>
        </p:nvSpPr>
        <p:spPr>
          <a:xfrm rot="-9918904">
            <a:off x="476265" y="2101803"/>
            <a:ext cx="1298207" cy="72387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EEEE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251850" y="133663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First index is 0</a:t>
            </a: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/>
          <p:nvPr/>
        </p:nvSpPr>
        <p:spPr>
          <a:xfrm rot="-488029">
            <a:off x="7456853" y="1945922"/>
            <a:ext cx="653070" cy="2124969"/>
          </a:xfrm>
          <a:prstGeom prst="curvedLeftArrow">
            <a:avLst>
              <a:gd name="adj1" fmla="val 25000"/>
              <a:gd name="adj2" fmla="val 54578"/>
              <a:gd name="adj3" fmla="val 23354"/>
            </a:avLst>
          </a:prstGeom>
          <a:solidFill>
            <a:srgbClr val="EEEEE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6596700" y="363408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Indices</a:t>
            </a: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Declare, Get and Change 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468925" y="1353175"/>
            <a:ext cx="8455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 arr = [10, 20, 30, 40, 50, 60];</a:t>
            </a:r>
            <a:b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 l = arr.length;</a:t>
            </a:r>
            <a:b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 element0 = arr[0];</a:t>
            </a:r>
            <a:b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 element4 = arr[3];</a:t>
            </a:r>
            <a:b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arr[1] = 25;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Pop and Push</a:t>
            </a:r>
            <a:endParaRPr/>
          </a:p>
        </p:txBody>
      </p:sp>
      <p:pic>
        <p:nvPicPr>
          <p:cNvPr id="272" name="Google Shape;2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25" y="1323975"/>
            <a:ext cx="23241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/>
        </p:nvSpPr>
        <p:spPr>
          <a:xfrm>
            <a:off x="2994400" y="1272800"/>
            <a:ext cx="5930400" cy="28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adds an element to the end.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takes an element from the end.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Pop and Push</a:t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468925" y="1353175"/>
            <a:ext cx="8455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 arr = [‘ok’, ‘wow’, ‘hi’, ‘yeah’];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 last = arr.pop();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 newLast = ‘bye’;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arr.push(newLast);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321550" y="1152200"/>
            <a:ext cx="8603400" cy="3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Strings can behave them like arrays.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But there are differences!</a:t>
            </a:r>
            <a:endParaRPr sz="24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Loops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468925" y="1353175"/>
            <a:ext cx="8455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 arr = ["Apple", "Orange", "Pear"];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arr.length; i++) {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alert( arr[i] );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Loops</a:t>
            </a:r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468925" y="1353175"/>
            <a:ext cx="8455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 arr = ["Apple", "Orange", "Pear"];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iterates over array elements</a:t>
            </a:r>
            <a:endParaRPr sz="2400" i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(let fruit of fruits) {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alert( fruit );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11700" y="1228675"/>
            <a:ext cx="41412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for( ;condition1; ) {</a:t>
            </a:r>
            <a:b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statement1;</a:t>
            </a:r>
            <a:b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for( ;condition2; ) {</a:t>
            </a:r>
            <a:b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statement2;</a:t>
            </a:r>
            <a:b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699575" y="1228675"/>
            <a:ext cx="4008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while(condition1) {</a:t>
            </a:r>
            <a:b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statement1;</a:t>
            </a:r>
            <a:b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while(condition2) {</a:t>
            </a:r>
            <a:b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statement2;</a:t>
            </a:r>
            <a:b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075" y="1233450"/>
            <a:ext cx="7942750" cy="36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1677239" y="2250315"/>
            <a:ext cx="5716422" cy="586950"/>
            <a:chOff x="824625" y="2641625"/>
            <a:chExt cx="4194000" cy="419400"/>
          </a:xfrm>
        </p:grpSpPr>
        <p:sp>
          <p:nvSpPr>
            <p:cNvPr id="93" name="Google Shape;93;p17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1677239" y="2250315"/>
            <a:ext cx="5716422" cy="586950"/>
            <a:chOff x="824625" y="2641625"/>
            <a:chExt cx="4194000" cy="419400"/>
          </a:xfrm>
        </p:grpSpPr>
        <p:sp>
          <p:nvSpPr>
            <p:cNvPr id="109" name="Google Shape;109;p18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8"/>
          <p:cNvSpPr txBox="1"/>
          <p:nvPr/>
        </p:nvSpPr>
        <p:spPr>
          <a:xfrm>
            <a:off x="1677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50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823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396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969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542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115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688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261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6834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>
            <a:off x="1677239" y="2250315"/>
            <a:ext cx="5716422" cy="586950"/>
            <a:chOff x="824625" y="2641625"/>
            <a:chExt cx="4194000" cy="419400"/>
          </a:xfrm>
        </p:grpSpPr>
        <p:sp>
          <p:nvSpPr>
            <p:cNvPr id="135" name="Google Shape;135;p19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9"/>
          <p:cNvSpPr txBox="1"/>
          <p:nvPr/>
        </p:nvSpPr>
        <p:spPr>
          <a:xfrm>
            <a:off x="1677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250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823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396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969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4542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115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688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261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834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 rot="-488029">
            <a:off x="7456853" y="1945922"/>
            <a:ext cx="653070" cy="2124969"/>
          </a:xfrm>
          <a:prstGeom prst="curvedLeftArrow">
            <a:avLst>
              <a:gd name="adj1" fmla="val 25000"/>
              <a:gd name="adj2" fmla="val 54578"/>
              <a:gd name="adj3" fmla="val 23354"/>
            </a:avLst>
          </a:prstGeom>
          <a:solidFill>
            <a:srgbClr val="EEEEE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596700" y="363408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Indices</a:t>
            </a: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162" name="Google Shape;162;p20"/>
          <p:cNvGrpSpPr/>
          <p:nvPr/>
        </p:nvGrpSpPr>
        <p:grpSpPr>
          <a:xfrm>
            <a:off x="1677239" y="2250315"/>
            <a:ext cx="5716422" cy="586950"/>
            <a:chOff x="824625" y="2641625"/>
            <a:chExt cx="4194000" cy="419400"/>
          </a:xfrm>
        </p:grpSpPr>
        <p:sp>
          <p:nvSpPr>
            <p:cNvPr id="163" name="Google Shape;163;p20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0"/>
          <p:cNvSpPr txBox="1"/>
          <p:nvPr/>
        </p:nvSpPr>
        <p:spPr>
          <a:xfrm>
            <a:off x="1677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2250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823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396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3969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542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115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688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261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6834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/>
          <p:nvPr/>
        </p:nvSpPr>
        <p:spPr>
          <a:xfrm rot="-9918904">
            <a:off x="476265" y="2101803"/>
            <a:ext cx="1298207" cy="72387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EEEE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51850" y="133663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First index is 0</a:t>
            </a: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 rot="-488029">
            <a:off x="7456853" y="1945922"/>
            <a:ext cx="653070" cy="2124969"/>
          </a:xfrm>
          <a:prstGeom prst="curvedLeftArrow">
            <a:avLst>
              <a:gd name="adj1" fmla="val 25000"/>
              <a:gd name="adj2" fmla="val 54578"/>
              <a:gd name="adj3" fmla="val 23354"/>
            </a:avLst>
          </a:prstGeom>
          <a:solidFill>
            <a:srgbClr val="EEEEE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6596700" y="363408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Indices</a:t>
            </a: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1677239" y="2250315"/>
            <a:ext cx="5716422" cy="586950"/>
            <a:chOff x="824625" y="2641625"/>
            <a:chExt cx="4194000" cy="419400"/>
          </a:xfrm>
        </p:grpSpPr>
        <p:sp>
          <p:nvSpPr>
            <p:cNvPr id="193" name="Google Shape;193;p21"/>
            <p:cNvSpPr/>
            <p:nvPr/>
          </p:nvSpPr>
          <p:spPr>
            <a:xfrm>
              <a:off x="824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244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1663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2082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2502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9216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33410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37604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41798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4599225" y="2641625"/>
              <a:ext cx="419400" cy="4194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1"/>
          <p:cNvSpPr txBox="1"/>
          <p:nvPr/>
        </p:nvSpPr>
        <p:spPr>
          <a:xfrm>
            <a:off x="1677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2250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2823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3396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3969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4542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5115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5688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6261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6834250" y="1747225"/>
            <a:ext cx="57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2400" b="1" i="0" u="none" strike="noStrike" cap="non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1"/>
          <p:cNvCxnSpPr/>
          <p:nvPr/>
        </p:nvCxnSpPr>
        <p:spPr>
          <a:xfrm>
            <a:off x="1677175" y="3047100"/>
            <a:ext cx="15654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21"/>
          <p:cNvSpPr txBox="1"/>
          <p:nvPr/>
        </p:nvSpPr>
        <p:spPr>
          <a:xfrm>
            <a:off x="2930575" y="2833800"/>
            <a:ext cx="3223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Array length is 10</a:t>
            </a:r>
            <a:endParaRPr sz="22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21"/>
          <p:cNvCxnSpPr/>
          <p:nvPr/>
        </p:nvCxnSpPr>
        <p:spPr>
          <a:xfrm>
            <a:off x="5841850" y="3047100"/>
            <a:ext cx="1565400" cy="0"/>
          </a:xfrm>
          <a:prstGeom prst="straightConnector1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21"/>
          <p:cNvSpPr/>
          <p:nvPr/>
        </p:nvSpPr>
        <p:spPr>
          <a:xfrm rot="-9918904">
            <a:off x="476265" y="2101803"/>
            <a:ext cx="1298207" cy="72387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EEEE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251850" y="133663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First index is 0</a:t>
            </a: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/>
          <p:nvPr/>
        </p:nvSpPr>
        <p:spPr>
          <a:xfrm rot="-488029">
            <a:off x="7456853" y="1945922"/>
            <a:ext cx="653070" cy="2124969"/>
          </a:xfrm>
          <a:prstGeom prst="curvedLeftArrow">
            <a:avLst>
              <a:gd name="adj1" fmla="val 25000"/>
              <a:gd name="adj2" fmla="val 54578"/>
              <a:gd name="adj3" fmla="val 23354"/>
            </a:avLst>
          </a:prstGeom>
          <a:solidFill>
            <a:srgbClr val="EEEEE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6596700" y="3634088"/>
            <a:ext cx="1325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Indices</a:t>
            </a: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On-screen Show (16:9)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</vt:lpstr>
      <vt:lpstr>Arial</vt:lpstr>
      <vt:lpstr>Courier New</vt:lpstr>
      <vt:lpstr>Material</vt:lpstr>
      <vt:lpstr>Nested loops. Arrays</vt:lpstr>
      <vt:lpstr>Nested loops</vt:lpstr>
      <vt:lpstr>Nested loops</vt:lpstr>
      <vt:lpstr>Arrays</vt:lpstr>
      <vt:lpstr>Arrays</vt:lpstr>
      <vt:lpstr>Arrays</vt:lpstr>
      <vt:lpstr>Arrays</vt:lpstr>
      <vt:lpstr>Arrays</vt:lpstr>
      <vt:lpstr>Arrays</vt:lpstr>
      <vt:lpstr>Arrays</vt:lpstr>
      <vt:lpstr>Arrays: Declare, Get and Change </vt:lpstr>
      <vt:lpstr>Examples</vt:lpstr>
      <vt:lpstr>Arrays: Pop and Push</vt:lpstr>
      <vt:lpstr>Arrays: Pop and Push</vt:lpstr>
      <vt:lpstr>String</vt:lpstr>
      <vt:lpstr>Loops</vt:lpstr>
      <vt:lpstr>Arrays: Loops</vt:lpstr>
      <vt:lpstr>Arrays: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loops. Arrays</dc:title>
  <cp:lastModifiedBy>Andranik Barseghyan</cp:lastModifiedBy>
  <cp:revision>1</cp:revision>
  <dcterms:modified xsi:type="dcterms:W3CDTF">2019-09-18T12:04:03Z</dcterms:modified>
</cp:coreProperties>
</file>