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d6abe9cb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d6abe9cb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d6abe9c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d6abe9cb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d6abe9cb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d6abe9cb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d6abe9cb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d6abe9cb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d6abe9cb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d6abe9cb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d6abe9cb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d6abe9cb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d6abe9cb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d6abe9cb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6abe9cb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6abe9cb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d6abe9cb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d6abe9cb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d6abe9cb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d6abe9cb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d6abe9cb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d6abe9cb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d6abe9cb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d6abe9cb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d6abe9cb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d6abe9cb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d6abe9cb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d6abe9cb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d6abe9cb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d6abe9cb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d6abe9cb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d6abe9cb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d6abe9cb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d6abe9cb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d6abe9cb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d6abe9cb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d6abe9cb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d6abe9cb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6abe9cb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d6abe9cb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d6abe9b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d6abe9b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d6abe9bd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d6abe9bd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d6abe9bd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d6abe9bd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d6abe9b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d6abe9b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d6abe9c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d6abe9cb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d6abe9cb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d6abe9cb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invocation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4294967295"/>
          </p:nvPr>
        </p:nvSpPr>
        <p:spPr>
          <a:xfrm>
            <a:off x="471900" y="1071825"/>
            <a:ext cx="8222100" cy="3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calcRectArea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(height, width) {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height * width;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calcRectArea(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24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50</a:t>
            </a:r>
            <a:endParaRPr sz="2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calcRectArea(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24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36</a:t>
            </a:r>
            <a:endParaRPr sz="2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calcRectArea(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350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24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7000</a:t>
            </a:r>
            <a:endParaRPr sz="2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Arguments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If a parameter is not provided, then its value becomes </a:t>
            </a:r>
            <a:r>
              <a:rPr lang="en" sz="36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2400">
                <a:solidFill>
                  <a:schemeClr val="dk2"/>
                </a:solidFill>
              </a:rPr>
              <a:t>.</a:t>
            </a:r>
            <a:br>
              <a:rPr lang="en" sz="2400">
                <a:solidFill>
                  <a:schemeClr val="dk2"/>
                </a:solidFill>
              </a:rPr>
            </a:br>
            <a:r>
              <a:rPr lang="en" sz="2400">
                <a:solidFill>
                  <a:schemeClr val="dk2"/>
                </a:solidFill>
              </a:rPr>
              <a:t/>
            </a:r>
            <a:br>
              <a:rPr lang="en" sz="2400">
                <a:solidFill>
                  <a:schemeClr val="dk2"/>
                </a:solidFill>
              </a:rPr>
            </a:br>
            <a:r>
              <a:rPr lang="en" sz="2400">
                <a:solidFill>
                  <a:schemeClr val="dk2"/>
                </a:solidFill>
              </a:rPr>
              <a:t>But you can declare default values for such cases.</a:t>
            </a:r>
            <a:br>
              <a:rPr lang="en" sz="2400">
                <a:solidFill>
                  <a:schemeClr val="dk2"/>
                </a:solidFill>
              </a:rPr>
            </a:b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Arguments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Keep in mind!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Default values work only for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2400">
                <a:solidFill>
                  <a:schemeClr val="dk2"/>
                </a:solidFill>
              </a:rPr>
              <a:t> values. If value of the passed argument is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400">
                <a:solidFill>
                  <a:schemeClr val="dk2"/>
                </a:solidFill>
              </a:rPr>
              <a:t>, it will remain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400">
                <a:solidFill>
                  <a:schemeClr val="dk2"/>
                </a:solidFill>
              </a:rPr>
              <a:t> in the whole function.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/>
            </a:r>
            <a:br>
              <a:rPr lang="en" sz="2400">
                <a:solidFill>
                  <a:schemeClr val="dk2"/>
                </a:solidFill>
              </a:rPr>
            </a:b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return;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return x;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return x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3;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When the return statement is executed, the function that contains it returns the value of expression to its caller.</a:t>
            </a:r>
            <a:br>
              <a:rPr lang="en" sz="2400">
                <a:solidFill>
                  <a:schemeClr val="dk2"/>
                </a:solidFill>
              </a:rPr>
            </a:b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With no return statement, a function invocation simply executes each of the statements in the function body in turn until it reaches the end of the function and returns undefined.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160775" y="1919075"/>
            <a:ext cx="8849100" cy="30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showMessage(..)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shows a message</a:t>
            </a: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getAge(..)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the age (gets it somehow)</a:t>
            </a: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calcSum(..)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calculates a sum and returns the result</a:t>
            </a: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createForm(..)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creates a form (and usually returns it)</a:t>
            </a: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checkPermission(..)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checks a permission, returns true/false</a:t>
            </a: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functions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430900" cy="27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let func = (arg1, arg2, ...argN) =&gt; expression</a:t>
            </a:r>
            <a:endParaRPr sz="22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function?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function is a set of statements that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b="1">
                <a:solidFill>
                  <a:schemeClr val="dk2"/>
                </a:solidFill>
              </a:rPr>
              <a:t>take inputs, 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b="1">
                <a:solidFill>
                  <a:schemeClr val="dk2"/>
                </a:solidFill>
              </a:rPr>
              <a:t>do some specific computation 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b="1">
                <a:solidFill>
                  <a:schemeClr val="dk2"/>
                </a:solidFill>
              </a:rPr>
              <a:t>and produces output. 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/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Functions are the main “building blocks” of the program. They allow the code to be called many times without repetition.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Scope</a:t>
            </a:r>
            <a:endParaRPr/>
          </a:p>
        </p:txBody>
      </p:sp>
      <p:grpSp>
        <p:nvGrpSpPr>
          <p:cNvPr id="183" name="Google Shape;183;p33"/>
          <p:cNvGrpSpPr/>
          <p:nvPr/>
        </p:nvGrpSpPr>
        <p:grpSpPr>
          <a:xfrm>
            <a:off x="2142150" y="1032600"/>
            <a:ext cx="4859700" cy="3687900"/>
            <a:chOff x="1406175" y="1134775"/>
            <a:chExt cx="4859700" cy="3687900"/>
          </a:xfrm>
        </p:grpSpPr>
        <p:sp>
          <p:nvSpPr>
            <p:cNvPr id="184" name="Google Shape;184;p33"/>
            <p:cNvSpPr/>
            <p:nvPr/>
          </p:nvSpPr>
          <p:spPr>
            <a:xfrm>
              <a:off x="1406175" y="1134775"/>
              <a:ext cx="4859700" cy="3687900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3"/>
            <p:cNvSpPr txBox="1"/>
            <p:nvPr/>
          </p:nvSpPr>
          <p:spPr>
            <a:xfrm>
              <a:off x="1541825" y="1233450"/>
              <a:ext cx="19242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73763"/>
                  </a:solidFill>
                </a:rPr>
                <a:t>GLOBAL SCOPE</a:t>
              </a:r>
              <a:endParaRPr b="1">
                <a:solidFill>
                  <a:srgbClr val="073763"/>
                </a:solidFill>
              </a:endParaRPr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2224575" y="1665150"/>
              <a:ext cx="3831600" cy="2923200"/>
            </a:xfrm>
            <a:prstGeom prst="rect">
              <a:avLst/>
            </a:prstGeom>
            <a:solidFill>
              <a:srgbClr val="D9D9D9"/>
            </a:solidFill>
            <a:ln w="2857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3"/>
            <p:cNvSpPr txBox="1"/>
            <p:nvPr/>
          </p:nvSpPr>
          <p:spPr>
            <a:xfrm>
              <a:off x="2372625" y="1718450"/>
              <a:ext cx="19242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73763"/>
                  </a:solidFill>
                </a:rPr>
                <a:t>FUNCTION SCOPE</a:t>
              </a:r>
              <a:endParaRPr b="1">
                <a:solidFill>
                  <a:srgbClr val="073763"/>
                </a:solidFill>
              </a:endParaRPr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2972625" y="2203450"/>
              <a:ext cx="2849400" cy="2126100"/>
            </a:xfrm>
            <a:prstGeom prst="rect">
              <a:avLst/>
            </a:prstGeom>
            <a:solidFill>
              <a:srgbClr val="B7B7B7"/>
            </a:solidFill>
            <a:ln w="2857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3"/>
            <p:cNvSpPr txBox="1"/>
            <p:nvPr/>
          </p:nvSpPr>
          <p:spPr>
            <a:xfrm>
              <a:off x="3178275" y="2302550"/>
              <a:ext cx="19242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73763"/>
                  </a:solidFill>
                </a:rPr>
                <a:t>BLOCK SCOPE</a:t>
              </a:r>
              <a:endParaRPr b="1">
                <a:solidFill>
                  <a:srgbClr val="073763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let, const, var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Let, Const</a:t>
            </a: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430900" cy="27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Declare variables that are limited in scope to the block.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</a:t>
            </a:r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430900" cy="27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The scope of a variable declared with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2400">
                <a:solidFill>
                  <a:schemeClr val="dk2"/>
                </a:solidFill>
              </a:rPr>
              <a:t> is its current execution context, [which is either the enclosing function or,] for variables declared outside any function, global.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Hoisting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Hoisting</a:t>
            </a:r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Variable declarations are processed before any code is executed.</a:t>
            </a: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Declaring a variable anywhere in the code is equivalent to declaring it at the top. </a:t>
            </a: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This also means that a variable can appear to be used before it's declared. </a:t>
            </a: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This behavior is called "</a:t>
            </a:r>
            <a:r>
              <a:rPr lang="en" sz="2200" b="1">
                <a:solidFill>
                  <a:schemeClr val="accent1"/>
                </a:solidFill>
              </a:rPr>
              <a:t>hoisting</a:t>
            </a:r>
            <a:r>
              <a:rPr lang="en" sz="2200">
                <a:solidFill>
                  <a:schemeClr val="dk2"/>
                </a:solidFill>
              </a:rPr>
              <a:t>".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Hoisting</a:t>
            </a:r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let will hoist the variable to the top of the block. However, referencing the variable in the block before the variable declaration results in a </a:t>
            </a:r>
            <a:r>
              <a:rPr lang="en" sz="2200" b="1">
                <a:solidFill>
                  <a:schemeClr val="accent3"/>
                </a:solidFill>
              </a:rPr>
              <a:t>ReferenceError</a:t>
            </a:r>
            <a:r>
              <a:rPr lang="en" sz="2200">
                <a:solidFill>
                  <a:schemeClr val="dk2"/>
                </a:solidFill>
              </a:rPr>
              <a:t>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we already know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4294967295"/>
          </p:nvPr>
        </p:nvSpPr>
        <p:spPr>
          <a:xfrm>
            <a:off x="471900" y="1071825"/>
            <a:ext cx="8222100" cy="3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alert()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prompt()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Math.pow()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Math.round()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console.log()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…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functions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4294967295"/>
          </p:nvPr>
        </p:nvSpPr>
        <p:spPr>
          <a:xfrm>
            <a:off x="471900" y="1071825"/>
            <a:ext cx="8222100" cy="3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to reduce repetition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to associate names with subprograms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to isolate these subprograms from each other</a:t>
            </a: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to structure larger programs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functions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4294967295"/>
          </p:nvPr>
        </p:nvSpPr>
        <p:spPr>
          <a:xfrm>
            <a:off x="471900" y="1071825"/>
            <a:ext cx="8222100" cy="3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Function declarations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calcRectArea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(height, width) {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height * width;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functions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4294967295"/>
          </p:nvPr>
        </p:nvSpPr>
        <p:spPr>
          <a:xfrm>
            <a:off x="471900" y="1071825"/>
            <a:ext cx="8360100" cy="3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Function expressions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2400" b="1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calcRectArea =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(height, width) {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height * width;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functions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1295400"/>
            <a:ext cx="81915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invocation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4294967295"/>
          </p:nvPr>
        </p:nvSpPr>
        <p:spPr>
          <a:xfrm>
            <a:off x="471900" y="1071825"/>
            <a:ext cx="8222100" cy="3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functionName(functionArguments) {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body</a:t>
            </a:r>
            <a:endParaRPr sz="2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functionName</a:t>
            </a:r>
            <a:r>
              <a:rPr lang="en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(argumentValues);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On-screen Show (16:9)</PresentationFormat>
  <Paragraphs>93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Roboto</vt:lpstr>
      <vt:lpstr>Arial</vt:lpstr>
      <vt:lpstr>Courier New</vt:lpstr>
      <vt:lpstr>Material</vt:lpstr>
      <vt:lpstr>Functions</vt:lpstr>
      <vt:lpstr>What is function?</vt:lpstr>
      <vt:lpstr>Functions we already know</vt:lpstr>
      <vt:lpstr>Why functions</vt:lpstr>
      <vt:lpstr>Defining functions</vt:lpstr>
      <vt:lpstr>Defining functions</vt:lpstr>
      <vt:lpstr>Defining functions</vt:lpstr>
      <vt:lpstr>Examples</vt:lpstr>
      <vt:lpstr>Function invocation</vt:lpstr>
      <vt:lpstr>Function invocation</vt:lpstr>
      <vt:lpstr>Default Arguments</vt:lpstr>
      <vt:lpstr>Examples</vt:lpstr>
      <vt:lpstr>Default Arguments</vt:lpstr>
      <vt:lpstr>Examples</vt:lpstr>
      <vt:lpstr>Return value</vt:lpstr>
      <vt:lpstr>Return value</vt:lpstr>
      <vt:lpstr>Examples</vt:lpstr>
      <vt:lpstr>Naming</vt:lpstr>
      <vt:lpstr>Arrow functions</vt:lpstr>
      <vt:lpstr>SCOPE</vt:lpstr>
      <vt:lpstr>Function Scope</vt:lpstr>
      <vt:lpstr>let, const, var</vt:lpstr>
      <vt:lpstr>Let, Const</vt:lpstr>
      <vt:lpstr>Var</vt:lpstr>
      <vt:lpstr>Examples</vt:lpstr>
      <vt:lpstr>Hoisting</vt:lpstr>
      <vt:lpstr>Hoisting</vt:lpstr>
      <vt:lpstr>Hoisting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Andranik Barseghyan</cp:lastModifiedBy>
  <cp:revision>1</cp:revision>
  <dcterms:modified xsi:type="dcterms:W3CDTF">2019-09-18T12:04:21Z</dcterms:modified>
</cp:coreProperties>
</file>