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e9ad135f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e9ad135f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e9ad135f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e9ad135f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e9ad135f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e9ad135f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e9ad135f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e9ad135f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e9ad135f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e9ad135f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e9ad135f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e9ad135f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e9ad135f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e9ad135f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e9ad135f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e9ad135f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e9ad135f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e9ad135f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e9ad135f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e9ad135f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e9ad135f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e9ad135f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prototype-inheritance#read-write-rul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4294967295"/>
          </p:nvPr>
        </p:nvSpPr>
        <p:spPr>
          <a:xfrm>
            <a:off x="140675" y="978050"/>
            <a:ext cx="8861400" cy="366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en" sz="3000">
                <a:solidFill>
                  <a:schemeClr val="dk2"/>
                </a:solidFill>
              </a:rPr>
              <a:t>The references can’t go in circles. JavaScript will throw an error if we try to assign </a:t>
            </a:r>
            <a:r>
              <a:rPr lang="en" sz="3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__proto__</a:t>
            </a:r>
            <a:r>
              <a:rPr lang="en" sz="3000">
                <a:solidFill>
                  <a:schemeClr val="dk2"/>
                </a:solidFill>
              </a:rPr>
              <a:t> in a circle.</a:t>
            </a:r>
            <a:endParaRPr sz="3000">
              <a:solidFill>
                <a:schemeClr val="dk2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en" sz="3000">
                <a:solidFill>
                  <a:schemeClr val="dk2"/>
                </a:solidFill>
              </a:rPr>
              <a:t>The value of </a:t>
            </a:r>
            <a:r>
              <a:rPr lang="en" sz="3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__proto__</a:t>
            </a:r>
            <a:r>
              <a:rPr lang="en" sz="3000">
                <a:solidFill>
                  <a:schemeClr val="dk2"/>
                </a:solidFill>
              </a:rPr>
              <a:t> can be either an object or </a:t>
            </a:r>
            <a:r>
              <a:rPr lang="en" sz="3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3000">
                <a:solidFill>
                  <a:schemeClr val="dk2"/>
                </a:solidFill>
              </a:rPr>
              <a:t>. All other values (like primitives) are ignored.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Read/write rules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4294967295"/>
          </p:nvPr>
        </p:nvSpPr>
        <p:spPr>
          <a:xfrm>
            <a:off x="140675" y="978050"/>
            <a:ext cx="8861400" cy="366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The prototype is only used for reading properties.</a:t>
            </a:r>
            <a:endParaRPr sz="30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For data properties (not getters/setters) write/delete operations work directly with the object.</a:t>
            </a:r>
            <a:br>
              <a:rPr lang="en" sz="3000">
                <a:solidFill>
                  <a:schemeClr val="dk2"/>
                </a:solidFill>
              </a:rPr>
            </a:br>
            <a:r>
              <a:rPr lang="en" sz="3000">
                <a:solidFill>
                  <a:schemeClr val="dk2"/>
                </a:solidFill>
              </a:rPr>
              <a:t/>
            </a:r>
            <a:br>
              <a:rPr lang="en" sz="3000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See the example: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https://javascript.info/prototype-inheritance#read-write-rules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value of “this”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4294967295"/>
          </p:nvPr>
        </p:nvSpPr>
        <p:spPr>
          <a:xfrm>
            <a:off x="140675" y="978050"/>
            <a:ext cx="8861400" cy="366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No matter where the method is found: in an object or its prototype. </a:t>
            </a:r>
            <a:r>
              <a:rPr lang="en" sz="3000" b="1">
                <a:solidFill>
                  <a:schemeClr val="dk2"/>
                </a:solidFill>
              </a:rPr>
              <a:t>In a method call, this is always the object before the dot.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to create objects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4294967295"/>
          </p:nvPr>
        </p:nvSpPr>
        <p:spPr>
          <a:xfrm>
            <a:off x="140675" y="978050"/>
            <a:ext cx="8861400" cy="366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2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-"/>
            </a:pPr>
            <a:r>
              <a:rPr lang="en" sz="4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" sz="3000">
                <a:solidFill>
                  <a:schemeClr val="dk2"/>
                </a:solidFill>
              </a:rPr>
              <a:t> - object literals</a:t>
            </a:r>
            <a:endParaRPr sz="3000">
              <a:solidFill>
                <a:schemeClr val="dk2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-"/>
            </a:pPr>
            <a:r>
              <a:rPr lang="en" sz="4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3000">
                <a:solidFill>
                  <a:schemeClr val="dk2"/>
                </a:solidFill>
              </a:rPr>
              <a:t> - instantiate object from a class</a:t>
            </a:r>
            <a:endParaRPr sz="3000">
              <a:solidFill>
                <a:schemeClr val="dk2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-"/>
            </a:pPr>
            <a:r>
              <a:rPr lang="en" sz="4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Object.create()</a:t>
            </a:r>
            <a:r>
              <a:rPr lang="en" sz="3000">
                <a:solidFill>
                  <a:schemeClr val="dk2"/>
                </a:solidFill>
              </a:rPr>
              <a:t> 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460950" y="1085225"/>
            <a:ext cx="8222100" cy="27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Class pattern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</a:t>
            </a:r>
            <a:br>
              <a:rPr lang="en"/>
            </a:br>
            <a:r>
              <a:rPr lang="en"/>
              <a:t>Prototype Class pattern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140675" y="1932475"/>
            <a:ext cx="8861400" cy="27102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4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 b="1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_name</a:t>
            </a: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4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 b="1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_age</a:t>
            </a: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4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 b="1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400" b="1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400"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400" b="1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4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`Hi my name is </a:t>
            </a:r>
            <a:r>
              <a:rPr lang="en" sz="1400" b="1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${this</a:t>
            </a: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_name</a:t>
            </a:r>
            <a:r>
              <a:rPr lang="en" sz="1400" b="1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. I'm </a:t>
            </a:r>
            <a:r>
              <a:rPr lang="en" sz="1400" b="1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${this</a:t>
            </a: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_age</a:t>
            </a:r>
            <a:r>
              <a:rPr lang="en" sz="1400" b="1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years old.`</a:t>
            </a: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person1</a:t>
            </a: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400" b="1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person1</a:t>
            </a: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4294967295"/>
          </p:nvPr>
        </p:nvSpPr>
        <p:spPr>
          <a:xfrm>
            <a:off x="140675" y="978050"/>
            <a:ext cx="8861400" cy="366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Native classes</a:t>
            </a:r>
            <a:endParaRPr sz="3000">
              <a:solidFill>
                <a:schemeClr val="dk2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-"/>
            </a:pPr>
            <a:r>
              <a:rPr lang="en" sz="3000">
                <a:solidFill>
                  <a:schemeClr val="dk2"/>
                </a:solidFill>
              </a:rPr>
              <a:t>… </a:t>
            </a:r>
            <a:endParaRPr sz="3000">
              <a:solidFill>
                <a:schemeClr val="dk2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-"/>
            </a:pPr>
            <a:r>
              <a:rPr lang="en" sz="3000">
                <a:solidFill>
                  <a:schemeClr val="dk2"/>
                </a:solidFill>
              </a:rPr>
              <a:t>Function</a:t>
            </a:r>
            <a:endParaRPr sz="3000">
              <a:solidFill>
                <a:schemeClr val="dk2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-"/>
            </a:pPr>
            <a:r>
              <a:rPr lang="en" sz="3000">
                <a:solidFill>
                  <a:schemeClr val="dk2"/>
                </a:solidFill>
              </a:rPr>
              <a:t>Date</a:t>
            </a:r>
            <a:endParaRPr sz="3000">
              <a:solidFill>
                <a:schemeClr val="dk2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-"/>
            </a:pPr>
            <a:r>
              <a:rPr lang="en" sz="3000">
                <a:solidFill>
                  <a:schemeClr val="dk2"/>
                </a:solidFill>
              </a:rPr>
              <a:t>Object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to create objects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4294967295"/>
          </p:nvPr>
        </p:nvSpPr>
        <p:spPr>
          <a:xfrm>
            <a:off x="140675" y="978050"/>
            <a:ext cx="8861400" cy="366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2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-"/>
            </a:pPr>
            <a:r>
              <a:rPr lang="en" sz="4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" sz="3000">
                <a:solidFill>
                  <a:schemeClr val="dk2"/>
                </a:solidFill>
              </a:rPr>
              <a:t> - object literals</a:t>
            </a:r>
            <a:endParaRPr sz="3000">
              <a:solidFill>
                <a:schemeClr val="dk2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-"/>
            </a:pPr>
            <a:r>
              <a:rPr lang="en" sz="4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3000">
                <a:solidFill>
                  <a:schemeClr val="dk2"/>
                </a:solidFill>
              </a:rPr>
              <a:t> - instantiate object from a class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4294967295"/>
          </p:nvPr>
        </p:nvSpPr>
        <p:spPr>
          <a:xfrm>
            <a:off x="140675" y="978050"/>
            <a:ext cx="8861400" cy="366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Javascript is not a class oriented programming language and as a result it doesn’t have class inheritance.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4294967295"/>
          </p:nvPr>
        </p:nvSpPr>
        <p:spPr>
          <a:xfrm>
            <a:off x="140675" y="978050"/>
            <a:ext cx="8861400" cy="366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</a:rPr>
              <a:t>Prototypal inheritance</a:t>
            </a:r>
            <a:r>
              <a:rPr lang="en" sz="3000">
                <a:solidFill>
                  <a:schemeClr val="dk2"/>
                </a:solidFill>
              </a:rPr>
              <a:t> is a language feature that helps in that.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 JavaScript, objects have a special hidden property [[Prototype]], that is either null or references another object. 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That object is called “a prototype”.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To access it use </a:t>
            </a:r>
            <a:r>
              <a:rPr lang="en" sz="1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__proto__</a:t>
            </a:r>
            <a:r>
              <a:rPr lang="en" sz="1800">
                <a:solidFill>
                  <a:schemeClr val="dk2"/>
                </a:solidFill>
              </a:rPr>
              <a:t> property.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On-screen Show (16:9)</PresentationFormat>
  <Paragraphs>47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Roboto</vt:lpstr>
      <vt:lpstr>Arial</vt:lpstr>
      <vt:lpstr>Courier New</vt:lpstr>
      <vt:lpstr>Material</vt:lpstr>
      <vt:lpstr>Prototypes</vt:lpstr>
      <vt:lpstr>Classes</vt:lpstr>
      <vt:lpstr>Classes</vt:lpstr>
      <vt:lpstr>Ways to create objects</vt:lpstr>
      <vt:lpstr>Example</vt:lpstr>
      <vt:lpstr>Prototype</vt:lpstr>
      <vt:lpstr>Prototype</vt:lpstr>
      <vt:lpstr>Prototype</vt:lpstr>
      <vt:lpstr>Example</vt:lpstr>
      <vt:lpstr>Limitations</vt:lpstr>
      <vt:lpstr>Read/write rules</vt:lpstr>
      <vt:lpstr>The value of “this”</vt:lpstr>
      <vt:lpstr>Ways to create objects</vt:lpstr>
      <vt:lpstr>Functional Class pattern vs Prototype Class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Prototypes</dc:title>
  <cp:lastModifiedBy>Andranik Barseghyan</cp:lastModifiedBy>
  <cp:revision>2</cp:revision>
  <dcterms:modified xsi:type="dcterms:W3CDTF">2019-09-18T12:04:49Z</dcterms:modified>
</cp:coreProperties>
</file>