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70" r:id="rId4"/>
  </p:sldMasterIdLst>
  <p:sldIdLst>
    <p:sldId id="314" r:id="rId5"/>
    <p:sldId id="272" r:id="rId6"/>
    <p:sldId id="325" r:id="rId7"/>
    <p:sldId id="265" r:id="rId8"/>
    <p:sldId id="270" r:id="rId9"/>
    <p:sldId id="275" r:id="rId10"/>
    <p:sldId id="276" r:id="rId11"/>
    <p:sldId id="277" r:id="rId12"/>
    <p:sldId id="278" r:id="rId13"/>
    <p:sldId id="281" r:id="rId14"/>
    <p:sldId id="315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37" d="100"/>
          <a:sy n="137" d="100"/>
        </p:scale>
        <p:origin x="2616" y="114"/>
      </p:cViewPr>
      <p:guideLst>
        <p:guide orient="horz" pos="137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ea typeface="Malgun Gothic" panose="020B0503020000020004" pitchFamily="50" charset="-127"/>
              </a:rPr>
              <a:t>FREE </a:t>
            </a:r>
            <a:endParaRPr lang="en-US" altLang="ko-KR" dirty="0">
              <a:ea typeface="Malgun Gothic" panose="020B0503020000020004" pitchFamily="50" charset="-127"/>
            </a:endParaRPr>
          </a:p>
          <a:p>
            <a:r>
              <a:rPr lang="en-US" altLang="ko-KR" dirty="0">
                <a:ea typeface="Malgun Gothic" panose="020B0503020000020004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  <a:endParaRPr lang="en-US" altLang="ko-KR" b="1" dirty="0"/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7BAAC391-3E17-4130-83E5-8A37E61F432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4"/>
                </a:solidFill>
              </a:rPr>
              <a:t>BusinessPlan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PPT Template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8372790" y="169358"/>
            <a:ext cx="634548" cy="265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50"/>
          </a:p>
        </p:txBody>
      </p:sp>
      <p:sp>
        <p:nvSpPr>
          <p:cNvPr id="7" name="灯片编号占位符 5"/>
          <p:cNvSpPr txBox="1"/>
          <p:nvPr userDrawn="1"/>
        </p:nvSpPr>
        <p:spPr>
          <a:xfrm>
            <a:off x="8605888" y="160863"/>
            <a:ext cx="538112" cy="273844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b="1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5CE74E-AB26-4998-AD42-012C4C1AD076}" type="slidenum">
              <a:rPr lang="zh-CN" altLang="en-US" sz="810" smtClean="0"/>
            </a:fld>
            <a:endParaRPr lang="zh-CN" altLang="en-US" sz="810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72790" y="187478"/>
            <a:ext cx="452175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45" dirty="0">
                <a:solidFill>
                  <a:schemeClr val="bg1"/>
                </a:solidFill>
              </a:rPr>
              <a:t>Page</a:t>
            </a:r>
            <a:endParaRPr lang="zh-CN" altLang="en-US" sz="745" dirty="0">
              <a:solidFill>
                <a:schemeClr val="bg1"/>
              </a:solidFill>
            </a:endParaRPr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465297" y="1153211"/>
            <a:ext cx="597521" cy="74252"/>
            <a:chOff x="1457011" y="3812591"/>
            <a:chExt cx="931140" cy="130628"/>
          </a:xfrm>
        </p:grpSpPr>
        <p:sp>
          <p:nvSpPr>
            <p:cNvPr id="24" name="椭圆 23"/>
            <p:cNvSpPr/>
            <p:nvPr userDrawn="1"/>
          </p:nvSpPr>
          <p:spPr>
            <a:xfrm>
              <a:off x="1457011" y="3812591"/>
              <a:ext cx="130628" cy="1306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50"/>
            </a:p>
          </p:txBody>
        </p:sp>
        <p:sp>
          <p:nvSpPr>
            <p:cNvPr id="25" name="椭圆 24"/>
            <p:cNvSpPr/>
            <p:nvPr userDrawn="1"/>
          </p:nvSpPr>
          <p:spPr>
            <a:xfrm>
              <a:off x="1719942" y="3812591"/>
              <a:ext cx="130628" cy="1306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50"/>
            </a:p>
          </p:txBody>
        </p:sp>
        <p:sp>
          <p:nvSpPr>
            <p:cNvPr id="26" name="椭圆 25"/>
            <p:cNvSpPr/>
            <p:nvPr userDrawn="1"/>
          </p:nvSpPr>
          <p:spPr>
            <a:xfrm>
              <a:off x="1986221" y="3812591"/>
              <a:ext cx="130628" cy="130628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50"/>
            </a:p>
          </p:txBody>
        </p:sp>
        <p:sp>
          <p:nvSpPr>
            <p:cNvPr id="30" name="椭圆 29"/>
            <p:cNvSpPr/>
            <p:nvPr userDrawn="1"/>
          </p:nvSpPr>
          <p:spPr>
            <a:xfrm>
              <a:off x="2257523" y="3812591"/>
              <a:ext cx="130628" cy="13062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50"/>
            </a:p>
          </p:txBody>
        </p:sp>
      </p:grpSp>
      <p:sp>
        <p:nvSpPr>
          <p:cNvPr id="1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364287" y="326228"/>
            <a:ext cx="4009524" cy="59031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39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rPr>
              <a:t>Timeline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icrosoft YaHei" panose="020B0503020204020204" charset="-122"/>
            </a:endParaRP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364287" y="667775"/>
            <a:ext cx="3552369" cy="273844"/>
          </a:xfrm>
        </p:spPr>
        <p:txBody>
          <a:bodyPr/>
          <a:lstStyle>
            <a:lvl1pPr marL="0" indent="0">
              <a:buNone/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rPr>
              <a:t>Click here to add a subtitle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icrosoft YaHei" panose="020B0503020204020204" charset="-122"/>
            </a:endParaRPr>
          </a:p>
        </p:txBody>
      </p:sp>
      <p:sp>
        <p:nvSpPr>
          <p:cNvPr id="46" name="文本占位符 17"/>
          <p:cNvSpPr>
            <a:spLocks noGrp="1"/>
          </p:cNvSpPr>
          <p:nvPr>
            <p:ph type="body" sz="quarter" idx="214" hasCustomPrompt="1"/>
          </p:nvPr>
        </p:nvSpPr>
        <p:spPr>
          <a:xfrm>
            <a:off x="1025150" y="2031214"/>
            <a:ext cx="1510471" cy="2520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080" b="1" spc="75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Add The Text</a:t>
            </a:r>
            <a:endParaRPr lang="zh-CN" altLang="en-US" dirty="0"/>
          </a:p>
        </p:txBody>
      </p:sp>
      <p:sp>
        <p:nvSpPr>
          <p:cNvPr id="47" name="文本占位符 17"/>
          <p:cNvSpPr>
            <a:spLocks noGrp="1"/>
          </p:cNvSpPr>
          <p:nvPr>
            <p:ph type="body" sz="quarter" idx="215" hasCustomPrompt="1"/>
          </p:nvPr>
        </p:nvSpPr>
        <p:spPr>
          <a:xfrm>
            <a:off x="978993" y="2283309"/>
            <a:ext cx="1602785" cy="5509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720" spc="75" baseline="0">
                <a:solidFill>
                  <a:schemeClr val="bg1">
                    <a:lumMod val="6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Click here to add the text , the text is the extraction of your thought</a:t>
            </a:r>
            <a:endParaRPr lang="zh-CN" altLang="en-US" dirty="0"/>
          </a:p>
        </p:txBody>
      </p:sp>
      <p:sp>
        <p:nvSpPr>
          <p:cNvPr id="48" name="文本占位符 17"/>
          <p:cNvSpPr>
            <a:spLocks noGrp="1"/>
          </p:cNvSpPr>
          <p:nvPr>
            <p:ph type="body" sz="quarter" idx="216" hasCustomPrompt="1"/>
          </p:nvPr>
        </p:nvSpPr>
        <p:spPr>
          <a:xfrm>
            <a:off x="3753371" y="1994217"/>
            <a:ext cx="1510471" cy="2520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080" b="1" spc="75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Add The Text</a:t>
            </a:r>
            <a:endParaRPr lang="zh-CN" altLang="en-US" dirty="0"/>
          </a:p>
        </p:txBody>
      </p:sp>
      <p:sp>
        <p:nvSpPr>
          <p:cNvPr id="49" name="文本占位符 17"/>
          <p:cNvSpPr>
            <a:spLocks noGrp="1"/>
          </p:cNvSpPr>
          <p:nvPr>
            <p:ph type="body" sz="quarter" idx="217" hasCustomPrompt="1"/>
          </p:nvPr>
        </p:nvSpPr>
        <p:spPr>
          <a:xfrm>
            <a:off x="3707214" y="2246313"/>
            <a:ext cx="1602785" cy="5509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720" spc="75" baseline="0">
                <a:solidFill>
                  <a:schemeClr val="bg1">
                    <a:lumMod val="6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Click here to add the text , the text is the extraction of your thought</a:t>
            </a:r>
            <a:endParaRPr lang="zh-CN" altLang="en-US" dirty="0"/>
          </a:p>
        </p:txBody>
      </p:sp>
      <p:sp>
        <p:nvSpPr>
          <p:cNvPr id="50" name="文本占位符 17"/>
          <p:cNvSpPr>
            <a:spLocks noGrp="1"/>
          </p:cNvSpPr>
          <p:nvPr>
            <p:ph type="body" sz="quarter" idx="218" hasCustomPrompt="1"/>
          </p:nvPr>
        </p:nvSpPr>
        <p:spPr>
          <a:xfrm>
            <a:off x="6481592" y="1994217"/>
            <a:ext cx="1510471" cy="2520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080" b="1" spc="75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Add The Text</a:t>
            </a:r>
            <a:endParaRPr lang="zh-CN" altLang="en-US" dirty="0"/>
          </a:p>
        </p:txBody>
      </p:sp>
      <p:sp>
        <p:nvSpPr>
          <p:cNvPr id="51" name="文本占位符 17"/>
          <p:cNvSpPr>
            <a:spLocks noGrp="1"/>
          </p:cNvSpPr>
          <p:nvPr>
            <p:ph type="body" sz="quarter" idx="219" hasCustomPrompt="1"/>
          </p:nvPr>
        </p:nvSpPr>
        <p:spPr>
          <a:xfrm>
            <a:off x="6435435" y="2246313"/>
            <a:ext cx="1602785" cy="5509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720" spc="75" baseline="0">
                <a:solidFill>
                  <a:schemeClr val="bg1">
                    <a:lumMod val="6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Click here to add the text , the text is the extraction of your thought</a:t>
            </a:r>
            <a:endParaRPr lang="zh-CN" altLang="en-US" dirty="0"/>
          </a:p>
        </p:txBody>
      </p:sp>
      <p:sp>
        <p:nvSpPr>
          <p:cNvPr id="52" name="文本占位符 17"/>
          <p:cNvSpPr>
            <a:spLocks noGrp="1"/>
          </p:cNvSpPr>
          <p:nvPr>
            <p:ph type="body" sz="quarter" idx="220" hasCustomPrompt="1"/>
          </p:nvPr>
        </p:nvSpPr>
        <p:spPr>
          <a:xfrm>
            <a:off x="1025150" y="3682400"/>
            <a:ext cx="1510471" cy="2520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080" b="1" spc="75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Add The Text</a:t>
            </a:r>
            <a:endParaRPr lang="zh-CN" altLang="en-US" dirty="0"/>
          </a:p>
        </p:txBody>
      </p:sp>
      <p:sp>
        <p:nvSpPr>
          <p:cNvPr id="53" name="文本占位符 17"/>
          <p:cNvSpPr>
            <a:spLocks noGrp="1"/>
          </p:cNvSpPr>
          <p:nvPr>
            <p:ph type="body" sz="quarter" idx="221" hasCustomPrompt="1"/>
          </p:nvPr>
        </p:nvSpPr>
        <p:spPr>
          <a:xfrm>
            <a:off x="978993" y="3934495"/>
            <a:ext cx="1602785" cy="5509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720" spc="75" baseline="0">
                <a:solidFill>
                  <a:schemeClr val="bg1">
                    <a:lumMod val="6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Click here to add the text , the text is the extraction of your thought</a:t>
            </a:r>
            <a:endParaRPr lang="zh-CN" altLang="en-US" dirty="0"/>
          </a:p>
        </p:txBody>
      </p:sp>
      <p:sp>
        <p:nvSpPr>
          <p:cNvPr id="54" name="文本占位符 17"/>
          <p:cNvSpPr>
            <a:spLocks noGrp="1"/>
          </p:cNvSpPr>
          <p:nvPr>
            <p:ph type="body" sz="quarter" idx="222" hasCustomPrompt="1"/>
          </p:nvPr>
        </p:nvSpPr>
        <p:spPr>
          <a:xfrm>
            <a:off x="3753371" y="3645404"/>
            <a:ext cx="1510471" cy="2520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080" b="1" spc="75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Add The Text</a:t>
            </a:r>
            <a:endParaRPr lang="zh-CN" altLang="en-US" dirty="0"/>
          </a:p>
        </p:txBody>
      </p:sp>
      <p:sp>
        <p:nvSpPr>
          <p:cNvPr id="55" name="文本占位符 17"/>
          <p:cNvSpPr>
            <a:spLocks noGrp="1"/>
          </p:cNvSpPr>
          <p:nvPr>
            <p:ph type="body" sz="quarter" idx="223" hasCustomPrompt="1"/>
          </p:nvPr>
        </p:nvSpPr>
        <p:spPr>
          <a:xfrm>
            <a:off x="3707214" y="3897499"/>
            <a:ext cx="1602785" cy="5509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720" spc="75" baseline="0">
                <a:solidFill>
                  <a:schemeClr val="bg1">
                    <a:lumMod val="6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Click here to add the text , the text is the extraction of your thought</a:t>
            </a:r>
            <a:endParaRPr lang="zh-CN" altLang="en-US" dirty="0"/>
          </a:p>
        </p:txBody>
      </p:sp>
      <p:sp>
        <p:nvSpPr>
          <p:cNvPr id="56" name="文本占位符 17"/>
          <p:cNvSpPr>
            <a:spLocks noGrp="1"/>
          </p:cNvSpPr>
          <p:nvPr>
            <p:ph type="body" sz="quarter" idx="224" hasCustomPrompt="1"/>
          </p:nvPr>
        </p:nvSpPr>
        <p:spPr>
          <a:xfrm>
            <a:off x="6481592" y="3645404"/>
            <a:ext cx="1510471" cy="2520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080" b="1" spc="75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Add The Text</a:t>
            </a:r>
            <a:endParaRPr lang="zh-CN" altLang="en-US" dirty="0"/>
          </a:p>
        </p:txBody>
      </p:sp>
      <p:sp>
        <p:nvSpPr>
          <p:cNvPr id="57" name="文本占位符 17"/>
          <p:cNvSpPr>
            <a:spLocks noGrp="1"/>
          </p:cNvSpPr>
          <p:nvPr>
            <p:ph type="body" sz="quarter" idx="225" hasCustomPrompt="1"/>
          </p:nvPr>
        </p:nvSpPr>
        <p:spPr>
          <a:xfrm>
            <a:off x="6435435" y="3897499"/>
            <a:ext cx="1602785" cy="5509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720" spc="75" baseline="0">
                <a:solidFill>
                  <a:schemeClr val="bg1">
                    <a:lumMod val="65000"/>
                  </a:schemeClr>
                </a:solidFill>
              </a:defRPr>
            </a:lvl1pPr>
            <a:lvl5pPr>
              <a:defRPr sz="745"/>
            </a:lvl5pPr>
          </a:lstStyle>
          <a:p>
            <a:r>
              <a:rPr lang="en-US" altLang="zh-CN" dirty="0"/>
              <a:t>Click here to add the text , the text is the extraction of your thought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/>
          <p:nvPr/>
        </p:nvSpPr>
        <p:spPr>
          <a:xfrm>
            <a:off x="0" y="650875"/>
            <a:ext cx="9144000" cy="4337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/>
          </a:p>
        </p:txBody>
      </p:sp>
      <p:pic>
        <p:nvPicPr>
          <p:cNvPr id="9" name="Picture 8" descr="grpc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0415" y="815340"/>
            <a:ext cx="3404870" cy="1740535"/>
          </a:xfrm>
          <a:prstGeom prst="rect">
            <a:avLst/>
          </a:prstGeom>
        </p:spPr>
      </p:pic>
      <p:sp>
        <p:nvSpPr>
          <p:cNvPr id="10" name="TextBox 5">
            <a:hlinkClick r:id="rId2"/>
          </p:cNvPr>
          <p:cNvSpPr txBox="1"/>
          <p:nvPr/>
        </p:nvSpPr>
        <p:spPr>
          <a:xfrm>
            <a:off x="3582035" y="4710430"/>
            <a:ext cx="250507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ko-KR" sz="800" b="1" dirty="0">
                <a:solidFill>
                  <a:schemeClr val="bg1"/>
                </a:solidFill>
                <a:cs typeface="Arial" panose="020B0604020202020204" pitchFamily="34" charset="0"/>
              </a:rPr>
              <a:t> https://github.com/Rebiss/Presentation</a:t>
            </a:r>
            <a:endParaRPr lang="en-US" altLang="ko-KR" sz="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Text Placeholder 3"/>
          <p:cNvSpPr>
            <a:spLocks noGrp="1"/>
          </p:cNvSpPr>
          <p:nvPr/>
        </p:nvSpPr>
        <p:spPr>
          <a:xfrm>
            <a:off x="3581897" y="347789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GB" altLang="en-US" b="1" dirty="0"/>
              <a:t>Andranik Barseghyan</a:t>
            </a:r>
            <a:endParaRPr lang="en-GB" altLang="en-US" b="1" dirty="0"/>
          </a:p>
        </p:txBody>
      </p:sp>
      <p:sp>
        <p:nvSpPr>
          <p:cNvPr id="12" name="Text Placeholder 2"/>
          <p:cNvSpPr>
            <a:spLocks noGrp="1"/>
          </p:cNvSpPr>
          <p:nvPr/>
        </p:nvSpPr>
        <p:spPr>
          <a:xfrm>
            <a:off x="3582035" y="2397760"/>
            <a:ext cx="5471795" cy="10801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3200" b="0" kern="1200" baseline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b="1" dirty="0">
                <a:ea typeface="Malgun Gothic" panose="020B0503020000020004" pitchFamily="50" charset="-127"/>
              </a:rPr>
              <a:t>Remote Procedure Calls</a:t>
            </a:r>
            <a:endParaRPr lang="en-US" altLang="ko-KR" sz="3600" b="1" dirty="0">
              <a:ea typeface="Malgun Gothic" panose="020B0503020000020004" pitchFamily="50" charset="-127"/>
            </a:endParaRPr>
          </a:p>
        </p:txBody>
      </p:sp>
      <p:pic>
        <p:nvPicPr>
          <p:cNvPr id="13" name="Picture 12" descr="1024px-Google__G__Logo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35" y="1455420"/>
            <a:ext cx="2676525" cy="2727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3850130" y="555526"/>
            <a:ext cx="284243" cy="2660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6"/>
          <p:cNvSpPr/>
          <p:nvPr/>
        </p:nvSpPr>
        <p:spPr>
          <a:xfrm rot="2700000">
            <a:off x="3884578" y="2784863"/>
            <a:ext cx="215347" cy="38607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3819820" y="1672044"/>
            <a:ext cx="344862" cy="3477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ounded Rectangle 27"/>
          <p:cNvSpPr/>
          <p:nvPr/>
        </p:nvSpPr>
        <p:spPr>
          <a:xfrm>
            <a:off x="3844662" y="3936015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60027" y="110832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0027" y="2306507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0027" y="3372295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0027" y="444947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Text Placeholder 1"/>
          <p:cNvSpPr txBox="1"/>
          <p:nvPr/>
        </p:nvSpPr>
        <p:spPr>
          <a:xfrm>
            <a:off x="5220072" y="1263221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Simple Portfolio </a:t>
            </a:r>
            <a:endParaRPr lang="en-US" altLang="ko-KR" sz="28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anose="020B0604020202020204" pitchFamily="34" charset="0"/>
              </a:rPr>
              <a:t>Designed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2313970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/>
          <p:nvPr/>
        </p:nvSpPr>
        <p:spPr>
          <a:xfrm>
            <a:off x="0" y="659130"/>
            <a:ext cx="9144000" cy="4337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ko-KR" altLang="en-US"/>
          </a:p>
        </p:txBody>
      </p:sp>
      <p:sp>
        <p:nvSpPr>
          <p:cNvPr id="12" name="Text Placeholder 2"/>
          <p:cNvSpPr>
            <a:spLocks noGrp="1"/>
          </p:cNvSpPr>
          <p:nvPr/>
        </p:nvSpPr>
        <p:spPr>
          <a:xfrm>
            <a:off x="1835785" y="1343660"/>
            <a:ext cx="5471795" cy="10801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3200" b="0" kern="1200" baseline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altLang="en-US" sz="3600" b="1" dirty="0">
                <a:ea typeface="Malgun Gothic" panose="020B0503020000020004" pitchFamily="50" charset="-127"/>
              </a:rPr>
              <a:t>TA</a:t>
            </a:r>
            <a:endParaRPr lang="en-GB" altLang="en-US" sz="3600" b="1" dirty="0"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95825" y="2180590"/>
            <a:ext cx="3799840" cy="575945"/>
          </a:xfrm>
        </p:spPr>
        <p:txBody>
          <a:bodyPr/>
          <a:lstStyle/>
          <a:p>
            <a:pPr algn="l"/>
            <a:r>
              <a:rPr lang="en-GB" altLang="en-US" sz="28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ira Code Medium" panose="020B0809050000020004" charset="0"/>
                <a:cs typeface="Fira Code Medium" panose="020B0809050000020004" charset="0"/>
              </a:rPr>
              <a:t>What do we need</a:t>
            </a:r>
            <a:endParaRPr lang="en-GB" altLang="en-US" sz="28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ira Code Medium" panose="020B0809050000020004" charset="0"/>
              <a:cs typeface="Fira Code Medium" panose="020B08090500000200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5425" y="788670"/>
            <a:ext cx="4902200" cy="600710"/>
          </a:xfrm>
        </p:spPr>
        <p:txBody>
          <a:bodyPr/>
          <a:lstStyle/>
          <a:p>
            <a:pPr lvl="0" algn="l"/>
            <a:r>
              <a:rPr lang="en-US" altLang="ko-KR" sz="28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ira Code Medium" panose="020B0809050000020004" charset="0"/>
                <a:cs typeface="Fira Code Medium" panose="020B0809050000020004" charset="0"/>
              </a:rPr>
              <a:t>What are you learning</a:t>
            </a:r>
            <a:endParaRPr lang="en-GB" altLang="en-US" sz="28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ira Code Medium" panose="020B0809050000020004" charset="0"/>
              <a:cs typeface="Fira Code Medium" panose="020B0809050000020004" charset="0"/>
            </a:endParaRPr>
          </a:p>
        </p:txBody>
      </p:sp>
      <p:sp>
        <p:nvSpPr>
          <p:cNvPr id="4" name="TextBox 59"/>
          <p:cNvSpPr txBox="1"/>
          <p:nvPr/>
        </p:nvSpPr>
        <p:spPr>
          <a:xfrm>
            <a:off x="225425" y="3463290"/>
            <a:ext cx="3377565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 Medium" panose="020B0809050000020004" charset="0"/>
                <a:cs typeface="Fira Code Medium" panose="020B0809050000020004" charset="0"/>
              </a:rPr>
              <a:t>gRPC client using Node.js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latin typeface="Fira Code Medium" panose="020B0809050000020004" charset="0"/>
              <a:cs typeface="Fira Code Medium" panose="020B0809050000020004" charset="0"/>
            </a:endParaRPr>
          </a:p>
        </p:txBody>
      </p:sp>
      <p:sp>
        <p:nvSpPr>
          <p:cNvPr id="6" name="TextBox 59"/>
          <p:cNvSpPr txBox="1"/>
          <p:nvPr/>
        </p:nvSpPr>
        <p:spPr>
          <a:xfrm>
            <a:off x="166370" y="2517775"/>
            <a:ext cx="3145155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 Medium" panose="020B0809050000020004" charset="0"/>
                <a:cs typeface="Fira Code Medium" panose="020B0809050000020004" charset="0"/>
              </a:rPr>
              <a:t>Protocol Buffer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latin typeface="Fira Code Medium" panose="020B0809050000020004" charset="0"/>
              <a:cs typeface="Fira Code Medium" panose="020B0809050000020004" charset="0"/>
            </a:endParaRPr>
          </a:p>
        </p:txBody>
      </p:sp>
      <p:sp>
        <p:nvSpPr>
          <p:cNvPr id="7" name="TextBox 59"/>
          <p:cNvSpPr txBox="1"/>
          <p:nvPr/>
        </p:nvSpPr>
        <p:spPr>
          <a:xfrm>
            <a:off x="166370" y="2992120"/>
            <a:ext cx="3556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 Medium" panose="020B0809050000020004" charset="0"/>
                <a:cs typeface="Fira Code Medium" panose="020B0809050000020004" charset="0"/>
                <a:sym typeface="+mn-ea"/>
              </a:rPr>
              <a:t>gRPC service using Node.js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latin typeface="Fira Code Medium" panose="020B0809050000020004" charset="0"/>
              <a:cs typeface="Fira Code Medium" panose="020B0809050000020004" charset="0"/>
            </a:endParaRPr>
          </a:p>
        </p:txBody>
      </p:sp>
      <p:sp>
        <p:nvSpPr>
          <p:cNvPr id="8" name="TextBox 59"/>
          <p:cNvSpPr txBox="1"/>
          <p:nvPr/>
        </p:nvSpPr>
        <p:spPr>
          <a:xfrm>
            <a:off x="196215" y="2043430"/>
            <a:ext cx="34963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 Medium" panose="020B0809050000020004" charset="0"/>
                <a:cs typeface="Fira Code Medium" panose="020B0809050000020004" charset="0"/>
              </a:rPr>
              <a:t>Who’s using gRPC and why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latin typeface="Fira Code Medium" panose="020B0809050000020004" charset="0"/>
              <a:cs typeface="Fira Code Medium" panose="020B0809050000020004" charset="0"/>
            </a:endParaRPr>
          </a:p>
        </p:txBody>
      </p:sp>
      <p:sp>
        <p:nvSpPr>
          <p:cNvPr id="9" name="TextBox 59"/>
          <p:cNvSpPr txBox="1"/>
          <p:nvPr/>
        </p:nvSpPr>
        <p:spPr>
          <a:xfrm>
            <a:off x="4695825" y="3329305"/>
            <a:ext cx="3145155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 Medium" panose="020B0809050000020004" charset="0"/>
                <a:cs typeface="Fira Code Medium" panose="020B0809050000020004" charset="0"/>
              </a:rPr>
              <a:t>Golang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latin typeface="Fira Code Medium" panose="020B0809050000020004" charset="0"/>
              <a:cs typeface="Fira Code Medium" panose="020B0809050000020004" charset="0"/>
            </a:endParaRPr>
          </a:p>
        </p:txBody>
      </p:sp>
      <p:sp>
        <p:nvSpPr>
          <p:cNvPr id="10" name="Text Placeholder 1"/>
          <p:cNvSpPr>
            <a:spLocks noGrp="1"/>
          </p:cNvSpPr>
          <p:nvPr/>
        </p:nvSpPr>
        <p:spPr>
          <a:xfrm>
            <a:off x="166370" y="114935"/>
            <a:ext cx="3735070" cy="57594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Medium" panose="020B0809050000020004" charset="0"/>
                <a:cs typeface="Fira Code Medium" panose="020B0809050000020004" charset="0"/>
              </a:rPr>
              <a:t>Int</a:t>
            </a:r>
            <a:r>
              <a:rPr lang="en-GB" altLang="en-US" b="1" dirty="0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Medium" panose="020B0809050000020004" charset="0"/>
                <a:cs typeface="Fira Code Medium" panose="020B0809050000020004" charset="0"/>
              </a:rPr>
              <a:t>rod</a:t>
            </a:r>
            <a:r>
              <a:rPr lang="en-GB" altLang="en-US" b="1" dirty="0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Medium" panose="020B0809050000020004" charset="0"/>
                <a:cs typeface="Fira Code Medium" panose="020B0809050000020004" charset="0"/>
              </a:rPr>
              <a:t>uct</a:t>
            </a:r>
            <a:r>
              <a:rPr lang="en-GB" altLang="en-US" b="1" dirty="0"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 Medium" panose="020B0809050000020004" charset="0"/>
                <a:cs typeface="Fira Code Medium" panose="020B0809050000020004" charset="0"/>
              </a:rPr>
              <a:t>ion</a:t>
            </a:r>
            <a:endParaRPr lang="en-GB" altLang="en-US" b="1" dirty="0"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 Medium" panose="020B0809050000020004" charset="0"/>
              <a:cs typeface="Fira Code Medium" panose="020B0809050000020004" charset="0"/>
            </a:endParaRPr>
          </a:p>
        </p:txBody>
      </p:sp>
      <p:sp>
        <p:nvSpPr>
          <p:cNvPr id="11" name="TextBox 59"/>
          <p:cNvSpPr txBox="1"/>
          <p:nvPr/>
        </p:nvSpPr>
        <p:spPr>
          <a:xfrm>
            <a:off x="166370" y="1570355"/>
            <a:ext cx="3145155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 Medium" panose="020B0809050000020004" charset="0"/>
                <a:cs typeface="Fira Code Medium" panose="020B0809050000020004" charset="0"/>
              </a:rPr>
              <a:t>What is gRPC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latin typeface="Fira Code Medium" panose="020B0809050000020004" charset="0"/>
              <a:cs typeface="Fira Code Medium" panose="020B0809050000020004" charset="0"/>
            </a:endParaRPr>
          </a:p>
        </p:txBody>
      </p:sp>
      <p:sp>
        <p:nvSpPr>
          <p:cNvPr id="12" name="TextBox 59"/>
          <p:cNvSpPr txBox="1"/>
          <p:nvPr/>
        </p:nvSpPr>
        <p:spPr>
          <a:xfrm>
            <a:off x="4695825" y="3800475"/>
            <a:ext cx="3145155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 Medium" panose="020B0809050000020004" charset="0"/>
                <a:cs typeface="Fira Code Medium" panose="020B0809050000020004" charset="0"/>
              </a:rPr>
              <a:t>gRPC C++ , Protobuf C++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latin typeface="Fira Code Medium" panose="020B0809050000020004" charset="0"/>
              <a:cs typeface="Fira Code Medium" panose="020B0809050000020004" charset="0"/>
            </a:endParaRPr>
          </a:p>
        </p:txBody>
      </p:sp>
      <p:sp>
        <p:nvSpPr>
          <p:cNvPr id="13" name="TextBox 59"/>
          <p:cNvSpPr txBox="1"/>
          <p:nvPr/>
        </p:nvSpPr>
        <p:spPr>
          <a:xfrm>
            <a:off x="4695825" y="4058285"/>
            <a:ext cx="383159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latin typeface="Fira Code Medium" panose="020B0809050000020004" charset="0"/>
              <a:cs typeface="Fira Code Medium" panose="020B0809050000020004" charset="0"/>
            </a:endParaRPr>
          </a:p>
          <a:p>
            <a:pPr algn="l">
              <a:lnSpc>
                <a:spcPct val="110000"/>
              </a:lnSpc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 Medium" panose="020B0809050000020004" charset="0"/>
                <a:cs typeface="Fira Code Medium" panose="020B0809050000020004" charset="0"/>
              </a:rPr>
              <a:t>Protobuf bindings for Go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latin typeface="Fira Code Medium" panose="020B0809050000020004" charset="0"/>
              <a:cs typeface="Fira Code Medium" panose="020B0809050000020004" charset="0"/>
            </a:endParaRPr>
          </a:p>
        </p:txBody>
      </p:sp>
      <p:sp>
        <p:nvSpPr>
          <p:cNvPr id="14" name="TextBox 59"/>
          <p:cNvSpPr txBox="1"/>
          <p:nvPr/>
        </p:nvSpPr>
        <p:spPr>
          <a:xfrm>
            <a:off x="4695825" y="2854960"/>
            <a:ext cx="3145155" cy="361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 Medium" panose="020B0809050000020004" charset="0"/>
                <a:cs typeface="Fira Code Medium" panose="020B0809050000020004" charset="0"/>
              </a:rPr>
              <a:t>Node.js</a:t>
            </a:r>
            <a:endParaRPr lang="en-GB" sz="1600" b="1" dirty="0">
              <a:solidFill>
                <a:schemeClr val="tx1">
                  <a:lumMod val="75000"/>
                  <a:lumOff val="25000"/>
                </a:schemeClr>
              </a:solidFill>
              <a:latin typeface="Fira Code Medium" panose="020B0809050000020004" charset="0"/>
              <a:cs typeface="Fira Code Medium" panose="020B08090500000200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3850130" y="555526"/>
            <a:ext cx="284243" cy="2660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6"/>
          <p:cNvSpPr/>
          <p:nvPr/>
        </p:nvSpPr>
        <p:spPr>
          <a:xfrm rot="2700000">
            <a:off x="3884578" y="2784863"/>
            <a:ext cx="215347" cy="38607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3819820" y="1672044"/>
            <a:ext cx="344862" cy="3477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ounded Rectangle 27"/>
          <p:cNvSpPr/>
          <p:nvPr/>
        </p:nvSpPr>
        <p:spPr>
          <a:xfrm>
            <a:off x="3844662" y="3936015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60027" y="110832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0027" y="2306507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0027" y="3372295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0027" y="444947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Text Placeholder 1"/>
          <p:cNvSpPr txBox="1"/>
          <p:nvPr/>
        </p:nvSpPr>
        <p:spPr>
          <a:xfrm>
            <a:off x="5171440" y="135890"/>
            <a:ext cx="1234440" cy="5232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ira Code Medium" panose="020B0809050000020004" charset="0"/>
                <a:cs typeface="Fira Code Medium" panose="020B0809050000020004" charset="0"/>
                <a:sym typeface="+mn-ea"/>
              </a:rPr>
              <a:t>gRPC</a:t>
            </a:r>
            <a:endParaRPr lang="en-GB" altLang="en-US" sz="28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ira Code Medium" panose="020B0809050000020004" charset="0"/>
              <a:cs typeface="Fira Code Medium" panose="020B0809050000020004" charset="0"/>
              <a:sym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71440" y="821690"/>
            <a:ext cx="38830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809050000020004" charset="0"/>
                <a:cs typeface="Fira Code" panose="020B0809050000020004" charset="0"/>
              </a:rPr>
              <a:t>I</a:t>
            </a:r>
            <a:r>
              <a:rPr sz="1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809050000020004" charset="0"/>
                <a:cs typeface="Fira Code" panose="020B0809050000020004" charset="0"/>
              </a:rPr>
              <a:t>t is a language-independent, platform-independent framework for remote </a:t>
            </a:r>
            <a:endParaRPr sz="12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809050000020004" charset="0"/>
              <a:cs typeface="Fira Code" panose="020B0809050000020004" charset="0"/>
            </a:endParaRPr>
          </a:p>
          <a:p>
            <a:pPr algn="ctr"/>
            <a:r>
              <a:rPr sz="1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809050000020004" charset="0"/>
                <a:cs typeface="Fira Code" panose="020B0809050000020004" charset="0"/>
              </a:rPr>
              <a:t>procedure call (RPC) and a Suite of </a:t>
            </a:r>
            <a:endParaRPr sz="12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809050000020004" charset="0"/>
              <a:cs typeface="Fira Code" panose="020B0809050000020004" charset="0"/>
            </a:endParaRPr>
          </a:p>
          <a:p>
            <a:pPr algn="ctr"/>
            <a:r>
              <a:rPr sz="1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anose="020B0809050000020004" charset="0"/>
                <a:cs typeface="Fira Code" panose="020B0809050000020004" charset="0"/>
              </a:rPr>
              <a:t>tools developed at Google.</a:t>
            </a:r>
            <a:endParaRPr sz="12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Code" panose="020B0809050000020004" charset="0"/>
              <a:cs typeface="Fira Code" panose="020B0809050000020004" charset="0"/>
            </a:endParaRPr>
          </a:p>
        </p:txBody>
      </p:sp>
      <p:pic>
        <p:nvPicPr>
          <p:cNvPr id="2" name="Picture 1" descr="googles-new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" y="53340"/>
            <a:ext cx="3405505" cy="1546225"/>
          </a:xfrm>
          <a:prstGeom prst="rect">
            <a:avLst/>
          </a:prstGeom>
        </p:spPr>
      </p:pic>
      <p:pic>
        <p:nvPicPr>
          <p:cNvPr id="10" name="Picture 9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" y="2256790"/>
            <a:ext cx="2999740" cy="1066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35" y="124113"/>
            <a:ext cx="9144000" cy="576064"/>
          </a:xfrm>
        </p:spPr>
        <p:txBody>
          <a:bodyPr/>
          <a:lstStyle/>
          <a:p>
            <a:r>
              <a:rPr lang="en-US" altLang="ko-KR" dirty="0"/>
              <a:t>Our Services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6445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929628"/>
            <a:chOff x="803640" y="3362835"/>
            <a:chExt cx="2059657" cy="92962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929628"/>
            <a:chOff x="803640" y="3362835"/>
            <a:chExt cx="2059657" cy="929628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929628"/>
            <a:chOff x="803640" y="3362835"/>
            <a:chExt cx="2059657" cy="92962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539255"/>
            <a:ext cx="2664296" cy="929628"/>
            <a:chOff x="803640" y="3362835"/>
            <a:chExt cx="2059657" cy="92962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47367"/>
            <a:ext cx="2664296" cy="929628"/>
            <a:chOff x="803640" y="3362835"/>
            <a:chExt cx="2059657" cy="92962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555479"/>
            <a:ext cx="2664296" cy="929628"/>
            <a:chOff x="803640" y="3362835"/>
            <a:chExt cx="2059657" cy="92962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2015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9055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2016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0526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2017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1997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anose="020B0604020202020204" pitchFamily="34" charset="0"/>
              </a:rPr>
              <a:t>2018</a:t>
            </a:r>
            <a:endParaRPr lang="ko-KR" altLang="en-US" sz="2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3471" y="2696881"/>
            <a:ext cx="9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anose="020B0604020202020204" pitchFamily="34" charset="0"/>
              </a:rPr>
              <a:t>2019</a:t>
            </a:r>
            <a:endParaRPr lang="ko-KR" altLang="en-US" sz="2400" b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13792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355263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4996734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6638205" y="2891713"/>
            <a:ext cx="792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21670" y="3195125"/>
            <a:ext cx="1734772" cy="1248833"/>
            <a:chOff x="421670" y="2818111"/>
            <a:chExt cx="1734772" cy="1248833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63141" y="1429033"/>
            <a:ext cx="1734772" cy="1255148"/>
            <a:chOff x="2063141" y="1065139"/>
            <a:chExt cx="1734772" cy="1255148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36354" y="3195125"/>
            <a:ext cx="1734772" cy="1248833"/>
            <a:chOff x="421670" y="2818111"/>
            <a:chExt cx="1734772" cy="1248833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87557" y="3195125"/>
            <a:ext cx="1734772" cy="1248833"/>
            <a:chOff x="421670" y="2818111"/>
            <a:chExt cx="1734772" cy="1248833"/>
          </a:xfrm>
        </p:grpSpPr>
        <p:sp>
          <p:nvSpPr>
            <p:cNvPr id="24" name="TextBox 23"/>
            <p:cNvSpPr txBox="1"/>
            <p:nvPr/>
          </p:nvSpPr>
          <p:spPr>
            <a:xfrm>
              <a:off x="421670" y="2818111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71126" y="1429033"/>
            <a:ext cx="1734772" cy="1255148"/>
            <a:chOff x="2063141" y="1065139"/>
            <a:chExt cx="1734772" cy="1255148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304624"/>
              <a:ext cx="17347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7" name="Oval 6"/>
          <p:cNvSpPr/>
          <p:nvPr/>
        </p:nvSpPr>
        <p:spPr>
          <a:xfrm>
            <a:off x="5460398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964454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964454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460398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9"/>
          <p:cNvSpPr/>
          <p:nvPr/>
        </p:nvSpPr>
        <p:spPr>
          <a:xfrm>
            <a:off x="6127163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6166266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Parallelogram 15"/>
          <p:cNvSpPr/>
          <p:nvPr/>
        </p:nvSpPr>
        <p:spPr>
          <a:xfrm rot="16200000">
            <a:off x="5607057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5729712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 flipH="1">
            <a:off x="2875339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 flipH="1">
            <a:off x="2371283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 flipH="1">
            <a:off x="2371283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 flipH="1">
            <a:off x="2875339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 flipH="1">
            <a:off x="2533991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6"/>
          <p:cNvSpPr/>
          <p:nvPr/>
        </p:nvSpPr>
        <p:spPr>
          <a:xfrm rot="18900000" flipH="1">
            <a:off x="2573095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Parallelogram 15"/>
          <p:cNvSpPr/>
          <p:nvPr/>
        </p:nvSpPr>
        <p:spPr>
          <a:xfrm rot="5400000" flipH="1">
            <a:off x="3021999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 Same Side Corner Rectangle 6"/>
          <p:cNvSpPr>
            <a:spLocks noChangeAspect="1"/>
          </p:cNvSpPr>
          <p:nvPr/>
        </p:nvSpPr>
        <p:spPr>
          <a:xfrm rot="18900000" flipH="1">
            <a:off x="3144653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897754" y="1188917"/>
            <a:ext cx="1926735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9052" y="2046028"/>
            <a:ext cx="1926735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9052" y="2903139"/>
            <a:ext cx="1926735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2662" y="3760251"/>
            <a:ext cx="1926735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84838" y="1187696"/>
            <a:ext cx="1926735" cy="863358"/>
            <a:chOff x="803640" y="3362835"/>
            <a:chExt cx="2059657" cy="863358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21729" y="2044807"/>
            <a:ext cx="1926735" cy="863358"/>
            <a:chOff x="803640" y="3362835"/>
            <a:chExt cx="2059657" cy="863358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21729" y="2901918"/>
            <a:ext cx="1926735" cy="863358"/>
            <a:chOff x="803640" y="3362835"/>
            <a:chExt cx="2059657" cy="863358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49746" y="3759030"/>
            <a:ext cx="1926735" cy="863358"/>
            <a:chOff x="803640" y="3362835"/>
            <a:chExt cx="2059657" cy="863358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9" name="Freeform 9"/>
          <p:cNvSpPr/>
          <p:nvPr/>
        </p:nvSpPr>
        <p:spPr bwMode="auto">
          <a:xfrm>
            <a:off x="4570917" y="1537088"/>
            <a:ext cx="765102" cy="2729660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/>
          </a:p>
        </p:txBody>
      </p:sp>
      <p:sp>
        <p:nvSpPr>
          <p:cNvPr id="50" name="Freeform 18"/>
          <p:cNvSpPr/>
          <p:nvPr/>
        </p:nvSpPr>
        <p:spPr bwMode="auto">
          <a:xfrm>
            <a:off x="3660906" y="1487193"/>
            <a:ext cx="813539" cy="282945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5" name="Group 4"/>
          <p:cNvGrpSpPr/>
          <p:nvPr/>
        </p:nvGrpSpPr>
        <p:grpSpPr>
          <a:xfrm>
            <a:off x="1737740" y="1573354"/>
            <a:ext cx="5642572" cy="2726588"/>
            <a:chOff x="1521716" y="1275606"/>
            <a:chExt cx="5642572" cy="2726588"/>
          </a:xfrm>
          <a:solidFill>
            <a:schemeClr val="accent1"/>
          </a:solidFill>
        </p:grpSpPr>
        <p:grpSp>
          <p:nvGrpSpPr>
            <p:cNvPr id="6" name="Group 5"/>
            <p:cNvGrpSpPr/>
            <p:nvPr/>
          </p:nvGrpSpPr>
          <p:grpSpPr>
            <a:xfrm>
              <a:off x="1521716" y="1596158"/>
              <a:ext cx="3168352" cy="2406036"/>
              <a:chOff x="1521716" y="1596158"/>
              <a:chExt cx="3168352" cy="2406036"/>
            </a:xfrm>
            <a:grpFill/>
          </p:grpSpPr>
          <p:grpSp>
            <p:nvGrpSpPr>
              <p:cNvPr id="12" name="Group 11"/>
              <p:cNvGrpSpPr/>
              <p:nvPr/>
            </p:nvGrpSpPr>
            <p:grpSpPr>
              <a:xfrm>
                <a:off x="1521716" y="1596158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4" name="Donut 13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ight Arrow 14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2263185" y="2337627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995936" y="1275606"/>
              <a:ext cx="3168352" cy="2406036"/>
              <a:chOff x="3851920" y="1401130"/>
              <a:chExt cx="3168352" cy="2406036"/>
            </a:xfrm>
            <a:grpFill/>
          </p:grpSpPr>
          <p:grpSp>
            <p:nvGrpSpPr>
              <p:cNvPr id="8" name="Group 7"/>
              <p:cNvGrpSpPr/>
              <p:nvPr/>
            </p:nvGrpSpPr>
            <p:grpSpPr>
              <a:xfrm rot="10800000">
                <a:off x="3851920" y="1401130"/>
                <a:ext cx="3168352" cy="2406036"/>
                <a:chOff x="1691680" y="-1532706"/>
                <a:chExt cx="7101775" cy="5393065"/>
              </a:xfrm>
              <a:grpFill/>
            </p:grpSpPr>
            <p:sp>
              <p:nvSpPr>
                <p:cNvPr id="10" name="Donut 9"/>
                <p:cNvSpPr/>
                <p:nvPr/>
              </p:nvSpPr>
              <p:spPr>
                <a:xfrm>
                  <a:off x="1691680" y="-1532706"/>
                  <a:ext cx="4896544" cy="4896544"/>
                </a:xfrm>
                <a:prstGeom prst="donut">
                  <a:avLst>
                    <a:gd name="adj" fmla="val 1752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4355976" y="2009174"/>
                  <a:ext cx="4437479" cy="1851185"/>
                </a:xfrm>
                <a:prstGeom prst="rightArrow">
                  <a:avLst>
                    <a:gd name="adj1" fmla="val 45464"/>
                    <a:gd name="adj2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Oval 8"/>
              <p:cNvSpPr/>
              <p:nvPr/>
            </p:nvSpPr>
            <p:spPr>
              <a:xfrm>
                <a:off x="5577220" y="2364114"/>
                <a:ext cx="701581" cy="70158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Isosceles Triangle 15"/>
          <p:cNvSpPr/>
          <p:nvPr/>
        </p:nvSpPr>
        <p:spPr>
          <a:xfrm>
            <a:off x="4051070" y="2498755"/>
            <a:ext cx="1015912" cy="87578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Round Same Side Corner Rectangle 8"/>
          <p:cNvSpPr/>
          <p:nvPr/>
        </p:nvSpPr>
        <p:spPr>
          <a:xfrm>
            <a:off x="4393111" y="2894798"/>
            <a:ext cx="331830" cy="33233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655368" y="2787967"/>
            <a:ext cx="349262" cy="396501"/>
            <a:chOff x="1308754" y="3454361"/>
            <a:chExt cx="2889328" cy="3280121"/>
          </a:xfrm>
          <a:solidFill>
            <a:schemeClr val="bg1"/>
          </a:solidFill>
        </p:grpSpPr>
        <p:sp>
          <p:nvSpPr>
            <p:cNvPr id="19" name="Donut 18"/>
            <p:cNvSpPr/>
            <p:nvPr/>
          </p:nvSpPr>
          <p:spPr>
            <a:xfrm>
              <a:off x="1308754" y="4335332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Up Arrow 19"/>
            <p:cNvSpPr/>
            <p:nvPr/>
          </p:nvSpPr>
          <p:spPr>
            <a:xfrm rot="2632973">
              <a:off x="3193286" y="3454361"/>
              <a:ext cx="1004796" cy="1639484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91456" y="2675549"/>
            <a:ext cx="409092" cy="394981"/>
            <a:chOff x="4462674" y="3512626"/>
            <a:chExt cx="3384287" cy="3267549"/>
          </a:xfrm>
          <a:solidFill>
            <a:schemeClr val="bg1"/>
          </a:solidFill>
        </p:grpSpPr>
        <p:sp>
          <p:nvSpPr>
            <p:cNvPr id="22" name="Donut 21"/>
            <p:cNvSpPr/>
            <p:nvPr/>
          </p:nvSpPr>
          <p:spPr>
            <a:xfrm>
              <a:off x="5447811" y="3512626"/>
              <a:ext cx="2399150" cy="2399150"/>
            </a:xfrm>
            <a:prstGeom prst="donut">
              <a:avLst>
                <a:gd name="adj" fmla="val 1575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 rot="2700000">
              <a:off x="5162501" y="5103870"/>
              <a:ext cx="461837" cy="18614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8100000">
              <a:off x="5238958" y="5083288"/>
              <a:ext cx="461837" cy="169688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622893" y="127560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 can simply impress your audience and add a unique zing and appeal to your Presentations.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1216" y="4155926"/>
            <a:ext cx="4031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You can simply impress your audience and add a unique zing and appeal to your Presentations.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23728" y="3748502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anose="020B0604020202020204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48830" y="1847793"/>
            <a:ext cx="2336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anose="020B0604020202020204" pitchFamily="34" charset="0"/>
              </a:rPr>
              <a:t>Your Text Here</a:t>
            </a:r>
            <a:endParaRPr lang="ko-KR" altLang="en-US" sz="12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6" name="Freeform 5"/>
          <p:cNvSpPr/>
          <p:nvPr/>
        </p:nvSpPr>
        <p:spPr>
          <a:xfrm>
            <a:off x="4061224" y="120359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7" name="Freeform 6"/>
          <p:cNvSpPr/>
          <p:nvPr/>
        </p:nvSpPr>
        <p:spPr>
          <a:xfrm rot="2160000">
            <a:off x="5020924" y="1965135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2778" rIns="98127" bIns="82777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8" name="Freeform 7"/>
          <p:cNvSpPr/>
          <p:nvPr/>
        </p:nvSpPr>
        <p:spPr>
          <a:xfrm>
            <a:off x="5266192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9" name="Freeform 8"/>
          <p:cNvSpPr/>
          <p:nvPr/>
        </p:nvSpPr>
        <p:spPr>
          <a:xfrm rot="17280000">
            <a:off x="5401642" y="3108411"/>
            <a:ext cx="264268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7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0" name="Freeform 9"/>
          <p:cNvSpPr/>
          <p:nvPr/>
        </p:nvSpPr>
        <p:spPr>
          <a:xfrm>
            <a:off x="4805935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1" name="Freeform 10"/>
          <p:cNvSpPr/>
          <p:nvPr/>
        </p:nvSpPr>
        <p:spPr>
          <a:xfrm>
            <a:off x="4431970" y="3823786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9" rIns="1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2" name="Freeform 11"/>
          <p:cNvSpPr/>
          <p:nvPr/>
        </p:nvSpPr>
        <p:spPr>
          <a:xfrm>
            <a:off x="3316512" y="3495584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3" name="Freeform 12"/>
          <p:cNvSpPr/>
          <p:nvPr/>
        </p:nvSpPr>
        <p:spPr>
          <a:xfrm rot="4320000">
            <a:off x="3451962" y="3122637"/>
            <a:ext cx="264269" cy="334397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28" tIns="82778" rIns="0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4" name="Freeform 13"/>
          <p:cNvSpPr/>
          <p:nvPr/>
        </p:nvSpPr>
        <p:spPr>
          <a:xfrm>
            <a:off x="2856255" y="2079058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5" name="Freeform 14"/>
          <p:cNvSpPr/>
          <p:nvPr/>
        </p:nvSpPr>
        <p:spPr>
          <a:xfrm rot="19440000">
            <a:off x="3815956" y="1973927"/>
            <a:ext cx="264268" cy="334396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82777" rIns="98128" bIns="82778" numCol="1" spcCol="1270" anchor="ctr" anchorCtr="0">
            <a:noAutofit/>
          </a:bodyPr>
          <a:lstStyle/>
          <a:p>
            <a:pPr lvl="0" algn="ctr" defTabSz="533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200" kern="1200"/>
          </a:p>
        </p:txBody>
      </p:sp>
      <p:sp>
        <p:nvSpPr>
          <p:cNvPr id="17" name="Freeform 16"/>
          <p:cNvSpPr/>
          <p:nvPr/>
        </p:nvSpPr>
        <p:spPr>
          <a:xfrm>
            <a:off x="4061224" y="2444656"/>
            <a:ext cx="990802" cy="990802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694" tIns="217694" rIns="217694" bIns="217694" numCol="1" spcCol="1270" anchor="ctr" anchorCtr="0">
            <a:noAutofit/>
          </a:bodyPr>
          <a:lstStyle/>
          <a:p>
            <a:pPr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000" kern="1200"/>
          </a:p>
        </p:txBody>
      </p:sp>
      <p:sp>
        <p:nvSpPr>
          <p:cNvPr id="18" name="Rectangle 9"/>
          <p:cNvSpPr/>
          <p:nvPr/>
        </p:nvSpPr>
        <p:spPr>
          <a:xfrm flipH="1">
            <a:off x="3202435" y="2423442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6"/>
          <p:cNvSpPr/>
          <p:nvPr/>
        </p:nvSpPr>
        <p:spPr>
          <a:xfrm rot="18900000" flipH="1">
            <a:off x="5211705" y="380025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Parallelogram 15"/>
          <p:cNvSpPr/>
          <p:nvPr/>
        </p:nvSpPr>
        <p:spPr>
          <a:xfrm rot="5400000" flipH="1">
            <a:off x="4386727" y="1506995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18900000" flipH="1">
            <a:off x="3812676" y="3847539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594072" y="2370102"/>
            <a:ext cx="405329" cy="4087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67544" y="2047738"/>
            <a:ext cx="2323459" cy="1048024"/>
            <a:chOff x="803640" y="3362835"/>
            <a:chExt cx="2059657" cy="1048024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97074" y="1338233"/>
            <a:ext cx="3379382" cy="678692"/>
            <a:chOff x="803640" y="3362835"/>
            <a:chExt cx="2059657" cy="678692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68899" y="2047738"/>
            <a:ext cx="2323459" cy="1048024"/>
            <a:chOff x="803640" y="3362835"/>
            <a:chExt cx="2059657" cy="1048024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68144" y="3493649"/>
            <a:ext cx="2323459" cy="1048024"/>
            <a:chOff x="803640" y="3362835"/>
            <a:chExt cx="2059657" cy="1048024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91641" y="3465253"/>
            <a:ext cx="2323459" cy="1048024"/>
            <a:chOff x="803640" y="3362835"/>
            <a:chExt cx="2059657" cy="1048024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305129" y="2680445"/>
            <a:ext cx="518895" cy="51923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grpSp>
        <p:nvGrpSpPr>
          <p:cNvPr id="7" name="Group 6"/>
          <p:cNvGrpSpPr/>
          <p:nvPr/>
        </p:nvGrpSpPr>
        <p:grpSpPr>
          <a:xfrm>
            <a:off x="3615894" y="1967733"/>
            <a:ext cx="900000" cy="900000"/>
            <a:chOff x="3563888" y="1923678"/>
            <a:chExt cx="900000" cy="900000"/>
          </a:xfrm>
        </p:grpSpPr>
        <p:sp>
          <p:nvSpPr>
            <p:cNvPr id="4" name="Rectangle 3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 rot="5400000">
            <a:off x="4626684" y="1715733"/>
            <a:ext cx="1152000" cy="1152000"/>
            <a:chOff x="3563888" y="1923678"/>
            <a:chExt cx="900000" cy="900000"/>
          </a:xfrm>
        </p:grpSpPr>
        <p:sp>
          <p:nvSpPr>
            <p:cNvPr id="9" name="Rectangle 8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10800000">
            <a:off x="4626684" y="2980022"/>
            <a:ext cx="720000" cy="720000"/>
            <a:chOff x="3563888" y="1923678"/>
            <a:chExt cx="900000" cy="900000"/>
          </a:xfrm>
        </p:grpSpPr>
        <p:sp>
          <p:nvSpPr>
            <p:cNvPr id="12" name="Rectangle 11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Right Triangle 12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3507861" y="2980023"/>
            <a:ext cx="1008033" cy="1008033"/>
            <a:chOff x="3563888" y="1923678"/>
            <a:chExt cx="900000" cy="900000"/>
          </a:xfrm>
        </p:grpSpPr>
        <p:sp>
          <p:nvSpPr>
            <p:cNvPr id="15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025097" y="2386248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anose="020B0604020202020204" pitchFamily="34" charset="0"/>
              </a:rPr>
              <a:t>A</a:t>
            </a:r>
            <a:endParaRPr lang="ko-KR" altLang="en-US" sz="20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3299" y="2346544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anose="020B0604020202020204" pitchFamily="34" charset="0"/>
              </a:rPr>
              <a:t>B</a:t>
            </a:r>
            <a:endParaRPr lang="ko-KR" altLang="en-US" sz="20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25097" y="3074253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anose="020B0604020202020204" pitchFamily="34" charset="0"/>
              </a:rPr>
              <a:t>C</a:t>
            </a:r>
            <a:endParaRPr lang="ko-KR" altLang="en-US" sz="20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38332" y="2995981"/>
            <a:ext cx="402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anose="020B0604020202020204" pitchFamily="34" charset="0"/>
              </a:rPr>
              <a:t>D</a:t>
            </a:r>
            <a:endParaRPr lang="ko-KR" altLang="en-US" sz="20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3730716" y="207848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-1" fmla="*/ 833935 w 3239999"/>
              <a:gd name="connsiteY0-2" fmla="*/ 22 h 3032924"/>
              <a:gd name="connsiteX1-3" fmla="*/ 1576606 w 3239999"/>
              <a:gd name="connsiteY1-4" fmla="*/ 402054 h 3032924"/>
              <a:gd name="connsiteX2-5" fmla="*/ 1576606 w 3239999"/>
              <a:gd name="connsiteY2-6" fmla="*/ 430441 h 3032924"/>
              <a:gd name="connsiteX3-7" fmla="*/ 1576606 w 3239999"/>
              <a:gd name="connsiteY3-8" fmla="*/ 526981 h 3032924"/>
              <a:gd name="connsiteX4-9" fmla="*/ 1576606 w 3239999"/>
              <a:gd name="connsiteY4-10" fmla="*/ 2765302 h 3032924"/>
              <a:gd name="connsiteX5-11" fmla="*/ 378630 w 3239999"/>
              <a:gd name="connsiteY5-12" fmla="*/ 2472117 h 3032924"/>
              <a:gd name="connsiteX6-13" fmla="*/ 384918 w 3239999"/>
              <a:gd name="connsiteY6-14" fmla="*/ 526981 h 3032924"/>
              <a:gd name="connsiteX7-15" fmla="*/ 239143 w 3239999"/>
              <a:gd name="connsiteY7-16" fmla="*/ 526981 h 3032924"/>
              <a:gd name="connsiteX8-17" fmla="*/ 239143 w 3239999"/>
              <a:gd name="connsiteY8-18" fmla="*/ 2776423 h 3032924"/>
              <a:gd name="connsiteX9-19" fmla="*/ 1576606 w 3239999"/>
              <a:gd name="connsiteY9-20" fmla="*/ 2776423 h 3032924"/>
              <a:gd name="connsiteX10-21" fmla="*/ 1576606 w 3239999"/>
              <a:gd name="connsiteY10-22" fmla="*/ 2778202 h 3032924"/>
              <a:gd name="connsiteX11-23" fmla="*/ 1663394 w 3239999"/>
              <a:gd name="connsiteY11-24" fmla="*/ 2778202 h 3032924"/>
              <a:gd name="connsiteX12-25" fmla="*/ 1663394 w 3239999"/>
              <a:gd name="connsiteY12-26" fmla="*/ 2776423 h 3032924"/>
              <a:gd name="connsiteX13-27" fmla="*/ 3000856 w 3239999"/>
              <a:gd name="connsiteY13-28" fmla="*/ 2776423 h 3032924"/>
              <a:gd name="connsiteX14-29" fmla="*/ 3000856 w 3239999"/>
              <a:gd name="connsiteY14-30" fmla="*/ 526981 h 3032924"/>
              <a:gd name="connsiteX15-31" fmla="*/ 2855082 w 3239999"/>
              <a:gd name="connsiteY15-32" fmla="*/ 526981 h 3032924"/>
              <a:gd name="connsiteX16-33" fmla="*/ 2861369 w 3239999"/>
              <a:gd name="connsiteY16-34" fmla="*/ 2472117 h 3032924"/>
              <a:gd name="connsiteX17-35" fmla="*/ 1663394 w 3239999"/>
              <a:gd name="connsiteY17-36" fmla="*/ 2765302 h 3032924"/>
              <a:gd name="connsiteX18-37" fmla="*/ 1663394 w 3239999"/>
              <a:gd name="connsiteY18-38" fmla="*/ 526981 h 3032924"/>
              <a:gd name="connsiteX19-39" fmla="*/ 1663394 w 3239999"/>
              <a:gd name="connsiteY19-40" fmla="*/ 430441 h 3032924"/>
              <a:gd name="connsiteX20-41" fmla="*/ 1663394 w 3239999"/>
              <a:gd name="connsiteY20-42" fmla="*/ 402054 h 3032924"/>
              <a:gd name="connsiteX21-43" fmla="*/ 2406065 w 3239999"/>
              <a:gd name="connsiteY21-44" fmla="*/ 22 h 3032924"/>
              <a:gd name="connsiteX22-45" fmla="*/ 2853673 w 3239999"/>
              <a:gd name="connsiteY22-46" fmla="*/ 91100 h 3032924"/>
              <a:gd name="connsiteX23-47" fmla="*/ 2854770 w 3239999"/>
              <a:gd name="connsiteY23-48" fmla="*/ 430441 h 3032924"/>
              <a:gd name="connsiteX24-49" fmla="*/ 3120669 w 3239999"/>
              <a:gd name="connsiteY24-50" fmla="*/ 428517 h 3032924"/>
              <a:gd name="connsiteX25-51" fmla="*/ 3120669 w 3239999"/>
              <a:gd name="connsiteY25-52" fmla="*/ 738345 h 3032924"/>
              <a:gd name="connsiteX26-53" fmla="*/ 3239999 w 3239999"/>
              <a:gd name="connsiteY26-54" fmla="*/ 738345 h 3032924"/>
              <a:gd name="connsiteX27-55" fmla="*/ 3239999 w 3239999"/>
              <a:gd name="connsiteY27-56" fmla="*/ 3032924 h 3032924"/>
              <a:gd name="connsiteX28-57" fmla="*/ 0 w 3239999"/>
              <a:gd name="connsiteY28-58" fmla="*/ 3032924 h 3032924"/>
              <a:gd name="connsiteX29-59" fmla="*/ 0 w 3239999"/>
              <a:gd name="connsiteY29-60" fmla="*/ 738345 h 3032924"/>
              <a:gd name="connsiteX30-61" fmla="*/ 102477 w 3239999"/>
              <a:gd name="connsiteY30-62" fmla="*/ 738345 h 3032924"/>
              <a:gd name="connsiteX31-63" fmla="*/ 102477 w 3239999"/>
              <a:gd name="connsiteY31-64" fmla="*/ 428517 h 3032924"/>
              <a:gd name="connsiteX32-65" fmla="*/ 385229 w 3239999"/>
              <a:gd name="connsiteY32-66" fmla="*/ 430441 h 3032924"/>
              <a:gd name="connsiteX33-67" fmla="*/ 386326 w 3239999"/>
              <a:gd name="connsiteY33-68" fmla="*/ 91100 h 3032924"/>
              <a:gd name="connsiteX34-69" fmla="*/ 833935 w 3239999"/>
              <a:gd name="connsiteY34-70" fmla="*/ 22 h 3032924"/>
              <a:gd name="connsiteX0-71" fmla="*/ 833935 w 3239999"/>
              <a:gd name="connsiteY0-72" fmla="*/ 22 h 3032924"/>
              <a:gd name="connsiteX1-73" fmla="*/ 1576606 w 3239999"/>
              <a:gd name="connsiteY1-74" fmla="*/ 402054 h 3032924"/>
              <a:gd name="connsiteX2-75" fmla="*/ 1576606 w 3239999"/>
              <a:gd name="connsiteY2-76" fmla="*/ 430441 h 3032924"/>
              <a:gd name="connsiteX3-77" fmla="*/ 1576606 w 3239999"/>
              <a:gd name="connsiteY3-78" fmla="*/ 526981 h 3032924"/>
              <a:gd name="connsiteX4-79" fmla="*/ 1576606 w 3239999"/>
              <a:gd name="connsiteY4-80" fmla="*/ 2765302 h 3032924"/>
              <a:gd name="connsiteX5-81" fmla="*/ 378630 w 3239999"/>
              <a:gd name="connsiteY5-82" fmla="*/ 2472117 h 3032924"/>
              <a:gd name="connsiteX6-83" fmla="*/ 384918 w 3239999"/>
              <a:gd name="connsiteY6-84" fmla="*/ 526981 h 3032924"/>
              <a:gd name="connsiteX7-85" fmla="*/ 239143 w 3239999"/>
              <a:gd name="connsiteY7-86" fmla="*/ 526981 h 3032924"/>
              <a:gd name="connsiteX8-87" fmla="*/ 239143 w 3239999"/>
              <a:gd name="connsiteY8-88" fmla="*/ 2776423 h 3032924"/>
              <a:gd name="connsiteX9-89" fmla="*/ 1576606 w 3239999"/>
              <a:gd name="connsiteY9-90" fmla="*/ 2776423 h 3032924"/>
              <a:gd name="connsiteX10-91" fmla="*/ 1576606 w 3239999"/>
              <a:gd name="connsiteY10-92" fmla="*/ 2778202 h 3032924"/>
              <a:gd name="connsiteX11-93" fmla="*/ 1663394 w 3239999"/>
              <a:gd name="connsiteY11-94" fmla="*/ 2778202 h 3032924"/>
              <a:gd name="connsiteX12-95" fmla="*/ 1663394 w 3239999"/>
              <a:gd name="connsiteY12-96" fmla="*/ 2776423 h 3032924"/>
              <a:gd name="connsiteX13-97" fmla="*/ 3000856 w 3239999"/>
              <a:gd name="connsiteY13-98" fmla="*/ 2776423 h 3032924"/>
              <a:gd name="connsiteX14-99" fmla="*/ 3000856 w 3239999"/>
              <a:gd name="connsiteY14-100" fmla="*/ 526981 h 3032924"/>
              <a:gd name="connsiteX15-101" fmla="*/ 2855082 w 3239999"/>
              <a:gd name="connsiteY15-102" fmla="*/ 526981 h 3032924"/>
              <a:gd name="connsiteX16-103" fmla="*/ 2861369 w 3239999"/>
              <a:gd name="connsiteY16-104" fmla="*/ 2472117 h 3032924"/>
              <a:gd name="connsiteX17-105" fmla="*/ 1663394 w 3239999"/>
              <a:gd name="connsiteY17-106" fmla="*/ 2765302 h 3032924"/>
              <a:gd name="connsiteX18-107" fmla="*/ 1663394 w 3239999"/>
              <a:gd name="connsiteY18-108" fmla="*/ 526981 h 3032924"/>
              <a:gd name="connsiteX19-109" fmla="*/ 1663394 w 3239999"/>
              <a:gd name="connsiteY19-110" fmla="*/ 430441 h 3032924"/>
              <a:gd name="connsiteX20-111" fmla="*/ 1663394 w 3239999"/>
              <a:gd name="connsiteY20-112" fmla="*/ 402054 h 3032924"/>
              <a:gd name="connsiteX21-113" fmla="*/ 2406065 w 3239999"/>
              <a:gd name="connsiteY21-114" fmla="*/ 22 h 3032924"/>
              <a:gd name="connsiteX22-115" fmla="*/ 2853673 w 3239999"/>
              <a:gd name="connsiteY22-116" fmla="*/ 91100 h 3032924"/>
              <a:gd name="connsiteX23-117" fmla="*/ 2854770 w 3239999"/>
              <a:gd name="connsiteY23-118" fmla="*/ 430441 h 3032924"/>
              <a:gd name="connsiteX24-119" fmla="*/ 3120669 w 3239999"/>
              <a:gd name="connsiteY24-120" fmla="*/ 428517 h 3032924"/>
              <a:gd name="connsiteX25-121" fmla="*/ 3120669 w 3239999"/>
              <a:gd name="connsiteY25-122" fmla="*/ 738345 h 3032924"/>
              <a:gd name="connsiteX26-123" fmla="*/ 3239999 w 3239999"/>
              <a:gd name="connsiteY26-124" fmla="*/ 738345 h 3032924"/>
              <a:gd name="connsiteX27-125" fmla="*/ 3239999 w 3239999"/>
              <a:gd name="connsiteY27-126" fmla="*/ 3032924 h 3032924"/>
              <a:gd name="connsiteX28-127" fmla="*/ 0 w 3239999"/>
              <a:gd name="connsiteY28-128" fmla="*/ 3032924 h 3032924"/>
              <a:gd name="connsiteX29-129" fmla="*/ 0 w 3239999"/>
              <a:gd name="connsiteY29-130" fmla="*/ 738345 h 3032924"/>
              <a:gd name="connsiteX30-131" fmla="*/ 102477 w 3239999"/>
              <a:gd name="connsiteY30-132" fmla="*/ 738345 h 3032924"/>
              <a:gd name="connsiteX31-133" fmla="*/ 102477 w 3239999"/>
              <a:gd name="connsiteY31-134" fmla="*/ 428517 h 3032924"/>
              <a:gd name="connsiteX32-135" fmla="*/ 385229 w 3239999"/>
              <a:gd name="connsiteY32-136" fmla="*/ 430441 h 3032924"/>
              <a:gd name="connsiteX33-137" fmla="*/ 386326 w 3239999"/>
              <a:gd name="connsiteY33-138" fmla="*/ 91100 h 3032924"/>
              <a:gd name="connsiteX34-139" fmla="*/ 833935 w 3239999"/>
              <a:gd name="connsiteY34-140" fmla="*/ 22 h 3032924"/>
              <a:gd name="connsiteX0-141" fmla="*/ 1576606 w 3239999"/>
              <a:gd name="connsiteY0-142" fmla="*/ 2778202 h 3032924"/>
              <a:gd name="connsiteX1-143" fmla="*/ 1663394 w 3239999"/>
              <a:gd name="connsiteY1-144" fmla="*/ 2778202 h 3032924"/>
              <a:gd name="connsiteX2-145" fmla="*/ 1663394 w 3239999"/>
              <a:gd name="connsiteY2-146" fmla="*/ 2776423 h 3032924"/>
              <a:gd name="connsiteX3-147" fmla="*/ 3000856 w 3239999"/>
              <a:gd name="connsiteY3-148" fmla="*/ 2776423 h 3032924"/>
              <a:gd name="connsiteX4-149" fmla="*/ 3000856 w 3239999"/>
              <a:gd name="connsiteY4-150" fmla="*/ 526981 h 3032924"/>
              <a:gd name="connsiteX5-151" fmla="*/ 2855082 w 3239999"/>
              <a:gd name="connsiteY5-152" fmla="*/ 526981 h 3032924"/>
              <a:gd name="connsiteX6-153" fmla="*/ 2861369 w 3239999"/>
              <a:gd name="connsiteY6-154" fmla="*/ 2472117 h 3032924"/>
              <a:gd name="connsiteX7-155" fmla="*/ 1663394 w 3239999"/>
              <a:gd name="connsiteY7-156" fmla="*/ 2765302 h 3032924"/>
              <a:gd name="connsiteX8-157" fmla="*/ 1663394 w 3239999"/>
              <a:gd name="connsiteY8-158" fmla="*/ 526981 h 3032924"/>
              <a:gd name="connsiteX9-159" fmla="*/ 1663394 w 3239999"/>
              <a:gd name="connsiteY9-160" fmla="*/ 430441 h 3032924"/>
              <a:gd name="connsiteX10-161" fmla="*/ 1663394 w 3239999"/>
              <a:gd name="connsiteY10-162" fmla="*/ 402054 h 3032924"/>
              <a:gd name="connsiteX11-163" fmla="*/ 2406065 w 3239999"/>
              <a:gd name="connsiteY11-164" fmla="*/ 22 h 3032924"/>
              <a:gd name="connsiteX12-165" fmla="*/ 2853673 w 3239999"/>
              <a:gd name="connsiteY12-166" fmla="*/ 91100 h 3032924"/>
              <a:gd name="connsiteX13-167" fmla="*/ 2854770 w 3239999"/>
              <a:gd name="connsiteY13-168" fmla="*/ 430441 h 3032924"/>
              <a:gd name="connsiteX14-169" fmla="*/ 3120669 w 3239999"/>
              <a:gd name="connsiteY14-170" fmla="*/ 428517 h 3032924"/>
              <a:gd name="connsiteX15-171" fmla="*/ 3120669 w 3239999"/>
              <a:gd name="connsiteY15-172" fmla="*/ 738345 h 3032924"/>
              <a:gd name="connsiteX16-173" fmla="*/ 3239999 w 3239999"/>
              <a:gd name="connsiteY16-174" fmla="*/ 738345 h 3032924"/>
              <a:gd name="connsiteX17-175" fmla="*/ 3239999 w 3239999"/>
              <a:gd name="connsiteY17-176" fmla="*/ 3032924 h 3032924"/>
              <a:gd name="connsiteX18-177" fmla="*/ 0 w 3239999"/>
              <a:gd name="connsiteY18-178" fmla="*/ 3032924 h 3032924"/>
              <a:gd name="connsiteX19-179" fmla="*/ 0 w 3239999"/>
              <a:gd name="connsiteY19-180" fmla="*/ 738345 h 3032924"/>
              <a:gd name="connsiteX20-181" fmla="*/ 102477 w 3239999"/>
              <a:gd name="connsiteY20-182" fmla="*/ 738345 h 3032924"/>
              <a:gd name="connsiteX21-183" fmla="*/ 102477 w 3239999"/>
              <a:gd name="connsiteY21-184" fmla="*/ 428517 h 3032924"/>
              <a:gd name="connsiteX22-185" fmla="*/ 385229 w 3239999"/>
              <a:gd name="connsiteY22-186" fmla="*/ 430441 h 3032924"/>
              <a:gd name="connsiteX23-187" fmla="*/ 386326 w 3239999"/>
              <a:gd name="connsiteY23-188" fmla="*/ 91100 h 3032924"/>
              <a:gd name="connsiteX24-189" fmla="*/ 833935 w 3239999"/>
              <a:gd name="connsiteY24-190" fmla="*/ 22 h 3032924"/>
              <a:gd name="connsiteX25-191" fmla="*/ 1576606 w 3239999"/>
              <a:gd name="connsiteY25-192" fmla="*/ 402054 h 3032924"/>
              <a:gd name="connsiteX26-193" fmla="*/ 1576606 w 3239999"/>
              <a:gd name="connsiteY26-194" fmla="*/ 430441 h 3032924"/>
              <a:gd name="connsiteX27-195" fmla="*/ 1576606 w 3239999"/>
              <a:gd name="connsiteY27-196" fmla="*/ 526981 h 3032924"/>
              <a:gd name="connsiteX28-197" fmla="*/ 1576606 w 3239999"/>
              <a:gd name="connsiteY28-198" fmla="*/ 2765302 h 3032924"/>
              <a:gd name="connsiteX29-199" fmla="*/ 378630 w 3239999"/>
              <a:gd name="connsiteY29-200" fmla="*/ 2472117 h 3032924"/>
              <a:gd name="connsiteX30-201" fmla="*/ 384918 w 3239999"/>
              <a:gd name="connsiteY30-202" fmla="*/ 526981 h 3032924"/>
              <a:gd name="connsiteX31-203" fmla="*/ 239143 w 3239999"/>
              <a:gd name="connsiteY31-204" fmla="*/ 526981 h 3032924"/>
              <a:gd name="connsiteX32-205" fmla="*/ 239143 w 3239999"/>
              <a:gd name="connsiteY32-206" fmla="*/ 2776423 h 3032924"/>
              <a:gd name="connsiteX33-207" fmla="*/ 1576606 w 3239999"/>
              <a:gd name="connsiteY33-208" fmla="*/ 2776423 h 3032924"/>
              <a:gd name="connsiteX34-209" fmla="*/ 1668046 w 3239999"/>
              <a:gd name="connsiteY34-210" fmla="*/ 2869642 h 3032924"/>
              <a:gd name="connsiteX0-211" fmla="*/ 1576606 w 3239999"/>
              <a:gd name="connsiteY0-212" fmla="*/ 2778202 h 3032924"/>
              <a:gd name="connsiteX1-213" fmla="*/ 1663394 w 3239999"/>
              <a:gd name="connsiteY1-214" fmla="*/ 2778202 h 3032924"/>
              <a:gd name="connsiteX2-215" fmla="*/ 1663394 w 3239999"/>
              <a:gd name="connsiteY2-216" fmla="*/ 2776423 h 3032924"/>
              <a:gd name="connsiteX3-217" fmla="*/ 3000856 w 3239999"/>
              <a:gd name="connsiteY3-218" fmla="*/ 2776423 h 3032924"/>
              <a:gd name="connsiteX4-219" fmla="*/ 3000856 w 3239999"/>
              <a:gd name="connsiteY4-220" fmla="*/ 526981 h 3032924"/>
              <a:gd name="connsiteX5-221" fmla="*/ 2855082 w 3239999"/>
              <a:gd name="connsiteY5-222" fmla="*/ 526981 h 3032924"/>
              <a:gd name="connsiteX6-223" fmla="*/ 2861369 w 3239999"/>
              <a:gd name="connsiteY6-224" fmla="*/ 2472117 h 3032924"/>
              <a:gd name="connsiteX7-225" fmla="*/ 1663394 w 3239999"/>
              <a:gd name="connsiteY7-226" fmla="*/ 2765302 h 3032924"/>
              <a:gd name="connsiteX8-227" fmla="*/ 1663394 w 3239999"/>
              <a:gd name="connsiteY8-228" fmla="*/ 526981 h 3032924"/>
              <a:gd name="connsiteX9-229" fmla="*/ 1663394 w 3239999"/>
              <a:gd name="connsiteY9-230" fmla="*/ 430441 h 3032924"/>
              <a:gd name="connsiteX10-231" fmla="*/ 1663394 w 3239999"/>
              <a:gd name="connsiteY10-232" fmla="*/ 402054 h 3032924"/>
              <a:gd name="connsiteX11-233" fmla="*/ 2406065 w 3239999"/>
              <a:gd name="connsiteY11-234" fmla="*/ 22 h 3032924"/>
              <a:gd name="connsiteX12-235" fmla="*/ 2853673 w 3239999"/>
              <a:gd name="connsiteY12-236" fmla="*/ 91100 h 3032924"/>
              <a:gd name="connsiteX13-237" fmla="*/ 2854770 w 3239999"/>
              <a:gd name="connsiteY13-238" fmla="*/ 430441 h 3032924"/>
              <a:gd name="connsiteX14-239" fmla="*/ 3120669 w 3239999"/>
              <a:gd name="connsiteY14-240" fmla="*/ 428517 h 3032924"/>
              <a:gd name="connsiteX15-241" fmla="*/ 3120669 w 3239999"/>
              <a:gd name="connsiteY15-242" fmla="*/ 738345 h 3032924"/>
              <a:gd name="connsiteX16-243" fmla="*/ 3239999 w 3239999"/>
              <a:gd name="connsiteY16-244" fmla="*/ 738345 h 3032924"/>
              <a:gd name="connsiteX17-245" fmla="*/ 3239999 w 3239999"/>
              <a:gd name="connsiteY17-246" fmla="*/ 3032924 h 3032924"/>
              <a:gd name="connsiteX18-247" fmla="*/ 0 w 3239999"/>
              <a:gd name="connsiteY18-248" fmla="*/ 3032924 h 3032924"/>
              <a:gd name="connsiteX19-249" fmla="*/ 0 w 3239999"/>
              <a:gd name="connsiteY19-250" fmla="*/ 738345 h 3032924"/>
              <a:gd name="connsiteX20-251" fmla="*/ 102477 w 3239999"/>
              <a:gd name="connsiteY20-252" fmla="*/ 738345 h 3032924"/>
              <a:gd name="connsiteX21-253" fmla="*/ 102477 w 3239999"/>
              <a:gd name="connsiteY21-254" fmla="*/ 428517 h 3032924"/>
              <a:gd name="connsiteX22-255" fmla="*/ 385229 w 3239999"/>
              <a:gd name="connsiteY22-256" fmla="*/ 430441 h 3032924"/>
              <a:gd name="connsiteX23-257" fmla="*/ 386326 w 3239999"/>
              <a:gd name="connsiteY23-258" fmla="*/ 91100 h 3032924"/>
              <a:gd name="connsiteX24-259" fmla="*/ 833935 w 3239999"/>
              <a:gd name="connsiteY24-260" fmla="*/ 22 h 3032924"/>
              <a:gd name="connsiteX25-261" fmla="*/ 1576606 w 3239999"/>
              <a:gd name="connsiteY25-262" fmla="*/ 402054 h 3032924"/>
              <a:gd name="connsiteX26-263" fmla="*/ 1576606 w 3239999"/>
              <a:gd name="connsiteY26-264" fmla="*/ 430441 h 3032924"/>
              <a:gd name="connsiteX27-265" fmla="*/ 1576606 w 3239999"/>
              <a:gd name="connsiteY27-266" fmla="*/ 526981 h 3032924"/>
              <a:gd name="connsiteX28-267" fmla="*/ 1576606 w 3239999"/>
              <a:gd name="connsiteY28-268" fmla="*/ 2765302 h 3032924"/>
              <a:gd name="connsiteX29-269" fmla="*/ 378630 w 3239999"/>
              <a:gd name="connsiteY29-270" fmla="*/ 2472117 h 3032924"/>
              <a:gd name="connsiteX30-271" fmla="*/ 384918 w 3239999"/>
              <a:gd name="connsiteY30-272" fmla="*/ 526981 h 3032924"/>
              <a:gd name="connsiteX31-273" fmla="*/ 239143 w 3239999"/>
              <a:gd name="connsiteY31-274" fmla="*/ 526981 h 3032924"/>
              <a:gd name="connsiteX32-275" fmla="*/ 239143 w 3239999"/>
              <a:gd name="connsiteY32-276" fmla="*/ 2776423 h 3032924"/>
              <a:gd name="connsiteX33-277" fmla="*/ 1576606 w 3239999"/>
              <a:gd name="connsiteY33-278" fmla="*/ 2776423 h 3032924"/>
              <a:gd name="connsiteX34-279" fmla="*/ 1668046 w 3239999"/>
              <a:gd name="connsiteY34-280" fmla="*/ 2869642 h 3032924"/>
              <a:gd name="connsiteX0-281" fmla="*/ 1576606 w 3239999"/>
              <a:gd name="connsiteY0-282" fmla="*/ 2778202 h 3032924"/>
              <a:gd name="connsiteX1-283" fmla="*/ 1663394 w 3239999"/>
              <a:gd name="connsiteY1-284" fmla="*/ 2778202 h 3032924"/>
              <a:gd name="connsiteX2-285" fmla="*/ 1663394 w 3239999"/>
              <a:gd name="connsiteY2-286" fmla="*/ 2776423 h 3032924"/>
              <a:gd name="connsiteX3-287" fmla="*/ 3000856 w 3239999"/>
              <a:gd name="connsiteY3-288" fmla="*/ 2776423 h 3032924"/>
              <a:gd name="connsiteX4-289" fmla="*/ 3000856 w 3239999"/>
              <a:gd name="connsiteY4-290" fmla="*/ 526981 h 3032924"/>
              <a:gd name="connsiteX5-291" fmla="*/ 2855082 w 3239999"/>
              <a:gd name="connsiteY5-292" fmla="*/ 526981 h 3032924"/>
              <a:gd name="connsiteX6-293" fmla="*/ 2861369 w 3239999"/>
              <a:gd name="connsiteY6-294" fmla="*/ 2472117 h 3032924"/>
              <a:gd name="connsiteX7-295" fmla="*/ 1663394 w 3239999"/>
              <a:gd name="connsiteY7-296" fmla="*/ 2765302 h 3032924"/>
              <a:gd name="connsiteX8-297" fmla="*/ 1663394 w 3239999"/>
              <a:gd name="connsiteY8-298" fmla="*/ 526981 h 3032924"/>
              <a:gd name="connsiteX9-299" fmla="*/ 1663394 w 3239999"/>
              <a:gd name="connsiteY9-300" fmla="*/ 430441 h 3032924"/>
              <a:gd name="connsiteX10-301" fmla="*/ 1663394 w 3239999"/>
              <a:gd name="connsiteY10-302" fmla="*/ 402054 h 3032924"/>
              <a:gd name="connsiteX11-303" fmla="*/ 2406065 w 3239999"/>
              <a:gd name="connsiteY11-304" fmla="*/ 22 h 3032924"/>
              <a:gd name="connsiteX12-305" fmla="*/ 2853673 w 3239999"/>
              <a:gd name="connsiteY12-306" fmla="*/ 91100 h 3032924"/>
              <a:gd name="connsiteX13-307" fmla="*/ 2854770 w 3239999"/>
              <a:gd name="connsiteY13-308" fmla="*/ 430441 h 3032924"/>
              <a:gd name="connsiteX14-309" fmla="*/ 3120669 w 3239999"/>
              <a:gd name="connsiteY14-310" fmla="*/ 428517 h 3032924"/>
              <a:gd name="connsiteX15-311" fmla="*/ 3120669 w 3239999"/>
              <a:gd name="connsiteY15-312" fmla="*/ 738345 h 3032924"/>
              <a:gd name="connsiteX16-313" fmla="*/ 3239999 w 3239999"/>
              <a:gd name="connsiteY16-314" fmla="*/ 738345 h 3032924"/>
              <a:gd name="connsiteX17-315" fmla="*/ 3239999 w 3239999"/>
              <a:gd name="connsiteY17-316" fmla="*/ 3032924 h 3032924"/>
              <a:gd name="connsiteX18-317" fmla="*/ 0 w 3239999"/>
              <a:gd name="connsiteY18-318" fmla="*/ 3032924 h 3032924"/>
              <a:gd name="connsiteX19-319" fmla="*/ 0 w 3239999"/>
              <a:gd name="connsiteY19-320" fmla="*/ 738345 h 3032924"/>
              <a:gd name="connsiteX20-321" fmla="*/ 102477 w 3239999"/>
              <a:gd name="connsiteY20-322" fmla="*/ 738345 h 3032924"/>
              <a:gd name="connsiteX21-323" fmla="*/ 102477 w 3239999"/>
              <a:gd name="connsiteY21-324" fmla="*/ 428517 h 3032924"/>
              <a:gd name="connsiteX22-325" fmla="*/ 385229 w 3239999"/>
              <a:gd name="connsiteY22-326" fmla="*/ 430441 h 3032924"/>
              <a:gd name="connsiteX23-327" fmla="*/ 386326 w 3239999"/>
              <a:gd name="connsiteY23-328" fmla="*/ 91100 h 3032924"/>
              <a:gd name="connsiteX24-329" fmla="*/ 833935 w 3239999"/>
              <a:gd name="connsiteY24-330" fmla="*/ 22 h 3032924"/>
              <a:gd name="connsiteX25-331" fmla="*/ 1576606 w 3239999"/>
              <a:gd name="connsiteY25-332" fmla="*/ 402054 h 3032924"/>
              <a:gd name="connsiteX26-333" fmla="*/ 1576606 w 3239999"/>
              <a:gd name="connsiteY26-334" fmla="*/ 430441 h 3032924"/>
              <a:gd name="connsiteX27-335" fmla="*/ 1576606 w 3239999"/>
              <a:gd name="connsiteY27-336" fmla="*/ 526981 h 3032924"/>
              <a:gd name="connsiteX28-337" fmla="*/ 1576606 w 3239999"/>
              <a:gd name="connsiteY28-338" fmla="*/ 2765302 h 3032924"/>
              <a:gd name="connsiteX29-339" fmla="*/ 378630 w 3239999"/>
              <a:gd name="connsiteY29-340" fmla="*/ 2472117 h 3032924"/>
              <a:gd name="connsiteX30-341" fmla="*/ 384918 w 3239999"/>
              <a:gd name="connsiteY30-342" fmla="*/ 526981 h 3032924"/>
              <a:gd name="connsiteX31-343" fmla="*/ 239143 w 3239999"/>
              <a:gd name="connsiteY31-344" fmla="*/ 526981 h 3032924"/>
              <a:gd name="connsiteX32-345" fmla="*/ 239143 w 3239999"/>
              <a:gd name="connsiteY32-346" fmla="*/ 2776423 h 3032924"/>
              <a:gd name="connsiteX33-347" fmla="*/ 1576606 w 3239999"/>
              <a:gd name="connsiteY33-348" fmla="*/ 2776423 h 3032924"/>
              <a:gd name="connsiteX34-349" fmla="*/ 1668046 w 3239999"/>
              <a:gd name="connsiteY34-350" fmla="*/ 2869642 h 3032924"/>
              <a:gd name="connsiteX0-351" fmla="*/ 1576606 w 3239999"/>
              <a:gd name="connsiteY0-352" fmla="*/ 2778202 h 3032924"/>
              <a:gd name="connsiteX1-353" fmla="*/ 1663394 w 3239999"/>
              <a:gd name="connsiteY1-354" fmla="*/ 2778202 h 3032924"/>
              <a:gd name="connsiteX2-355" fmla="*/ 1663394 w 3239999"/>
              <a:gd name="connsiteY2-356" fmla="*/ 2776423 h 3032924"/>
              <a:gd name="connsiteX3-357" fmla="*/ 3000856 w 3239999"/>
              <a:gd name="connsiteY3-358" fmla="*/ 2776423 h 3032924"/>
              <a:gd name="connsiteX4-359" fmla="*/ 3000856 w 3239999"/>
              <a:gd name="connsiteY4-360" fmla="*/ 526981 h 3032924"/>
              <a:gd name="connsiteX5-361" fmla="*/ 2855082 w 3239999"/>
              <a:gd name="connsiteY5-362" fmla="*/ 526981 h 3032924"/>
              <a:gd name="connsiteX6-363" fmla="*/ 2861369 w 3239999"/>
              <a:gd name="connsiteY6-364" fmla="*/ 2472117 h 3032924"/>
              <a:gd name="connsiteX7-365" fmla="*/ 1663394 w 3239999"/>
              <a:gd name="connsiteY7-366" fmla="*/ 2765302 h 3032924"/>
              <a:gd name="connsiteX8-367" fmla="*/ 1663394 w 3239999"/>
              <a:gd name="connsiteY8-368" fmla="*/ 526981 h 3032924"/>
              <a:gd name="connsiteX9-369" fmla="*/ 1663394 w 3239999"/>
              <a:gd name="connsiteY9-370" fmla="*/ 430441 h 3032924"/>
              <a:gd name="connsiteX10-371" fmla="*/ 1663394 w 3239999"/>
              <a:gd name="connsiteY10-372" fmla="*/ 402054 h 3032924"/>
              <a:gd name="connsiteX11-373" fmla="*/ 2406065 w 3239999"/>
              <a:gd name="connsiteY11-374" fmla="*/ 22 h 3032924"/>
              <a:gd name="connsiteX12-375" fmla="*/ 2853673 w 3239999"/>
              <a:gd name="connsiteY12-376" fmla="*/ 91100 h 3032924"/>
              <a:gd name="connsiteX13-377" fmla="*/ 2854770 w 3239999"/>
              <a:gd name="connsiteY13-378" fmla="*/ 430441 h 3032924"/>
              <a:gd name="connsiteX14-379" fmla="*/ 3120669 w 3239999"/>
              <a:gd name="connsiteY14-380" fmla="*/ 428517 h 3032924"/>
              <a:gd name="connsiteX15-381" fmla="*/ 3120669 w 3239999"/>
              <a:gd name="connsiteY15-382" fmla="*/ 738345 h 3032924"/>
              <a:gd name="connsiteX16-383" fmla="*/ 3239999 w 3239999"/>
              <a:gd name="connsiteY16-384" fmla="*/ 738345 h 3032924"/>
              <a:gd name="connsiteX17-385" fmla="*/ 3239999 w 3239999"/>
              <a:gd name="connsiteY17-386" fmla="*/ 3032924 h 3032924"/>
              <a:gd name="connsiteX18-387" fmla="*/ 0 w 3239999"/>
              <a:gd name="connsiteY18-388" fmla="*/ 3032924 h 3032924"/>
              <a:gd name="connsiteX19-389" fmla="*/ 0 w 3239999"/>
              <a:gd name="connsiteY19-390" fmla="*/ 738345 h 3032924"/>
              <a:gd name="connsiteX20-391" fmla="*/ 102477 w 3239999"/>
              <a:gd name="connsiteY20-392" fmla="*/ 738345 h 3032924"/>
              <a:gd name="connsiteX21-393" fmla="*/ 102477 w 3239999"/>
              <a:gd name="connsiteY21-394" fmla="*/ 428517 h 3032924"/>
              <a:gd name="connsiteX22-395" fmla="*/ 385229 w 3239999"/>
              <a:gd name="connsiteY22-396" fmla="*/ 430441 h 3032924"/>
              <a:gd name="connsiteX23-397" fmla="*/ 386326 w 3239999"/>
              <a:gd name="connsiteY23-398" fmla="*/ 91100 h 3032924"/>
              <a:gd name="connsiteX24-399" fmla="*/ 833935 w 3239999"/>
              <a:gd name="connsiteY24-400" fmla="*/ 22 h 3032924"/>
              <a:gd name="connsiteX25-401" fmla="*/ 1576606 w 3239999"/>
              <a:gd name="connsiteY25-402" fmla="*/ 402054 h 3032924"/>
              <a:gd name="connsiteX26-403" fmla="*/ 1576606 w 3239999"/>
              <a:gd name="connsiteY26-404" fmla="*/ 430441 h 3032924"/>
              <a:gd name="connsiteX27-405" fmla="*/ 1576606 w 3239999"/>
              <a:gd name="connsiteY27-406" fmla="*/ 526981 h 3032924"/>
              <a:gd name="connsiteX28-407" fmla="*/ 1576606 w 3239999"/>
              <a:gd name="connsiteY28-408" fmla="*/ 2765302 h 3032924"/>
              <a:gd name="connsiteX29-409" fmla="*/ 378630 w 3239999"/>
              <a:gd name="connsiteY29-410" fmla="*/ 2472117 h 3032924"/>
              <a:gd name="connsiteX30-411" fmla="*/ 384918 w 3239999"/>
              <a:gd name="connsiteY30-412" fmla="*/ 526981 h 3032924"/>
              <a:gd name="connsiteX31-413" fmla="*/ 239143 w 3239999"/>
              <a:gd name="connsiteY31-414" fmla="*/ 526981 h 3032924"/>
              <a:gd name="connsiteX32-415" fmla="*/ 239143 w 3239999"/>
              <a:gd name="connsiteY32-416" fmla="*/ 2776423 h 3032924"/>
              <a:gd name="connsiteX33-417" fmla="*/ 1576606 w 3239999"/>
              <a:gd name="connsiteY33-418" fmla="*/ 2776423 h 3032924"/>
              <a:gd name="connsiteX34-419" fmla="*/ 1668046 w 3239999"/>
              <a:gd name="connsiteY34-420" fmla="*/ 2869642 h 3032924"/>
              <a:gd name="connsiteX0-421" fmla="*/ 1576606 w 3239999"/>
              <a:gd name="connsiteY0-422" fmla="*/ 2778202 h 3032924"/>
              <a:gd name="connsiteX1-423" fmla="*/ 1663394 w 3239999"/>
              <a:gd name="connsiteY1-424" fmla="*/ 2778202 h 3032924"/>
              <a:gd name="connsiteX2-425" fmla="*/ 1663394 w 3239999"/>
              <a:gd name="connsiteY2-426" fmla="*/ 2776423 h 3032924"/>
              <a:gd name="connsiteX3-427" fmla="*/ 3000856 w 3239999"/>
              <a:gd name="connsiteY3-428" fmla="*/ 2776423 h 3032924"/>
              <a:gd name="connsiteX4-429" fmla="*/ 3000856 w 3239999"/>
              <a:gd name="connsiteY4-430" fmla="*/ 526981 h 3032924"/>
              <a:gd name="connsiteX5-431" fmla="*/ 2855082 w 3239999"/>
              <a:gd name="connsiteY5-432" fmla="*/ 526981 h 3032924"/>
              <a:gd name="connsiteX6-433" fmla="*/ 2861369 w 3239999"/>
              <a:gd name="connsiteY6-434" fmla="*/ 2472117 h 3032924"/>
              <a:gd name="connsiteX7-435" fmla="*/ 1663394 w 3239999"/>
              <a:gd name="connsiteY7-436" fmla="*/ 2765302 h 3032924"/>
              <a:gd name="connsiteX8-437" fmla="*/ 1663394 w 3239999"/>
              <a:gd name="connsiteY8-438" fmla="*/ 526981 h 3032924"/>
              <a:gd name="connsiteX9-439" fmla="*/ 1663394 w 3239999"/>
              <a:gd name="connsiteY9-440" fmla="*/ 430441 h 3032924"/>
              <a:gd name="connsiteX10-441" fmla="*/ 1663394 w 3239999"/>
              <a:gd name="connsiteY10-442" fmla="*/ 402054 h 3032924"/>
              <a:gd name="connsiteX11-443" fmla="*/ 2406065 w 3239999"/>
              <a:gd name="connsiteY11-444" fmla="*/ 22 h 3032924"/>
              <a:gd name="connsiteX12-445" fmla="*/ 2853673 w 3239999"/>
              <a:gd name="connsiteY12-446" fmla="*/ 91100 h 3032924"/>
              <a:gd name="connsiteX13-447" fmla="*/ 2854770 w 3239999"/>
              <a:gd name="connsiteY13-448" fmla="*/ 430441 h 3032924"/>
              <a:gd name="connsiteX14-449" fmla="*/ 3120669 w 3239999"/>
              <a:gd name="connsiteY14-450" fmla="*/ 428517 h 3032924"/>
              <a:gd name="connsiteX15-451" fmla="*/ 3120669 w 3239999"/>
              <a:gd name="connsiteY15-452" fmla="*/ 738345 h 3032924"/>
              <a:gd name="connsiteX16-453" fmla="*/ 3239999 w 3239999"/>
              <a:gd name="connsiteY16-454" fmla="*/ 738345 h 3032924"/>
              <a:gd name="connsiteX17-455" fmla="*/ 3239999 w 3239999"/>
              <a:gd name="connsiteY17-456" fmla="*/ 3032924 h 3032924"/>
              <a:gd name="connsiteX18-457" fmla="*/ 0 w 3239999"/>
              <a:gd name="connsiteY18-458" fmla="*/ 3032924 h 3032924"/>
              <a:gd name="connsiteX19-459" fmla="*/ 0 w 3239999"/>
              <a:gd name="connsiteY19-460" fmla="*/ 738345 h 3032924"/>
              <a:gd name="connsiteX20-461" fmla="*/ 102477 w 3239999"/>
              <a:gd name="connsiteY20-462" fmla="*/ 738345 h 3032924"/>
              <a:gd name="connsiteX21-463" fmla="*/ 102477 w 3239999"/>
              <a:gd name="connsiteY21-464" fmla="*/ 428517 h 3032924"/>
              <a:gd name="connsiteX22-465" fmla="*/ 385229 w 3239999"/>
              <a:gd name="connsiteY22-466" fmla="*/ 430441 h 3032924"/>
              <a:gd name="connsiteX23-467" fmla="*/ 386326 w 3239999"/>
              <a:gd name="connsiteY23-468" fmla="*/ 91100 h 3032924"/>
              <a:gd name="connsiteX24-469" fmla="*/ 833935 w 3239999"/>
              <a:gd name="connsiteY24-470" fmla="*/ 22 h 3032924"/>
              <a:gd name="connsiteX25-471" fmla="*/ 1576606 w 3239999"/>
              <a:gd name="connsiteY25-472" fmla="*/ 402054 h 3032924"/>
              <a:gd name="connsiteX26-473" fmla="*/ 1576606 w 3239999"/>
              <a:gd name="connsiteY26-474" fmla="*/ 430441 h 3032924"/>
              <a:gd name="connsiteX27-475" fmla="*/ 1576606 w 3239999"/>
              <a:gd name="connsiteY27-476" fmla="*/ 526981 h 3032924"/>
              <a:gd name="connsiteX28-477" fmla="*/ 1576606 w 3239999"/>
              <a:gd name="connsiteY28-478" fmla="*/ 2765302 h 3032924"/>
              <a:gd name="connsiteX29-479" fmla="*/ 378630 w 3239999"/>
              <a:gd name="connsiteY29-480" fmla="*/ 2472117 h 3032924"/>
              <a:gd name="connsiteX30-481" fmla="*/ 384918 w 3239999"/>
              <a:gd name="connsiteY30-482" fmla="*/ 526981 h 3032924"/>
              <a:gd name="connsiteX31-483" fmla="*/ 239143 w 3239999"/>
              <a:gd name="connsiteY31-484" fmla="*/ 526981 h 3032924"/>
              <a:gd name="connsiteX32-485" fmla="*/ 239143 w 3239999"/>
              <a:gd name="connsiteY32-486" fmla="*/ 2776423 h 3032924"/>
              <a:gd name="connsiteX33-487" fmla="*/ 1576606 w 3239999"/>
              <a:gd name="connsiteY33-488" fmla="*/ 2776423 h 3032924"/>
              <a:gd name="connsiteX34-489" fmla="*/ 1668046 w 3239999"/>
              <a:gd name="connsiteY34-490" fmla="*/ 2869642 h 3032924"/>
              <a:gd name="connsiteX0-491" fmla="*/ 1576606 w 3239999"/>
              <a:gd name="connsiteY0-492" fmla="*/ 2778202 h 3032924"/>
              <a:gd name="connsiteX1-493" fmla="*/ 1663394 w 3239999"/>
              <a:gd name="connsiteY1-494" fmla="*/ 2778202 h 3032924"/>
              <a:gd name="connsiteX2-495" fmla="*/ 1663394 w 3239999"/>
              <a:gd name="connsiteY2-496" fmla="*/ 2776423 h 3032924"/>
              <a:gd name="connsiteX3-497" fmla="*/ 3000856 w 3239999"/>
              <a:gd name="connsiteY3-498" fmla="*/ 2776423 h 3032924"/>
              <a:gd name="connsiteX4-499" fmla="*/ 3000856 w 3239999"/>
              <a:gd name="connsiteY4-500" fmla="*/ 526981 h 3032924"/>
              <a:gd name="connsiteX5-501" fmla="*/ 2855082 w 3239999"/>
              <a:gd name="connsiteY5-502" fmla="*/ 526981 h 3032924"/>
              <a:gd name="connsiteX6-503" fmla="*/ 2861369 w 3239999"/>
              <a:gd name="connsiteY6-504" fmla="*/ 2472117 h 3032924"/>
              <a:gd name="connsiteX7-505" fmla="*/ 1663394 w 3239999"/>
              <a:gd name="connsiteY7-506" fmla="*/ 2765302 h 3032924"/>
              <a:gd name="connsiteX8-507" fmla="*/ 1663394 w 3239999"/>
              <a:gd name="connsiteY8-508" fmla="*/ 526981 h 3032924"/>
              <a:gd name="connsiteX9-509" fmla="*/ 1663394 w 3239999"/>
              <a:gd name="connsiteY9-510" fmla="*/ 430441 h 3032924"/>
              <a:gd name="connsiteX10-511" fmla="*/ 1663394 w 3239999"/>
              <a:gd name="connsiteY10-512" fmla="*/ 402054 h 3032924"/>
              <a:gd name="connsiteX11-513" fmla="*/ 2406065 w 3239999"/>
              <a:gd name="connsiteY11-514" fmla="*/ 22 h 3032924"/>
              <a:gd name="connsiteX12-515" fmla="*/ 2853673 w 3239999"/>
              <a:gd name="connsiteY12-516" fmla="*/ 91100 h 3032924"/>
              <a:gd name="connsiteX13-517" fmla="*/ 2854770 w 3239999"/>
              <a:gd name="connsiteY13-518" fmla="*/ 430441 h 3032924"/>
              <a:gd name="connsiteX14-519" fmla="*/ 3120669 w 3239999"/>
              <a:gd name="connsiteY14-520" fmla="*/ 428517 h 3032924"/>
              <a:gd name="connsiteX15-521" fmla="*/ 3120669 w 3239999"/>
              <a:gd name="connsiteY15-522" fmla="*/ 738345 h 3032924"/>
              <a:gd name="connsiteX16-523" fmla="*/ 3239999 w 3239999"/>
              <a:gd name="connsiteY16-524" fmla="*/ 738345 h 3032924"/>
              <a:gd name="connsiteX17-525" fmla="*/ 3239999 w 3239999"/>
              <a:gd name="connsiteY17-526" fmla="*/ 3032924 h 3032924"/>
              <a:gd name="connsiteX18-527" fmla="*/ 0 w 3239999"/>
              <a:gd name="connsiteY18-528" fmla="*/ 3032924 h 3032924"/>
              <a:gd name="connsiteX19-529" fmla="*/ 0 w 3239999"/>
              <a:gd name="connsiteY19-530" fmla="*/ 738345 h 3032924"/>
              <a:gd name="connsiteX20-531" fmla="*/ 102477 w 3239999"/>
              <a:gd name="connsiteY20-532" fmla="*/ 738345 h 3032924"/>
              <a:gd name="connsiteX21-533" fmla="*/ 102477 w 3239999"/>
              <a:gd name="connsiteY21-534" fmla="*/ 428517 h 3032924"/>
              <a:gd name="connsiteX22-535" fmla="*/ 385229 w 3239999"/>
              <a:gd name="connsiteY22-536" fmla="*/ 430441 h 3032924"/>
              <a:gd name="connsiteX23-537" fmla="*/ 386326 w 3239999"/>
              <a:gd name="connsiteY23-538" fmla="*/ 91100 h 3032924"/>
              <a:gd name="connsiteX24-539" fmla="*/ 833935 w 3239999"/>
              <a:gd name="connsiteY24-540" fmla="*/ 22 h 3032924"/>
              <a:gd name="connsiteX25-541" fmla="*/ 1576606 w 3239999"/>
              <a:gd name="connsiteY25-542" fmla="*/ 402054 h 3032924"/>
              <a:gd name="connsiteX26-543" fmla="*/ 1576606 w 3239999"/>
              <a:gd name="connsiteY26-544" fmla="*/ 430441 h 3032924"/>
              <a:gd name="connsiteX27-545" fmla="*/ 1576606 w 3239999"/>
              <a:gd name="connsiteY27-546" fmla="*/ 526981 h 3032924"/>
              <a:gd name="connsiteX28-547" fmla="*/ 1576606 w 3239999"/>
              <a:gd name="connsiteY28-548" fmla="*/ 2765302 h 3032924"/>
              <a:gd name="connsiteX29-549" fmla="*/ 378630 w 3239999"/>
              <a:gd name="connsiteY29-550" fmla="*/ 2472117 h 3032924"/>
              <a:gd name="connsiteX30-551" fmla="*/ 384918 w 3239999"/>
              <a:gd name="connsiteY30-552" fmla="*/ 526981 h 3032924"/>
              <a:gd name="connsiteX31-553" fmla="*/ 239143 w 3239999"/>
              <a:gd name="connsiteY31-554" fmla="*/ 526981 h 3032924"/>
              <a:gd name="connsiteX32-555" fmla="*/ 239143 w 3239999"/>
              <a:gd name="connsiteY32-556" fmla="*/ 2776423 h 3032924"/>
              <a:gd name="connsiteX33-557" fmla="*/ 1576606 w 3239999"/>
              <a:gd name="connsiteY33-558" fmla="*/ 2776423 h 3032924"/>
              <a:gd name="connsiteX34-559" fmla="*/ 1668046 w 3239999"/>
              <a:gd name="connsiteY34-560" fmla="*/ 2869642 h 3032924"/>
              <a:gd name="connsiteX0-561" fmla="*/ 1576606 w 3239999"/>
              <a:gd name="connsiteY0-562" fmla="*/ 2778202 h 3032924"/>
              <a:gd name="connsiteX1-563" fmla="*/ 1663394 w 3239999"/>
              <a:gd name="connsiteY1-564" fmla="*/ 2778202 h 3032924"/>
              <a:gd name="connsiteX2-565" fmla="*/ 1663394 w 3239999"/>
              <a:gd name="connsiteY2-566" fmla="*/ 2776423 h 3032924"/>
              <a:gd name="connsiteX3-567" fmla="*/ 3000856 w 3239999"/>
              <a:gd name="connsiteY3-568" fmla="*/ 2776423 h 3032924"/>
              <a:gd name="connsiteX4-569" fmla="*/ 3000856 w 3239999"/>
              <a:gd name="connsiteY4-570" fmla="*/ 526981 h 3032924"/>
              <a:gd name="connsiteX5-571" fmla="*/ 2855082 w 3239999"/>
              <a:gd name="connsiteY5-572" fmla="*/ 526981 h 3032924"/>
              <a:gd name="connsiteX6-573" fmla="*/ 2861369 w 3239999"/>
              <a:gd name="connsiteY6-574" fmla="*/ 2472117 h 3032924"/>
              <a:gd name="connsiteX7-575" fmla="*/ 1663394 w 3239999"/>
              <a:gd name="connsiteY7-576" fmla="*/ 2765302 h 3032924"/>
              <a:gd name="connsiteX8-577" fmla="*/ 1663394 w 3239999"/>
              <a:gd name="connsiteY8-578" fmla="*/ 526981 h 3032924"/>
              <a:gd name="connsiteX9-579" fmla="*/ 1663394 w 3239999"/>
              <a:gd name="connsiteY9-580" fmla="*/ 430441 h 3032924"/>
              <a:gd name="connsiteX10-581" fmla="*/ 1663394 w 3239999"/>
              <a:gd name="connsiteY10-582" fmla="*/ 402054 h 3032924"/>
              <a:gd name="connsiteX11-583" fmla="*/ 2406065 w 3239999"/>
              <a:gd name="connsiteY11-584" fmla="*/ 22 h 3032924"/>
              <a:gd name="connsiteX12-585" fmla="*/ 2853673 w 3239999"/>
              <a:gd name="connsiteY12-586" fmla="*/ 91100 h 3032924"/>
              <a:gd name="connsiteX13-587" fmla="*/ 2854770 w 3239999"/>
              <a:gd name="connsiteY13-588" fmla="*/ 430441 h 3032924"/>
              <a:gd name="connsiteX14-589" fmla="*/ 3120669 w 3239999"/>
              <a:gd name="connsiteY14-590" fmla="*/ 428517 h 3032924"/>
              <a:gd name="connsiteX15-591" fmla="*/ 3120669 w 3239999"/>
              <a:gd name="connsiteY15-592" fmla="*/ 738345 h 3032924"/>
              <a:gd name="connsiteX16-593" fmla="*/ 3239999 w 3239999"/>
              <a:gd name="connsiteY16-594" fmla="*/ 738345 h 3032924"/>
              <a:gd name="connsiteX17-595" fmla="*/ 3239999 w 3239999"/>
              <a:gd name="connsiteY17-596" fmla="*/ 3032924 h 3032924"/>
              <a:gd name="connsiteX18-597" fmla="*/ 0 w 3239999"/>
              <a:gd name="connsiteY18-598" fmla="*/ 3032924 h 3032924"/>
              <a:gd name="connsiteX19-599" fmla="*/ 0 w 3239999"/>
              <a:gd name="connsiteY19-600" fmla="*/ 738345 h 3032924"/>
              <a:gd name="connsiteX20-601" fmla="*/ 102477 w 3239999"/>
              <a:gd name="connsiteY20-602" fmla="*/ 738345 h 3032924"/>
              <a:gd name="connsiteX21-603" fmla="*/ 102477 w 3239999"/>
              <a:gd name="connsiteY21-604" fmla="*/ 428517 h 3032924"/>
              <a:gd name="connsiteX22-605" fmla="*/ 385229 w 3239999"/>
              <a:gd name="connsiteY22-606" fmla="*/ 430441 h 3032924"/>
              <a:gd name="connsiteX23-607" fmla="*/ 386326 w 3239999"/>
              <a:gd name="connsiteY23-608" fmla="*/ 91100 h 3032924"/>
              <a:gd name="connsiteX24-609" fmla="*/ 833935 w 3239999"/>
              <a:gd name="connsiteY24-610" fmla="*/ 22 h 3032924"/>
              <a:gd name="connsiteX25-611" fmla="*/ 1576606 w 3239999"/>
              <a:gd name="connsiteY25-612" fmla="*/ 402054 h 3032924"/>
              <a:gd name="connsiteX26-613" fmla="*/ 1576606 w 3239999"/>
              <a:gd name="connsiteY26-614" fmla="*/ 430441 h 3032924"/>
              <a:gd name="connsiteX27-615" fmla="*/ 1576606 w 3239999"/>
              <a:gd name="connsiteY27-616" fmla="*/ 526981 h 3032924"/>
              <a:gd name="connsiteX28-617" fmla="*/ 1576606 w 3239999"/>
              <a:gd name="connsiteY28-618" fmla="*/ 2765302 h 3032924"/>
              <a:gd name="connsiteX29-619" fmla="*/ 378630 w 3239999"/>
              <a:gd name="connsiteY29-620" fmla="*/ 2472117 h 3032924"/>
              <a:gd name="connsiteX30-621" fmla="*/ 384918 w 3239999"/>
              <a:gd name="connsiteY30-622" fmla="*/ 526981 h 3032924"/>
              <a:gd name="connsiteX31-623" fmla="*/ 239143 w 3239999"/>
              <a:gd name="connsiteY31-624" fmla="*/ 526981 h 3032924"/>
              <a:gd name="connsiteX32-625" fmla="*/ 239143 w 3239999"/>
              <a:gd name="connsiteY32-626" fmla="*/ 2776423 h 3032924"/>
              <a:gd name="connsiteX33-627" fmla="*/ 1576606 w 3239999"/>
              <a:gd name="connsiteY33-628" fmla="*/ 2776423 h 3032924"/>
              <a:gd name="connsiteX34-629" fmla="*/ 1668046 w 3239999"/>
              <a:gd name="connsiteY34-630" fmla="*/ 2869642 h 3032924"/>
              <a:gd name="connsiteX0-631" fmla="*/ 1576606 w 3239999"/>
              <a:gd name="connsiteY0-632" fmla="*/ 2778202 h 3032924"/>
              <a:gd name="connsiteX1-633" fmla="*/ 1663394 w 3239999"/>
              <a:gd name="connsiteY1-634" fmla="*/ 2778202 h 3032924"/>
              <a:gd name="connsiteX2-635" fmla="*/ 1663394 w 3239999"/>
              <a:gd name="connsiteY2-636" fmla="*/ 2776423 h 3032924"/>
              <a:gd name="connsiteX3-637" fmla="*/ 3000856 w 3239999"/>
              <a:gd name="connsiteY3-638" fmla="*/ 2776423 h 3032924"/>
              <a:gd name="connsiteX4-639" fmla="*/ 3000856 w 3239999"/>
              <a:gd name="connsiteY4-640" fmla="*/ 526981 h 3032924"/>
              <a:gd name="connsiteX5-641" fmla="*/ 2855082 w 3239999"/>
              <a:gd name="connsiteY5-642" fmla="*/ 526981 h 3032924"/>
              <a:gd name="connsiteX6-643" fmla="*/ 2861369 w 3239999"/>
              <a:gd name="connsiteY6-644" fmla="*/ 2472117 h 3032924"/>
              <a:gd name="connsiteX7-645" fmla="*/ 1663394 w 3239999"/>
              <a:gd name="connsiteY7-646" fmla="*/ 2765302 h 3032924"/>
              <a:gd name="connsiteX8-647" fmla="*/ 1663394 w 3239999"/>
              <a:gd name="connsiteY8-648" fmla="*/ 526981 h 3032924"/>
              <a:gd name="connsiteX9-649" fmla="*/ 1663394 w 3239999"/>
              <a:gd name="connsiteY9-650" fmla="*/ 430441 h 3032924"/>
              <a:gd name="connsiteX10-651" fmla="*/ 1663394 w 3239999"/>
              <a:gd name="connsiteY10-652" fmla="*/ 402054 h 3032924"/>
              <a:gd name="connsiteX11-653" fmla="*/ 2406065 w 3239999"/>
              <a:gd name="connsiteY11-654" fmla="*/ 22 h 3032924"/>
              <a:gd name="connsiteX12-655" fmla="*/ 2853673 w 3239999"/>
              <a:gd name="connsiteY12-656" fmla="*/ 91100 h 3032924"/>
              <a:gd name="connsiteX13-657" fmla="*/ 2854770 w 3239999"/>
              <a:gd name="connsiteY13-658" fmla="*/ 430441 h 3032924"/>
              <a:gd name="connsiteX14-659" fmla="*/ 3120669 w 3239999"/>
              <a:gd name="connsiteY14-660" fmla="*/ 428517 h 3032924"/>
              <a:gd name="connsiteX15-661" fmla="*/ 3120669 w 3239999"/>
              <a:gd name="connsiteY15-662" fmla="*/ 738345 h 3032924"/>
              <a:gd name="connsiteX16-663" fmla="*/ 3239999 w 3239999"/>
              <a:gd name="connsiteY16-664" fmla="*/ 738345 h 3032924"/>
              <a:gd name="connsiteX17-665" fmla="*/ 3239999 w 3239999"/>
              <a:gd name="connsiteY17-666" fmla="*/ 3032924 h 3032924"/>
              <a:gd name="connsiteX18-667" fmla="*/ 0 w 3239999"/>
              <a:gd name="connsiteY18-668" fmla="*/ 3032924 h 3032924"/>
              <a:gd name="connsiteX19-669" fmla="*/ 0 w 3239999"/>
              <a:gd name="connsiteY19-670" fmla="*/ 738345 h 3032924"/>
              <a:gd name="connsiteX20-671" fmla="*/ 102477 w 3239999"/>
              <a:gd name="connsiteY20-672" fmla="*/ 738345 h 3032924"/>
              <a:gd name="connsiteX21-673" fmla="*/ 102477 w 3239999"/>
              <a:gd name="connsiteY21-674" fmla="*/ 428517 h 3032924"/>
              <a:gd name="connsiteX22-675" fmla="*/ 385229 w 3239999"/>
              <a:gd name="connsiteY22-676" fmla="*/ 430441 h 3032924"/>
              <a:gd name="connsiteX23-677" fmla="*/ 386326 w 3239999"/>
              <a:gd name="connsiteY23-678" fmla="*/ 91100 h 3032924"/>
              <a:gd name="connsiteX24-679" fmla="*/ 833935 w 3239999"/>
              <a:gd name="connsiteY24-680" fmla="*/ 22 h 3032924"/>
              <a:gd name="connsiteX25-681" fmla="*/ 1576606 w 3239999"/>
              <a:gd name="connsiteY25-682" fmla="*/ 402054 h 3032924"/>
              <a:gd name="connsiteX26-683" fmla="*/ 1576606 w 3239999"/>
              <a:gd name="connsiteY26-684" fmla="*/ 430441 h 3032924"/>
              <a:gd name="connsiteX27-685" fmla="*/ 1576606 w 3239999"/>
              <a:gd name="connsiteY27-686" fmla="*/ 526981 h 3032924"/>
              <a:gd name="connsiteX28-687" fmla="*/ 1576606 w 3239999"/>
              <a:gd name="connsiteY28-688" fmla="*/ 2765302 h 3032924"/>
              <a:gd name="connsiteX29-689" fmla="*/ 378630 w 3239999"/>
              <a:gd name="connsiteY29-690" fmla="*/ 2472117 h 3032924"/>
              <a:gd name="connsiteX30-691" fmla="*/ 384918 w 3239999"/>
              <a:gd name="connsiteY30-692" fmla="*/ 526981 h 3032924"/>
              <a:gd name="connsiteX31-693" fmla="*/ 239143 w 3239999"/>
              <a:gd name="connsiteY31-694" fmla="*/ 526981 h 3032924"/>
              <a:gd name="connsiteX32-695" fmla="*/ 239143 w 3239999"/>
              <a:gd name="connsiteY32-696" fmla="*/ 2776423 h 3032924"/>
              <a:gd name="connsiteX33-697" fmla="*/ 1576606 w 3239999"/>
              <a:gd name="connsiteY33-698" fmla="*/ 2776423 h 3032924"/>
              <a:gd name="connsiteX34-699" fmla="*/ 1668046 w 3239999"/>
              <a:gd name="connsiteY34-700" fmla="*/ 2869642 h 3032924"/>
              <a:gd name="connsiteX0-701" fmla="*/ 1576606 w 3239999"/>
              <a:gd name="connsiteY0-702" fmla="*/ 2778202 h 3032924"/>
              <a:gd name="connsiteX1-703" fmla="*/ 1663394 w 3239999"/>
              <a:gd name="connsiteY1-704" fmla="*/ 2778202 h 3032924"/>
              <a:gd name="connsiteX2-705" fmla="*/ 1663394 w 3239999"/>
              <a:gd name="connsiteY2-706" fmla="*/ 2776423 h 3032924"/>
              <a:gd name="connsiteX3-707" fmla="*/ 3000856 w 3239999"/>
              <a:gd name="connsiteY3-708" fmla="*/ 2776423 h 3032924"/>
              <a:gd name="connsiteX4-709" fmla="*/ 3000856 w 3239999"/>
              <a:gd name="connsiteY4-710" fmla="*/ 526981 h 3032924"/>
              <a:gd name="connsiteX5-711" fmla="*/ 2855082 w 3239999"/>
              <a:gd name="connsiteY5-712" fmla="*/ 526981 h 3032924"/>
              <a:gd name="connsiteX6-713" fmla="*/ 2861369 w 3239999"/>
              <a:gd name="connsiteY6-714" fmla="*/ 2472117 h 3032924"/>
              <a:gd name="connsiteX7-715" fmla="*/ 1663394 w 3239999"/>
              <a:gd name="connsiteY7-716" fmla="*/ 2765302 h 3032924"/>
              <a:gd name="connsiteX8-717" fmla="*/ 1663394 w 3239999"/>
              <a:gd name="connsiteY8-718" fmla="*/ 526981 h 3032924"/>
              <a:gd name="connsiteX9-719" fmla="*/ 1663394 w 3239999"/>
              <a:gd name="connsiteY9-720" fmla="*/ 430441 h 3032924"/>
              <a:gd name="connsiteX10-721" fmla="*/ 1663394 w 3239999"/>
              <a:gd name="connsiteY10-722" fmla="*/ 402054 h 3032924"/>
              <a:gd name="connsiteX11-723" fmla="*/ 2406065 w 3239999"/>
              <a:gd name="connsiteY11-724" fmla="*/ 22 h 3032924"/>
              <a:gd name="connsiteX12-725" fmla="*/ 2853673 w 3239999"/>
              <a:gd name="connsiteY12-726" fmla="*/ 91100 h 3032924"/>
              <a:gd name="connsiteX13-727" fmla="*/ 2854770 w 3239999"/>
              <a:gd name="connsiteY13-728" fmla="*/ 430441 h 3032924"/>
              <a:gd name="connsiteX14-729" fmla="*/ 3120669 w 3239999"/>
              <a:gd name="connsiteY14-730" fmla="*/ 428517 h 3032924"/>
              <a:gd name="connsiteX15-731" fmla="*/ 3120669 w 3239999"/>
              <a:gd name="connsiteY15-732" fmla="*/ 738345 h 3032924"/>
              <a:gd name="connsiteX16-733" fmla="*/ 3239999 w 3239999"/>
              <a:gd name="connsiteY16-734" fmla="*/ 738345 h 3032924"/>
              <a:gd name="connsiteX17-735" fmla="*/ 3239999 w 3239999"/>
              <a:gd name="connsiteY17-736" fmla="*/ 3032924 h 3032924"/>
              <a:gd name="connsiteX18-737" fmla="*/ 0 w 3239999"/>
              <a:gd name="connsiteY18-738" fmla="*/ 3032924 h 3032924"/>
              <a:gd name="connsiteX19-739" fmla="*/ 0 w 3239999"/>
              <a:gd name="connsiteY19-740" fmla="*/ 738345 h 3032924"/>
              <a:gd name="connsiteX20-741" fmla="*/ 102477 w 3239999"/>
              <a:gd name="connsiteY20-742" fmla="*/ 738345 h 3032924"/>
              <a:gd name="connsiteX21-743" fmla="*/ 102477 w 3239999"/>
              <a:gd name="connsiteY21-744" fmla="*/ 428517 h 3032924"/>
              <a:gd name="connsiteX22-745" fmla="*/ 385229 w 3239999"/>
              <a:gd name="connsiteY22-746" fmla="*/ 430441 h 3032924"/>
              <a:gd name="connsiteX23-747" fmla="*/ 386326 w 3239999"/>
              <a:gd name="connsiteY23-748" fmla="*/ 91100 h 3032924"/>
              <a:gd name="connsiteX24-749" fmla="*/ 833935 w 3239999"/>
              <a:gd name="connsiteY24-750" fmla="*/ 22 h 3032924"/>
              <a:gd name="connsiteX25-751" fmla="*/ 1576606 w 3239999"/>
              <a:gd name="connsiteY25-752" fmla="*/ 402054 h 3032924"/>
              <a:gd name="connsiteX26-753" fmla="*/ 1576606 w 3239999"/>
              <a:gd name="connsiteY26-754" fmla="*/ 430441 h 3032924"/>
              <a:gd name="connsiteX27-755" fmla="*/ 1576606 w 3239999"/>
              <a:gd name="connsiteY27-756" fmla="*/ 526981 h 3032924"/>
              <a:gd name="connsiteX28-757" fmla="*/ 1576606 w 3239999"/>
              <a:gd name="connsiteY28-758" fmla="*/ 2765302 h 3032924"/>
              <a:gd name="connsiteX29-759" fmla="*/ 378630 w 3239999"/>
              <a:gd name="connsiteY29-760" fmla="*/ 2472117 h 3032924"/>
              <a:gd name="connsiteX30-761" fmla="*/ 384918 w 3239999"/>
              <a:gd name="connsiteY30-762" fmla="*/ 526981 h 3032924"/>
              <a:gd name="connsiteX31-763" fmla="*/ 239143 w 3239999"/>
              <a:gd name="connsiteY31-764" fmla="*/ 526981 h 3032924"/>
              <a:gd name="connsiteX32-765" fmla="*/ 239143 w 3239999"/>
              <a:gd name="connsiteY32-766" fmla="*/ 2776423 h 3032924"/>
              <a:gd name="connsiteX33-767" fmla="*/ 1576606 w 3239999"/>
              <a:gd name="connsiteY33-768" fmla="*/ 2776423 h 3032924"/>
              <a:gd name="connsiteX34-769" fmla="*/ 1668046 w 3239999"/>
              <a:gd name="connsiteY34-770" fmla="*/ 2869642 h 3032924"/>
              <a:gd name="connsiteX0-771" fmla="*/ 1576606 w 3239999"/>
              <a:gd name="connsiteY0-772" fmla="*/ 2778202 h 3032924"/>
              <a:gd name="connsiteX1-773" fmla="*/ 1663394 w 3239999"/>
              <a:gd name="connsiteY1-774" fmla="*/ 2778202 h 3032924"/>
              <a:gd name="connsiteX2-775" fmla="*/ 1663394 w 3239999"/>
              <a:gd name="connsiteY2-776" fmla="*/ 2776423 h 3032924"/>
              <a:gd name="connsiteX3-777" fmla="*/ 3000856 w 3239999"/>
              <a:gd name="connsiteY3-778" fmla="*/ 2776423 h 3032924"/>
              <a:gd name="connsiteX4-779" fmla="*/ 3000856 w 3239999"/>
              <a:gd name="connsiteY4-780" fmla="*/ 526981 h 3032924"/>
              <a:gd name="connsiteX5-781" fmla="*/ 2855082 w 3239999"/>
              <a:gd name="connsiteY5-782" fmla="*/ 526981 h 3032924"/>
              <a:gd name="connsiteX6-783" fmla="*/ 2861369 w 3239999"/>
              <a:gd name="connsiteY6-784" fmla="*/ 2472117 h 3032924"/>
              <a:gd name="connsiteX7-785" fmla="*/ 1663394 w 3239999"/>
              <a:gd name="connsiteY7-786" fmla="*/ 2765302 h 3032924"/>
              <a:gd name="connsiteX8-787" fmla="*/ 1663394 w 3239999"/>
              <a:gd name="connsiteY8-788" fmla="*/ 526981 h 3032924"/>
              <a:gd name="connsiteX9-789" fmla="*/ 1663394 w 3239999"/>
              <a:gd name="connsiteY9-790" fmla="*/ 430441 h 3032924"/>
              <a:gd name="connsiteX10-791" fmla="*/ 1663394 w 3239999"/>
              <a:gd name="connsiteY10-792" fmla="*/ 402054 h 3032924"/>
              <a:gd name="connsiteX11-793" fmla="*/ 2406065 w 3239999"/>
              <a:gd name="connsiteY11-794" fmla="*/ 22 h 3032924"/>
              <a:gd name="connsiteX12-795" fmla="*/ 2853673 w 3239999"/>
              <a:gd name="connsiteY12-796" fmla="*/ 91100 h 3032924"/>
              <a:gd name="connsiteX13-797" fmla="*/ 2854770 w 3239999"/>
              <a:gd name="connsiteY13-798" fmla="*/ 430441 h 3032924"/>
              <a:gd name="connsiteX14-799" fmla="*/ 3120669 w 3239999"/>
              <a:gd name="connsiteY14-800" fmla="*/ 428517 h 3032924"/>
              <a:gd name="connsiteX15-801" fmla="*/ 3120669 w 3239999"/>
              <a:gd name="connsiteY15-802" fmla="*/ 738345 h 3032924"/>
              <a:gd name="connsiteX16-803" fmla="*/ 3239999 w 3239999"/>
              <a:gd name="connsiteY16-804" fmla="*/ 738345 h 3032924"/>
              <a:gd name="connsiteX17-805" fmla="*/ 3239999 w 3239999"/>
              <a:gd name="connsiteY17-806" fmla="*/ 3032924 h 3032924"/>
              <a:gd name="connsiteX18-807" fmla="*/ 0 w 3239999"/>
              <a:gd name="connsiteY18-808" fmla="*/ 3032924 h 3032924"/>
              <a:gd name="connsiteX19-809" fmla="*/ 0 w 3239999"/>
              <a:gd name="connsiteY19-810" fmla="*/ 738345 h 3032924"/>
              <a:gd name="connsiteX20-811" fmla="*/ 102477 w 3239999"/>
              <a:gd name="connsiteY20-812" fmla="*/ 738345 h 3032924"/>
              <a:gd name="connsiteX21-813" fmla="*/ 102477 w 3239999"/>
              <a:gd name="connsiteY21-814" fmla="*/ 428517 h 3032924"/>
              <a:gd name="connsiteX22-815" fmla="*/ 385229 w 3239999"/>
              <a:gd name="connsiteY22-816" fmla="*/ 430441 h 3032924"/>
              <a:gd name="connsiteX23-817" fmla="*/ 386326 w 3239999"/>
              <a:gd name="connsiteY23-818" fmla="*/ 91100 h 3032924"/>
              <a:gd name="connsiteX24-819" fmla="*/ 833935 w 3239999"/>
              <a:gd name="connsiteY24-820" fmla="*/ 22 h 3032924"/>
              <a:gd name="connsiteX25-821" fmla="*/ 1576606 w 3239999"/>
              <a:gd name="connsiteY25-822" fmla="*/ 402054 h 3032924"/>
              <a:gd name="connsiteX26-823" fmla="*/ 1576606 w 3239999"/>
              <a:gd name="connsiteY26-824" fmla="*/ 430441 h 3032924"/>
              <a:gd name="connsiteX27-825" fmla="*/ 1576606 w 3239999"/>
              <a:gd name="connsiteY27-826" fmla="*/ 526981 h 3032924"/>
              <a:gd name="connsiteX28-827" fmla="*/ 1576606 w 3239999"/>
              <a:gd name="connsiteY28-828" fmla="*/ 2765302 h 3032924"/>
              <a:gd name="connsiteX29-829" fmla="*/ 378630 w 3239999"/>
              <a:gd name="connsiteY29-830" fmla="*/ 2472117 h 3032924"/>
              <a:gd name="connsiteX30-831" fmla="*/ 384918 w 3239999"/>
              <a:gd name="connsiteY30-832" fmla="*/ 526981 h 3032924"/>
              <a:gd name="connsiteX31-833" fmla="*/ 239143 w 3239999"/>
              <a:gd name="connsiteY31-834" fmla="*/ 526981 h 3032924"/>
              <a:gd name="connsiteX32-835" fmla="*/ 239143 w 3239999"/>
              <a:gd name="connsiteY32-836" fmla="*/ 2776423 h 3032924"/>
              <a:gd name="connsiteX33-837" fmla="*/ 1576606 w 3239999"/>
              <a:gd name="connsiteY33-838" fmla="*/ 2776423 h 3032924"/>
              <a:gd name="connsiteX34-839" fmla="*/ 1668046 w 3239999"/>
              <a:gd name="connsiteY34-840" fmla="*/ 2869642 h 3032924"/>
              <a:gd name="connsiteX0-841" fmla="*/ 1576606 w 3239999"/>
              <a:gd name="connsiteY0-842" fmla="*/ 2778202 h 3032924"/>
              <a:gd name="connsiteX1-843" fmla="*/ 1663394 w 3239999"/>
              <a:gd name="connsiteY1-844" fmla="*/ 2778202 h 3032924"/>
              <a:gd name="connsiteX2-845" fmla="*/ 1663394 w 3239999"/>
              <a:gd name="connsiteY2-846" fmla="*/ 2776423 h 3032924"/>
              <a:gd name="connsiteX3-847" fmla="*/ 3000856 w 3239999"/>
              <a:gd name="connsiteY3-848" fmla="*/ 2776423 h 3032924"/>
              <a:gd name="connsiteX4-849" fmla="*/ 3000856 w 3239999"/>
              <a:gd name="connsiteY4-850" fmla="*/ 526981 h 3032924"/>
              <a:gd name="connsiteX5-851" fmla="*/ 2855082 w 3239999"/>
              <a:gd name="connsiteY5-852" fmla="*/ 526981 h 3032924"/>
              <a:gd name="connsiteX6-853" fmla="*/ 2861369 w 3239999"/>
              <a:gd name="connsiteY6-854" fmla="*/ 2472117 h 3032924"/>
              <a:gd name="connsiteX7-855" fmla="*/ 1663394 w 3239999"/>
              <a:gd name="connsiteY7-856" fmla="*/ 2765302 h 3032924"/>
              <a:gd name="connsiteX8-857" fmla="*/ 1663394 w 3239999"/>
              <a:gd name="connsiteY8-858" fmla="*/ 526981 h 3032924"/>
              <a:gd name="connsiteX9-859" fmla="*/ 1663394 w 3239999"/>
              <a:gd name="connsiteY9-860" fmla="*/ 430441 h 3032924"/>
              <a:gd name="connsiteX10-861" fmla="*/ 1663394 w 3239999"/>
              <a:gd name="connsiteY10-862" fmla="*/ 402054 h 3032924"/>
              <a:gd name="connsiteX11-863" fmla="*/ 2406065 w 3239999"/>
              <a:gd name="connsiteY11-864" fmla="*/ 22 h 3032924"/>
              <a:gd name="connsiteX12-865" fmla="*/ 2853673 w 3239999"/>
              <a:gd name="connsiteY12-866" fmla="*/ 91100 h 3032924"/>
              <a:gd name="connsiteX13-867" fmla="*/ 2854770 w 3239999"/>
              <a:gd name="connsiteY13-868" fmla="*/ 430441 h 3032924"/>
              <a:gd name="connsiteX14-869" fmla="*/ 3120669 w 3239999"/>
              <a:gd name="connsiteY14-870" fmla="*/ 428517 h 3032924"/>
              <a:gd name="connsiteX15-871" fmla="*/ 3120669 w 3239999"/>
              <a:gd name="connsiteY15-872" fmla="*/ 738345 h 3032924"/>
              <a:gd name="connsiteX16-873" fmla="*/ 3239999 w 3239999"/>
              <a:gd name="connsiteY16-874" fmla="*/ 738345 h 3032924"/>
              <a:gd name="connsiteX17-875" fmla="*/ 3239999 w 3239999"/>
              <a:gd name="connsiteY17-876" fmla="*/ 3032924 h 3032924"/>
              <a:gd name="connsiteX18-877" fmla="*/ 0 w 3239999"/>
              <a:gd name="connsiteY18-878" fmla="*/ 3032924 h 3032924"/>
              <a:gd name="connsiteX19-879" fmla="*/ 0 w 3239999"/>
              <a:gd name="connsiteY19-880" fmla="*/ 738345 h 3032924"/>
              <a:gd name="connsiteX20-881" fmla="*/ 102477 w 3239999"/>
              <a:gd name="connsiteY20-882" fmla="*/ 738345 h 3032924"/>
              <a:gd name="connsiteX21-883" fmla="*/ 102477 w 3239999"/>
              <a:gd name="connsiteY21-884" fmla="*/ 428517 h 3032924"/>
              <a:gd name="connsiteX22-885" fmla="*/ 385229 w 3239999"/>
              <a:gd name="connsiteY22-886" fmla="*/ 430441 h 3032924"/>
              <a:gd name="connsiteX23-887" fmla="*/ 386326 w 3239999"/>
              <a:gd name="connsiteY23-888" fmla="*/ 91100 h 3032924"/>
              <a:gd name="connsiteX24-889" fmla="*/ 833935 w 3239999"/>
              <a:gd name="connsiteY24-890" fmla="*/ 22 h 3032924"/>
              <a:gd name="connsiteX25-891" fmla="*/ 1576606 w 3239999"/>
              <a:gd name="connsiteY25-892" fmla="*/ 402054 h 3032924"/>
              <a:gd name="connsiteX26-893" fmla="*/ 1576606 w 3239999"/>
              <a:gd name="connsiteY26-894" fmla="*/ 430441 h 3032924"/>
              <a:gd name="connsiteX27-895" fmla="*/ 1576606 w 3239999"/>
              <a:gd name="connsiteY27-896" fmla="*/ 526981 h 3032924"/>
              <a:gd name="connsiteX28-897" fmla="*/ 1576606 w 3239999"/>
              <a:gd name="connsiteY28-898" fmla="*/ 2765302 h 3032924"/>
              <a:gd name="connsiteX29-899" fmla="*/ 378630 w 3239999"/>
              <a:gd name="connsiteY29-900" fmla="*/ 2472117 h 3032924"/>
              <a:gd name="connsiteX30-901" fmla="*/ 384918 w 3239999"/>
              <a:gd name="connsiteY30-902" fmla="*/ 526981 h 3032924"/>
              <a:gd name="connsiteX31-903" fmla="*/ 239143 w 3239999"/>
              <a:gd name="connsiteY31-904" fmla="*/ 526981 h 3032924"/>
              <a:gd name="connsiteX32-905" fmla="*/ 239143 w 3239999"/>
              <a:gd name="connsiteY32-906" fmla="*/ 2776423 h 3032924"/>
              <a:gd name="connsiteX33-907" fmla="*/ 1576606 w 3239999"/>
              <a:gd name="connsiteY33-908" fmla="*/ 2776423 h 3032924"/>
              <a:gd name="connsiteX34-909" fmla="*/ 1668046 w 3239999"/>
              <a:gd name="connsiteY34-910" fmla="*/ 2869642 h 3032924"/>
              <a:gd name="connsiteX0-911" fmla="*/ 1576606 w 3239999"/>
              <a:gd name="connsiteY0-912" fmla="*/ 2778202 h 3032924"/>
              <a:gd name="connsiteX1-913" fmla="*/ 1663394 w 3239999"/>
              <a:gd name="connsiteY1-914" fmla="*/ 2778202 h 3032924"/>
              <a:gd name="connsiteX2-915" fmla="*/ 1663394 w 3239999"/>
              <a:gd name="connsiteY2-916" fmla="*/ 2776423 h 3032924"/>
              <a:gd name="connsiteX3-917" fmla="*/ 3000856 w 3239999"/>
              <a:gd name="connsiteY3-918" fmla="*/ 2776423 h 3032924"/>
              <a:gd name="connsiteX4-919" fmla="*/ 3000856 w 3239999"/>
              <a:gd name="connsiteY4-920" fmla="*/ 526981 h 3032924"/>
              <a:gd name="connsiteX5-921" fmla="*/ 2855082 w 3239999"/>
              <a:gd name="connsiteY5-922" fmla="*/ 526981 h 3032924"/>
              <a:gd name="connsiteX6-923" fmla="*/ 2861369 w 3239999"/>
              <a:gd name="connsiteY6-924" fmla="*/ 2472117 h 3032924"/>
              <a:gd name="connsiteX7-925" fmla="*/ 1663394 w 3239999"/>
              <a:gd name="connsiteY7-926" fmla="*/ 2765302 h 3032924"/>
              <a:gd name="connsiteX8-927" fmla="*/ 1663394 w 3239999"/>
              <a:gd name="connsiteY8-928" fmla="*/ 526981 h 3032924"/>
              <a:gd name="connsiteX9-929" fmla="*/ 1663394 w 3239999"/>
              <a:gd name="connsiteY9-930" fmla="*/ 430441 h 3032924"/>
              <a:gd name="connsiteX10-931" fmla="*/ 1663394 w 3239999"/>
              <a:gd name="connsiteY10-932" fmla="*/ 402054 h 3032924"/>
              <a:gd name="connsiteX11-933" fmla="*/ 2406065 w 3239999"/>
              <a:gd name="connsiteY11-934" fmla="*/ 22 h 3032924"/>
              <a:gd name="connsiteX12-935" fmla="*/ 2853673 w 3239999"/>
              <a:gd name="connsiteY12-936" fmla="*/ 91100 h 3032924"/>
              <a:gd name="connsiteX13-937" fmla="*/ 2854770 w 3239999"/>
              <a:gd name="connsiteY13-938" fmla="*/ 430441 h 3032924"/>
              <a:gd name="connsiteX14-939" fmla="*/ 3120669 w 3239999"/>
              <a:gd name="connsiteY14-940" fmla="*/ 428517 h 3032924"/>
              <a:gd name="connsiteX15-941" fmla="*/ 3120669 w 3239999"/>
              <a:gd name="connsiteY15-942" fmla="*/ 738345 h 3032924"/>
              <a:gd name="connsiteX16-943" fmla="*/ 3239999 w 3239999"/>
              <a:gd name="connsiteY16-944" fmla="*/ 738345 h 3032924"/>
              <a:gd name="connsiteX17-945" fmla="*/ 3239999 w 3239999"/>
              <a:gd name="connsiteY17-946" fmla="*/ 3032924 h 3032924"/>
              <a:gd name="connsiteX18-947" fmla="*/ 0 w 3239999"/>
              <a:gd name="connsiteY18-948" fmla="*/ 3032924 h 3032924"/>
              <a:gd name="connsiteX19-949" fmla="*/ 0 w 3239999"/>
              <a:gd name="connsiteY19-950" fmla="*/ 738345 h 3032924"/>
              <a:gd name="connsiteX20-951" fmla="*/ 102477 w 3239999"/>
              <a:gd name="connsiteY20-952" fmla="*/ 738345 h 3032924"/>
              <a:gd name="connsiteX21-953" fmla="*/ 102477 w 3239999"/>
              <a:gd name="connsiteY21-954" fmla="*/ 428517 h 3032924"/>
              <a:gd name="connsiteX22-955" fmla="*/ 385229 w 3239999"/>
              <a:gd name="connsiteY22-956" fmla="*/ 430441 h 3032924"/>
              <a:gd name="connsiteX23-957" fmla="*/ 386326 w 3239999"/>
              <a:gd name="connsiteY23-958" fmla="*/ 91100 h 3032924"/>
              <a:gd name="connsiteX24-959" fmla="*/ 833935 w 3239999"/>
              <a:gd name="connsiteY24-960" fmla="*/ 22 h 3032924"/>
              <a:gd name="connsiteX25-961" fmla="*/ 1576606 w 3239999"/>
              <a:gd name="connsiteY25-962" fmla="*/ 402054 h 3032924"/>
              <a:gd name="connsiteX26-963" fmla="*/ 1576606 w 3239999"/>
              <a:gd name="connsiteY26-964" fmla="*/ 430441 h 3032924"/>
              <a:gd name="connsiteX27-965" fmla="*/ 1576606 w 3239999"/>
              <a:gd name="connsiteY27-966" fmla="*/ 526981 h 3032924"/>
              <a:gd name="connsiteX28-967" fmla="*/ 1576606 w 3239999"/>
              <a:gd name="connsiteY28-968" fmla="*/ 2765302 h 3032924"/>
              <a:gd name="connsiteX29-969" fmla="*/ 378630 w 3239999"/>
              <a:gd name="connsiteY29-970" fmla="*/ 2472117 h 3032924"/>
              <a:gd name="connsiteX30-971" fmla="*/ 384918 w 3239999"/>
              <a:gd name="connsiteY30-972" fmla="*/ 526981 h 3032924"/>
              <a:gd name="connsiteX31-973" fmla="*/ 239143 w 3239999"/>
              <a:gd name="connsiteY31-974" fmla="*/ 526981 h 3032924"/>
              <a:gd name="connsiteX32-975" fmla="*/ 239143 w 3239999"/>
              <a:gd name="connsiteY32-976" fmla="*/ 2776423 h 3032924"/>
              <a:gd name="connsiteX33-977" fmla="*/ 1576606 w 3239999"/>
              <a:gd name="connsiteY33-978" fmla="*/ 2776423 h 3032924"/>
              <a:gd name="connsiteX34-979" fmla="*/ 1668046 w 3239999"/>
              <a:gd name="connsiteY34-980" fmla="*/ 2869642 h 3032924"/>
              <a:gd name="connsiteX0-981" fmla="*/ 1576606 w 3239999"/>
              <a:gd name="connsiteY0-982" fmla="*/ 2778202 h 3032924"/>
              <a:gd name="connsiteX1-983" fmla="*/ 1663394 w 3239999"/>
              <a:gd name="connsiteY1-984" fmla="*/ 2778202 h 3032924"/>
              <a:gd name="connsiteX2-985" fmla="*/ 1663394 w 3239999"/>
              <a:gd name="connsiteY2-986" fmla="*/ 2776423 h 3032924"/>
              <a:gd name="connsiteX3-987" fmla="*/ 3000856 w 3239999"/>
              <a:gd name="connsiteY3-988" fmla="*/ 2776423 h 3032924"/>
              <a:gd name="connsiteX4-989" fmla="*/ 3000856 w 3239999"/>
              <a:gd name="connsiteY4-990" fmla="*/ 526981 h 3032924"/>
              <a:gd name="connsiteX5-991" fmla="*/ 2855082 w 3239999"/>
              <a:gd name="connsiteY5-992" fmla="*/ 526981 h 3032924"/>
              <a:gd name="connsiteX6-993" fmla="*/ 2861369 w 3239999"/>
              <a:gd name="connsiteY6-994" fmla="*/ 2472117 h 3032924"/>
              <a:gd name="connsiteX7-995" fmla="*/ 1663394 w 3239999"/>
              <a:gd name="connsiteY7-996" fmla="*/ 2765302 h 3032924"/>
              <a:gd name="connsiteX8-997" fmla="*/ 1663394 w 3239999"/>
              <a:gd name="connsiteY8-998" fmla="*/ 526981 h 3032924"/>
              <a:gd name="connsiteX9-999" fmla="*/ 1663394 w 3239999"/>
              <a:gd name="connsiteY9-1000" fmla="*/ 430441 h 3032924"/>
              <a:gd name="connsiteX10-1001" fmla="*/ 1663394 w 3239999"/>
              <a:gd name="connsiteY10-1002" fmla="*/ 402054 h 3032924"/>
              <a:gd name="connsiteX11-1003" fmla="*/ 2406065 w 3239999"/>
              <a:gd name="connsiteY11-1004" fmla="*/ 22 h 3032924"/>
              <a:gd name="connsiteX12-1005" fmla="*/ 2853673 w 3239999"/>
              <a:gd name="connsiteY12-1006" fmla="*/ 91100 h 3032924"/>
              <a:gd name="connsiteX13-1007" fmla="*/ 2854770 w 3239999"/>
              <a:gd name="connsiteY13-1008" fmla="*/ 430441 h 3032924"/>
              <a:gd name="connsiteX14-1009" fmla="*/ 3120669 w 3239999"/>
              <a:gd name="connsiteY14-1010" fmla="*/ 428517 h 3032924"/>
              <a:gd name="connsiteX15-1011" fmla="*/ 3120669 w 3239999"/>
              <a:gd name="connsiteY15-1012" fmla="*/ 738345 h 3032924"/>
              <a:gd name="connsiteX16-1013" fmla="*/ 3239999 w 3239999"/>
              <a:gd name="connsiteY16-1014" fmla="*/ 738345 h 3032924"/>
              <a:gd name="connsiteX17-1015" fmla="*/ 3239999 w 3239999"/>
              <a:gd name="connsiteY17-1016" fmla="*/ 3032924 h 3032924"/>
              <a:gd name="connsiteX18-1017" fmla="*/ 0 w 3239999"/>
              <a:gd name="connsiteY18-1018" fmla="*/ 3032924 h 3032924"/>
              <a:gd name="connsiteX19-1019" fmla="*/ 0 w 3239999"/>
              <a:gd name="connsiteY19-1020" fmla="*/ 738345 h 3032924"/>
              <a:gd name="connsiteX20-1021" fmla="*/ 102477 w 3239999"/>
              <a:gd name="connsiteY20-1022" fmla="*/ 738345 h 3032924"/>
              <a:gd name="connsiteX21-1023" fmla="*/ 102477 w 3239999"/>
              <a:gd name="connsiteY21-1024" fmla="*/ 428517 h 3032924"/>
              <a:gd name="connsiteX22-1025" fmla="*/ 385229 w 3239999"/>
              <a:gd name="connsiteY22-1026" fmla="*/ 430441 h 3032924"/>
              <a:gd name="connsiteX23-1027" fmla="*/ 386326 w 3239999"/>
              <a:gd name="connsiteY23-1028" fmla="*/ 91100 h 3032924"/>
              <a:gd name="connsiteX24-1029" fmla="*/ 833935 w 3239999"/>
              <a:gd name="connsiteY24-1030" fmla="*/ 22 h 3032924"/>
              <a:gd name="connsiteX25-1031" fmla="*/ 1576606 w 3239999"/>
              <a:gd name="connsiteY25-1032" fmla="*/ 402054 h 3032924"/>
              <a:gd name="connsiteX26-1033" fmla="*/ 1576606 w 3239999"/>
              <a:gd name="connsiteY26-1034" fmla="*/ 430441 h 3032924"/>
              <a:gd name="connsiteX27-1035" fmla="*/ 1576606 w 3239999"/>
              <a:gd name="connsiteY27-1036" fmla="*/ 526981 h 3032924"/>
              <a:gd name="connsiteX28-1037" fmla="*/ 1576606 w 3239999"/>
              <a:gd name="connsiteY28-1038" fmla="*/ 2765302 h 3032924"/>
              <a:gd name="connsiteX29-1039" fmla="*/ 378630 w 3239999"/>
              <a:gd name="connsiteY29-1040" fmla="*/ 2472117 h 3032924"/>
              <a:gd name="connsiteX30-1041" fmla="*/ 384918 w 3239999"/>
              <a:gd name="connsiteY30-1042" fmla="*/ 526981 h 3032924"/>
              <a:gd name="connsiteX31-1043" fmla="*/ 239143 w 3239999"/>
              <a:gd name="connsiteY31-1044" fmla="*/ 526981 h 3032924"/>
              <a:gd name="connsiteX32-1045" fmla="*/ 239143 w 3239999"/>
              <a:gd name="connsiteY32-1046" fmla="*/ 2776423 h 3032924"/>
              <a:gd name="connsiteX33-1047" fmla="*/ 1576606 w 3239999"/>
              <a:gd name="connsiteY33-1048" fmla="*/ 2776423 h 3032924"/>
              <a:gd name="connsiteX34-1049" fmla="*/ 1668046 w 3239999"/>
              <a:gd name="connsiteY34-1050" fmla="*/ 2869642 h 3032924"/>
              <a:gd name="connsiteX0-1051" fmla="*/ 1576606 w 3239999"/>
              <a:gd name="connsiteY0-1052" fmla="*/ 2778202 h 3032924"/>
              <a:gd name="connsiteX1-1053" fmla="*/ 1663394 w 3239999"/>
              <a:gd name="connsiteY1-1054" fmla="*/ 2778202 h 3032924"/>
              <a:gd name="connsiteX2-1055" fmla="*/ 1663394 w 3239999"/>
              <a:gd name="connsiteY2-1056" fmla="*/ 2776423 h 3032924"/>
              <a:gd name="connsiteX3-1057" fmla="*/ 3000856 w 3239999"/>
              <a:gd name="connsiteY3-1058" fmla="*/ 2776423 h 3032924"/>
              <a:gd name="connsiteX4-1059" fmla="*/ 3000856 w 3239999"/>
              <a:gd name="connsiteY4-1060" fmla="*/ 526981 h 3032924"/>
              <a:gd name="connsiteX5-1061" fmla="*/ 2855082 w 3239999"/>
              <a:gd name="connsiteY5-1062" fmla="*/ 526981 h 3032924"/>
              <a:gd name="connsiteX6-1063" fmla="*/ 2861369 w 3239999"/>
              <a:gd name="connsiteY6-1064" fmla="*/ 2472117 h 3032924"/>
              <a:gd name="connsiteX7-1065" fmla="*/ 1663394 w 3239999"/>
              <a:gd name="connsiteY7-1066" fmla="*/ 2765302 h 3032924"/>
              <a:gd name="connsiteX8-1067" fmla="*/ 1663394 w 3239999"/>
              <a:gd name="connsiteY8-1068" fmla="*/ 526981 h 3032924"/>
              <a:gd name="connsiteX9-1069" fmla="*/ 1663394 w 3239999"/>
              <a:gd name="connsiteY9-1070" fmla="*/ 430441 h 3032924"/>
              <a:gd name="connsiteX10-1071" fmla="*/ 1663394 w 3239999"/>
              <a:gd name="connsiteY10-1072" fmla="*/ 402054 h 3032924"/>
              <a:gd name="connsiteX11-1073" fmla="*/ 2406065 w 3239999"/>
              <a:gd name="connsiteY11-1074" fmla="*/ 22 h 3032924"/>
              <a:gd name="connsiteX12-1075" fmla="*/ 2853673 w 3239999"/>
              <a:gd name="connsiteY12-1076" fmla="*/ 91100 h 3032924"/>
              <a:gd name="connsiteX13-1077" fmla="*/ 2854770 w 3239999"/>
              <a:gd name="connsiteY13-1078" fmla="*/ 430441 h 3032924"/>
              <a:gd name="connsiteX14-1079" fmla="*/ 3120669 w 3239999"/>
              <a:gd name="connsiteY14-1080" fmla="*/ 428517 h 3032924"/>
              <a:gd name="connsiteX15-1081" fmla="*/ 3120669 w 3239999"/>
              <a:gd name="connsiteY15-1082" fmla="*/ 738345 h 3032924"/>
              <a:gd name="connsiteX16-1083" fmla="*/ 3239999 w 3239999"/>
              <a:gd name="connsiteY16-1084" fmla="*/ 738345 h 3032924"/>
              <a:gd name="connsiteX17-1085" fmla="*/ 3239999 w 3239999"/>
              <a:gd name="connsiteY17-1086" fmla="*/ 3032924 h 3032924"/>
              <a:gd name="connsiteX18-1087" fmla="*/ 0 w 3239999"/>
              <a:gd name="connsiteY18-1088" fmla="*/ 3032924 h 3032924"/>
              <a:gd name="connsiteX19-1089" fmla="*/ 0 w 3239999"/>
              <a:gd name="connsiteY19-1090" fmla="*/ 738345 h 3032924"/>
              <a:gd name="connsiteX20-1091" fmla="*/ 102477 w 3239999"/>
              <a:gd name="connsiteY20-1092" fmla="*/ 738345 h 3032924"/>
              <a:gd name="connsiteX21-1093" fmla="*/ 102477 w 3239999"/>
              <a:gd name="connsiteY21-1094" fmla="*/ 428517 h 3032924"/>
              <a:gd name="connsiteX22-1095" fmla="*/ 385229 w 3239999"/>
              <a:gd name="connsiteY22-1096" fmla="*/ 430441 h 3032924"/>
              <a:gd name="connsiteX23-1097" fmla="*/ 386326 w 3239999"/>
              <a:gd name="connsiteY23-1098" fmla="*/ 91100 h 3032924"/>
              <a:gd name="connsiteX24-1099" fmla="*/ 833935 w 3239999"/>
              <a:gd name="connsiteY24-1100" fmla="*/ 22 h 3032924"/>
              <a:gd name="connsiteX25-1101" fmla="*/ 1576606 w 3239999"/>
              <a:gd name="connsiteY25-1102" fmla="*/ 402054 h 3032924"/>
              <a:gd name="connsiteX26-1103" fmla="*/ 1576606 w 3239999"/>
              <a:gd name="connsiteY26-1104" fmla="*/ 430441 h 3032924"/>
              <a:gd name="connsiteX27-1105" fmla="*/ 1576606 w 3239999"/>
              <a:gd name="connsiteY27-1106" fmla="*/ 526981 h 3032924"/>
              <a:gd name="connsiteX28-1107" fmla="*/ 1576606 w 3239999"/>
              <a:gd name="connsiteY28-1108" fmla="*/ 2765302 h 3032924"/>
              <a:gd name="connsiteX29-1109" fmla="*/ 378630 w 3239999"/>
              <a:gd name="connsiteY29-1110" fmla="*/ 2472117 h 3032924"/>
              <a:gd name="connsiteX30-1111" fmla="*/ 384918 w 3239999"/>
              <a:gd name="connsiteY30-1112" fmla="*/ 526981 h 3032924"/>
              <a:gd name="connsiteX31-1113" fmla="*/ 239143 w 3239999"/>
              <a:gd name="connsiteY31-1114" fmla="*/ 526981 h 3032924"/>
              <a:gd name="connsiteX32-1115" fmla="*/ 239143 w 3239999"/>
              <a:gd name="connsiteY32-1116" fmla="*/ 2776423 h 3032924"/>
              <a:gd name="connsiteX33-1117" fmla="*/ 1576606 w 3239999"/>
              <a:gd name="connsiteY33-1118" fmla="*/ 2776423 h 3032924"/>
              <a:gd name="connsiteX0-1119" fmla="*/ 1576606 w 3239999"/>
              <a:gd name="connsiteY0-1120" fmla="*/ 2778202 h 3032924"/>
              <a:gd name="connsiteX1-1121" fmla="*/ 1663394 w 3239999"/>
              <a:gd name="connsiteY1-1122" fmla="*/ 2778202 h 3032924"/>
              <a:gd name="connsiteX2-1123" fmla="*/ 1663394 w 3239999"/>
              <a:gd name="connsiteY2-1124" fmla="*/ 2776423 h 3032924"/>
              <a:gd name="connsiteX3-1125" fmla="*/ 3000856 w 3239999"/>
              <a:gd name="connsiteY3-1126" fmla="*/ 2776423 h 3032924"/>
              <a:gd name="connsiteX4-1127" fmla="*/ 3000856 w 3239999"/>
              <a:gd name="connsiteY4-1128" fmla="*/ 526981 h 3032924"/>
              <a:gd name="connsiteX5-1129" fmla="*/ 2855082 w 3239999"/>
              <a:gd name="connsiteY5-1130" fmla="*/ 526981 h 3032924"/>
              <a:gd name="connsiteX6-1131" fmla="*/ 2861369 w 3239999"/>
              <a:gd name="connsiteY6-1132" fmla="*/ 2472117 h 3032924"/>
              <a:gd name="connsiteX7-1133" fmla="*/ 1663394 w 3239999"/>
              <a:gd name="connsiteY7-1134" fmla="*/ 2765302 h 3032924"/>
              <a:gd name="connsiteX8-1135" fmla="*/ 1663394 w 3239999"/>
              <a:gd name="connsiteY8-1136" fmla="*/ 526981 h 3032924"/>
              <a:gd name="connsiteX9-1137" fmla="*/ 1663394 w 3239999"/>
              <a:gd name="connsiteY9-1138" fmla="*/ 430441 h 3032924"/>
              <a:gd name="connsiteX10-1139" fmla="*/ 1663394 w 3239999"/>
              <a:gd name="connsiteY10-1140" fmla="*/ 402054 h 3032924"/>
              <a:gd name="connsiteX11-1141" fmla="*/ 2406065 w 3239999"/>
              <a:gd name="connsiteY11-1142" fmla="*/ 22 h 3032924"/>
              <a:gd name="connsiteX12-1143" fmla="*/ 2853673 w 3239999"/>
              <a:gd name="connsiteY12-1144" fmla="*/ 91100 h 3032924"/>
              <a:gd name="connsiteX13-1145" fmla="*/ 2854770 w 3239999"/>
              <a:gd name="connsiteY13-1146" fmla="*/ 430441 h 3032924"/>
              <a:gd name="connsiteX14-1147" fmla="*/ 3120669 w 3239999"/>
              <a:gd name="connsiteY14-1148" fmla="*/ 428517 h 3032924"/>
              <a:gd name="connsiteX15-1149" fmla="*/ 3120669 w 3239999"/>
              <a:gd name="connsiteY15-1150" fmla="*/ 738345 h 3032924"/>
              <a:gd name="connsiteX16-1151" fmla="*/ 3239999 w 3239999"/>
              <a:gd name="connsiteY16-1152" fmla="*/ 738345 h 3032924"/>
              <a:gd name="connsiteX17-1153" fmla="*/ 3239999 w 3239999"/>
              <a:gd name="connsiteY17-1154" fmla="*/ 3032924 h 3032924"/>
              <a:gd name="connsiteX18-1155" fmla="*/ 0 w 3239999"/>
              <a:gd name="connsiteY18-1156" fmla="*/ 3032924 h 3032924"/>
              <a:gd name="connsiteX19-1157" fmla="*/ 0 w 3239999"/>
              <a:gd name="connsiteY19-1158" fmla="*/ 738345 h 3032924"/>
              <a:gd name="connsiteX20-1159" fmla="*/ 102477 w 3239999"/>
              <a:gd name="connsiteY20-1160" fmla="*/ 738345 h 3032924"/>
              <a:gd name="connsiteX21-1161" fmla="*/ 102477 w 3239999"/>
              <a:gd name="connsiteY21-1162" fmla="*/ 428517 h 3032924"/>
              <a:gd name="connsiteX22-1163" fmla="*/ 385229 w 3239999"/>
              <a:gd name="connsiteY22-1164" fmla="*/ 430441 h 3032924"/>
              <a:gd name="connsiteX23-1165" fmla="*/ 386326 w 3239999"/>
              <a:gd name="connsiteY23-1166" fmla="*/ 91100 h 3032924"/>
              <a:gd name="connsiteX24-1167" fmla="*/ 833935 w 3239999"/>
              <a:gd name="connsiteY24-1168" fmla="*/ 22 h 3032924"/>
              <a:gd name="connsiteX25-1169" fmla="*/ 1576606 w 3239999"/>
              <a:gd name="connsiteY25-1170" fmla="*/ 402054 h 3032924"/>
              <a:gd name="connsiteX26-1171" fmla="*/ 1576606 w 3239999"/>
              <a:gd name="connsiteY26-1172" fmla="*/ 430441 h 3032924"/>
              <a:gd name="connsiteX27-1173" fmla="*/ 1576606 w 3239999"/>
              <a:gd name="connsiteY27-1174" fmla="*/ 526981 h 3032924"/>
              <a:gd name="connsiteX28-1175" fmla="*/ 1576606 w 3239999"/>
              <a:gd name="connsiteY28-1176" fmla="*/ 2765302 h 3032924"/>
              <a:gd name="connsiteX29-1177" fmla="*/ 378630 w 3239999"/>
              <a:gd name="connsiteY29-1178" fmla="*/ 2472117 h 3032924"/>
              <a:gd name="connsiteX30-1179" fmla="*/ 384918 w 3239999"/>
              <a:gd name="connsiteY30-1180" fmla="*/ 526981 h 3032924"/>
              <a:gd name="connsiteX31-1181" fmla="*/ 239143 w 3239999"/>
              <a:gd name="connsiteY31-1182" fmla="*/ 526981 h 3032924"/>
              <a:gd name="connsiteX32-1183" fmla="*/ 239143 w 3239999"/>
              <a:gd name="connsiteY32-1184" fmla="*/ 2776423 h 3032924"/>
              <a:gd name="connsiteX33-1185" fmla="*/ 1576606 w 3239999"/>
              <a:gd name="connsiteY33-1186" fmla="*/ 2776423 h 3032924"/>
              <a:gd name="connsiteX0-1187" fmla="*/ 1576606 w 3239999"/>
              <a:gd name="connsiteY0-1188" fmla="*/ 2778202 h 3032924"/>
              <a:gd name="connsiteX1-1189" fmla="*/ 1663394 w 3239999"/>
              <a:gd name="connsiteY1-1190" fmla="*/ 2778202 h 3032924"/>
              <a:gd name="connsiteX2-1191" fmla="*/ 1663394 w 3239999"/>
              <a:gd name="connsiteY2-1192" fmla="*/ 2776423 h 3032924"/>
              <a:gd name="connsiteX3-1193" fmla="*/ 3000856 w 3239999"/>
              <a:gd name="connsiteY3-1194" fmla="*/ 2776423 h 3032924"/>
              <a:gd name="connsiteX4-1195" fmla="*/ 3000856 w 3239999"/>
              <a:gd name="connsiteY4-1196" fmla="*/ 526981 h 3032924"/>
              <a:gd name="connsiteX5-1197" fmla="*/ 2855082 w 3239999"/>
              <a:gd name="connsiteY5-1198" fmla="*/ 526981 h 3032924"/>
              <a:gd name="connsiteX6-1199" fmla="*/ 2861369 w 3239999"/>
              <a:gd name="connsiteY6-1200" fmla="*/ 2472117 h 3032924"/>
              <a:gd name="connsiteX7-1201" fmla="*/ 1663394 w 3239999"/>
              <a:gd name="connsiteY7-1202" fmla="*/ 2765302 h 3032924"/>
              <a:gd name="connsiteX8-1203" fmla="*/ 1663394 w 3239999"/>
              <a:gd name="connsiteY8-1204" fmla="*/ 526981 h 3032924"/>
              <a:gd name="connsiteX9-1205" fmla="*/ 1663394 w 3239999"/>
              <a:gd name="connsiteY9-1206" fmla="*/ 430441 h 3032924"/>
              <a:gd name="connsiteX10-1207" fmla="*/ 1663394 w 3239999"/>
              <a:gd name="connsiteY10-1208" fmla="*/ 402054 h 3032924"/>
              <a:gd name="connsiteX11-1209" fmla="*/ 2406065 w 3239999"/>
              <a:gd name="connsiteY11-1210" fmla="*/ 22 h 3032924"/>
              <a:gd name="connsiteX12-1211" fmla="*/ 2853673 w 3239999"/>
              <a:gd name="connsiteY12-1212" fmla="*/ 91100 h 3032924"/>
              <a:gd name="connsiteX13-1213" fmla="*/ 2854770 w 3239999"/>
              <a:gd name="connsiteY13-1214" fmla="*/ 430441 h 3032924"/>
              <a:gd name="connsiteX14-1215" fmla="*/ 3120669 w 3239999"/>
              <a:gd name="connsiteY14-1216" fmla="*/ 428517 h 3032924"/>
              <a:gd name="connsiteX15-1217" fmla="*/ 3120669 w 3239999"/>
              <a:gd name="connsiteY15-1218" fmla="*/ 738345 h 3032924"/>
              <a:gd name="connsiteX16-1219" fmla="*/ 3239999 w 3239999"/>
              <a:gd name="connsiteY16-1220" fmla="*/ 738345 h 3032924"/>
              <a:gd name="connsiteX17-1221" fmla="*/ 3239999 w 3239999"/>
              <a:gd name="connsiteY17-1222" fmla="*/ 3032924 h 3032924"/>
              <a:gd name="connsiteX18-1223" fmla="*/ 0 w 3239999"/>
              <a:gd name="connsiteY18-1224" fmla="*/ 3032924 h 3032924"/>
              <a:gd name="connsiteX19-1225" fmla="*/ 0 w 3239999"/>
              <a:gd name="connsiteY19-1226" fmla="*/ 738345 h 3032924"/>
              <a:gd name="connsiteX20-1227" fmla="*/ 102477 w 3239999"/>
              <a:gd name="connsiteY20-1228" fmla="*/ 738345 h 3032924"/>
              <a:gd name="connsiteX21-1229" fmla="*/ 102477 w 3239999"/>
              <a:gd name="connsiteY21-1230" fmla="*/ 428517 h 3032924"/>
              <a:gd name="connsiteX22-1231" fmla="*/ 385229 w 3239999"/>
              <a:gd name="connsiteY22-1232" fmla="*/ 430441 h 3032924"/>
              <a:gd name="connsiteX23-1233" fmla="*/ 386326 w 3239999"/>
              <a:gd name="connsiteY23-1234" fmla="*/ 91100 h 3032924"/>
              <a:gd name="connsiteX24-1235" fmla="*/ 833935 w 3239999"/>
              <a:gd name="connsiteY24-1236" fmla="*/ 22 h 3032924"/>
              <a:gd name="connsiteX25-1237" fmla="*/ 1576606 w 3239999"/>
              <a:gd name="connsiteY25-1238" fmla="*/ 402054 h 3032924"/>
              <a:gd name="connsiteX26-1239" fmla="*/ 1576606 w 3239999"/>
              <a:gd name="connsiteY26-1240" fmla="*/ 430441 h 3032924"/>
              <a:gd name="connsiteX27-1241" fmla="*/ 1576606 w 3239999"/>
              <a:gd name="connsiteY27-1242" fmla="*/ 526981 h 3032924"/>
              <a:gd name="connsiteX28-1243" fmla="*/ 1576606 w 3239999"/>
              <a:gd name="connsiteY28-1244" fmla="*/ 2765302 h 3032924"/>
              <a:gd name="connsiteX29-1245" fmla="*/ 378630 w 3239999"/>
              <a:gd name="connsiteY29-1246" fmla="*/ 2472117 h 3032924"/>
              <a:gd name="connsiteX30-1247" fmla="*/ 384918 w 3239999"/>
              <a:gd name="connsiteY30-1248" fmla="*/ 526981 h 3032924"/>
              <a:gd name="connsiteX31-1249" fmla="*/ 239143 w 3239999"/>
              <a:gd name="connsiteY31-1250" fmla="*/ 526981 h 3032924"/>
              <a:gd name="connsiteX32-1251" fmla="*/ 239143 w 3239999"/>
              <a:gd name="connsiteY32-1252" fmla="*/ 2776423 h 3032924"/>
              <a:gd name="connsiteX33-1253" fmla="*/ 1576606 w 3239999"/>
              <a:gd name="connsiteY33-1254" fmla="*/ 2776423 h 3032924"/>
              <a:gd name="connsiteX0-1255" fmla="*/ 1576606 w 3239999"/>
              <a:gd name="connsiteY0-1256" fmla="*/ 2778202 h 3032924"/>
              <a:gd name="connsiteX1-1257" fmla="*/ 1663394 w 3239999"/>
              <a:gd name="connsiteY1-1258" fmla="*/ 2778202 h 3032924"/>
              <a:gd name="connsiteX2-1259" fmla="*/ 1663394 w 3239999"/>
              <a:gd name="connsiteY2-1260" fmla="*/ 2776423 h 3032924"/>
              <a:gd name="connsiteX3-1261" fmla="*/ 3000856 w 3239999"/>
              <a:gd name="connsiteY3-1262" fmla="*/ 2776423 h 3032924"/>
              <a:gd name="connsiteX4-1263" fmla="*/ 3000856 w 3239999"/>
              <a:gd name="connsiteY4-1264" fmla="*/ 526981 h 3032924"/>
              <a:gd name="connsiteX5-1265" fmla="*/ 2855082 w 3239999"/>
              <a:gd name="connsiteY5-1266" fmla="*/ 526981 h 3032924"/>
              <a:gd name="connsiteX6-1267" fmla="*/ 2861369 w 3239999"/>
              <a:gd name="connsiteY6-1268" fmla="*/ 2472117 h 3032924"/>
              <a:gd name="connsiteX7-1269" fmla="*/ 1663394 w 3239999"/>
              <a:gd name="connsiteY7-1270" fmla="*/ 2765302 h 3032924"/>
              <a:gd name="connsiteX8-1271" fmla="*/ 1663394 w 3239999"/>
              <a:gd name="connsiteY8-1272" fmla="*/ 526981 h 3032924"/>
              <a:gd name="connsiteX9-1273" fmla="*/ 1663394 w 3239999"/>
              <a:gd name="connsiteY9-1274" fmla="*/ 430441 h 3032924"/>
              <a:gd name="connsiteX10-1275" fmla="*/ 1663394 w 3239999"/>
              <a:gd name="connsiteY10-1276" fmla="*/ 402054 h 3032924"/>
              <a:gd name="connsiteX11-1277" fmla="*/ 2406065 w 3239999"/>
              <a:gd name="connsiteY11-1278" fmla="*/ 22 h 3032924"/>
              <a:gd name="connsiteX12-1279" fmla="*/ 2853673 w 3239999"/>
              <a:gd name="connsiteY12-1280" fmla="*/ 91100 h 3032924"/>
              <a:gd name="connsiteX13-1281" fmla="*/ 2854770 w 3239999"/>
              <a:gd name="connsiteY13-1282" fmla="*/ 430441 h 3032924"/>
              <a:gd name="connsiteX14-1283" fmla="*/ 3120669 w 3239999"/>
              <a:gd name="connsiteY14-1284" fmla="*/ 428517 h 3032924"/>
              <a:gd name="connsiteX15-1285" fmla="*/ 3120669 w 3239999"/>
              <a:gd name="connsiteY15-1286" fmla="*/ 738345 h 3032924"/>
              <a:gd name="connsiteX16-1287" fmla="*/ 3239999 w 3239999"/>
              <a:gd name="connsiteY16-1288" fmla="*/ 738345 h 3032924"/>
              <a:gd name="connsiteX17-1289" fmla="*/ 3239999 w 3239999"/>
              <a:gd name="connsiteY17-1290" fmla="*/ 3032924 h 3032924"/>
              <a:gd name="connsiteX18-1291" fmla="*/ 0 w 3239999"/>
              <a:gd name="connsiteY18-1292" fmla="*/ 3032924 h 3032924"/>
              <a:gd name="connsiteX19-1293" fmla="*/ 0 w 3239999"/>
              <a:gd name="connsiteY19-1294" fmla="*/ 738345 h 3032924"/>
              <a:gd name="connsiteX20-1295" fmla="*/ 102477 w 3239999"/>
              <a:gd name="connsiteY20-1296" fmla="*/ 738345 h 3032924"/>
              <a:gd name="connsiteX21-1297" fmla="*/ 102477 w 3239999"/>
              <a:gd name="connsiteY21-1298" fmla="*/ 428517 h 3032924"/>
              <a:gd name="connsiteX22-1299" fmla="*/ 385229 w 3239999"/>
              <a:gd name="connsiteY22-1300" fmla="*/ 430441 h 3032924"/>
              <a:gd name="connsiteX23-1301" fmla="*/ 386326 w 3239999"/>
              <a:gd name="connsiteY23-1302" fmla="*/ 91100 h 3032924"/>
              <a:gd name="connsiteX24-1303" fmla="*/ 833935 w 3239999"/>
              <a:gd name="connsiteY24-1304" fmla="*/ 22 h 3032924"/>
              <a:gd name="connsiteX25-1305" fmla="*/ 1576606 w 3239999"/>
              <a:gd name="connsiteY25-1306" fmla="*/ 402054 h 3032924"/>
              <a:gd name="connsiteX26-1307" fmla="*/ 1576606 w 3239999"/>
              <a:gd name="connsiteY26-1308" fmla="*/ 430441 h 3032924"/>
              <a:gd name="connsiteX27-1309" fmla="*/ 1576606 w 3239999"/>
              <a:gd name="connsiteY27-1310" fmla="*/ 526981 h 3032924"/>
              <a:gd name="connsiteX28-1311" fmla="*/ 1576606 w 3239999"/>
              <a:gd name="connsiteY28-1312" fmla="*/ 2765302 h 3032924"/>
              <a:gd name="connsiteX29-1313" fmla="*/ 378630 w 3239999"/>
              <a:gd name="connsiteY29-1314" fmla="*/ 2472117 h 3032924"/>
              <a:gd name="connsiteX30-1315" fmla="*/ 384918 w 3239999"/>
              <a:gd name="connsiteY30-1316" fmla="*/ 526981 h 3032924"/>
              <a:gd name="connsiteX31-1317" fmla="*/ 239143 w 3239999"/>
              <a:gd name="connsiteY31-1318" fmla="*/ 526981 h 3032924"/>
              <a:gd name="connsiteX32-1319" fmla="*/ 239143 w 3239999"/>
              <a:gd name="connsiteY32-1320" fmla="*/ 2776423 h 3032924"/>
              <a:gd name="connsiteX33-1321" fmla="*/ 1576606 w 3239999"/>
              <a:gd name="connsiteY33-1322" fmla="*/ 2776423 h 3032924"/>
              <a:gd name="connsiteX0-1323" fmla="*/ 1576606 w 3239999"/>
              <a:gd name="connsiteY0-1324" fmla="*/ 2778202 h 3032924"/>
              <a:gd name="connsiteX1-1325" fmla="*/ 1663394 w 3239999"/>
              <a:gd name="connsiteY1-1326" fmla="*/ 2778202 h 3032924"/>
              <a:gd name="connsiteX2-1327" fmla="*/ 1663394 w 3239999"/>
              <a:gd name="connsiteY2-1328" fmla="*/ 2776423 h 3032924"/>
              <a:gd name="connsiteX3-1329" fmla="*/ 3000856 w 3239999"/>
              <a:gd name="connsiteY3-1330" fmla="*/ 2776423 h 3032924"/>
              <a:gd name="connsiteX4-1331" fmla="*/ 3000856 w 3239999"/>
              <a:gd name="connsiteY4-1332" fmla="*/ 526981 h 3032924"/>
              <a:gd name="connsiteX5-1333" fmla="*/ 2855082 w 3239999"/>
              <a:gd name="connsiteY5-1334" fmla="*/ 526981 h 3032924"/>
              <a:gd name="connsiteX6-1335" fmla="*/ 2861369 w 3239999"/>
              <a:gd name="connsiteY6-1336" fmla="*/ 2472117 h 3032924"/>
              <a:gd name="connsiteX7-1337" fmla="*/ 1663394 w 3239999"/>
              <a:gd name="connsiteY7-1338" fmla="*/ 2765302 h 3032924"/>
              <a:gd name="connsiteX8-1339" fmla="*/ 1663394 w 3239999"/>
              <a:gd name="connsiteY8-1340" fmla="*/ 526981 h 3032924"/>
              <a:gd name="connsiteX9-1341" fmla="*/ 1663394 w 3239999"/>
              <a:gd name="connsiteY9-1342" fmla="*/ 430441 h 3032924"/>
              <a:gd name="connsiteX10-1343" fmla="*/ 1663394 w 3239999"/>
              <a:gd name="connsiteY10-1344" fmla="*/ 402054 h 3032924"/>
              <a:gd name="connsiteX11-1345" fmla="*/ 2406065 w 3239999"/>
              <a:gd name="connsiteY11-1346" fmla="*/ 22 h 3032924"/>
              <a:gd name="connsiteX12-1347" fmla="*/ 2853673 w 3239999"/>
              <a:gd name="connsiteY12-1348" fmla="*/ 91100 h 3032924"/>
              <a:gd name="connsiteX13-1349" fmla="*/ 2854770 w 3239999"/>
              <a:gd name="connsiteY13-1350" fmla="*/ 430441 h 3032924"/>
              <a:gd name="connsiteX14-1351" fmla="*/ 3120669 w 3239999"/>
              <a:gd name="connsiteY14-1352" fmla="*/ 428517 h 3032924"/>
              <a:gd name="connsiteX15-1353" fmla="*/ 3120669 w 3239999"/>
              <a:gd name="connsiteY15-1354" fmla="*/ 738345 h 3032924"/>
              <a:gd name="connsiteX16-1355" fmla="*/ 3239999 w 3239999"/>
              <a:gd name="connsiteY16-1356" fmla="*/ 738345 h 3032924"/>
              <a:gd name="connsiteX17-1357" fmla="*/ 3239999 w 3239999"/>
              <a:gd name="connsiteY17-1358" fmla="*/ 3032924 h 3032924"/>
              <a:gd name="connsiteX18-1359" fmla="*/ 0 w 3239999"/>
              <a:gd name="connsiteY18-1360" fmla="*/ 3032924 h 3032924"/>
              <a:gd name="connsiteX19-1361" fmla="*/ 0 w 3239999"/>
              <a:gd name="connsiteY19-1362" fmla="*/ 738345 h 3032924"/>
              <a:gd name="connsiteX20-1363" fmla="*/ 102477 w 3239999"/>
              <a:gd name="connsiteY20-1364" fmla="*/ 738345 h 3032924"/>
              <a:gd name="connsiteX21-1365" fmla="*/ 102477 w 3239999"/>
              <a:gd name="connsiteY21-1366" fmla="*/ 428517 h 3032924"/>
              <a:gd name="connsiteX22-1367" fmla="*/ 385229 w 3239999"/>
              <a:gd name="connsiteY22-1368" fmla="*/ 430441 h 3032924"/>
              <a:gd name="connsiteX23-1369" fmla="*/ 386326 w 3239999"/>
              <a:gd name="connsiteY23-1370" fmla="*/ 91100 h 3032924"/>
              <a:gd name="connsiteX24-1371" fmla="*/ 833935 w 3239999"/>
              <a:gd name="connsiteY24-1372" fmla="*/ 22 h 3032924"/>
              <a:gd name="connsiteX25-1373" fmla="*/ 1576606 w 3239999"/>
              <a:gd name="connsiteY25-1374" fmla="*/ 402054 h 3032924"/>
              <a:gd name="connsiteX26-1375" fmla="*/ 1576606 w 3239999"/>
              <a:gd name="connsiteY26-1376" fmla="*/ 430441 h 3032924"/>
              <a:gd name="connsiteX27-1377" fmla="*/ 1576606 w 3239999"/>
              <a:gd name="connsiteY27-1378" fmla="*/ 526981 h 3032924"/>
              <a:gd name="connsiteX28-1379" fmla="*/ 1576606 w 3239999"/>
              <a:gd name="connsiteY28-1380" fmla="*/ 2765302 h 3032924"/>
              <a:gd name="connsiteX29-1381" fmla="*/ 378630 w 3239999"/>
              <a:gd name="connsiteY29-1382" fmla="*/ 2472117 h 3032924"/>
              <a:gd name="connsiteX30-1383" fmla="*/ 384918 w 3239999"/>
              <a:gd name="connsiteY30-1384" fmla="*/ 526981 h 3032924"/>
              <a:gd name="connsiteX31-1385" fmla="*/ 239143 w 3239999"/>
              <a:gd name="connsiteY31-1386" fmla="*/ 526981 h 3032924"/>
              <a:gd name="connsiteX32-1387" fmla="*/ 229618 w 3239999"/>
              <a:gd name="connsiteY32-1388" fmla="*/ 2690698 h 3032924"/>
              <a:gd name="connsiteX33-1389" fmla="*/ 1576606 w 3239999"/>
              <a:gd name="connsiteY33-1390" fmla="*/ 2776423 h 3032924"/>
              <a:gd name="connsiteX0-1391" fmla="*/ 1576606 w 3239999"/>
              <a:gd name="connsiteY0-1392" fmla="*/ 2778202 h 3032924"/>
              <a:gd name="connsiteX1-1393" fmla="*/ 1663394 w 3239999"/>
              <a:gd name="connsiteY1-1394" fmla="*/ 2778202 h 3032924"/>
              <a:gd name="connsiteX2-1395" fmla="*/ 1663394 w 3239999"/>
              <a:gd name="connsiteY2-1396" fmla="*/ 2776423 h 3032924"/>
              <a:gd name="connsiteX3-1397" fmla="*/ 2991331 w 3239999"/>
              <a:gd name="connsiteY3-1398" fmla="*/ 2709748 h 3032924"/>
              <a:gd name="connsiteX4-1399" fmla="*/ 3000856 w 3239999"/>
              <a:gd name="connsiteY4-1400" fmla="*/ 526981 h 3032924"/>
              <a:gd name="connsiteX5-1401" fmla="*/ 2855082 w 3239999"/>
              <a:gd name="connsiteY5-1402" fmla="*/ 526981 h 3032924"/>
              <a:gd name="connsiteX6-1403" fmla="*/ 2861369 w 3239999"/>
              <a:gd name="connsiteY6-1404" fmla="*/ 2472117 h 3032924"/>
              <a:gd name="connsiteX7-1405" fmla="*/ 1663394 w 3239999"/>
              <a:gd name="connsiteY7-1406" fmla="*/ 2765302 h 3032924"/>
              <a:gd name="connsiteX8-1407" fmla="*/ 1663394 w 3239999"/>
              <a:gd name="connsiteY8-1408" fmla="*/ 526981 h 3032924"/>
              <a:gd name="connsiteX9-1409" fmla="*/ 1663394 w 3239999"/>
              <a:gd name="connsiteY9-1410" fmla="*/ 430441 h 3032924"/>
              <a:gd name="connsiteX10-1411" fmla="*/ 1663394 w 3239999"/>
              <a:gd name="connsiteY10-1412" fmla="*/ 402054 h 3032924"/>
              <a:gd name="connsiteX11-1413" fmla="*/ 2406065 w 3239999"/>
              <a:gd name="connsiteY11-1414" fmla="*/ 22 h 3032924"/>
              <a:gd name="connsiteX12-1415" fmla="*/ 2853673 w 3239999"/>
              <a:gd name="connsiteY12-1416" fmla="*/ 91100 h 3032924"/>
              <a:gd name="connsiteX13-1417" fmla="*/ 2854770 w 3239999"/>
              <a:gd name="connsiteY13-1418" fmla="*/ 430441 h 3032924"/>
              <a:gd name="connsiteX14-1419" fmla="*/ 3120669 w 3239999"/>
              <a:gd name="connsiteY14-1420" fmla="*/ 428517 h 3032924"/>
              <a:gd name="connsiteX15-1421" fmla="*/ 3120669 w 3239999"/>
              <a:gd name="connsiteY15-1422" fmla="*/ 738345 h 3032924"/>
              <a:gd name="connsiteX16-1423" fmla="*/ 3239999 w 3239999"/>
              <a:gd name="connsiteY16-1424" fmla="*/ 738345 h 3032924"/>
              <a:gd name="connsiteX17-1425" fmla="*/ 3239999 w 3239999"/>
              <a:gd name="connsiteY17-1426" fmla="*/ 3032924 h 3032924"/>
              <a:gd name="connsiteX18-1427" fmla="*/ 0 w 3239999"/>
              <a:gd name="connsiteY18-1428" fmla="*/ 3032924 h 3032924"/>
              <a:gd name="connsiteX19-1429" fmla="*/ 0 w 3239999"/>
              <a:gd name="connsiteY19-1430" fmla="*/ 738345 h 3032924"/>
              <a:gd name="connsiteX20-1431" fmla="*/ 102477 w 3239999"/>
              <a:gd name="connsiteY20-1432" fmla="*/ 738345 h 3032924"/>
              <a:gd name="connsiteX21-1433" fmla="*/ 102477 w 3239999"/>
              <a:gd name="connsiteY21-1434" fmla="*/ 428517 h 3032924"/>
              <a:gd name="connsiteX22-1435" fmla="*/ 385229 w 3239999"/>
              <a:gd name="connsiteY22-1436" fmla="*/ 430441 h 3032924"/>
              <a:gd name="connsiteX23-1437" fmla="*/ 386326 w 3239999"/>
              <a:gd name="connsiteY23-1438" fmla="*/ 91100 h 3032924"/>
              <a:gd name="connsiteX24-1439" fmla="*/ 833935 w 3239999"/>
              <a:gd name="connsiteY24-1440" fmla="*/ 22 h 3032924"/>
              <a:gd name="connsiteX25-1441" fmla="*/ 1576606 w 3239999"/>
              <a:gd name="connsiteY25-1442" fmla="*/ 402054 h 3032924"/>
              <a:gd name="connsiteX26-1443" fmla="*/ 1576606 w 3239999"/>
              <a:gd name="connsiteY26-1444" fmla="*/ 430441 h 3032924"/>
              <a:gd name="connsiteX27-1445" fmla="*/ 1576606 w 3239999"/>
              <a:gd name="connsiteY27-1446" fmla="*/ 526981 h 3032924"/>
              <a:gd name="connsiteX28-1447" fmla="*/ 1576606 w 3239999"/>
              <a:gd name="connsiteY28-1448" fmla="*/ 2765302 h 3032924"/>
              <a:gd name="connsiteX29-1449" fmla="*/ 378630 w 3239999"/>
              <a:gd name="connsiteY29-1450" fmla="*/ 2472117 h 3032924"/>
              <a:gd name="connsiteX30-1451" fmla="*/ 384918 w 3239999"/>
              <a:gd name="connsiteY30-1452" fmla="*/ 526981 h 3032924"/>
              <a:gd name="connsiteX31-1453" fmla="*/ 239143 w 3239999"/>
              <a:gd name="connsiteY31-1454" fmla="*/ 526981 h 3032924"/>
              <a:gd name="connsiteX32-1455" fmla="*/ 229618 w 3239999"/>
              <a:gd name="connsiteY32-1456" fmla="*/ 2690698 h 3032924"/>
              <a:gd name="connsiteX33-1457" fmla="*/ 1576606 w 3239999"/>
              <a:gd name="connsiteY33-1458" fmla="*/ 2776423 h 3032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6"/>
          <p:cNvSpPr/>
          <p:nvPr/>
        </p:nvSpPr>
        <p:spPr>
          <a:xfrm rot="2700000">
            <a:off x="3706805" y="3459389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1"/>
          <p:cNvSpPr>
            <a:spLocks noChangeAspect="1"/>
          </p:cNvSpPr>
          <p:nvPr/>
        </p:nvSpPr>
        <p:spPr>
          <a:xfrm>
            <a:off x="5233491" y="1896998"/>
            <a:ext cx="391466" cy="39473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27"/>
          <p:cNvSpPr/>
          <p:nvPr/>
        </p:nvSpPr>
        <p:spPr>
          <a:xfrm>
            <a:off x="4946912" y="3370670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42153" y="1778520"/>
            <a:ext cx="2539483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2153" y="3578720"/>
            <a:ext cx="2539483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16170" y="1778520"/>
            <a:ext cx="2539483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16170" y="3578720"/>
            <a:ext cx="2539483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4210</Words>
  <Application>WPS Presentation</Application>
  <PresentationFormat>화면 슬라이드 쇼(16:9)</PresentationFormat>
  <Paragraphs>221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Arial</vt:lpstr>
      <vt:lpstr>SimSun</vt:lpstr>
      <vt:lpstr>Wingdings</vt:lpstr>
      <vt:lpstr>Malgun Gothic</vt:lpstr>
      <vt:lpstr>Microsoft YaHei</vt:lpstr>
      <vt:lpstr>Arial Unicode MS</vt:lpstr>
      <vt:lpstr>Calibri</vt:lpstr>
      <vt:lpstr>Fira Code Medium</vt:lpstr>
      <vt:lpstr>Fira Code</vt:lpstr>
      <vt:lpstr>Fira Code Light</vt:lpstr>
      <vt:lpstr>Fira Code Retina</vt:lpstr>
      <vt:lpstr>Franklin Gothic Medium</vt:lpstr>
      <vt:lpstr>Georgia</vt:lpstr>
      <vt:lpstr>Gadugi</vt:lpstr>
      <vt:lpstr>Impact</vt:lpstr>
      <vt:lpstr>HoloLens MDL2 Assets</vt:lpstr>
      <vt:lpstr>Gabriola</vt:lpstr>
      <vt:lpstr>Envy Code R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electus</cp:lastModifiedBy>
  <cp:revision>95</cp:revision>
  <dcterms:created xsi:type="dcterms:W3CDTF">2016-12-05T23:26:00Z</dcterms:created>
  <dcterms:modified xsi:type="dcterms:W3CDTF">2020-04-14T10:20:03Z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