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wdp" ContentType="image/vnd.ms-photo"/>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olors1.xml" ContentType="application/vnd.ms-office.chartcolorstyle+xml"/>
  <Override PartName="/ppt/charts/style1.xml" ContentType="application/vnd.ms-office.chart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handoutMasterIdLst>
    <p:handoutMasterId r:id="rId36"/>
  </p:handoutMasterIdLst>
  <p:sldIdLst>
    <p:sldId id="256" r:id="rId3"/>
    <p:sldId id="296" r:id="rId4"/>
    <p:sldId id="257" r:id="rId5"/>
    <p:sldId id="258" r:id="rId6"/>
    <p:sldId id="264" r:id="rId7"/>
    <p:sldId id="265" r:id="rId8"/>
    <p:sldId id="269" r:id="rId10"/>
    <p:sldId id="270" r:id="rId11"/>
    <p:sldId id="271" r:id="rId12"/>
    <p:sldId id="259" r:id="rId13"/>
    <p:sldId id="268" r:id="rId14"/>
    <p:sldId id="267" r:id="rId15"/>
    <p:sldId id="266" r:id="rId16"/>
    <p:sldId id="272" r:id="rId17"/>
    <p:sldId id="273" r:id="rId18"/>
    <p:sldId id="274" r:id="rId19"/>
    <p:sldId id="261" r:id="rId20"/>
    <p:sldId id="275" r:id="rId21"/>
    <p:sldId id="276" r:id="rId22"/>
    <p:sldId id="277" r:id="rId23"/>
    <p:sldId id="280" r:id="rId24"/>
    <p:sldId id="279" r:id="rId25"/>
    <p:sldId id="262" r:id="rId26"/>
    <p:sldId id="281" r:id="rId27"/>
    <p:sldId id="282" r:id="rId28"/>
    <p:sldId id="283" r:id="rId29"/>
    <p:sldId id="284" r:id="rId30"/>
    <p:sldId id="285" r:id="rId31"/>
    <p:sldId id="286" r:id="rId32"/>
    <p:sldId id="263" r:id="rId33"/>
    <p:sldId id="287" r:id="rId34"/>
    <p:sldId id="288"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413A"/>
    <a:srgbClr val="F2622A"/>
    <a:srgbClr val="FFFF00"/>
    <a:srgbClr val="D9D9D9"/>
    <a:srgbClr val="35574D"/>
    <a:srgbClr val="8E5A2F"/>
    <a:srgbClr val="546A4F"/>
    <a:srgbClr val="222A46"/>
    <a:srgbClr val="06060A"/>
    <a:srgbClr val="8F54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0" d="100"/>
          <a:sy n="50" d="100"/>
        </p:scale>
        <p:origin x="846" y="6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handoutMaster" Target="handoutMasters/handoutMaster1.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Workbook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Workbook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Workbook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Workbook12.xlsx"/></Relationships>
</file>

<file path=ppt/charts/_rels/chart2.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1" Type="http://schemas.openxmlformats.org/officeDocument/2006/relationships/package" Target="../embeddings/Workbook3.xlsx"/></Relationships>
</file>

<file path=ppt/charts/_rels/chart4.xml.rels><?xml version="1.0" encoding="UTF-8" standalone="yes"?>
<Relationships xmlns="http://schemas.openxmlformats.org/package/2006/relationships"><Relationship Id="rId1" Type="http://schemas.openxmlformats.org/officeDocument/2006/relationships/package" Target="../embeddings/Workbook4.xlsx"/></Relationships>
</file>

<file path=ppt/charts/_rels/chart5.xml.rels><?xml version="1.0" encoding="UTF-8" standalone="yes"?>
<Relationships xmlns="http://schemas.openxmlformats.org/package/2006/relationships"><Relationship Id="rId1" Type="http://schemas.openxmlformats.org/officeDocument/2006/relationships/package" Target="../embeddings/Workbook5.xlsx"/></Relationships>
</file>

<file path=ppt/charts/_rels/chart6.xml.rels><?xml version="1.0" encoding="UTF-8" standalone="yes"?>
<Relationships xmlns="http://schemas.openxmlformats.org/package/2006/relationships"><Relationship Id="rId1" Type="http://schemas.openxmlformats.org/officeDocument/2006/relationships/package" Target="../embeddings/Workbook6.xlsx"/></Relationships>
</file>

<file path=ppt/charts/_rels/chart7.xml.rels><?xml version="1.0" encoding="UTF-8" standalone="yes"?>
<Relationships xmlns="http://schemas.openxmlformats.org/package/2006/relationships"><Relationship Id="rId1" Type="http://schemas.openxmlformats.org/officeDocument/2006/relationships/package" Target="../embeddings/Workbook7.xlsx"/></Relationships>
</file>

<file path=ppt/charts/_rels/chart8.xml.rels><?xml version="1.0" encoding="UTF-8" standalone="yes"?>
<Relationships xmlns="http://schemas.openxmlformats.org/package/2006/relationships"><Relationship Id="rId1" Type="http://schemas.openxmlformats.org/officeDocument/2006/relationships/package" Target="../embeddings/Workbook8.xlsx"/></Relationships>
</file>

<file path=ppt/charts/_rels/chart9.xml.rels><?xml version="1.0" encoding="UTF-8" standalone="yes"?>
<Relationships xmlns="http://schemas.openxmlformats.org/package/2006/relationships"><Relationship Id="rId1" Type="http://schemas.openxmlformats.org/officeDocument/2006/relationships/package" Target="../embeddings/Workbook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rot="0" spcFirstLastPara="0" vertOverflow="ellipsis" horzOverflow="overflow" vert="horz" wrap="square" anchor="ctr" anchorCtr="1"/>
    <a:lstStyle/>
    <a:p>
      <a:pPr>
        <a:defRPr lang="zh-CN" sz="1800"/>
      </a:pPr>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spPr>
            <a:solidFill>
              <a:srgbClr val="E86A76"/>
            </a:solidFill>
            <a:effectLst/>
          </c:spPr>
          <c:explosion val="0"/>
          <c:dPt>
            <c:idx val="0"/>
            <c:bubble3D val="0"/>
            <c:spPr>
              <a:solidFill>
                <a:srgbClr val="27413A"/>
              </a:solidFill>
              <a:ln>
                <a:noFill/>
              </a:ln>
              <a:effectLst/>
            </c:spPr>
          </c:dPt>
          <c:dPt>
            <c:idx val="1"/>
            <c:bubble3D val="0"/>
            <c:spPr>
              <a:solidFill>
                <a:srgbClr val="F2622A"/>
              </a:solidFill>
              <a:ln>
                <a:noFill/>
              </a:ln>
              <a:effectLst/>
            </c:spPr>
          </c:dPt>
          <c:dPt>
            <c:idx val="2"/>
            <c:bubble3D val="0"/>
            <c:spPr>
              <a:solidFill>
                <a:srgbClr val="E86A76"/>
              </a:solidFill>
              <a:ln>
                <a:noFill/>
              </a:ln>
              <a:effectLst/>
            </c:spPr>
          </c:dPt>
          <c:dPt>
            <c:idx val="3"/>
            <c:bubble3D val="0"/>
            <c:spPr>
              <a:solidFill>
                <a:srgbClr val="E86A76"/>
              </a:solidFill>
              <a:ln>
                <a:noFill/>
              </a:ln>
              <a:effectLst/>
            </c:spPr>
          </c:dPt>
          <c:dLbls>
            <c:delete val="1"/>
          </c:dLbls>
          <c:cat>
            <c:strRef>
              <c:f>Sheet1!$A$2:$A$5</c:f>
              <c:strCache>
                <c:ptCount val="2"/>
                <c:pt idx="0">
                  <c:v>第一季度</c:v>
                </c:pt>
                <c:pt idx="1">
                  <c:v>第二季度</c:v>
                </c:pt>
              </c:strCache>
            </c:strRef>
          </c:cat>
          <c:val>
            <c:numRef>
              <c:f>Sheet1!$B$2:$B$5</c:f>
              <c:numCache>
                <c:formatCode>General</c:formatCode>
                <c:ptCount val="4"/>
                <c:pt idx="0">
                  <c:v>5.5</c:v>
                </c:pt>
                <c:pt idx="1">
                  <c:v>4.5</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rot="0" spcFirstLastPara="0" vertOverflow="ellipsis" horzOverflow="overflow" vert="horz" wrap="square" anchor="ctr" anchorCtr="1"/>
    <a:lstStyle/>
    <a:p>
      <a:pPr>
        <a:defRPr lang="zh-CN" sz="1800"/>
      </a:pPr>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spPr>
            <a:solidFill>
              <a:srgbClr val="E86A76"/>
            </a:solidFill>
            <a:effectLst/>
          </c:spPr>
          <c:explosion val="0"/>
          <c:dPt>
            <c:idx val="0"/>
            <c:bubble3D val="0"/>
            <c:spPr>
              <a:solidFill>
                <a:srgbClr val="27413A"/>
              </a:solidFill>
              <a:ln>
                <a:noFill/>
              </a:ln>
              <a:effectLst/>
            </c:spPr>
          </c:dPt>
          <c:dPt>
            <c:idx val="1"/>
            <c:bubble3D val="0"/>
            <c:spPr>
              <a:solidFill>
                <a:srgbClr val="F2622A"/>
              </a:solidFill>
              <a:ln>
                <a:noFill/>
              </a:ln>
              <a:effectLst/>
            </c:spPr>
          </c:dPt>
          <c:dPt>
            <c:idx val="2"/>
            <c:bubble3D val="0"/>
            <c:spPr>
              <a:solidFill>
                <a:srgbClr val="E86A76"/>
              </a:solidFill>
              <a:ln>
                <a:noFill/>
              </a:ln>
              <a:effectLst/>
            </c:spPr>
          </c:dPt>
          <c:dPt>
            <c:idx val="3"/>
            <c:bubble3D val="0"/>
            <c:spPr>
              <a:solidFill>
                <a:srgbClr val="E86A76"/>
              </a:solidFill>
              <a:ln>
                <a:noFill/>
              </a:ln>
              <a:effectLst/>
            </c:spPr>
          </c:dPt>
          <c:dLbls>
            <c:delete val="1"/>
          </c:dLbls>
          <c:cat>
            <c:strRef>
              <c:f>Sheet1!$A$2:$A$5</c:f>
              <c:strCache>
                <c:ptCount val="2"/>
                <c:pt idx="0">
                  <c:v>第一季度</c:v>
                </c:pt>
                <c:pt idx="1">
                  <c:v>第二季度</c:v>
                </c:pt>
              </c:strCache>
            </c:strRef>
          </c:cat>
          <c:val>
            <c:numRef>
              <c:f>Sheet1!$B$2:$B$5</c:f>
              <c:numCache>
                <c:formatCode>General</c:formatCode>
                <c:ptCount val="4"/>
                <c:pt idx="0">
                  <c:v>5.5</c:v>
                </c:pt>
                <c:pt idx="1">
                  <c:v>4.5</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rot="0" spcFirstLastPara="0" vertOverflow="ellipsis" horzOverflow="overflow" vert="horz" wrap="square" anchor="ctr" anchorCtr="1"/>
    <a:lstStyle/>
    <a:p>
      <a:pPr>
        <a:defRPr lang="zh-CN" sz="1800"/>
      </a:pPr>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spPr>
            <a:solidFill>
              <a:srgbClr val="E86A76"/>
            </a:solidFill>
            <a:effectLst/>
          </c:spPr>
          <c:explosion val="0"/>
          <c:dPt>
            <c:idx val="0"/>
            <c:bubble3D val="0"/>
            <c:spPr>
              <a:solidFill>
                <a:srgbClr val="27413A"/>
              </a:solidFill>
              <a:ln>
                <a:noFill/>
              </a:ln>
              <a:effectLst/>
            </c:spPr>
          </c:dPt>
          <c:dPt>
            <c:idx val="1"/>
            <c:bubble3D val="0"/>
            <c:spPr>
              <a:solidFill>
                <a:srgbClr val="F2622A"/>
              </a:solidFill>
              <a:ln>
                <a:noFill/>
              </a:ln>
              <a:effectLst/>
            </c:spPr>
          </c:dPt>
          <c:dPt>
            <c:idx val="2"/>
            <c:bubble3D val="0"/>
            <c:spPr>
              <a:solidFill>
                <a:srgbClr val="E86A76"/>
              </a:solidFill>
              <a:ln>
                <a:noFill/>
              </a:ln>
              <a:effectLst/>
            </c:spPr>
          </c:dPt>
          <c:dPt>
            <c:idx val="3"/>
            <c:bubble3D val="0"/>
            <c:spPr>
              <a:solidFill>
                <a:srgbClr val="E86A76"/>
              </a:solidFill>
              <a:ln>
                <a:noFill/>
              </a:ln>
              <a:effectLst/>
            </c:spPr>
          </c:dPt>
          <c:dLbls>
            <c:delete val="1"/>
          </c:dLbls>
          <c:cat>
            <c:strRef>
              <c:f>Sheet1!$A$2:$A$5</c:f>
              <c:strCache>
                <c:ptCount val="2"/>
                <c:pt idx="0">
                  <c:v>第一季度</c:v>
                </c:pt>
                <c:pt idx="1">
                  <c:v>第二季度</c:v>
                </c:pt>
              </c:strCache>
            </c:strRef>
          </c:cat>
          <c:val>
            <c:numRef>
              <c:f>Sheet1!$B$2:$B$5</c:f>
              <c:numCache>
                <c:formatCode>General</c:formatCode>
                <c:ptCount val="4"/>
                <c:pt idx="0">
                  <c:v>5.5</c:v>
                </c:pt>
                <c:pt idx="1">
                  <c:v>4.5</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rot="0" spcFirstLastPara="0" vertOverflow="ellipsis" horzOverflow="overflow" vert="horz" wrap="square" anchor="ctr" anchorCtr="1"/>
    <a:lstStyle/>
    <a:p>
      <a:pPr>
        <a:defRPr lang="zh-CN" sz="1800"/>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ndard"/>
        <c:varyColors val="0"/>
        <c:ser>
          <c:idx val="0"/>
          <c:order val="0"/>
          <c:tx>
            <c:strRef>
              <c:f>Sheet1!$B$1</c:f>
              <c:strCache>
                <c:ptCount val="1"/>
                <c:pt idx="0">
                  <c:v>personal</c:v>
                </c:pt>
              </c:strCache>
            </c:strRef>
          </c:tx>
          <c:spPr>
            <a:solidFill>
              <a:srgbClr val="6EBAB3"/>
            </a:solidFill>
            <a:ln>
              <a:noFill/>
            </a:ln>
            <a:effectLst/>
          </c:spPr>
          <c:dLbls>
            <c:delete val="1"/>
          </c:dLbls>
          <c:cat>
            <c:strRef>
              <c:f>Sheet1!$A$2:$A$13</c:f>
              <c:strCache>
                <c:ptCount val="12"/>
                <c:pt idx="0">
                  <c:v>JAN</c:v>
                </c:pt>
                <c:pt idx="1">
                  <c:v>FBU</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80</c:v>
                </c:pt>
                <c:pt idx="1">
                  <c:v>100</c:v>
                </c:pt>
                <c:pt idx="2">
                  <c:v>70</c:v>
                </c:pt>
                <c:pt idx="3">
                  <c:v>88</c:v>
                </c:pt>
                <c:pt idx="4">
                  <c:v>95</c:v>
                </c:pt>
                <c:pt idx="5">
                  <c:v>77</c:v>
                </c:pt>
                <c:pt idx="6">
                  <c:v>60</c:v>
                </c:pt>
                <c:pt idx="7">
                  <c:v>90</c:v>
                </c:pt>
                <c:pt idx="8">
                  <c:v>110</c:v>
                </c:pt>
                <c:pt idx="9">
                  <c:v>80</c:v>
                </c:pt>
                <c:pt idx="10">
                  <c:v>120</c:v>
                </c:pt>
                <c:pt idx="11">
                  <c:v>100</c:v>
                </c:pt>
              </c:numCache>
            </c:numRef>
          </c:val>
        </c:ser>
        <c:ser>
          <c:idx val="2"/>
          <c:order val="1"/>
          <c:tx>
            <c:strRef>
              <c:f>Sheet1!$D$1</c:f>
              <c:strCache>
                <c:ptCount val="1"/>
                <c:pt idx="0">
                  <c:v>province</c:v>
                </c:pt>
              </c:strCache>
            </c:strRef>
          </c:tx>
          <c:spPr>
            <a:solidFill>
              <a:srgbClr val="1A9B8E"/>
            </a:solidFill>
            <a:ln w="25400">
              <a:noFill/>
            </a:ln>
            <a:effectLst/>
          </c:spPr>
          <c:dLbls>
            <c:delete val="1"/>
          </c:dLbls>
          <c:cat>
            <c:strRef>
              <c:f>Sheet1!$A$2:$A$13</c:f>
              <c:strCache>
                <c:ptCount val="12"/>
                <c:pt idx="0">
                  <c:v>JAN</c:v>
                </c:pt>
                <c:pt idx="1">
                  <c:v>FBU</c:v>
                </c:pt>
                <c:pt idx="2">
                  <c:v>MAR</c:v>
                </c:pt>
                <c:pt idx="3">
                  <c:v>APR</c:v>
                </c:pt>
                <c:pt idx="4">
                  <c:v>MAY</c:v>
                </c:pt>
                <c:pt idx="5">
                  <c:v>JUN</c:v>
                </c:pt>
                <c:pt idx="6">
                  <c:v>JUL</c:v>
                </c:pt>
                <c:pt idx="7">
                  <c:v>AUG</c:v>
                </c:pt>
                <c:pt idx="8">
                  <c:v>SEP</c:v>
                </c:pt>
                <c:pt idx="9">
                  <c:v>OCT</c:v>
                </c:pt>
                <c:pt idx="10">
                  <c:v>NOV</c:v>
                </c:pt>
                <c:pt idx="11">
                  <c:v>DEC</c:v>
                </c:pt>
              </c:strCache>
            </c:strRef>
          </c:cat>
          <c:val>
            <c:numRef>
              <c:f>Sheet1!$D$2:$D$13</c:f>
              <c:numCache>
                <c:formatCode>General</c:formatCode>
                <c:ptCount val="12"/>
                <c:pt idx="0">
                  <c:v>90</c:v>
                </c:pt>
                <c:pt idx="1">
                  <c:v>80</c:v>
                </c:pt>
                <c:pt idx="2">
                  <c:v>80</c:v>
                </c:pt>
                <c:pt idx="3">
                  <c:v>95</c:v>
                </c:pt>
                <c:pt idx="4">
                  <c:v>110</c:v>
                </c:pt>
                <c:pt idx="5">
                  <c:v>80</c:v>
                </c:pt>
                <c:pt idx="6">
                  <c:v>70</c:v>
                </c:pt>
                <c:pt idx="7">
                  <c:v>100</c:v>
                </c:pt>
                <c:pt idx="8">
                  <c:v>80</c:v>
                </c:pt>
                <c:pt idx="9">
                  <c:v>90</c:v>
                </c:pt>
                <c:pt idx="10">
                  <c:v>130</c:v>
                </c:pt>
                <c:pt idx="11">
                  <c:v>90</c:v>
                </c:pt>
              </c:numCache>
            </c:numRef>
          </c:val>
        </c:ser>
        <c:ser>
          <c:idx val="3"/>
          <c:order val="2"/>
          <c:tx>
            <c:strRef>
              <c:f>Sheet1!$E$1</c:f>
              <c:strCache>
                <c:ptCount val="1"/>
                <c:pt idx="0">
                  <c:v>nation</c:v>
                </c:pt>
              </c:strCache>
            </c:strRef>
          </c:tx>
          <c:spPr>
            <a:solidFill>
              <a:srgbClr val="218477"/>
            </a:solidFill>
            <a:ln w="25400">
              <a:noFill/>
            </a:ln>
            <a:effectLst/>
          </c:spPr>
          <c:dLbls>
            <c:delete val="1"/>
          </c:dLbls>
          <c:cat>
            <c:strRef>
              <c:f>Sheet1!$A$2:$A$13</c:f>
              <c:strCache>
                <c:ptCount val="12"/>
                <c:pt idx="0">
                  <c:v>JAN</c:v>
                </c:pt>
                <c:pt idx="1">
                  <c:v>FBU</c:v>
                </c:pt>
                <c:pt idx="2">
                  <c:v>MAR</c:v>
                </c:pt>
                <c:pt idx="3">
                  <c:v>APR</c:v>
                </c:pt>
                <c:pt idx="4">
                  <c:v>MAY</c:v>
                </c:pt>
                <c:pt idx="5">
                  <c:v>JUN</c:v>
                </c:pt>
                <c:pt idx="6">
                  <c:v>JUL</c:v>
                </c:pt>
                <c:pt idx="7">
                  <c:v>AUG</c:v>
                </c:pt>
                <c:pt idx="8">
                  <c:v>SEP</c:v>
                </c:pt>
                <c:pt idx="9">
                  <c:v>OCT</c:v>
                </c:pt>
                <c:pt idx="10">
                  <c:v>NOV</c:v>
                </c:pt>
                <c:pt idx="11">
                  <c:v>DEC</c:v>
                </c:pt>
              </c:strCache>
            </c:strRef>
          </c:cat>
          <c:val>
            <c:numRef>
              <c:f>Sheet1!$E$2:$E$13</c:f>
              <c:numCache>
                <c:formatCode>General</c:formatCode>
                <c:ptCount val="12"/>
                <c:pt idx="0">
                  <c:v>60</c:v>
                </c:pt>
                <c:pt idx="1">
                  <c:v>80</c:v>
                </c:pt>
                <c:pt idx="2">
                  <c:v>70</c:v>
                </c:pt>
                <c:pt idx="3">
                  <c:v>90</c:v>
                </c:pt>
                <c:pt idx="4">
                  <c:v>70</c:v>
                </c:pt>
                <c:pt idx="5">
                  <c:v>100</c:v>
                </c:pt>
                <c:pt idx="6">
                  <c:v>86</c:v>
                </c:pt>
                <c:pt idx="7">
                  <c:v>110</c:v>
                </c:pt>
                <c:pt idx="8">
                  <c:v>70</c:v>
                </c:pt>
                <c:pt idx="9">
                  <c:v>100</c:v>
                </c:pt>
                <c:pt idx="10">
                  <c:v>100</c:v>
                </c:pt>
                <c:pt idx="11">
                  <c:v>70</c:v>
                </c:pt>
              </c:numCache>
            </c:numRef>
          </c:val>
        </c:ser>
        <c:dLbls>
          <c:showLegendKey val="0"/>
          <c:showVal val="0"/>
          <c:showCatName val="0"/>
          <c:showSerName val="0"/>
          <c:showPercent val="0"/>
          <c:showBubbleSize val="0"/>
        </c:dLbls>
        <c:axId val="444338728"/>
        <c:axId val="502758160"/>
      </c:areaChart>
      <c:catAx>
        <c:axId val="44433872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horzOverflow="overflow" vert="horz" wrap="square" anchor="ctr" anchorCtr="1"/>
          <a:lstStyle/>
          <a:p>
            <a:pPr>
              <a:defRPr lang="zh-CN" sz="1195" b="0" i="0" u="none" strike="noStrike" kern="1200" baseline="0">
                <a:solidFill>
                  <a:srgbClr val="F2622A"/>
                </a:solidFill>
                <a:latin typeface="+mn-lt"/>
                <a:ea typeface="+mn-ea"/>
                <a:cs typeface="+mn-cs"/>
              </a:defRPr>
            </a:pPr>
          </a:p>
        </c:txPr>
        <c:crossAx val="502758160"/>
        <c:crosses val="autoZero"/>
        <c:auto val="0"/>
        <c:lblAlgn val="ctr"/>
        <c:lblOffset val="100"/>
        <c:tickLblSkip val="1"/>
        <c:noMultiLvlLbl val="0"/>
      </c:catAx>
      <c:valAx>
        <c:axId val="502758160"/>
        <c:scaling>
          <c:orientation val="minMax"/>
          <c:min val="60"/>
        </c:scaling>
        <c:delete val="1"/>
        <c:axPos val="l"/>
        <c:numFmt formatCode="General" sourceLinked="1"/>
        <c:majorTickMark val="out"/>
        <c:minorTickMark val="none"/>
        <c:tickLblPos val="nextTo"/>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444338728"/>
        <c:crosses val="autoZero"/>
        <c:crossBetween val="midCat"/>
      </c:valAx>
      <c:spPr>
        <a:noFill/>
        <a:ln>
          <a:noFill/>
        </a:ln>
        <a:effectLst/>
      </c:spPr>
    </c:plotArea>
    <c:plotVisOnly val="1"/>
    <c:dispBlanksAs val="zero"/>
    <c:showDLblsOverMax val="0"/>
  </c:chart>
  <c:spPr>
    <a:noFill/>
    <a:ln>
      <a:noFill/>
    </a:ln>
    <a:effectLst/>
  </c:spPr>
  <c:txPr>
    <a:bodyPr rot="0" spcFirstLastPara="0" vertOverflow="ellipsis" horzOverflow="overflow" vert="horz" wrap="square" anchor="ctr" anchorCtr="1"/>
    <a:lstStyle/>
    <a:p>
      <a:pPr>
        <a:defRPr lang="zh-CN"/>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spPr>
            <a:effectLst/>
          </c:spPr>
          <c:explosion val="5"/>
          <c:dPt>
            <c:idx val="0"/>
            <c:bubble3D val="0"/>
            <c:spPr>
              <a:solidFill>
                <a:schemeClr val="accent2"/>
              </a:solidFill>
              <a:ln>
                <a:noFill/>
              </a:ln>
              <a:effectLst/>
            </c:spPr>
          </c:dPt>
          <c:dPt>
            <c:idx val="1"/>
            <c:bubble3D val="0"/>
            <c:spPr>
              <a:solidFill>
                <a:srgbClr val="33604C"/>
              </a:solidFill>
              <a:ln>
                <a:noFill/>
              </a:ln>
              <a:effectLst/>
            </c:spPr>
          </c:dPt>
          <c:dPt>
            <c:idx val="2"/>
            <c:bubble3D val="0"/>
            <c:spPr>
              <a:solidFill>
                <a:schemeClr val="accent3"/>
              </a:solidFill>
              <a:ln>
                <a:noFill/>
              </a:ln>
              <a:effectLst/>
            </c:spPr>
          </c:dPt>
          <c:dPt>
            <c:idx val="3"/>
            <c:bubble3D val="0"/>
            <c:spPr>
              <a:solidFill>
                <a:schemeClr val="accent4"/>
              </a:solidFill>
              <a:ln>
                <a:noFill/>
              </a:ln>
              <a:effectLst/>
            </c:spPr>
          </c:dPt>
          <c:dLbls>
            <c:delete val="1"/>
          </c:dLbls>
          <c:cat>
            <c:strRef>
              <c:f>Sheet1!$A$2:$A$5</c:f>
              <c:strCache>
                <c:ptCount val="2"/>
                <c:pt idx="0">
                  <c:v>第一季度</c:v>
                </c:pt>
                <c:pt idx="1">
                  <c:v>第二季度</c:v>
                </c:pt>
              </c:strCache>
            </c:strRef>
          </c:cat>
          <c:val>
            <c:numRef>
              <c:f>Sheet1!$B$2:$B$5</c:f>
              <c:numCache>
                <c:formatCode>General</c:formatCode>
                <c:ptCount val="4"/>
                <c:pt idx="0">
                  <c:v>7</c:v>
                </c:pt>
                <c:pt idx="1">
                  <c:v>3</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rot="0" spcFirstLastPara="0" vertOverflow="ellipsis" horzOverflow="overflow" vert="horz" wrap="square" anchor="ctr" anchorCtr="1"/>
    <a:lstStyle/>
    <a:p>
      <a:pPr>
        <a:defRPr lang="zh-CN" sz="1800"/>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spPr>
            <a:effectLst/>
          </c:spPr>
          <c:explosion val="5"/>
          <c:dPt>
            <c:idx val="0"/>
            <c:bubble3D val="0"/>
            <c:spPr>
              <a:solidFill>
                <a:schemeClr val="accent2"/>
              </a:solidFill>
              <a:ln>
                <a:noFill/>
              </a:ln>
              <a:effectLst/>
            </c:spPr>
          </c:dPt>
          <c:dPt>
            <c:idx val="1"/>
            <c:bubble3D val="0"/>
            <c:spPr>
              <a:solidFill>
                <a:srgbClr val="33604C"/>
              </a:solidFill>
              <a:ln>
                <a:noFill/>
              </a:ln>
              <a:effectLst/>
            </c:spPr>
          </c:dPt>
          <c:dPt>
            <c:idx val="2"/>
            <c:bubble3D val="0"/>
            <c:spPr>
              <a:solidFill>
                <a:schemeClr val="accent3"/>
              </a:solidFill>
              <a:ln>
                <a:noFill/>
              </a:ln>
              <a:effectLst/>
            </c:spPr>
          </c:dPt>
          <c:dPt>
            <c:idx val="3"/>
            <c:bubble3D val="0"/>
            <c:spPr>
              <a:solidFill>
                <a:schemeClr val="accent4"/>
              </a:solidFill>
              <a:ln>
                <a:noFill/>
              </a:ln>
              <a:effectLst/>
            </c:spPr>
          </c:dPt>
          <c:dLbls>
            <c:delete val="1"/>
          </c:dLbls>
          <c:cat>
            <c:strRef>
              <c:f>Sheet1!$A$2:$A$5</c:f>
              <c:strCache>
                <c:ptCount val="2"/>
                <c:pt idx="0">
                  <c:v>第一季度</c:v>
                </c:pt>
                <c:pt idx="1">
                  <c:v>第二季度</c:v>
                </c:pt>
              </c:strCache>
            </c:strRef>
          </c:cat>
          <c:val>
            <c:numRef>
              <c:f>Sheet1!$B$2:$B$5</c:f>
              <c:numCache>
                <c:formatCode>General</c:formatCode>
                <c:ptCount val="4"/>
                <c:pt idx="0">
                  <c:v>6</c:v>
                </c:pt>
                <c:pt idx="1">
                  <c:v>4</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rot="0" spcFirstLastPara="0" vertOverflow="ellipsis" horzOverflow="overflow" vert="horz" wrap="square" anchor="ctr" anchorCtr="1"/>
    <a:lstStyle/>
    <a:p>
      <a:pPr>
        <a:defRPr lang="zh-CN" sz="1800"/>
      </a:pP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spPr>
            <a:effectLst/>
          </c:spPr>
          <c:explosion val="5"/>
          <c:dPt>
            <c:idx val="0"/>
            <c:bubble3D val="0"/>
            <c:spPr>
              <a:solidFill>
                <a:schemeClr val="accent2"/>
              </a:solidFill>
              <a:ln>
                <a:noFill/>
              </a:ln>
              <a:effectLst/>
            </c:spPr>
          </c:dPt>
          <c:dPt>
            <c:idx val="1"/>
            <c:bubble3D val="0"/>
            <c:spPr>
              <a:solidFill>
                <a:srgbClr val="33604C"/>
              </a:solidFill>
              <a:ln>
                <a:noFill/>
              </a:ln>
              <a:effectLst/>
            </c:spPr>
          </c:dPt>
          <c:dPt>
            <c:idx val="2"/>
            <c:bubble3D val="0"/>
            <c:spPr>
              <a:solidFill>
                <a:schemeClr val="accent3"/>
              </a:solidFill>
              <a:ln>
                <a:noFill/>
              </a:ln>
              <a:effectLst/>
            </c:spPr>
          </c:dPt>
          <c:dPt>
            <c:idx val="3"/>
            <c:bubble3D val="0"/>
            <c:spPr>
              <a:solidFill>
                <a:schemeClr val="accent4"/>
              </a:solidFill>
              <a:ln>
                <a:noFill/>
              </a:ln>
              <a:effectLst/>
            </c:spPr>
          </c:dPt>
          <c:dLbls>
            <c:delete val="1"/>
          </c:dLbls>
          <c:cat>
            <c:strRef>
              <c:f>Sheet1!$A$2:$A$5</c:f>
              <c:strCache>
                <c:ptCount val="2"/>
                <c:pt idx="0">
                  <c:v>第一季度</c:v>
                </c:pt>
                <c:pt idx="1">
                  <c:v>第二季度</c:v>
                </c:pt>
              </c:strCache>
            </c:strRef>
          </c:cat>
          <c:val>
            <c:numRef>
              <c:f>Sheet1!$B$2:$B$5</c:f>
              <c:numCache>
                <c:formatCode>General</c:formatCode>
                <c:ptCount val="4"/>
                <c:pt idx="0">
                  <c:v>8</c:v>
                </c:pt>
                <c:pt idx="1">
                  <c:v>2</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rot="0" spcFirstLastPara="0" vertOverflow="ellipsis" horzOverflow="overflow" vert="horz" wrap="square" anchor="ctr" anchorCtr="1"/>
    <a:lstStyle/>
    <a:p>
      <a:pPr>
        <a:defRPr lang="zh-CN" sz="1800"/>
      </a:pPr>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spPr>
            <a:effectLst/>
          </c:spPr>
          <c:explosion val="5"/>
          <c:dPt>
            <c:idx val="0"/>
            <c:bubble3D val="0"/>
            <c:spPr>
              <a:solidFill>
                <a:schemeClr val="accent2"/>
              </a:solidFill>
              <a:ln>
                <a:noFill/>
              </a:ln>
              <a:effectLst/>
            </c:spPr>
          </c:dPt>
          <c:dPt>
            <c:idx val="1"/>
            <c:bubble3D val="0"/>
            <c:spPr>
              <a:solidFill>
                <a:srgbClr val="33604C"/>
              </a:solidFill>
              <a:ln>
                <a:noFill/>
              </a:ln>
              <a:effectLst/>
            </c:spPr>
          </c:dPt>
          <c:dPt>
            <c:idx val="2"/>
            <c:bubble3D val="0"/>
            <c:spPr>
              <a:solidFill>
                <a:schemeClr val="accent3"/>
              </a:solidFill>
              <a:ln>
                <a:noFill/>
              </a:ln>
              <a:effectLst/>
            </c:spPr>
          </c:dPt>
          <c:dPt>
            <c:idx val="3"/>
            <c:bubble3D val="0"/>
            <c:spPr>
              <a:solidFill>
                <a:schemeClr val="accent4"/>
              </a:solidFill>
              <a:ln>
                <a:noFill/>
              </a:ln>
              <a:effectLst/>
            </c:spPr>
          </c:dPt>
          <c:dLbls>
            <c:delete val="1"/>
          </c:dLbls>
          <c:cat>
            <c:strRef>
              <c:f>Sheet1!$A$2:$A$5</c:f>
              <c:strCache>
                <c:ptCount val="2"/>
                <c:pt idx="0">
                  <c:v>第一季度</c:v>
                </c:pt>
                <c:pt idx="1">
                  <c:v>第二季度</c:v>
                </c:pt>
              </c:strCache>
            </c:strRef>
          </c:cat>
          <c:val>
            <c:numRef>
              <c:f>Sheet1!$B$2:$B$5</c:f>
              <c:numCache>
                <c:formatCode>General</c:formatCode>
                <c:ptCount val="4"/>
                <c:pt idx="0">
                  <c:v>8</c:v>
                </c:pt>
                <c:pt idx="1">
                  <c:v>2</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rot="0" spcFirstLastPara="0" vertOverflow="ellipsis" horzOverflow="overflow" vert="horz" wrap="square" anchor="ctr" anchorCtr="1"/>
    <a:lstStyle/>
    <a:p>
      <a:pPr>
        <a:defRPr lang="zh-CN" sz="1800"/>
      </a:pPr>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0"/>
          <c:showSerName val="0"/>
          <c:showPercent val="0"/>
          <c:showBubbleSize val="0"/>
          <c:showLeaderLines val="0"/>
        </c:dLbls>
        <c:firstSliceAng val="0"/>
      </c:pieChart>
      <c:spPr>
        <a:noFill/>
        <a:ln w="25400">
          <a:noFill/>
        </a:ln>
        <a:effectLst/>
      </c:spPr>
    </c:plotArea>
    <c:plotVisOnly val="1"/>
    <c:dispBlanksAs val="gap"/>
    <c:showDLblsOverMax val="0"/>
  </c:chart>
  <c:spPr>
    <a:noFill/>
    <a:ln>
      <a:noFill/>
    </a:ln>
    <a:effectLst/>
  </c:spPr>
  <c:txPr>
    <a:bodyPr rot="0" spcFirstLastPara="0" vertOverflow="ellipsis" horzOverflow="overflow" vert="horz" wrap="square" anchor="ctr" anchorCtr="1"/>
    <a:lstStyle/>
    <a:p>
      <a:pPr>
        <a:defRPr lang="zh-CN" sz="1800"/>
      </a:pPr>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rot="0" spcFirstLastPara="0" vertOverflow="ellipsis" horzOverflow="overflow" vert="horz" wrap="square" anchor="ctr" anchorCtr="1"/>
    <a:lstStyle/>
    <a:p>
      <a:pPr>
        <a:defRPr lang="zh-CN" sz="1800"/>
      </a:pPr>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spPr>
            <a:effectLst/>
          </c:spPr>
          <c:explosion val="2"/>
          <c:dPt>
            <c:idx val="0"/>
            <c:bubble3D val="0"/>
            <c:spPr>
              <a:solidFill>
                <a:srgbClr val="27413A"/>
              </a:solidFill>
              <a:ln>
                <a:noFill/>
              </a:ln>
              <a:effectLst/>
            </c:spPr>
          </c:dPt>
          <c:dPt>
            <c:idx val="1"/>
            <c:bubble3D val="0"/>
            <c:spPr>
              <a:solidFill>
                <a:srgbClr val="F2622A"/>
              </a:solidFill>
              <a:ln>
                <a:noFill/>
              </a:ln>
              <a:effectLst/>
            </c:spPr>
          </c:dPt>
          <c:dPt>
            <c:idx val="2"/>
            <c:bubble3D val="0"/>
            <c:spPr>
              <a:solidFill>
                <a:srgbClr val="F2622A"/>
              </a:solidFill>
              <a:ln>
                <a:noFill/>
              </a:ln>
              <a:effectLst/>
            </c:spPr>
          </c:dPt>
          <c:dPt>
            <c:idx val="3"/>
            <c:bubble3D val="0"/>
            <c:spPr>
              <a:solidFill>
                <a:srgbClr val="F2622A"/>
              </a:solidFill>
              <a:ln>
                <a:noFill/>
              </a:ln>
              <a:effectLst/>
            </c:spPr>
          </c:dPt>
          <c:dLbls>
            <c:delete val="1"/>
          </c:dLbls>
          <c:cat>
            <c:strRef>
              <c:f>Sheet1!$A$2:$A$5</c:f>
              <c:strCache>
                <c:ptCount val="4"/>
                <c:pt idx="0">
                  <c:v>第一季度</c:v>
                </c:pt>
                <c:pt idx="1">
                  <c:v>第二季度</c:v>
                </c:pt>
                <c:pt idx="2">
                  <c:v>第三季度</c:v>
                </c:pt>
                <c:pt idx="3">
                  <c:v>第四季度</c:v>
                </c:pt>
              </c:strCache>
            </c:strRef>
          </c:cat>
          <c:val>
            <c:numRef>
              <c:f>Sheet1!$B$2:$B$5</c:f>
              <c:numCache>
                <c:formatCode>General</c:formatCode>
                <c:ptCount val="4"/>
                <c:pt idx="0">
                  <c:v>5</c:v>
                </c:pt>
                <c:pt idx="1">
                  <c:v>2</c:v>
                </c:pt>
                <c:pt idx="2">
                  <c:v>2</c:v>
                </c:pt>
                <c:pt idx="3">
                  <c:v>1</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rot="0" spcFirstLastPara="0" vertOverflow="ellipsis" horzOverflow="overflow" vert="horz" wrap="square" anchor="ctr" anchorCtr="1"/>
    <a:lstStyle/>
    <a:p>
      <a:pPr>
        <a:defRPr lang="zh-CN" sz="1800"/>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E69EAC-48AB-404A-9943-43A69C74E56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z="1200" smtClean="0">
                <a:sym typeface="+mn-ea"/>
              </a:rPr>
              <a:t>Click to edit Master text style</a:t>
            </a:r>
            <a:endParaRPr lang="zh-CN" altLang="en-US" sz="1200" smtClean="0"/>
          </a:p>
          <a:p>
            <a:pPr lvl="1"/>
            <a:r>
              <a:rPr lang="zh-CN" altLang="en-US" sz="1200" smtClean="0">
                <a:sym typeface="+mn-ea"/>
              </a:rPr>
              <a:t>Second level</a:t>
            </a:r>
            <a:endParaRPr lang="zh-CN" altLang="en-US" sz="1200" smtClean="0"/>
          </a:p>
          <a:p>
            <a:pPr lvl="2"/>
            <a:r>
              <a:rPr lang="zh-CN" altLang="en-US" sz="1200" smtClean="0">
                <a:sym typeface="+mn-ea"/>
              </a:rPr>
              <a:t>Third level</a:t>
            </a:r>
            <a:endParaRPr lang="zh-CN" altLang="en-US" sz="1200" smtClean="0"/>
          </a:p>
          <a:p>
            <a:pPr lvl="3"/>
            <a:r>
              <a:rPr lang="zh-CN" altLang="en-US" sz="1200" smtClean="0">
                <a:sym typeface="+mn-ea"/>
              </a:rPr>
              <a:t>Fourth level</a:t>
            </a:r>
            <a:endParaRPr lang="zh-CN" altLang="en-US" sz="1200" smtClean="0"/>
          </a:p>
          <a:p>
            <a:pPr lvl="4"/>
            <a:r>
              <a:rPr lang="zh-CN" altLang="en-US" sz="1200" smtClean="0">
                <a:sym typeface="+mn-ea"/>
              </a:rPr>
              <a:t>Fifth level</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998856-960C-431A-96D0-B768A580E69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3998856-960C-431A-96D0-B768A580E69C}"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3998856-960C-431A-96D0-B768A580E69C}"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3998856-960C-431A-96D0-B768A580E69C}"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3998856-960C-431A-96D0-B768A580E69C}"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3998856-960C-431A-96D0-B768A580E69C}"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3998856-960C-431A-96D0-B768A580E69C}"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3998856-960C-431A-96D0-B768A580E69C}"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3998856-960C-431A-96D0-B768A580E69C}"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3998856-960C-431A-96D0-B768A580E69C}"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3998856-960C-431A-96D0-B768A580E69C}"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3998856-960C-431A-96D0-B768A580E69C}"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3998856-960C-431A-96D0-B768A580E69C}"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3998856-960C-431A-96D0-B768A580E69C}"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3998856-960C-431A-96D0-B768A580E69C}"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3998856-960C-431A-96D0-B768A580E69C}"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3998856-960C-431A-96D0-B768A580E69C}"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3998856-960C-431A-96D0-B768A580E69C}"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3998856-960C-431A-96D0-B768A580E69C}"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3998856-960C-431A-96D0-B768A580E69C}"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3998856-960C-431A-96D0-B768A580E69C}"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3998856-960C-431A-96D0-B768A580E69C}"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3998856-960C-431A-96D0-B768A580E69C}"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3998856-960C-431A-96D0-B768A580E69C}" type="slidenum">
              <a:rPr lang="zh-CN" altLang="en-US" smtClean="0">
                <a:solidFill>
                  <a:prstClr val="black"/>
                </a:solidFill>
              </a:rPr>
            </a:fld>
            <a:endParaRPr lang="zh-CN"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Click to edit Master title style</a:t>
            </a:r>
            <a:endParaRPr lang="zh-CN" altLang="en-US" smtClean="0"/>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Click to edit Master title style</a:t>
            </a:r>
            <a:endParaRPr lang="zh-CN" altLang="en-US" smtClean="0"/>
          </a:p>
        </p:txBody>
      </p:sp>
      <p:sp>
        <p:nvSpPr>
          <p:cNvPr id="4" name="日期占位符 3"/>
          <p:cNvSpPr>
            <a:spLocks noGrp="1"/>
          </p:cNvSpPr>
          <p:nvPr>
            <p:ph type="dt" sz="half" idx="10"/>
          </p:nvPr>
        </p:nvSpPr>
        <p:spPr/>
        <p:txBody>
          <a:bodyPr/>
          <a:lstStyle/>
          <a:p>
            <a:fld id="{561E7832-4F8E-4188-B68D-0698F6D085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E76897A-2090-4BE6-AFCA-C4404A99A15D}"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Click to edit Master title style</a:t>
            </a:r>
            <a:endParaRPr lang="zh-CN" altLang="en-US" smtClean="0"/>
          </a:p>
        </p:txBody>
      </p:sp>
      <p:sp>
        <p:nvSpPr>
          <p:cNvPr id="3" name="内容占位符 2"/>
          <p:cNvSpPr>
            <a:spLocks noGrp="1"/>
          </p:cNvSpPr>
          <p:nvPr>
            <p:ph idx="1" hasCustomPrompt="1"/>
          </p:nvPr>
        </p:nvSpPr>
        <p:spPr/>
        <p:txBody>
          <a:bodyPr/>
          <a:lstStyle/>
          <a:p>
            <a:pPr lvl="0"/>
            <a:r>
              <a:rPr lang="zh-CN" altLang="en-US" smtClean="0"/>
              <a:t>Click to edit Master text style</a:t>
            </a:r>
            <a:endParaRPr lang="zh-CN" altLang="en-US" smtClean="0"/>
          </a:p>
          <a:p>
            <a:pPr lvl="1"/>
            <a:r>
              <a:rPr lang="zh-CN" altLang="en-US" smtClean="0"/>
              <a:t>Second level</a:t>
            </a:r>
            <a:endParaRPr lang="zh-CN" altLang="en-US" smtClean="0"/>
          </a:p>
          <a:p>
            <a:pPr lvl="2"/>
            <a:r>
              <a:rPr lang="zh-CN" altLang="en-US" smtClean="0"/>
              <a:t>Third level</a:t>
            </a:r>
            <a:endParaRPr lang="zh-CN" altLang="en-US" smtClean="0"/>
          </a:p>
          <a:p>
            <a:pPr lvl="3"/>
            <a:r>
              <a:rPr lang="zh-CN" altLang="en-US" smtClean="0"/>
              <a:t>Fourth level</a:t>
            </a:r>
            <a:endParaRPr lang="zh-CN" altLang="en-US" smtClean="0"/>
          </a:p>
          <a:p>
            <a:pPr lvl="4"/>
            <a:r>
              <a:rPr lang="zh-CN" altLang="en-US" smtClean="0"/>
              <a:t>Fifth level</a:t>
            </a:r>
            <a:endParaRPr lang="zh-CN" altLang="en-US" smtClean="0"/>
          </a:p>
        </p:txBody>
      </p:sp>
      <p:sp>
        <p:nvSpPr>
          <p:cNvPr id="4" name="日期占位符 3"/>
          <p:cNvSpPr>
            <a:spLocks noGrp="1"/>
          </p:cNvSpPr>
          <p:nvPr>
            <p:ph type="dt" sz="half" idx="10"/>
          </p:nvPr>
        </p:nvSpPr>
        <p:spPr/>
        <p:txBody>
          <a:bodyPr/>
          <a:lstStyle/>
          <a:p>
            <a:fld id="{561E7832-4F8E-4188-B68D-0698F6D085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E76897A-2090-4BE6-AFCA-C4404A99A15D}"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1E7832-4F8E-4188-B68D-0698F6D085A5}"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E76897A-2090-4BE6-AFCA-C4404A99A15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Click to edit Master title style</a:t>
            </a:r>
            <a:endParaRPr lang="zh-CN" altLang="en-US" smtClean="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Click to edit Master text style</a:t>
            </a:r>
            <a:endParaRPr lang="zh-CN" altLang="en-US" smtClean="0"/>
          </a:p>
          <a:p>
            <a:pPr lvl="1"/>
            <a:r>
              <a:rPr lang="zh-CN" altLang="en-US" smtClean="0"/>
              <a:t>Second level</a:t>
            </a:r>
            <a:endParaRPr lang="zh-CN" altLang="en-US" smtClean="0"/>
          </a:p>
          <a:p>
            <a:pPr lvl="2"/>
            <a:r>
              <a:rPr lang="zh-CN" altLang="en-US" smtClean="0"/>
              <a:t>Third level</a:t>
            </a:r>
            <a:endParaRPr lang="zh-CN" altLang="en-US" smtClean="0"/>
          </a:p>
          <a:p>
            <a:pPr lvl="3"/>
            <a:r>
              <a:rPr lang="zh-CN" altLang="en-US" smtClean="0"/>
              <a:t>Fourth level</a:t>
            </a:r>
            <a:endParaRPr lang="zh-CN" altLang="en-US" smtClean="0"/>
          </a:p>
          <a:p>
            <a:pPr lvl="4"/>
            <a:r>
              <a:rPr lang="zh-CN" altLang="en-US" smtClean="0"/>
              <a:t>Fifth level</a:t>
            </a:r>
            <a:endParaRPr lang="zh-CN" altLang="en-US" smtClean="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1E7832-4F8E-4188-B68D-0698F6D085A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76897A-2090-4BE6-AFCA-C4404A99A15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image" Target="../media/image44.jpeg"/><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2.xml"/><Relationship Id="rId5" Type="http://schemas.openxmlformats.org/officeDocument/2006/relationships/image" Target="../media/image48.jpeg"/><Relationship Id="rId4" Type="http://schemas.openxmlformats.org/officeDocument/2006/relationships/image" Target="../media/image47.jpeg"/><Relationship Id="rId3" Type="http://schemas.openxmlformats.org/officeDocument/2006/relationships/image" Target="../media/image46.jpeg"/><Relationship Id="rId2" Type="http://schemas.openxmlformats.org/officeDocument/2006/relationships/image" Target="../media/image45.jpeg"/><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49.jpeg"/><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image" Target="../media/image1.jpeg"/><Relationship Id="rId2" Type="http://schemas.openxmlformats.org/officeDocument/2006/relationships/chart" Target="../charts/chart2.xml"/><Relationship Id="rId1" Type="http://schemas.openxmlformats.org/officeDocument/2006/relationships/chart" Target="../charts/chart1.xml"/></Relationships>
</file>

<file path=ppt/slides/_rels/slide15.xml.rels><?xml version="1.0" encoding="UTF-8" standalone="yes"?>
<Relationships xmlns="http://schemas.openxmlformats.org/package/2006/relationships"><Relationship Id="rId9" Type="http://schemas.openxmlformats.org/officeDocument/2006/relationships/image" Target="../media/image53.jpeg"/><Relationship Id="rId8" Type="http://schemas.openxmlformats.org/officeDocument/2006/relationships/image" Target="../media/image52.jpeg"/><Relationship Id="rId7" Type="http://schemas.openxmlformats.org/officeDocument/2006/relationships/image" Target="../media/image51.jpeg"/><Relationship Id="rId6" Type="http://schemas.openxmlformats.org/officeDocument/2006/relationships/image" Target="../media/image50.jpeg"/><Relationship Id="rId5" Type="http://schemas.openxmlformats.org/officeDocument/2006/relationships/image" Target="../media/image1.jpeg"/><Relationship Id="rId4" Type="http://schemas.openxmlformats.org/officeDocument/2006/relationships/chart" Target="../charts/chart6.xml"/><Relationship Id="rId3" Type="http://schemas.openxmlformats.org/officeDocument/2006/relationships/chart" Target="../charts/chart5.xml"/><Relationship Id="rId2" Type="http://schemas.openxmlformats.org/officeDocument/2006/relationships/chart" Target="../charts/chart4.xml"/><Relationship Id="rId11" Type="http://schemas.openxmlformats.org/officeDocument/2006/relationships/notesSlide" Target="../notesSlides/notesSlide9.xml"/><Relationship Id="rId10" Type="http://schemas.openxmlformats.org/officeDocument/2006/relationships/slideLayout" Target="../slideLayouts/slideLayout2.xml"/><Relationship Id="rId1" Type="http://schemas.openxmlformats.org/officeDocument/2006/relationships/chart" Target="../charts/chart3.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39.png"/><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1.png"/><Relationship Id="rId3" Type="http://schemas.openxmlformats.org/officeDocument/2006/relationships/image" Target="../media/image30.png"/><Relationship Id="rId2" Type="http://schemas.openxmlformats.org/officeDocument/2006/relationships/image" Target="../media/image54.png"/><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image" Target="../media/image1.jpeg"/><Relationship Id="rId2" Type="http://schemas.openxmlformats.org/officeDocument/2006/relationships/chart" Target="../charts/chart8.xml"/><Relationship Id="rId1" Type="http://schemas.openxmlformats.org/officeDocument/2006/relationships/chart" Target="../charts/chart7.xml"/></Relationships>
</file>

<file path=ppt/slides/_rels/slide2.xml.rels><?xml version="1.0" encoding="UTF-8" standalone="yes"?>
<Relationships xmlns="http://schemas.openxmlformats.org/package/2006/relationships"><Relationship Id="rId9" Type="http://schemas.openxmlformats.org/officeDocument/2006/relationships/image" Target="../media/image10.jpeg"/><Relationship Id="rId8" Type="http://schemas.openxmlformats.org/officeDocument/2006/relationships/image" Target="../media/image9.jpeg"/><Relationship Id="rId7" Type="http://schemas.openxmlformats.org/officeDocument/2006/relationships/image" Target="../media/image8.jpeg"/><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 Id="rId3" Type="http://schemas.openxmlformats.org/officeDocument/2006/relationships/image" Target="../media/image4.jpeg"/><Relationship Id="rId27" Type="http://schemas.openxmlformats.org/officeDocument/2006/relationships/slideLayout" Target="../slideLayouts/slideLayout1.xml"/><Relationship Id="rId26" Type="http://schemas.openxmlformats.org/officeDocument/2006/relationships/image" Target="../media/image27.jpeg"/><Relationship Id="rId25" Type="http://schemas.openxmlformats.org/officeDocument/2006/relationships/image" Target="../media/image26.jpeg"/><Relationship Id="rId24" Type="http://schemas.openxmlformats.org/officeDocument/2006/relationships/image" Target="../media/image25.jpeg"/><Relationship Id="rId23" Type="http://schemas.openxmlformats.org/officeDocument/2006/relationships/image" Target="../media/image24.jpeg"/><Relationship Id="rId22" Type="http://schemas.openxmlformats.org/officeDocument/2006/relationships/image" Target="../media/image23.jpeg"/><Relationship Id="rId21" Type="http://schemas.openxmlformats.org/officeDocument/2006/relationships/image" Target="../media/image22.jpeg"/><Relationship Id="rId20" Type="http://schemas.openxmlformats.org/officeDocument/2006/relationships/image" Target="../media/image21.jpeg"/><Relationship Id="rId2" Type="http://schemas.openxmlformats.org/officeDocument/2006/relationships/image" Target="../media/image3.jpeg"/><Relationship Id="rId19" Type="http://schemas.openxmlformats.org/officeDocument/2006/relationships/image" Target="../media/image20.jpeg"/><Relationship Id="rId18" Type="http://schemas.openxmlformats.org/officeDocument/2006/relationships/image" Target="../media/image19.jpeg"/><Relationship Id="rId17" Type="http://schemas.openxmlformats.org/officeDocument/2006/relationships/image" Target="../media/image18.jpeg"/><Relationship Id="rId16" Type="http://schemas.openxmlformats.org/officeDocument/2006/relationships/image" Target="../media/image17.jpeg"/><Relationship Id="rId15" Type="http://schemas.openxmlformats.org/officeDocument/2006/relationships/image" Target="../media/image16.jpeg"/><Relationship Id="rId14" Type="http://schemas.openxmlformats.org/officeDocument/2006/relationships/image" Target="../media/image15.jpeg"/><Relationship Id="rId13" Type="http://schemas.openxmlformats.org/officeDocument/2006/relationships/image" Target="../media/image14.jpeg"/><Relationship Id="rId12" Type="http://schemas.openxmlformats.org/officeDocument/2006/relationships/image" Target="../media/image13.jpeg"/><Relationship Id="rId11" Type="http://schemas.openxmlformats.org/officeDocument/2006/relationships/image" Target="../media/image12.jpeg"/><Relationship Id="rId10" Type="http://schemas.openxmlformats.org/officeDocument/2006/relationships/image" Target="../media/image11.jpeg"/><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1.png"/><Relationship Id="rId3" Type="http://schemas.openxmlformats.org/officeDocument/2006/relationships/image" Target="../media/image30.png"/><Relationship Id="rId2" Type="http://schemas.openxmlformats.org/officeDocument/2006/relationships/image" Target="../media/image54.png"/><Relationship Id="rId1" Type="http://schemas.openxmlformats.org/officeDocument/2006/relationships/image" Target="../media/image1.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chart" Target="../charts/chart9.xml"/></Relationships>
</file>

<file path=ppt/slides/_rels/slide28.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2.xml"/><Relationship Id="rId4" Type="http://schemas.openxmlformats.org/officeDocument/2006/relationships/image" Target="../media/image1.jpeg"/><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chart" Target="../charts/chart10.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1.jpeg"/></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0.png"/><Relationship Id="rId2" Type="http://schemas.openxmlformats.org/officeDocument/2006/relationships/image" Target="../media/image31.png"/><Relationship Id="rId1" Type="http://schemas.openxmlformats.org/officeDocument/2006/relationships/image" Target="../media/image55.jpeg"/></Relationships>
</file>

<file path=ppt/slides/_rels/slide31.xml.rels><?xml version="1.0" encoding="UTF-8" standalone="yes"?>
<Relationships xmlns="http://schemas.openxmlformats.org/package/2006/relationships"><Relationship Id="rId9" Type="http://schemas.openxmlformats.org/officeDocument/2006/relationships/notesSlide" Target="../notesSlides/notesSlide22.xml"/><Relationship Id="rId8" Type="http://schemas.openxmlformats.org/officeDocument/2006/relationships/slideLayout" Target="../slideLayouts/slideLayout2.xml"/><Relationship Id="rId7" Type="http://schemas.openxmlformats.org/officeDocument/2006/relationships/image" Target="../media/image61.png"/><Relationship Id="rId6" Type="http://schemas.openxmlformats.org/officeDocument/2006/relationships/image" Target="../media/image60.wmf"/><Relationship Id="rId5" Type="http://schemas.openxmlformats.org/officeDocument/2006/relationships/image" Target="../media/image59.png"/><Relationship Id="rId4" Type="http://schemas.openxmlformats.org/officeDocument/2006/relationships/image" Target="../media/image58.png"/><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image" Target="../media/image1.jpe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jpe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33.jpe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image" Target="../media/image36.jpeg"/><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image" Target="../media/image39.png"/><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microsoft.com/office/2007/relationships/hdphoto" Target="../media/image41.wdp"/><Relationship Id="rId2" Type="http://schemas.openxmlformats.org/officeDocument/2006/relationships/image" Target="../media/image40.pn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13500"/>
            <a:ext cx="12211637" cy="6871500"/>
          </a:xfrm>
          <a:prstGeom prst="rect">
            <a:avLst/>
          </a:prstGeom>
        </p:spPr>
      </p:pic>
      <p:sp>
        <p:nvSpPr>
          <p:cNvPr id="3" name="文本框 2"/>
          <p:cNvSpPr txBox="1"/>
          <p:nvPr/>
        </p:nvSpPr>
        <p:spPr>
          <a:xfrm>
            <a:off x="3467717" y="1678891"/>
            <a:ext cx="5256567" cy="1107996"/>
          </a:xfrm>
          <a:prstGeom prst="rect">
            <a:avLst/>
          </a:prstGeom>
          <a:noFill/>
        </p:spPr>
        <p:txBody>
          <a:bodyPr wrap="none" rtlCol="0">
            <a:spAutoFit/>
          </a:bodyPr>
          <a:lstStyle/>
          <a:p>
            <a:r>
              <a:rPr lang="en-US" altLang="zh-CN" sz="6600" b="1" dirty="0" smtClean="0">
                <a:solidFill>
                  <a:srgbClr val="FFFFFF"/>
                </a:solidFill>
              </a:rPr>
              <a:t>FUSION IS THE</a:t>
            </a:r>
            <a:endParaRPr lang="zh-CN" altLang="en-US" sz="6600" b="1" dirty="0">
              <a:solidFill>
                <a:srgbClr val="FFFFFF"/>
              </a:solidFill>
            </a:endParaRPr>
          </a:p>
        </p:txBody>
      </p:sp>
      <p:sp>
        <p:nvSpPr>
          <p:cNvPr id="8" name="文本框 7"/>
          <p:cNvSpPr txBox="1"/>
          <p:nvPr/>
        </p:nvSpPr>
        <p:spPr>
          <a:xfrm>
            <a:off x="3672901" y="4070976"/>
            <a:ext cx="4846198" cy="1569660"/>
          </a:xfrm>
          <a:prstGeom prst="rect">
            <a:avLst/>
          </a:prstGeom>
          <a:noFill/>
        </p:spPr>
        <p:txBody>
          <a:bodyPr wrap="none" rtlCol="0">
            <a:spAutoFit/>
          </a:bodyPr>
          <a:lstStyle>
            <a:defPPr>
              <a:defRPr lang="zh-CN"/>
            </a:defPPr>
            <a:lvl1pPr>
              <a:defRPr sz="9600">
                <a:ln w="25400">
                  <a:solidFill>
                    <a:schemeClr val="bg1"/>
                  </a:solidFill>
                </a:ln>
                <a:noFill/>
                <a:latin typeface="Impact" panose="020B0806030902050204" pitchFamily="34" charset="0"/>
              </a:defRPr>
            </a:lvl1pPr>
          </a:lstStyle>
          <a:p>
            <a:r>
              <a:rPr lang="en-US" altLang="zh-CN" dirty="0"/>
              <a:t>UNIVERSE</a:t>
            </a:r>
            <a:endParaRPr lang="zh-CN" altLang="en-US" dirty="0"/>
          </a:p>
        </p:txBody>
      </p:sp>
      <p:sp>
        <p:nvSpPr>
          <p:cNvPr id="9" name="文本框 8"/>
          <p:cNvSpPr txBox="1"/>
          <p:nvPr/>
        </p:nvSpPr>
        <p:spPr>
          <a:xfrm>
            <a:off x="3399236" y="3675985"/>
            <a:ext cx="5393528" cy="646331"/>
          </a:xfrm>
          <a:prstGeom prst="rect">
            <a:avLst/>
          </a:prstGeom>
          <a:noFill/>
        </p:spPr>
        <p:txBody>
          <a:bodyPr wrap="none" rtlCol="0">
            <a:spAutoFit/>
          </a:bodyPr>
          <a:lstStyle/>
          <a:p>
            <a:r>
              <a:rPr lang="en-US" altLang="zh-CN" sz="3600" b="1" dirty="0" smtClean="0">
                <a:solidFill>
                  <a:srgbClr val="FFFFFF"/>
                </a:solidFill>
              </a:rPr>
              <a:t>SOURCE OF ENERGY IN THE</a:t>
            </a:r>
            <a:endParaRPr lang="zh-CN" altLang="en-US" sz="3600" b="1" dirty="0">
              <a:solidFill>
                <a:srgbClr val="FFFFFF"/>
              </a:solidFill>
            </a:endParaRPr>
          </a:p>
        </p:txBody>
      </p:sp>
      <p:sp>
        <p:nvSpPr>
          <p:cNvPr id="10" name="文本框 9"/>
          <p:cNvSpPr txBox="1"/>
          <p:nvPr/>
        </p:nvSpPr>
        <p:spPr>
          <a:xfrm>
            <a:off x="3756642" y="2371432"/>
            <a:ext cx="4678717" cy="1569660"/>
          </a:xfrm>
          <a:prstGeom prst="rect">
            <a:avLst/>
          </a:prstGeom>
          <a:noFill/>
        </p:spPr>
        <p:txBody>
          <a:bodyPr wrap="none" rtlCol="0">
            <a:spAutoFit/>
          </a:bodyPr>
          <a:lstStyle/>
          <a:p>
            <a:r>
              <a:rPr lang="en-US" altLang="zh-CN" sz="9600" dirty="0" smtClean="0">
                <a:ln w="25400">
                  <a:solidFill>
                    <a:schemeClr val="bg1"/>
                  </a:solidFill>
                </a:ln>
                <a:noFill/>
                <a:latin typeface="Impact" panose="020B0806030902050204" pitchFamily="34" charset="0"/>
              </a:rPr>
              <a:t>ULTIMATE</a:t>
            </a:r>
            <a:endParaRPr lang="zh-CN" altLang="en-US" sz="9600" dirty="0">
              <a:ln w="25400">
                <a:solidFill>
                  <a:schemeClr val="bg1"/>
                </a:solidFill>
              </a:ln>
              <a:noFill/>
              <a:latin typeface="Impact" panose="020B0806030902050204" pitchFamily="34" charset="0"/>
            </a:endParaRPr>
          </a:p>
        </p:txBody>
      </p:sp>
      <p:cxnSp>
        <p:nvCxnSpPr>
          <p:cNvPr id="12" name="直接连接符 11"/>
          <p:cNvCxnSpPr/>
          <p:nvPr/>
        </p:nvCxnSpPr>
        <p:spPr>
          <a:xfrm>
            <a:off x="3543329" y="5640636"/>
            <a:ext cx="5105335" cy="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543329" y="6105456"/>
            <a:ext cx="5105335" cy="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4084131" y="5643790"/>
            <a:ext cx="3973830" cy="398780"/>
          </a:xfrm>
          <a:prstGeom prst="rect">
            <a:avLst/>
          </a:prstGeom>
          <a:noFill/>
        </p:spPr>
        <p:txBody>
          <a:bodyPr wrap="none" rtlCol="0">
            <a:spAutoFit/>
          </a:bodyPr>
          <a:lstStyle/>
          <a:p>
            <a:r>
              <a:rPr lang="en-GB" sz="2000" dirty="0" smtClean="0">
                <a:solidFill>
                  <a:srgbClr val="FFFFFF"/>
                </a:solidFill>
                <a:latin typeface="Microsoft YaHei" panose="020B0503020204020204" pitchFamily="34" charset="-122"/>
                <a:ea typeface="Microsoft YaHei" panose="020B0503020204020204" pitchFamily="34" charset="-122"/>
              </a:rPr>
              <a:t>Reporter: Andranik Barseghyan</a:t>
            </a:r>
            <a:endParaRPr lang="en-GB" sz="2000" dirty="0">
              <a:solidFill>
                <a:srgbClr val="FFFFFF"/>
              </a:solidFill>
              <a:latin typeface="Microsoft YaHei" panose="020B0503020204020204" pitchFamily="34" charset="-122"/>
              <a:ea typeface="Microsoft YaHei" panose="020B0503020204020204" pitchFamily="34" charset="-122"/>
            </a:endParaRPr>
          </a:p>
        </p:txBody>
      </p:sp>
      <p:pic>
        <p:nvPicPr>
          <p:cNvPr id="11" name="Picture 10" descr="Gusev_Spirit_01"/>
          <p:cNvPicPr>
            <a:picLocks noChangeAspect="1"/>
          </p:cNvPicPr>
          <p:nvPr/>
        </p:nvPicPr>
        <p:blipFill>
          <a:blip r:embed="rId2"/>
          <a:stretch>
            <a:fillRect/>
          </a:stretch>
        </p:blipFill>
        <p:spPr>
          <a:xfrm>
            <a:off x="-635" y="-953770"/>
            <a:ext cx="12181205" cy="287845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13500"/>
            <a:ext cx="12211637" cy="6871500"/>
          </a:xfrm>
          <a:prstGeom prst="rect">
            <a:avLst/>
          </a:prstGeom>
        </p:spPr>
      </p:pic>
      <p:sp>
        <p:nvSpPr>
          <p:cNvPr id="30" name="矩形 29"/>
          <p:cNvSpPr/>
          <p:nvPr/>
        </p:nvSpPr>
        <p:spPr>
          <a:xfrm>
            <a:off x="-13064" y="-41578"/>
            <a:ext cx="12193760" cy="6899578"/>
          </a:xfrm>
          <a:prstGeom prst="rect">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2039019" y="-1169428"/>
            <a:ext cx="13206524" cy="8771639"/>
            <a:chOff x="-2039019" y="-1169428"/>
            <a:chExt cx="13206524" cy="8771639"/>
          </a:xfrm>
        </p:grpSpPr>
        <p:pic>
          <p:nvPicPr>
            <p:cNvPr id="31" name="图片 30"/>
            <p:cNvPicPr>
              <a:picLocks noChangeAspect="1"/>
            </p:cNvPicPr>
            <p:nvPr/>
          </p:nvPicPr>
          <p:blipFill>
            <a:blip r:embed="rId2" cstate="email"/>
            <a:stretch>
              <a:fillRect/>
            </a:stretch>
          </p:blipFill>
          <p:spPr>
            <a:xfrm flipH="1">
              <a:off x="-2039019" y="744211"/>
              <a:ext cx="7983000" cy="6858000"/>
            </a:xfrm>
            <a:prstGeom prst="rect">
              <a:avLst/>
            </a:prstGeom>
          </p:spPr>
        </p:pic>
        <p:pic>
          <p:nvPicPr>
            <p:cNvPr id="32" name="图片 31"/>
            <p:cNvPicPr>
              <a:picLocks noChangeAspect="1"/>
            </p:cNvPicPr>
            <p:nvPr/>
          </p:nvPicPr>
          <p:blipFill>
            <a:blip r:embed="rId2" cstate="email"/>
            <a:stretch>
              <a:fillRect/>
            </a:stretch>
          </p:blipFill>
          <p:spPr>
            <a:xfrm rot="16200000">
              <a:off x="3747005" y="-606928"/>
              <a:ext cx="7983000" cy="6858000"/>
            </a:xfrm>
            <a:prstGeom prst="rect">
              <a:avLst/>
            </a:prstGeom>
          </p:spPr>
        </p:pic>
        <p:pic>
          <p:nvPicPr>
            <p:cNvPr id="33" name="daizi"/>
            <p:cNvPicPr>
              <a:picLocks noChangeAspect="1"/>
            </p:cNvPicPr>
            <p:nvPr/>
          </p:nvPicPr>
          <p:blipFill>
            <a:blip r:embed="rId2" cstate="email"/>
            <a:stretch>
              <a:fillRect/>
            </a:stretch>
          </p:blipFill>
          <p:spPr>
            <a:xfrm rot="10800000" flipH="1" flipV="1">
              <a:off x="-1814273" y="-776119"/>
              <a:ext cx="7983000" cy="6858000"/>
            </a:xfrm>
            <a:prstGeom prst="rect">
              <a:avLst/>
            </a:prstGeom>
          </p:spPr>
        </p:pic>
      </p:grpSp>
      <p:sp>
        <p:nvSpPr>
          <p:cNvPr id="17" name="矩形 16"/>
          <p:cNvSpPr/>
          <p:nvPr/>
        </p:nvSpPr>
        <p:spPr>
          <a:xfrm>
            <a:off x="-13064" y="-41578"/>
            <a:ext cx="12193760" cy="566329"/>
          </a:xfrm>
          <a:prstGeom prst="rect">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p>
        </p:txBody>
      </p:sp>
      <p:sp>
        <p:nvSpPr>
          <p:cNvPr id="5" name="菱形 4"/>
          <p:cNvSpPr/>
          <p:nvPr/>
        </p:nvSpPr>
        <p:spPr>
          <a:xfrm>
            <a:off x="12001865" y="2496183"/>
            <a:ext cx="171085" cy="171085"/>
          </a:xfrm>
          <a:prstGeom prst="diamond">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dirty="0"/>
          </a:p>
        </p:txBody>
      </p:sp>
      <p:sp>
        <p:nvSpPr>
          <p:cNvPr id="6" name="菱形 5"/>
          <p:cNvSpPr/>
          <p:nvPr/>
        </p:nvSpPr>
        <p:spPr>
          <a:xfrm>
            <a:off x="12001865" y="2881274"/>
            <a:ext cx="171085" cy="171085"/>
          </a:xfrm>
          <a:prstGeom prst="diamond">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dirty="0"/>
          </a:p>
        </p:txBody>
      </p:sp>
      <p:sp>
        <p:nvSpPr>
          <p:cNvPr id="7" name="菱形 6"/>
          <p:cNvSpPr/>
          <p:nvPr/>
        </p:nvSpPr>
        <p:spPr>
          <a:xfrm>
            <a:off x="12001865" y="3266365"/>
            <a:ext cx="171085" cy="171085"/>
          </a:xfrm>
          <a:prstGeom prst="diamond">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dirty="0"/>
          </a:p>
        </p:txBody>
      </p:sp>
      <p:sp>
        <p:nvSpPr>
          <p:cNvPr id="8" name="菱形 7"/>
          <p:cNvSpPr/>
          <p:nvPr/>
        </p:nvSpPr>
        <p:spPr>
          <a:xfrm>
            <a:off x="12001865" y="3651456"/>
            <a:ext cx="171085" cy="171085"/>
          </a:xfrm>
          <a:prstGeom prst="diamond">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dirty="0"/>
          </a:p>
        </p:txBody>
      </p:sp>
      <p:sp>
        <p:nvSpPr>
          <p:cNvPr id="9" name="菱形 8"/>
          <p:cNvSpPr/>
          <p:nvPr/>
        </p:nvSpPr>
        <p:spPr>
          <a:xfrm>
            <a:off x="12001865" y="4036547"/>
            <a:ext cx="171085" cy="171085"/>
          </a:xfrm>
          <a:prstGeom prst="diamond">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dirty="0"/>
          </a:p>
        </p:txBody>
      </p:sp>
      <p:sp>
        <p:nvSpPr>
          <p:cNvPr id="10" name="菱形 9"/>
          <p:cNvSpPr/>
          <p:nvPr/>
        </p:nvSpPr>
        <p:spPr>
          <a:xfrm>
            <a:off x="12001865" y="4421636"/>
            <a:ext cx="171085" cy="171085"/>
          </a:xfrm>
          <a:prstGeom prst="diamond">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dirty="0"/>
          </a:p>
        </p:txBody>
      </p:sp>
      <p:sp>
        <p:nvSpPr>
          <p:cNvPr id="11" name="文本框 10"/>
          <p:cNvSpPr txBox="1"/>
          <p:nvPr/>
        </p:nvSpPr>
        <p:spPr>
          <a:xfrm>
            <a:off x="11639291" y="3167398"/>
            <a:ext cx="418704" cy="369332"/>
          </a:xfrm>
          <a:prstGeom prst="rect">
            <a:avLst/>
          </a:prstGeom>
          <a:noFill/>
        </p:spPr>
        <p:txBody>
          <a:bodyPr wrap="none" rtlCol="0">
            <a:spAutoFit/>
          </a:bodyPr>
          <a:lstStyle/>
          <a:p>
            <a:r>
              <a:rPr lang="en-US" altLang="zh-CN" dirty="0" smtClean="0">
                <a:solidFill>
                  <a:srgbClr val="FFFF00"/>
                </a:solidFill>
              </a:rPr>
              <a:t>02</a:t>
            </a:r>
            <a:endParaRPr lang="zh-CN" altLang="en-US" dirty="0">
              <a:solidFill>
                <a:srgbClr val="FFFF00"/>
              </a:solidFill>
            </a:endParaRPr>
          </a:p>
        </p:txBody>
      </p:sp>
      <p:sp>
        <p:nvSpPr>
          <p:cNvPr id="12" name="文本框 11"/>
          <p:cNvSpPr txBox="1"/>
          <p:nvPr/>
        </p:nvSpPr>
        <p:spPr>
          <a:xfrm>
            <a:off x="1544715" y="-7428"/>
            <a:ext cx="806631" cy="400110"/>
          </a:xfrm>
          <a:prstGeom prst="rect">
            <a:avLst/>
          </a:prstGeom>
          <a:noFill/>
        </p:spPr>
        <p:txBody>
          <a:bodyPr wrap="none" rtlCol="0">
            <a:spAutoFit/>
          </a:bodyPr>
          <a:lstStyle/>
          <a:p>
            <a:r>
              <a:rPr lang="en-US" altLang="zh-CN" sz="1000" b="1" dirty="0" smtClean="0">
                <a:solidFill>
                  <a:srgbClr val="F2F2F2"/>
                </a:solidFill>
                <a:latin typeface="Microsoft YaHei" panose="020B0503020204020204" pitchFamily="34" charset="-122"/>
                <a:ea typeface="Microsoft YaHei" panose="020B0503020204020204" pitchFamily="34" charset="-122"/>
              </a:rPr>
              <a:t>01</a:t>
            </a:r>
            <a:endParaRPr lang="en-US" altLang="zh-CN" sz="1000" b="1" dirty="0" smtClean="0">
              <a:solidFill>
                <a:srgbClr val="F2F2F2"/>
              </a:solidFill>
              <a:latin typeface="Microsoft YaHei" panose="020B0503020204020204" pitchFamily="34" charset="-122"/>
              <a:ea typeface="Microsoft YaHei" panose="020B0503020204020204" pitchFamily="34" charset="-122"/>
            </a:endParaRPr>
          </a:p>
          <a:p>
            <a:r>
              <a:rPr lang="en-US" altLang="zh-CN" sz="1000" b="1" dirty="0">
                <a:solidFill>
                  <a:srgbClr val="F2F2F2"/>
                </a:solidFill>
                <a:latin typeface="Microsoft YaHei" panose="020B0503020204020204" pitchFamily="34" charset="-122"/>
                <a:ea typeface="Microsoft YaHei" panose="020B0503020204020204" pitchFamily="34" charset="-122"/>
              </a:rPr>
              <a:t> </a:t>
            </a:r>
            <a:r>
              <a:rPr lang="en-US" altLang="zh-CN" sz="1000" b="1" dirty="0" smtClean="0">
                <a:solidFill>
                  <a:srgbClr val="F2F2F2"/>
                </a:solidFill>
                <a:latin typeface="Microsoft YaHei" panose="020B0503020204020204" pitchFamily="34" charset="-122"/>
                <a:ea typeface="Microsoft YaHei" panose="020B0503020204020204" pitchFamily="34" charset="-122"/>
              </a:rPr>
              <a:t>   ABOUT</a:t>
            </a:r>
            <a:endParaRPr lang="zh-CN" altLang="en-US" sz="1000" b="1" dirty="0">
              <a:solidFill>
                <a:srgbClr val="F2F2F2"/>
              </a:solidFill>
              <a:latin typeface="Microsoft YaHei" panose="020B0503020204020204" pitchFamily="34" charset="-122"/>
              <a:ea typeface="Microsoft YaHei" panose="020B0503020204020204" pitchFamily="34" charset="-122"/>
            </a:endParaRPr>
          </a:p>
        </p:txBody>
      </p:sp>
      <p:sp>
        <p:nvSpPr>
          <p:cNvPr id="13" name="文本框 12"/>
          <p:cNvSpPr txBox="1"/>
          <p:nvPr/>
        </p:nvSpPr>
        <p:spPr>
          <a:xfrm>
            <a:off x="9647223" y="-7428"/>
            <a:ext cx="981359" cy="400110"/>
          </a:xfrm>
          <a:prstGeom prst="rect">
            <a:avLst/>
          </a:prstGeom>
          <a:noFill/>
        </p:spPr>
        <p:txBody>
          <a:bodyPr wrap="none" rtlCol="0">
            <a:spAutoFit/>
          </a:bodyPr>
          <a:lstStyle/>
          <a:p>
            <a:r>
              <a:rPr lang="en-US" altLang="zh-CN" sz="1000" b="1" dirty="0" smtClean="0">
                <a:solidFill>
                  <a:schemeClr val="bg1">
                    <a:lumMod val="85000"/>
                  </a:schemeClr>
                </a:solidFill>
                <a:latin typeface="Microsoft YaHei" panose="020B0503020204020204" pitchFamily="34" charset="-122"/>
                <a:ea typeface="Microsoft YaHei" panose="020B0503020204020204" pitchFamily="34" charset="-122"/>
              </a:rPr>
              <a:t>05</a:t>
            </a:r>
            <a:endParaRPr lang="en-US" altLang="zh-CN" sz="1000" b="1" dirty="0" smtClean="0">
              <a:solidFill>
                <a:schemeClr val="bg1">
                  <a:lumMod val="85000"/>
                </a:schemeClr>
              </a:solidFill>
              <a:latin typeface="Microsoft YaHei" panose="020B0503020204020204" pitchFamily="34" charset="-122"/>
              <a:ea typeface="Microsoft YaHei" panose="020B0503020204020204" pitchFamily="34" charset="-122"/>
            </a:endParaRPr>
          </a:p>
          <a:p>
            <a:r>
              <a:rPr lang="en-US" altLang="zh-CN" sz="1000" b="1" dirty="0">
                <a:solidFill>
                  <a:schemeClr val="bg1">
                    <a:lumMod val="85000"/>
                  </a:schemeClr>
                </a:solidFill>
                <a:latin typeface="Microsoft YaHei" panose="020B0503020204020204" pitchFamily="34" charset="-122"/>
                <a:ea typeface="Microsoft YaHei" panose="020B0503020204020204" pitchFamily="34" charset="-122"/>
              </a:rPr>
              <a:t> </a:t>
            </a:r>
            <a:r>
              <a:rPr lang="en-US" altLang="zh-CN" sz="1000" b="1" dirty="0" smtClean="0">
                <a:solidFill>
                  <a:schemeClr val="bg1">
                    <a:lumMod val="85000"/>
                  </a:schemeClr>
                </a:solidFill>
                <a:latin typeface="Microsoft YaHei" panose="020B0503020204020204" pitchFamily="34" charset="-122"/>
                <a:ea typeface="Microsoft YaHei" panose="020B0503020204020204" pitchFamily="34" charset="-122"/>
              </a:rPr>
              <a:t>   </a:t>
            </a:r>
            <a:r>
              <a:rPr lang="en-US" altLang="zh-CN" sz="1000" b="1" dirty="0">
                <a:solidFill>
                  <a:schemeClr val="bg1">
                    <a:lumMod val="85000"/>
                  </a:schemeClr>
                </a:solidFill>
                <a:latin typeface="Microsoft YaHei" panose="020B0503020204020204" pitchFamily="34" charset="-122"/>
                <a:ea typeface="Microsoft YaHei" panose="020B0503020204020204" pitchFamily="34" charset="-122"/>
              </a:rPr>
              <a:t>CONTACT</a:t>
            </a:r>
            <a:endParaRPr lang="zh-CN" altLang="en-US" sz="1000" b="1" dirty="0">
              <a:solidFill>
                <a:schemeClr val="bg1">
                  <a:lumMod val="85000"/>
                </a:schemeClr>
              </a:solidFill>
              <a:latin typeface="Microsoft YaHei" panose="020B0503020204020204" pitchFamily="34" charset="-122"/>
              <a:ea typeface="Microsoft YaHei" panose="020B0503020204020204" pitchFamily="34" charset="-122"/>
            </a:endParaRPr>
          </a:p>
        </p:txBody>
      </p:sp>
      <p:sp>
        <p:nvSpPr>
          <p:cNvPr id="14" name="文本框 13"/>
          <p:cNvSpPr txBox="1"/>
          <p:nvPr/>
        </p:nvSpPr>
        <p:spPr>
          <a:xfrm>
            <a:off x="3406435" y="-19517"/>
            <a:ext cx="720069" cy="400110"/>
          </a:xfrm>
          <a:prstGeom prst="rect">
            <a:avLst/>
          </a:prstGeom>
          <a:noFill/>
        </p:spPr>
        <p:txBody>
          <a:bodyPr wrap="none" rtlCol="0">
            <a:spAutoFit/>
          </a:bodyPr>
          <a:lstStyle/>
          <a:p>
            <a:r>
              <a:rPr lang="en-US" altLang="zh-CN" sz="1000" b="1" dirty="0" smtClean="0">
                <a:solidFill>
                  <a:srgbClr val="FFFF00"/>
                </a:solidFill>
                <a:latin typeface="Microsoft YaHei" panose="020B0503020204020204" pitchFamily="34" charset="-122"/>
                <a:ea typeface="Microsoft YaHei" panose="020B0503020204020204" pitchFamily="34" charset="-122"/>
              </a:rPr>
              <a:t>02</a:t>
            </a:r>
            <a:endParaRPr lang="en-US" altLang="zh-CN" sz="1000" b="1" dirty="0" smtClean="0">
              <a:solidFill>
                <a:srgbClr val="FFFF00"/>
              </a:solidFill>
              <a:latin typeface="Microsoft YaHei" panose="020B0503020204020204" pitchFamily="34" charset="-122"/>
              <a:ea typeface="Microsoft YaHei" panose="020B0503020204020204" pitchFamily="34" charset="-122"/>
            </a:endParaRPr>
          </a:p>
          <a:p>
            <a:r>
              <a:rPr lang="en-US" altLang="zh-CN" sz="1000" b="1" dirty="0">
                <a:solidFill>
                  <a:srgbClr val="FFFF00"/>
                </a:solidFill>
                <a:latin typeface="Microsoft YaHei" panose="020B0503020204020204" pitchFamily="34" charset="-122"/>
                <a:ea typeface="Microsoft YaHei" panose="020B0503020204020204" pitchFamily="34" charset="-122"/>
              </a:rPr>
              <a:t> </a:t>
            </a:r>
            <a:r>
              <a:rPr lang="en-US" altLang="zh-CN" sz="1000" b="1" dirty="0" smtClean="0">
                <a:solidFill>
                  <a:srgbClr val="FFFF00"/>
                </a:solidFill>
                <a:latin typeface="Microsoft YaHei" panose="020B0503020204020204" pitchFamily="34" charset="-122"/>
                <a:ea typeface="Microsoft YaHei" panose="020B0503020204020204" pitchFamily="34" charset="-122"/>
              </a:rPr>
              <a:t>   TEAM</a:t>
            </a:r>
            <a:endParaRPr lang="zh-CN" altLang="en-US" sz="1000" b="1" dirty="0">
              <a:solidFill>
                <a:srgbClr val="FFFF00"/>
              </a:solidFill>
              <a:latin typeface="Microsoft YaHei" panose="020B0503020204020204" pitchFamily="34" charset="-122"/>
              <a:ea typeface="Microsoft YaHei" panose="020B0503020204020204" pitchFamily="34" charset="-122"/>
            </a:endParaRPr>
          </a:p>
        </p:txBody>
      </p:sp>
      <p:sp>
        <p:nvSpPr>
          <p:cNvPr id="15" name="文本框 14"/>
          <p:cNvSpPr txBox="1"/>
          <p:nvPr/>
        </p:nvSpPr>
        <p:spPr>
          <a:xfrm>
            <a:off x="7549862" y="-23344"/>
            <a:ext cx="699230" cy="400110"/>
          </a:xfrm>
          <a:prstGeom prst="rect">
            <a:avLst/>
          </a:prstGeom>
          <a:noFill/>
        </p:spPr>
        <p:txBody>
          <a:bodyPr wrap="none" rtlCol="0">
            <a:spAutoFit/>
          </a:bodyPr>
          <a:lstStyle/>
          <a:p>
            <a:r>
              <a:rPr lang="en-US" altLang="zh-CN" sz="1000" b="1" dirty="0" smtClean="0">
                <a:solidFill>
                  <a:schemeClr val="bg1">
                    <a:lumMod val="85000"/>
                  </a:schemeClr>
                </a:solidFill>
                <a:latin typeface="Microsoft YaHei" panose="020B0503020204020204" pitchFamily="34" charset="-122"/>
                <a:ea typeface="Microsoft YaHei" panose="020B0503020204020204" pitchFamily="34" charset="-122"/>
              </a:rPr>
              <a:t>04</a:t>
            </a:r>
            <a:endParaRPr lang="en-US" altLang="zh-CN" sz="1000" b="1" dirty="0" smtClean="0">
              <a:solidFill>
                <a:schemeClr val="bg1">
                  <a:lumMod val="85000"/>
                </a:schemeClr>
              </a:solidFill>
              <a:latin typeface="Microsoft YaHei" panose="020B0503020204020204" pitchFamily="34" charset="-122"/>
              <a:ea typeface="Microsoft YaHei" panose="020B0503020204020204" pitchFamily="34" charset="-122"/>
            </a:endParaRPr>
          </a:p>
          <a:p>
            <a:r>
              <a:rPr lang="en-US" altLang="zh-CN" sz="1000" b="1" dirty="0">
                <a:solidFill>
                  <a:schemeClr val="bg1">
                    <a:lumMod val="85000"/>
                  </a:schemeClr>
                </a:solidFill>
                <a:latin typeface="Microsoft YaHei" panose="020B0503020204020204" pitchFamily="34" charset="-122"/>
                <a:ea typeface="Microsoft YaHei" panose="020B0503020204020204" pitchFamily="34" charset="-122"/>
              </a:rPr>
              <a:t> </a:t>
            </a:r>
            <a:r>
              <a:rPr lang="en-US" altLang="zh-CN" sz="1000" b="1" dirty="0" smtClean="0">
                <a:solidFill>
                  <a:schemeClr val="bg1">
                    <a:lumMod val="85000"/>
                  </a:schemeClr>
                </a:solidFill>
                <a:latin typeface="Microsoft YaHei" panose="020B0503020204020204" pitchFamily="34" charset="-122"/>
                <a:ea typeface="Microsoft YaHei" panose="020B0503020204020204" pitchFamily="34" charset="-122"/>
              </a:rPr>
              <a:t>   PLAN</a:t>
            </a:r>
            <a:endParaRPr lang="zh-CN" altLang="en-US" sz="1000" b="1" dirty="0">
              <a:solidFill>
                <a:schemeClr val="bg1">
                  <a:lumMod val="85000"/>
                </a:schemeClr>
              </a:solidFill>
              <a:latin typeface="Microsoft YaHei" panose="020B0503020204020204" pitchFamily="34" charset="-122"/>
              <a:ea typeface="Microsoft YaHei" panose="020B0503020204020204" pitchFamily="34" charset="-122"/>
            </a:endParaRPr>
          </a:p>
        </p:txBody>
      </p:sp>
      <p:sp>
        <p:nvSpPr>
          <p:cNvPr id="16" name="文本框 15"/>
          <p:cNvSpPr txBox="1"/>
          <p:nvPr/>
        </p:nvSpPr>
        <p:spPr>
          <a:xfrm>
            <a:off x="5329069" y="-7428"/>
            <a:ext cx="898003" cy="400110"/>
          </a:xfrm>
          <a:prstGeom prst="rect">
            <a:avLst/>
          </a:prstGeom>
          <a:noFill/>
        </p:spPr>
        <p:txBody>
          <a:bodyPr wrap="none" rtlCol="0">
            <a:spAutoFit/>
          </a:bodyPr>
          <a:lstStyle/>
          <a:p>
            <a:r>
              <a:rPr lang="en-US" altLang="zh-CN" sz="1000" b="1" dirty="0" smtClean="0">
                <a:solidFill>
                  <a:schemeClr val="bg1">
                    <a:lumMod val="85000"/>
                  </a:schemeClr>
                </a:solidFill>
                <a:latin typeface="Microsoft YaHei" panose="020B0503020204020204" pitchFamily="34" charset="-122"/>
                <a:ea typeface="Microsoft YaHei" panose="020B0503020204020204" pitchFamily="34" charset="-122"/>
              </a:rPr>
              <a:t>03</a:t>
            </a:r>
            <a:endParaRPr lang="en-US" altLang="zh-CN" sz="1000" b="1" dirty="0" smtClean="0">
              <a:solidFill>
                <a:schemeClr val="bg1">
                  <a:lumMod val="85000"/>
                </a:schemeClr>
              </a:solidFill>
              <a:latin typeface="Microsoft YaHei" panose="020B0503020204020204" pitchFamily="34" charset="-122"/>
              <a:ea typeface="Microsoft YaHei" panose="020B0503020204020204" pitchFamily="34" charset="-122"/>
            </a:endParaRPr>
          </a:p>
          <a:p>
            <a:r>
              <a:rPr lang="en-US" altLang="zh-CN" sz="1000" b="1" dirty="0" smtClean="0">
                <a:solidFill>
                  <a:schemeClr val="bg1">
                    <a:lumMod val="85000"/>
                  </a:schemeClr>
                </a:solidFill>
                <a:latin typeface="Microsoft YaHei" panose="020B0503020204020204" pitchFamily="34" charset="-122"/>
                <a:ea typeface="Microsoft YaHei" panose="020B0503020204020204" pitchFamily="34" charset="-122"/>
              </a:rPr>
              <a:t>    MARKET</a:t>
            </a:r>
            <a:endParaRPr lang="zh-CN" altLang="en-US" sz="1000" b="1" dirty="0">
              <a:solidFill>
                <a:schemeClr val="bg1">
                  <a:lumMod val="85000"/>
                </a:schemeClr>
              </a:solidFill>
              <a:latin typeface="Microsoft YaHei" panose="020B0503020204020204" pitchFamily="34" charset="-122"/>
              <a:ea typeface="Microsoft YaHei" panose="020B0503020204020204" pitchFamily="34" charset="-122"/>
            </a:endParaRPr>
          </a:p>
        </p:txBody>
      </p:sp>
      <p:grpSp>
        <p:nvGrpSpPr>
          <p:cNvPr id="18" name="组合 17"/>
          <p:cNvGrpSpPr/>
          <p:nvPr/>
        </p:nvGrpSpPr>
        <p:grpSpPr>
          <a:xfrm>
            <a:off x="8461520" y="1469714"/>
            <a:ext cx="1596879" cy="3237178"/>
            <a:chOff x="8362950" y="273071"/>
            <a:chExt cx="1695450" cy="3437000"/>
          </a:xfrm>
        </p:grpSpPr>
        <p:cxnSp>
          <p:nvCxnSpPr>
            <p:cNvPr id="19" name="直接连接符 18"/>
            <p:cNvCxnSpPr/>
            <p:nvPr/>
          </p:nvCxnSpPr>
          <p:spPr>
            <a:xfrm>
              <a:off x="8420100" y="273071"/>
              <a:ext cx="1638300" cy="1706503"/>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8362950" y="1979574"/>
              <a:ext cx="1695450" cy="173049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1" name="直接连接符 20"/>
          <p:cNvCxnSpPr/>
          <p:nvPr/>
        </p:nvCxnSpPr>
        <p:spPr>
          <a:xfrm>
            <a:off x="3333750" y="5054471"/>
            <a:ext cx="18415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3333750" y="5695821"/>
            <a:ext cx="18415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4051348" y="4372495"/>
            <a:ext cx="3130502" cy="1198880"/>
          </a:xfrm>
          <a:prstGeom prst="rect">
            <a:avLst/>
          </a:prstGeom>
          <a:noFill/>
        </p:spPr>
        <p:txBody>
          <a:bodyPr wrap="square" rtlCol="0">
            <a:spAutoFit/>
          </a:bodyPr>
          <a:lstStyle/>
          <a:p>
            <a:pPr fontAlgn="base">
              <a:lnSpc>
                <a:spcPct val="150000"/>
              </a:lnSpc>
            </a:pPr>
            <a:r>
              <a:rPr lang="en-US" altLang="zh-CN" sz="1200" b="1" dirty="0">
                <a:solidFill>
                  <a:schemeClr val="bg1"/>
                </a:solidFill>
              </a:rPr>
              <a:t>You have demands and we </a:t>
            </a:r>
            <a:r>
              <a:rPr lang="en-US" altLang="zh-CN" sz="1200" b="1" dirty="0" smtClean="0">
                <a:solidFill>
                  <a:schemeClr val="bg1"/>
                </a:solidFill>
              </a:rPr>
              <a:t>have </a:t>
            </a:r>
            <a:endParaRPr lang="en-US" altLang="zh-CN" sz="1200" b="1" dirty="0" smtClean="0">
              <a:solidFill>
                <a:schemeClr val="bg1"/>
              </a:solidFill>
            </a:endParaRPr>
          </a:p>
          <a:p>
            <a:pPr fontAlgn="base">
              <a:lnSpc>
                <a:spcPct val="150000"/>
              </a:lnSpc>
            </a:pPr>
            <a:r>
              <a:rPr lang="en-US" altLang="zh-CN" sz="1200" b="1" dirty="0" smtClean="0">
                <a:solidFill>
                  <a:schemeClr val="bg1"/>
                </a:solidFill>
              </a:rPr>
              <a:t>       ambition</a:t>
            </a:r>
            <a:r>
              <a:rPr lang="en-US" altLang="zh-CN" sz="1200" b="1" dirty="0">
                <a:solidFill>
                  <a:schemeClr val="bg1"/>
                </a:solidFill>
              </a:rPr>
              <a:t>,</a:t>
            </a:r>
            <a:r>
              <a:rPr lang="en-US" altLang="zh-CN" sz="1200" b="1" dirty="0">
                <a:solidFill>
                  <a:schemeClr val="bg1"/>
                </a:solidFill>
              </a:rPr>
              <a:t> imagination and tools</a:t>
            </a:r>
            <a:endParaRPr lang="en-US" altLang="zh-CN" sz="1200" b="1" dirty="0">
              <a:solidFill>
                <a:schemeClr val="bg1"/>
              </a:solidFill>
            </a:endParaRPr>
          </a:p>
          <a:p>
            <a:pPr fontAlgn="base">
              <a:lnSpc>
                <a:spcPct val="150000"/>
              </a:lnSpc>
            </a:pPr>
            <a:r>
              <a:rPr lang="en-US" altLang="zh-CN" sz="1200" b="1" dirty="0" smtClean="0">
                <a:solidFill>
                  <a:schemeClr val="bg1"/>
                </a:solidFill>
              </a:rPr>
              <a:t>               to </a:t>
            </a:r>
            <a:r>
              <a:rPr lang="en-US" altLang="zh-CN" sz="1200" b="1" dirty="0">
                <a:solidFill>
                  <a:schemeClr val="bg1"/>
                </a:solidFill>
              </a:rPr>
              <a:t>match them. That’s three to one</a:t>
            </a:r>
            <a:endParaRPr lang="en-US" altLang="zh-CN" sz="1200" b="1" dirty="0">
              <a:solidFill>
                <a:schemeClr val="bg1"/>
              </a:solidFill>
            </a:endParaRPr>
          </a:p>
          <a:p>
            <a:pPr fontAlgn="base">
              <a:lnSpc>
                <a:spcPct val="150000"/>
              </a:lnSpc>
            </a:pPr>
            <a:r>
              <a:rPr lang="en-US" altLang="zh-CN" sz="1200" b="1" dirty="0" smtClean="0">
                <a:solidFill>
                  <a:schemeClr val="bg1"/>
                </a:solidFill>
              </a:rPr>
              <a:t>                      to </a:t>
            </a:r>
            <a:r>
              <a:rPr lang="en-US" altLang="zh-CN" sz="1200" b="1" dirty="0">
                <a:solidFill>
                  <a:schemeClr val="bg1"/>
                </a:solidFill>
              </a:rPr>
              <a:t>us. It just can’t go wrong!</a:t>
            </a:r>
            <a:endParaRPr lang="en-US" altLang="zh-CN" sz="1200" b="1" dirty="0">
              <a:solidFill>
                <a:schemeClr val="bg1"/>
              </a:solidFill>
            </a:endParaRPr>
          </a:p>
        </p:txBody>
      </p:sp>
      <p:sp>
        <p:nvSpPr>
          <p:cNvPr id="24" name="文本框 23"/>
          <p:cNvSpPr txBox="1"/>
          <p:nvPr/>
        </p:nvSpPr>
        <p:spPr>
          <a:xfrm>
            <a:off x="3116820" y="5148042"/>
            <a:ext cx="597984" cy="461665"/>
          </a:xfrm>
          <a:prstGeom prst="rect">
            <a:avLst/>
          </a:prstGeom>
          <a:noFill/>
        </p:spPr>
        <p:txBody>
          <a:bodyPr wrap="none" rtlCol="0">
            <a:spAutoFit/>
          </a:bodyPr>
          <a:lstStyle/>
          <a:p>
            <a:pPr algn="ctr"/>
            <a:r>
              <a:rPr lang="en-US" altLang="zh-CN" sz="1200" b="1" dirty="0" smtClean="0">
                <a:solidFill>
                  <a:schemeClr val="bg1"/>
                </a:solidFill>
              </a:rPr>
              <a:t>OUR</a:t>
            </a:r>
            <a:endParaRPr lang="en-US" altLang="zh-CN" sz="1200" b="1" dirty="0" smtClean="0">
              <a:solidFill>
                <a:schemeClr val="bg1"/>
              </a:solidFill>
            </a:endParaRPr>
          </a:p>
          <a:p>
            <a:pPr algn="ctr"/>
            <a:r>
              <a:rPr lang="en-US" altLang="zh-CN" sz="1200" b="1" dirty="0" smtClean="0">
                <a:solidFill>
                  <a:schemeClr val="bg1"/>
                </a:solidFill>
              </a:rPr>
              <a:t>WORK</a:t>
            </a:r>
            <a:endParaRPr lang="zh-CN" altLang="en-US" sz="1200" b="1" dirty="0">
              <a:solidFill>
                <a:schemeClr val="bg1"/>
              </a:solidFill>
            </a:endParaRPr>
          </a:p>
        </p:txBody>
      </p:sp>
      <p:sp>
        <p:nvSpPr>
          <p:cNvPr id="25" name="文本框 24"/>
          <p:cNvSpPr txBox="1"/>
          <p:nvPr/>
        </p:nvSpPr>
        <p:spPr>
          <a:xfrm>
            <a:off x="2789802" y="2388226"/>
            <a:ext cx="1322798" cy="1200329"/>
          </a:xfrm>
          <a:prstGeom prst="rect">
            <a:avLst/>
          </a:prstGeom>
          <a:noFill/>
        </p:spPr>
        <p:txBody>
          <a:bodyPr wrap="none" rtlCol="0">
            <a:spAutoFit/>
          </a:bodyPr>
          <a:lstStyle/>
          <a:p>
            <a:r>
              <a:rPr lang="en-US" altLang="zh-CN" sz="7200" b="1" dirty="0" smtClean="0">
                <a:solidFill>
                  <a:schemeClr val="bg1"/>
                </a:solidFill>
                <a:latin typeface="Microsoft YaHei" panose="020B0503020204020204" pitchFamily="34" charset="-122"/>
                <a:ea typeface="Microsoft YaHei" panose="020B0503020204020204" pitchFamily="34" charset="-122"/>
              </a:rPr>
              <a:t>02</a:t>
            </a:r>
            <a:endParaRPr lang="zh-CN" altLang="en-US" sz="7200" b="1" dirty="0">
              <a:solidFill>
                <a:schemeClr val="bg1"/>
              </a:solidFill>
              <a:latin typeface="Microsoft YaHei" panose="020B0503020204020204" pitchFamily="34" charset="-122"/>
              <a:ea typeface="Microsoft YaHei" panose="020B0503020204020204" pitchFamily="34" charset="-122"/>
            </a:endParaRPr>
          </a:p>
        </p:txBody>
      </p:sp>
      <p:sp>
        <p:nvSpPr>
          <p:cNvPr id="26" name="矩形 25"/>
          <p:cNvSpPr/>
          <p:nvPr/>
        </p:nvSpPr>
        <p:spPr>
          <a:xfrm>
            <a:off x="7348327" y="2720351"/>
            <a:ext cx="1872629" cy="769441"/>
          </a:xfrm>
          <a:prstGeom prst="rect">
            <a:avLst/>
          </a:prstGeom>
        </p:spPr>
        <p:txBody>
          <a:bodyPr wrap="none">
            <a:spAutoFit/>
          </a:bodyPr>
          <a:lstStyle/>
          <a:p>
            <a:r>
              <a:rPr lang="en-US" altLang="zh-CN" sz="4400" b="1" i="0" dirty="0" smtClean="0">
                <a:solidFill>
                  <a:srgbClr val="F5F4E9"/>
                </a:solidFill>
                <a:effectLst/>
                <a:latin typeface="Microsoft YaHei" panose="020B0503020204020204" pitchFamily="34" charset="-122"/>
                <a:ea typeface="Microsoft YaHei" panose="020B0503020204020204" pitchFamily="34" charset="-122"/>
              </a:rPr>
              <a:t>TEAM</a:t>
            </a:r>
            <a:endParaRPr lang="zh-CN" altLang="en-US" sz="4400" b="1" dirty="0">
              <a:latin typeface="Microsoft YaHei" panose="020B0503020204020204" pitchFamily="34" charset="-122"/>
              <a:ea typeface="Microsoft YaHei" panose="020B0503020204020204" pitchFamily="34" charset="-122"/>
            </a:endParaRPr>
          </a:p>
        </p:txBody>
      </p:sp>
      <p:cxnSp>
        <p:nvCxnSpPr>
          <p:cNvPr id="27" name="直接连接符 26"/>
          <p:cNvCxnSpPr/>
          <p:nvPr/>
        </p:nvCxnSpPr>
        <p:spPr>
          <a:xfrm>
            <a:off x="1466896" y="3272804"/>
            <a:ext cx="1291882" cy="1343127"/>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8" name="菱形 27"/>
          <p:cNvSpPr/>
          <p:nvPr/>
        </p:nvSpPr>
        <p:spPr>
          <a:xfrm>
            <a:off x="1800001" y="1257895"/>
            <a:ext cx="3277771" cy="3286048"/>
          </a:xfrm>
          <a:prstGeom prst="diamond">
            <a:avLst/>
          </a:prstGeom>
          <a:no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菱形 28"/>
          <p:cNvSpPr/>
          <p:nvPr/>
        </p:nvSpPr>
        <p:spPr>
          <a:xfrm>
            <a:off x="2771677" y="4687842"/>
            <a:ext cx="1308295" cy="1326791"/>
          </a:xfrm>
          <a:prstGeom prst="diamond">
            <a:avLst/>
          </a:prstGeom>
          <a:no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13500"/>
            <a:ext cx="12211637" cy="6871500"/>
          </a:xfrm>
          <a:prstGeom prst="rect">
            <a:avLst/>
          </a:prstGeom>
        </p:spPr>
      </p:pic>
      <p:sp>
        <p:nvSpPr>
          <p:cNvPr id="30" name="矩形 29"/>
          <p:cNvSpPr/>
          <p:nvPr/>
        </p:nvSpPr>
        <p:spPr>
          <a:xfrm>
            <a:off x="-13064" y="-41578"/>
            <a:ext cx="12193760" cy="6899578"/>
          </a:xfrm>
          <a:prstGeom prst="rect">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7" name="矩形 56"/>
          <p:cNvSpPr/>
          <p:nvPr/>
        </p:nvSpPr>
        <p:spPr>
          <a:xfrm>
            <a:off x="-13064" y="-41578"/>
            <a:ext cx="12193760" cy="566329"/>
          </a:xfrm>
          <a:prstGeom prst="rect">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sp>
        <p:nvSpPr>
          <p:cNvPr id="58" name="文本框 57"/>
          <p:cNvSpPr txBox="1"/>
          <p:nvPr/>
        </p:nvSpPr>
        <p:spPr>
          <a:xfrm>
            <a:off x="1544715" y="-7428"/>
            <a:ext cx="934871" cy="461665"/>
          </a:xfrm>
          <a:prstGeom prst="rect">
            <a:avLst/>
          </a:prstGeom>
          <a:noFill/>
        </p:spPr>
        <p:txBody>
          <a:bodyPr wrap="none" rtlCol="0">
            <a:spAutoFit/>
          </a:bodyPr>
          <a:lstStyle/>
          <a:p>
            <a:r>
              <a:rPr lang="en-US" altLang="zh-CN" sz="1200" b="1" dirty="0" smtClean="0">
                <a:solidFill>
                  <a:srgbClr val="D9D9D9"/>
                </a:solidFill>
                <a:latin typeface="Microsoft YaHei" panose="020B0503020204020204" pitchFamily="34" charset="-122"/>
                <a:ea typeface="Microsoft YaHei" panose="020B0503020204020204" pitchFamily="34" charset="-122"/>
              </a:rPr>
              <a:t>01</a:t>
            </a:r>
            <a:endParaRPr lang="en-US" altLang="zh-CN" sz="1200" b="1" dirty="0" smtClean="0">
              <a:solidFill>
                <a:srgbClr val="D9D9D9"/>
              </a:solidFill>
              <a:latin typeface="Microsoft YaHei" panose="020B0503020204020204" pitchFamily="34" charset="-122"/>
              <a:ea typeface="Microsoft YaHei" panose="020B0503020204020204" pitchFamily="34" charset="-122"/>
            </a:endParaRPr>
          </a:p>
          <a:p>
            <a:r>
              <a:rPr lang="en-US" altLang="zh-CN" sz="1200" b="1" dirty="0">
                <a:solidFill>
                  <a:srgbClr val="D9D9D9"/>
                </a:solidFill>
                <a:latin typeface="Microsoft YaHei" panose="020B0503020204020204" pitchFamily="34" charset="-122"/>
                <a:ea typeface="Microsoft YaHei" panose="020B0503020204020204" pitchFamily="34" charset="-122"/>
              </a:rPr>
              <a:t> </a:t>
            </a:r>
            <a:r>
              <a:rPr lang="en-US" altLang="zh-CN" sz="1200" b="1" dirty="0" smtClean="0">
                <a:solidFill>
                  <a:srgbClr val="D9D9D9"/>
                </a:solidFill>
                <a:latin typeface="Microsoft YaHei" panose="020B0503020204020204" pitchFamily="34" charset="-122"/>
                <a:ea typeface="Microsoft YaHei" panose="020B0503020204020204" pitchFamily="34" charset="-122"/>
              </a:rPr>
              <a:t>   ABOUT</a:t>
            </a:r>
            <a:endParaRPr lang="zh-CN" altLang="en-US" sz="1200" b="1" dirty="0">
              <a:solidFill>
                <a:srgbClr val="D9D9D9"/>
              </a:solidFill>
              <a:latin typeface="Microsoft YaHei" panose="020B0503020204020204" pitchFamily="34" charset="-122"/>
              <a:ea typeface="Microsoft YaHei" panose="020B0503020204020204" pitchFamily="34" charset="-122"/>
            </a:endParaRPr>
          </a:p>
        </p:txBody>
      </p:sp>
      <p:sp>
        <p:nvSpPr>
          <p:cNvPr id="59" name="文本框 58"/>
          <p:cNvSpPr txBox="1"/>
          <p:nvPr/>
        </p:nvSpPr>
        <p:spPr>
          <a:xfrm>
            <a:off x="9647223" y="-7428"/>
            <a:ext cx="1120628" cy="461665"/>
          </a:xfrm>
          <a:prstGeom prst="rect">
            <a:avLst/>
          </a:prstGeom>
          <a:noFill/>
        </p:spPr>
        <p:txBody>
          <a:bodyPr wrap="none" rtlCol="0">
            <a:spAutoFit/>
          </a:bodyPr>
          <a:lstStyle/>
          <a:p>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05</a:t>
            </a:r>
            <a:endPar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endParaRPr>
          </a:p>
          <a:p>
            <a:r>
              <a:rPr lang="en-US" altLang="zh-CN" sz="1200" b="1" dirty="0">
                <a:solidFill>
                  <a:prstClr val="white">
                    <a:lumMod val="85000"/>
                  </a:prstClr>
                </a:solidFill>
                <a:latin typeface="Microsoft YaHei" panose="020B0503020204020204" pitchFamily="34" charset="-122"/>
                <a:ea typeface="Microsoft YaHei" panose="020B0503020204020204" pitchFamily="34" charset="-122"/>
              </a:rPr>
              <a:t> </a:t>
            </a:r>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   </a:t>
            </a:r>
            <a:r>
              <a:rPr lang="en-US" altLang="zh-CN" sz="1200" b="1" dirty="0">
                <a:solidFill>
                  <a:prstClr val="white">
                    <a:lumMod val="85000"/>
                  </a:prstClr>
                </a:solidFill>
                <a:latin typeface="Microsoft YaHei" panose="020B0503020204020204" pitchFamily="34" charset="-122"/>
                <a:ea typeface="Microsoft YaHei" panose="020B0503020204020204" pitchFamily="34" charset="-122"/>
              </a:rPr>
              <a:t>CONTACT</a:t>
            </a:r>
            <a:endParaRPr lang="zh-CN" altLang="en-US" sz="1200" b="1" dirty="0">
              <a:solidFill>
                <a:prstClr val="white">
                  <a:lumMod val="85000"/>
                </a:prstClr>
              </a:solidFill>
              <a:latin typeface="Microsoft YaHei" panose="020B0503020204020204" pitchFamily="34" charset="-122"/>
              <a:ea typeface="Microsoft YaHei" panose="020B0503020204020204" pitchFamily="34" charset="-122"/>
            </a:endParaRPr>
          </a:p>
        </p:txBody>
      </p:sp>
      <p:sp>
        <p:nvSpPr>
          <p:cNvPr id="60" name="文本框 59"/>
          <p:cNvSpPr txBox="1"/>
          <p:nvPr/>
        </p:nvSpPr>
        <p:spPr>
          <a:xfrm>
            <a:off x="3406435" y="-19517"/>
            <a:ext cx="831253" cy="461665"/>
          </a:xfrm>
          <a:prstGeom prst="rect">
            <a:avLst/>
          </a:prstGeom>
          <a:noFill/>
        </p:spPr>
        <p:txBody>
          <a:bodyPr wrap="none" rtlCol="0">
            <a:spAutoFit/>
          </a:bodyPr>
          <a:lstStyle/>
          <a:p>
            <a:r>
              <a:rPr lang="en-US" altLang="zh-CN" sz="1200" b="1" dirty="0" smtClean="0">
                <a:solidFill>
                  <a:srgbClr val="FFFF00"/>
                </a:solidFill>
                <a:latin typeface="Microsoft YaHei" panose="020B0503020204020204" pitchFamily="34" charset="-122"/>
                <a:ea typeface="Microsoft YaHei" panose="020B0503020204020204" pitchFamily="34" charset="-122"/>
              </a:rPr>
              <a:t>02</a:t>
            </a:r>
            <a:endParaRPr lang="en-US" altLang="zh-CN" sz="1200" b="1" dirty="0" smtClean="0">
              <a:solidFill>
                <a:srgbClr val="FFFF00"/>
              </a:solidFill>
              <a:latin typeface="Microsoft YaHei" panose="020B0503020204020204" pitchFamily="34" charset="-122"/>
              <a:ea typeface="Microsoft YaHei" panose="020B0503020204020204" pitchFamily="34" charset="-122"/>
            </a:endParaRPr>
          </a:p>
          <a:p>
            <a:r>
              <a:rPr lang="en-US" altLang="zh-CN" sz="1200" b="1" dirty="0">
                <a:solidFill>
                  <a:srgbClr val="FFFF00"/>
                </a:solidFill>
                <a:latin typeface="Microsoft YaHei" panose="020B0503020204020204" pitchFamily="34" charset="-122"/>
                <a:ea typeface="Microsoft YaHei" panose="020B0503020204020204" pitchFamily="34" charset="-122"/>
              </a:rPr>
              <a:t> </a:t>
            </a:r>
            <a:r>
              <a:rPr lang="en-US" altLang="zh-CN" sz="1200" b="1" dirty="0" smtClean="0">
                <a:solidFill>
                  <a:srgbClr val="FFFF00"/>
                </a:solidFill>
                <a:latin typeface="Microsoft YaHei" panose="020B0503020204020204" pitchFamily="34" charset="-122"/>
                <a:ea typeface="Microsoft YaHei" panose="020B0503020204020204" pitchFamily="34" charset="-122"/>
              </a:rPr>
              <a:t>   TEAM</a:t>
            </a:r>
            <a:endParaRPr lang="zh-CN" altLang="en-US" sz="1200" b="1" dirty="0">
              <a:solidFill>
                <a:srgbClr val="FFFF00"/>
              </a:solidFill>
              <a:latin typeface="Microsoft YaHei" panose="020B0503020204020204" pitchFamily="34" charset="-122"/>
              <a:ea typeface="Microsoft YaHei" panose="020B0503020204020204" pitchFamily="34" charset="-122"/>
            </a:endParaRPr>
          </a:p>
        </p:txBody>
      </p:sp>
      <p:sp>
        <p:nvSpPr>
          <p:cNvPr id="61" name="文本框 60"/>
          <p:cNvSpPr txBox="1"/>
          <p:nvPr/>
        </p:nvSpPr>
        <p:spPr>
          <a:xfrm>
            <a:off x="7549862" y="-23344"/>
            <a:ext cx="805670" cy="461665"/>
          </a:xfrm>
          <a:prstGeom prst="rect">
            <a:avLst/>
          </a:prstGeom>
          <a:noFill/>
        </p:spPr>
        <p:txBody>
          <a:bodyPr wrap="none" rtlCol="0">
            <a:spAutoFit/>
          </a:bodyPr>
          <a:lstStyle/>
          <a:p>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04</a:t>
            </a:r>
            <a:endPar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endParaRPr>
          </a:p>
          <a:p>
            <a:r>
              <a:rPr lang="en-US" altLang="zh-CN" sz="1200" b="1" dirty="0">
                <a:solidFill>
                  <a:prstClr val="white">
                    <a:lumMod val="85000"/>
                  </a:prstClr>
                </a:solidFill>
                <a:latin typeface="Microsoft YaHei" panose="020B0503020204020204" pitchFamily="34" charset="-122"/>
                <a:ea typeface="Microsoft YaHei" panose="020B0503020204020204" pitchFamily="34" charset="-122"/>
              </a:rPr>
              <a:t> </a:t>
            </a:r>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   PLAN</a:t>
            </a:r>
            <a:endParaRPr lang="zh-CN" altLang="en-US" sz="1200" b="1" dirty="0">
              <a:solidFill>
                <a:prstClr val="white">
                  <a:lumMod val="85000"/>
                </a:prstClr>
              </a:solidFill>
              <a:latin typeface="Microsoft YaHei" panose="020B0503020204020204" pitchFamily="34" charset="-122"/>
              <a:ea typeface="Microsoft YaHei" panose="020B0503020204020204" pitchFamily="34" charset="-122"/>
            </a:endParaRPr>
          </a:p>
        </p:txBody>
      </p:sp>
      <p:sp>
        <p:nvSpPr>
          <p:cNvPr id="62" name="文本框 61"/>
          <p:cNvSpPr txBox="1"/>
          <p:nvPr/>
        </p:nvSpPr>
        <p:spPr>
          <a:xfrm>
            <a:off x="5329069" y="-7428"/>
            <a:ext cx="1045094" cy="461665"/>
          </a:xfrm>
          <a:prstGeom prst="rect">
            <a:avLst/>
          </a:prstGeom>
          <a:noFill/>
        </p:spPr>
        <p:txBody>
          <a:bodyPr wrap="none" rtlCol="0">
            <a:spAutoFit/>
          </a:bodyPr>
          <a:lstStyle/>
          <a:p>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03</a:t>
            </a:r>
            <a:endPar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endParaRPr>
          </a:p>
          <a:p>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    MARKET</a:t>
            </a:r>
            <a:endParaRPr lang="zh-CN" altLang="en-US" sz="1200" b="1" dirty="0">
              <a:solidFill>
                <a:prstClr val="white">
                  <a:lumMod val="85000"/>
                </a:prstClr>
              </a:solidFill>
              <a:latin typeface="Microsoft YaHei" panose="020B0503020204020204" pitchFamily="34" charset="-122"/>
              <a:ea typeface="Microsoft YaHei" panose="020B0503020204020204" pitchFamily="34" charset="-122"/>
            </a:endParaRPr>
          </a:p>
        </p:txBody>
      </p:sp>
      <p:sp>
        <p:nvSpPr>
          <p:cNvPr id="64" name="矩形 63"/>
          <p:cNvSpPr/>
          <p:nvPr/>
        </p:nvSpPr>
        <p:spPr>
          <a:xfrm>
            <a:off x="8937" y="6520159"/>
            <a:ext cx="12193760" cy="366294"/>
          </a:xfrm>
          <a:prstGeom prst="rect">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grpSp>
        <p:nvGrpSpPr>
          <p:cNvPr id="11" name="组合 10"/>
          <p:cNvGrpSpPr/>
          <p:nvPr/>
        </p:nvGrpSpPr>
        <p:grpSpPr>
          <a:xfrm>
            <a:off x="895268" y="1667501"/>
            <a:ext cx="2256739" cy="2211595"/>
            <a:chOff x="1081244" y="2074655"/>
            <a:chExt cx="2256739" cy="2211595"/>
          </a:xfrm>
        </p:grpSpPr>
        <p:grpSp>
          <p:nvGrpSpPr>
            <p:cNvPr id="12" name="组合 11"/>
            <p:cNvGrpSpPr/>
            <p:nvPr/>
          </p:nvGrpSpPr>
          <p:grpSpPr>
            <a:xfrm>
              <a:off x="1081244" y="2074655"/>
              <a:ext cx="2256739" cy="2211595"/>
              <a:chOff x="1043608" y="1802216"/>
              <a:chExt cx="2052675" cy="2052673"/>
            </a:xfrm>
          </p:grpSpPr>
          <p:sp>
            <p:nvSpPr>
              <p:cNvPr id="14" name="椭圆 13"/>
              <p:cNvSpPr/>
              <p:nvPr/>
            </p:nvSpPr>
            <p:spPr>
              <a:xfrm flipH="1" flipV="1">
                <a:off x="1043608" y="1802216"/>
                <a:ext cx="2052675" cy="2052673"/>
              </a:xfrm>
              <a:prstGeom prst="ellipse">
                <a:avLst/>
              </a:prstGeom>
              <a:gradFill flip="none" rotWithShape="1">
                <a:gsLst>
                  <a:gs pos="100000">
                    <a:srgbClr val="FCFCFC"/>
                  </a:gs>
                  <a:gs pos="0">
                    <a:sysClr val="window" lastClr="FFFFFF">
                      <a:lumMod val="65000"/>
                    </a:sysClr>
                  </a:gs>
                </a:gsLst>
                <a:lin ang="7200000" scaled="0"/>
                <a:tileRect/>
              </a:gradFill>
              <a:ln w="19050" cap="flat" cmpd="sng" algn="ctr">
                <a:gradFill>
                  <a:gsLst>
                    <a:gs pos="89000">
                      <a:sysClr val="window" lastClr="FFFFFF">
                        <a:lumMod val="65000"/>
                      </a:sysClr>
                    </a:gs>
                    <a:gs pos="0">
                      <a:sysClr val="window" lastClr="FFFFFF"/>
                    </a:gs>
                  </a:gsLst>
                  <a:lin ang="15600000" scaled="0"/>
                </a:gradFill>
                <a:prstDash val="solid"/>
              </a:ln>
              <a:effectLst>
                <a:outerShdw blurRad="254000" dist="127000" dir="8160000" algn="tr" rotWithShape="0">
                  <a:prstClr val="black">
                    <a:alpha val="34000"/>
                  </a:prstClr>
                </a:outerShdw>
              </a:effectLst>
            </p:spPr>
            <p:txBody>
              <a:bodyPr rtlCol="0" anchor="ctr"/>
              <a:lstStyle/>
              <a:p>
                <a:pPr marL="0" marR="0" lvl="0" indent="0" algn="ctr" defTabSz="914400" eaLnBrk="1" latinLnBrk="0" hangingPunct="1">
                  <a:spcBef>
                    <a:spcPts val="0"/>
                  </a:spcBef>
                  <a:spcAft>
                    <a:spcPts val="0"/>
                  </a:spcAft>
                  <a:buClrTx/>
                  <a:buSzTx/>
                  <a:buFontTx/>
                  <a:buNone/>
                  <a:defRPr/>
                </a:pPr>
                <a:endParaRPr kumimoji="0" lang="zh-CN" altLang="en-US" sz="2000" b="0" i="0" u="none" strike="noStrike" kern="0" cap="none" spc="0" normalizeH="0" baseline="0" noProof="0" smtClean="0">
                  <a:ln>
                    <a:noFill/>
                  </a:ln>
                  <a:solidFill>
                    <a:prstClr val="white"/>
                  </a:solidFill>
                  <a:effectLst/>
                  <a:uLnTx/>
                  <a:uFillTx/>
                  <a:ea typeface="SimSun" panose="02010600030101010101" pitchFamily="2" charset="-122"/>
                  <a:cs typeface="+mn-cs"/>
                </a:endParaRPr>
              </a:p>
            </p:txBody>
          </p:sp>
          <p:sp>
            <p:nvSpPr>
              <p:cNvPr id="15" name="椭圆 14"/>
              <p:cNvSpPr/>
              <p:nvPr/>
            </p:nvSpPr>
            <p:spPr>
              <a:xfrm>
                <a:off x="1277131" y="2035739"/>
                <a:ext cx="1585627" cy="1585626"/>
              </a:xfrm>
              <a:prstGeom prst="ellipse">
                <a:avLst/>
              </a:prstGeom>
              <a:solidFill>
                <a:srgbClr val="E2EAED"/>
              </a:solidFill>
              <a:ln w="57150" cap="flat" cmpd="sng" algn="ctr">
                <a:gradFill>
                  <a:gsLst>
                    <a:gs pos="89000">
                      <a:sysClr val="window" lastClr="FFFFFF">
                        <a:lumMod val="65000"/>
                      </a:sysClr>
                    </a:gs>
                    <a:gs pos="0">
                      <a:sysClr val="window" lastClr="FFFFFF"/>
                    </a:gs>
                  </a:gsLst>
                  <a:lin ang="16800000" scaled="0"/>
                </a:gradFill>
                <a:prstDash val="solid"/>
              </a:ln>
              <a:effectLst>
                <a:innerShdw blurRad="330200" dist="177800" dir="18900000">
                  <a:prstClr val="black">
                    <a:alpha val="43000"/>
                  </a:prstClr>
                </a:innerShdw>
              </a:effectLst>
            </p:spPr>
            <p:txBody>
              <a:bodyPr rtlCol="0" anchor="ctr"/>
              <a:lstStyle/>
              <a:p>
                <a:pPr marL="0" marR="0" lvl="0" indent="0" algn="ctr" defTabSz="914400" eaLnBrk="1" latinLnBrk="0" hangingPunct="1">
                  <a:spcBef>
                    <a:spcPts val="0"/>
                  </a:spcBef>
                  <a:spcAft>
                    <a:spcPts val="0"/>
                  </a:spcAft>
                  <a:buClrTx/>
                  <a:buSzTx/>
                  <a:buFontTx/>
                  <a:buNone/>
                  <a:defRPr/>
                </a:pPr>
                <a:endParaRPr kumimoji="0" lang="zh-CN" altLang="en-US" sz="2000" b="0" i="0" u="none" strike="noStrike" kern="0" cap="none" spc="0" normalizeH="0" baseline="0" noProof="0" smtClean="0">
                  <a:ln>
                    <a:noFill/>
                  </a:ln>
                  <a:solidFill>
                    <a:prstClr val="white"/>
                  </a:solidFill>
                  <a:effectLst/>
                  <a:uLnTx/>
                  <a:uFillTx/>
                  <a:ea typeface="SimSun" panose="02010600030101010101" pitchFamily="2" charset="-122"/>
                  <a:cs typeface="+mn-cs"/>
                </a:endParaRPr>
              </a:p>
            </p:txBody>
          </p:sp>
        </p:grpSp>
        <p:pic>
          <p:nvPicPr>
            <p:cNvPr id="13" name="图片 12"/>
            <p:cNvPicPr>
              <a:picLocks noChangeAspect="1"/>
            </p:cNvPicPr>
            <p:nvPr/>
          </p:nvPicPr>
          <p:blipFill rotWithShape="1">
            <a:blip r:embed="rId2" cstate="print">
              <a:extLst>
                <a:ext uri="{28A0092B-C50C-407E-A947-70E740481C1C}">
                  <a14:useLocalDpi xmlns:a14="http://schemas.microsoft.com/office/drawing/2010/main" val="0"/>
                </a:ext>
              </a:extLst>
            </a:blip>
            <a:srcRect l="469" t="9532" r="-469" b="23906"/>
            <a:stretch>
              <a:fillRect/>
            </a:stretch>
          </p:blipFill>
          <p:spPr>
            <a:xfrm>
              <a:off x="1372447" y="2324646"/>
              <a:ext cx="1710000" cy="1710000"/>
            </a:xfrm>
            <a:prstGeom prst="ellipse">
              <a:avLst/>
            </a:prstGeom>
          </p:spPr>
        </p:pic>
      </p:grpSp>
      <p:grpSp>
        <p:nvGrpSpPr>
          <p:cNvPr id="16" name="组合 15"/>
          <p:cNvGrpSpPr/>
          <p:nvPr/>
        </p:nvGrpSpPr>
        <p:grpSpPr>
          <a:xfrm>
            <a:off x="9157786" y="1667501"/>
            <a:ext cx="2256739" cy="2211595"/>
            <a:chOff x="5050731" y="2074655"/>
            <a:chExt cx="2256739" cy="2211595"/>
          </a:xfrm>
        </p:grpSpPr>
        <p:grpSp>
          <p:nvGrpSpPr>
            <p:cNvPr id="17" name="组合 16"/>
            <p:cNvGrpSpPr/>
            <p:nvPr/>
          </p:nvGrpSpPr>
          <p:grpSpPr>
            <a:xfrm>
              <a:off x="5050731" y="2074655"/>
              <a:ext cx="2256739" cy="2211595"/>
              <a:chOff x="1043608" y="1802216"/>
              <a:chExt cx="2052675" cy="2052673"/>
            </a:xfrm>
          </p:grpSpPr>
          <p:sp>
            <p:nvSpPr>
              <p:cNvPr id="19" name="椭圆 18"/>
              <p:cNvSpPr/>
              <p:nvPr/>
            </p:nvSpPr>
            <p:spPr>
              <a:xfrm flipH="1" flipV="1">
                <a:off x="1043608" y="1802216"/>
                <a:ext cx="2052675" cy="2052673"/>
              </a:xfrm>
              <a:prstGeom prst="ellipse">
                <a:avLst/>
              </a:prstGeom>
              <a:gradFill flip="none" rotWithShape="1">
                <a:gsLst>
                  <a:gs pos="100000">
                    <a:srgbClr val="FCFCFC"/>
                  </a:gs>
                  <a:gs pos="0">
                    <a:sysClr val="window" lastClr="FFFFFF">
                      <a:lumMod val="65000"/>
                    </a:sysClr>
                  </a:gs>
                </a:gsLst>
                <a:lin ang="7200000" scaled="0"/>
                <a:tileRect/>
              </a:gradFill>
              <a:ln w="19050" cap="flat" cmpd="sng" algn="ctr">
                <a:gradFill>
                  <a:gsLst>
                    <a:gs pos="89000">
                      <a:sysClr val="window" lastClr="FFFFFF">
                        <a:lumMod val="65000"/>
                      </a:sysClr>
                    </a:gs>
                    <a:gs pos="0">
                      <a:sysClr val="window" lastClr="FFFFFF"/>
                    </a:gs>
                  </a:gsLst>
                  <a:lin ang="15600000" scaled="0"/>
                </a:gradFill>
                <a:prstDash val="solid"/>
              </a:ln>
              <a:effectLst>
                <a:outerShdw blurRad="254000" dist="127000" dir="8160000" algn="tr" rotWithShape="0">
                  <a:prstClr val="black">
                    <a:alpha val="34000"/>
                  </a:prstClr>
                </a:outerShdw>
              </a:effectLst>
            </p:spPr>
            <p:txBody>
              <a:bodyPr rtlCol="0" anchor="ctr"/>
              <a:lstStyle/>
              <a:p>
                <a:pPr marL="0" marR="0" lvl="0" indent="0" algn="ctr" defTabSz="914400" eaLnBrk="1" latinLnBrk="0" hangingPunct="1">
                  <a:spcBef>
                    <a:spcPts val="0"/>
                  </a:spcBef>
                  <a:spcAft>
                    <a:spcPts val="0"/>
                  </a:spcAft>
                  <a:buClrTx/>
                  <a:buSzTx/>
                  <a:buFontTx/>
                  <a:buNone/>
                  <a:defRPr/>
                </a:pPr>
                <a:endParaRPr kumimoji="0" lang="zh-CN" altLang="en-US" sz="2000" b="0" i="0" u="none" strike="noStrike" kern="0" cap="none" spc="0" normalizeH="0" baseline="0" noProof="0" smtClean="0">
                  <a:ln>
                    <a:noFill/>
                  </a:ln>
                  <a:solidFill>
                    <a:prstClr val="white"/>
                  </a:solidFill>
                  <a:effectLst/>
                  <a:uLnTx/>
                  <a:uFillTx/>
                  <a:ea typeface="SimSun" panose="02010600030101010101" pitchFamily="2" charset="-122"/>
                  <a:cs typeface="+mn-cs"/>
                </a:endParaRPr>
              </a:p>
            </p:txBody>
          </p:sp>
          <p:sp>
            <p:nvSpPr>
              <p:cNvPr id="20" name="椭圆 19"/>
              <p:cNvSpPr/>
              <p:nvPr/>
            </p:nvSpPr>
            <p:spPr>
              <a:xfrm>
                <a:off x="1277131" y="2035739"/>
                <a:ext cx="1585627" cy="1585626"/>
              </a:xfrm>
              <a:prstGeom prst="ellipse">
                <a:avLst/>
              </a:prstGeom>
              <a:solidFill>
                <a:srgbClr val="E2EAED"/>
              </a:solidFill>
              <a:ln w="57150" cap="flat" cmpd="sng" algn="ctr">
                <a:gradFill>
                  <a:gsLst>
                    <a:gs pos="89000">
                      <a:sysClr val="window" lastClr="FFFFFF">
                        <a:lumMod val="65000"/>
                      </a:sysClr>
                    </a:gs>
                    <a:gs pos="0">
                      <a:sysClr val="window" lastClr="FFFFFF"/>
                    </a:gs>
                  </a:gsLst>
                  <a:lin ang="16800000" scaled="0"/>
                </a:gradFill>
                <a:prstDash val="solid"/>
              </a:ln>
              <a:effectLst>
                <a:innerShdw blurRad="330200" dist="177800" dir="18900000">
                  <a:prstClr val="black">
                    <a:alpha val="43000"/>
                  </a:prstClr>
                </a:innerShdw>
              </a:effectLst>
            </p:spPr>
            <p:txBody>
              <a:bodyPr rtlCol="0" anchor="ctr"/>
              <a:lstStyle/>
              <a:p>
                <a:pPr marL="0" marR="0" lvl="0" indent="0" algn="ctr" defTabSz="914400" eaLnBrk="1" latinLnBrk="0" hangingPunct="1">
                  <a:spcBef>
                    <a:spcPts val="0"/>
                  </a:spcBef>
                  <a:spcAft>
                    <a:spcPts val="0"/>
                  </a:spcAft>
                  <a:buClrTx/>
                  <a:buSzTx/>
                  <a:buFontTx/>
                  <a:buNone/>
                  <a:defRPr/>
                </a:pPr>
                <a:endParaRPr kumimoji="0" lang="zh-CN" altLang="en-US" sz="2000" b="0" i="0" u="none" strike="noStrike" kern="0" cap="none" spc="0" normalizeH="0" baseline="0" noProof="0" smtClean="0">
                  <a:ln>
                    <a:noFill/>
                  </a:ln>
                  <a:solidFill>
                    <a:prstClr val="white"/>
                  </a:solidFill>
                  <a:effectLst/>
                  <a:uLnTx/>
                  <a:uFillTx/>
                  <a:ea typeface="SimSun" panose="02010600030101010101" pitchFamily="2" charset="-122"/>
                  <a:cs typeface="+mn-cs"/>
                </a:endParaRPr>
              </a:p>
            </p:txBody>
          </p:sp>
        </p:grpSp>
        <p:pic>
          <p:nvPicPr>
            <p:cNvPr id="18" name="图片 17"/>
            <p:cNvPicPr>
              <a:picLocks noChangeAspect="1"/>
            </p:cNvPicPr>
            <p:nvPr/>
          </p:nvPicPr>
          <p:blipFill rotWithShape="1">
            <a:blip r:embed="rId3" cstate="print">
              <a:extLst>
                <a:ext uri="{28A0092B-C50C-407E-A947-70E740481C1C}">
                  <a14:useLocalDpi xmlns:a14="http://schemas.microsoft.com/office/drawing/2010/main" val="0"/>
                </a:ext>
              </a:extLst>
            </a:blip>
            <a:srcRect l="13125" r="13125"/>
            <a:stretch>
              <a:fillRect/>
            </a:stretch>
          </p:blipFill>
          <p:spPr>
            <a:xfrm>
              <a:off x="5326246" y="2305598"/>
              <a:ext cx="1710000" cy="1710000"/>
            </a:xfrm>
            <a:prstGeom prst="ellipse">
              <a:avLst/>
            </a:prstGeom>
          </p:spPr>
        </p:pic>
      </p:grpSp>
      <p:grpSp>
        <p:nvGrpSpPr>
          <p:cNvPr id="21" name="组合 20"/>
          <p:cNvGrpSpPr/>
          <p:nvPr/>
        </p:nvGrpSpPr>
        <p:grpSpPr>
          <a:xfrm>
            <a:off x="5026527" y="1667501"/>
            <a:ext cx="2256739" cy="2211595"/>
            <a:chOff x="9020218" y="2074655"/>
            <a:chExt cx="2256739" cy="2211595"/>
          </a:xfrm>
        </p:grpSpPr>
        <p:grpSp>
          <p:nvGrpSpPr>
            <p:cNvPr id="22" name="组合 21"/>
            <p:cNvGrpSpPr/>
            <p:nvPr/>
          </p:nvGrpSpPr>
          <p:grpSpPr>
            <a:xfrm>
              <a:off x="9020218" y="2074655"/>
              <a:ext cx="2256739" cy="2211595"/>
              <a:chOff x="1043608" y="1802216"/>
              <a:chExt cx="2052675" cy="2052673"/>
            </a:xfrm>
          </p:grpSpPr>
          <p:sp>
            <p:nvSpPr>
              <p:cNvPr id="24" name="椭圆 23"/>
              <p:cNvSpPr/>
              <p:nvPr/>
            </p:nvSpPr>
            <p:spPr>
              <a:xfrm flipH="1" flipV="1">
                <a:off x="1043608" y="1802216"/>
                <a:ext cx="2052675" cy="2052673"/>
              </a:xfrm>
              <a:prstGeom prst="ellipse">
                <a:avLst/>
              </a:prstGeom>
              <a:gradFill flip="none" rotWithShape="1">
                <a:gsLst>
                  <a:gs pos="100000">
                    <a:srgbClr val="FCFCFC"/>
                  </a:gs>
                  <a:gs pos="0">
                    <a:sysClr val="window" lastClr="FFFFFF">
                      <a:lumMod val="65000"/>
                    </a:sysClr>
                  </a:gs>
                </a:gsLst>
                <a:lin ang="7200000" scaled="0"/>
                <a:tileRect/>
              </a:gradFill>
              <a:ln w="19050" cap="flat" cmpd="sng" algn="ctr">
                <a:gradFill>
                  <a:gsLst>
                    <a:gs pos="89000">
                      <a:sysClr val="window" lastClr="FFFFFF">
                        <a:lumMod val="65000"/>
                      </a:sysClr>
                    </a:gs>
                    <a:gs pos="0">
                      <a:sysClr val="window" lastClr="FFFFFF"/>
                    </a:gs>
                  </a:gsLst>
                  <a:lin ang="15600000" scaled="0"/>
                </a:gradFill>
                <a:prstDash val="solid"/>
              </a:ln>
              <a:effectLst>
                <a:outerShdw blurRad="254000" dist="127000" dir="8160000" algn="tr" rotWithShape="0">
                  <a:prstClr val="black">
                    <a:alpha val="34000"/>
                  </a:prstClr>
                </a:outerShdw>
              </a:effectLst>
            </p:spPr>
            <p:txBody>
              <a:bodyPr rtlCol="0" anchor="ctr"/>
              <a:lstStyle/>
              <a:p>
                <a:pPr marL="0" marR="0" lvl="0" indent="0" algn="ctr" defTabSz="914400" eaLnBrk="1" latinLnBrk="0" hangingPunct="1">
                  <a:spcBef>
                    <a:spcPts val="0"/>
                  </a:spcBef>
                  <a:spcAft>
                    <a:spcPts val="0"/>
                  </a:spcAft>
                  <a:buClrTx/>
                  <a:buSzTx/>
                  <a:buFontTx/>
                  <a:buNone/>
                  <a:defRPr/>
                </a:pPr>
                <a:endParaRPr kumimoji="0" lang="zh-CN" altLang="en-US" sz="2000" b="0" i="0" u="none" strike="noStrike" kern="0" cap="none" spc="0" normalizeH="0" baseline="0" noProof="0" smtClean="0">
                  <a:ln>
                    <a:noFill/>
                  </a:ln>
                  <a:solidFill>
                    <a:prstClr val="white"/>
                  </a:solidFill>
                  <a:effectLst/>
                  <a:uLnTx/>
                  <a:uFillTx/>
                  <a:ea typeface="SimSun" panose="02010600030101010101" pitchFamily="2" charset="-122"/>
                  <a:cs typeface="+mn-cs"/>
                </a:endParaRPr>
              </a:p>
            </p:txBody>
          </p:sp>
          <p:sp>
            <p:nvSpPr>
              <p:cNvPr id="25" name="椭圆 24"/>
              <p:cNvSpPr/>
              <p:nvPr/>
            </p:nvSpPr>
            <p:spPr>
              <a:xfrm>
                <a:off x="1277131" y="2035739"/>
                <a:ext cx="1585627" cy="1585626"/>
              </a:xfrm>
              <a:prstGeom prst="ellipse">
                <a:avLst/>
              </a:prstGeom>
              <a:solidFill>
                <a:srgbClr val="E2EAED"/>
              </a:solidFill>
              <a:ln w="57150" cap="flat" cmpd="sng" algn="ctr">
                <a:gradFill>
                  <a:gsLst>
                    <a:gs pos="89000">
                      <a:sysClr val="window" lastClr="FFFFFF">
                        <a:lumMod val="65000"/>
                      </a:sysClr>
                    </a:gs>
                    <a:gs pos="0">
                      <a:sysClr val="window" lastClr="FFFFFF"/>
                    </a:gs>
                  </a:gsLst>
                  <a:lin ang="16800000" scaled="0"/>
                </a:gradFill>
                <a:prstDash val="solid"/>
              </a:ln>
              <a:effectLst>
                <a:innerShdw blurRad="330200" dist="177800" dir="18900000">
                  <a:prstClr val="black">
                    <a:alpha val="43000"/>
                  </a:prstClr>
                </a:innerShdw>
              </a:effectLst>
            </p:spPr>
            <p:txBody>
              <a:bodyPr rtlCol="0" anchor="ctr"/>
              <a:lstStyle/>
              <a:p>
                <a:pPr marL="0" marR="0" lvl="0" indent="0" algn="ctr" defTabSz="914400" eaLnBrk="1" latinLnBrk="0" hangingPunct="1">
                  <a:spcBef>
                    <a:spcPts val="0"/>
                  </a:spcBef>
                  <a:spcAft>
                    <a:spcPts val="0"/>
                  </a:spcAft>
                  <a:buClrTx/>
                  <a:buSzTx/>
                  <a:buFontTx/>
                  <a:buNone/>
                  <a:defRPr/>
                </a:pPr>
                <a:endParaRPr kumimoji="0" lang="zh-CN" altLang="en-US" sz="2000" b="0" i="0" u="none" strike="noStrike" kern="0" cap="none" spc="0" normalizeH="0" baseline="0" noProof="0" smtClean="0">
                  <a:ln>
                    <a:noFill/>
                  </a:ln>
                  <a:solidFill>
                    <a:prstClr val="white"/>
                  </a:solidFill>
                  <a:effectLst/>
                  <a:uLnTx/>
                  <a:uFillTx/>
                  <a:ea typeface="SimSun" panose="02010600030101010101" pitchFamily="2" charset="-122"/>
                  <a:cs typeface="+mn-cs"/>
                </a:endParaRPr>
              </a:p>
            </p:txBody>
          </p:sp>
        </p:grpSp>
        <p:pic>
          <p:nvPicPr>
            <p:cNvPr id="23" name="图片 22"/>
            <p:cNvPicPr>
              <a:picLocks noChangeAspect="1"/>
            </p:cNvPicPr>
            <p:nvPr/>
          </p:nvPicPr>
          <p:blipFill rotWithShape="1">
            <a:blip r:embed="rId4" cstate="print">
              <a:extLst>
                <a:ext uri="{28A0092B-C50C-407E-A947-70E740481C1C}">
                  <a14:useLocalDpi xmlns:a14="http://schemas.microsoft.com/office/drawing/2010/main" val="0"/>
                </a:ext>
              </a:extLst>
            </a:blip>
            <a:srcRect l="29844" t="-313" r="3594" b="313"/>
            <a:stretch>
              <a:fillRect/>
            </a:stretch>
          </p:blipFill>
          <p:spPr>
            <a:xfrm>
              <a:off x="9310216" y="2324646"/>
              <a:ext cx="1710000" cy="1710000"/>
            </a:xfrm>
            <a:prstGeom prst="ellipse">
              <a:avLst/>
            </a:prstGeom>
          </p:spPr>
        </p:pic>
      </p:grpSp>
      <p:sp>
        <p:nvSpPr>
          <p:cNvPr id="27" name="TextBox 220"/>
          <p:cNvSpPr txBox="1"/>
          <p:nvPr/>
        </p:nvSpPr>
        <p:spPr>
          <a:xfrm>
            <a:off x="1483884" y="4194928"/>
            <a:ext cx="1063112" cy="400110"/>
          </a:xfrm>
          <a:prstGeom prst="rect">
            <a:avLst/>
          </a:prstGeom>
          <a:noFill/>
          <a:effectLst/>
        </p:spPr>
        <p:txBody>
          <a:bodyPr wrap="none" rtlCol="0">
            <a:spAutoFit/>
          </a:bodyPr>
          <a:lstStyle/>
          <a:p>
            <a:r>
              <a:rPr lang="en-US" altLang="zh-CN" sz="2000" dirty="0">
                <a:solidFill>
                  <a:srgbClr val="F2622A"/>
                </a:solidFill>
                <a:latin typeface="Impact" panose="020B0806030902050204" pitchFamily="34" charset="0"/>
                <a:ea typeface="Microsoft YaHei" panose="020B0503020204020204" pitchFamily="34" charset="-122"/>
              </a:rPr>
              <a:t>John Joe</a:t>
            </a:r>
            <a:endParaRPr lang="en-US" altLang="zh-CN" sz="2000" dirty="0">
              <a:solidFill>
                <a:srgbClr val="F2622A"/>
              </a:solidFill>
              <a:latin typeface="Impact" panose="020B0806030902050204" pitchFamily="34" charset="0"/>
              <a:ea typeface="Microsoft YaHei" panose="020B0503020204020204" pitchFamily="34" charset="-122"/>
            </a:endParaRPr>
          </a:p>
        </p:txBody>
      </p:sp>
      <p:sp>
        <p:nvSpPr>
          <p:cNvPr id="28" name="矩形 27"/>
          <p:cNvSpPr/>
          <p:nvPr/>
        </p:nvSpPr>
        <p:spPr>
          <a:xfrm>
            <a:off x="1018826" y="4502705"/>
            <a:ext cx="1830882" cy="1198880"/>
          </a:xfrm>
          <a:prstGeom prst="rect">
            <a:avLst/>
          </a:prstGeom>
        </p:spPr>
        <p:txBody>
          <a:bodyPr wrap="square">
            <a:spAutoFit/>
          </a:bodyPr>
          <a:lstStyle/>
          <a:p>
            <a:pPr algn="ctr"/>
            <a:r>
              <a:rPr lang="sv-SE" altLang="zh-CN" sz="1200" dirty="0">
                <a:solidFill>
                  <a:schemeClr val="bg1">
                    <a:lumMod val="95000"/>
                  </a:schemeClr>
                </a:solidFill>
              </a:rPr>
              <a:t>I tv-rutan kan du sett mig flimra förbi i följande: Stockholm live, Babben &amp; Co, Extra Extra, Morgonsoffan, Tack gode gud, </a:t>
            </a:r>
            <a:r>
              <a:rPr lang="sv-SE" altLang="zh-CN" sz="1200" dirty="0" smtClean="0">
                <a:solidFill>
                  <a:schemeClr val="bg1">
                    <a:lumMod val="95000"/>
                  </a:schemeClr>
                </a:solidFill>
              </a:rPr>
              <a:t>Comedy</a:t>
            </a:r>
            <a:endParaRPr lang="zh-CN" altLang="en-US" sz="1200" dirty="0">
              <a:solidFill>
                <a:schemeClr val="bg1">
                  <a:lumMod val="95000"/>
                </a:schemeClr>
              </a:solidFill>
            </a:endParaRPr>
          </a:p>
        </p:txBody>
      </p:sp>
      <p:sp>
        <p:nvSpPr>
          <p:cNvPr id="31" name="TextBox 220"/>
          <p:cNvSpPr txBox="1"/>
          <p:nvPr/>
        </p:nvSpPr>
        <p:spPr>
          <a:xfrm>
            <a:off x="5681733" y="4194928"/>
            <a:ext cx="1063112" cy="400110"/>
          </a:xfrm>
          <a:prstGeom prst="rect">
            <a:avLst/>
          </a:prstGeom>
          <a:noFill/>
          <a:effectLst/>
        </p:spPr>
        <p:txBody>
          <a:bodyPr wrap="none" rtlCol="0">
            <a:spAutoFit/>
          </a:bodyPr>
          <a:lstStyle/>
          <a:p>
            <a:r>
              <a:rPr lang="en-US" altLang="zh-CN" sz="2000" dirty="0">
                <a:solidFill>
                  <a:srgbClr val="F2622A"/>
                </a:solidFill>
                <a:latin typeface="Impact" panose="020B0806030902050204" pitchFamily="34" charset="0"/>
                <a:ea typeface="Microsoft YaHei" panose="020B0503020204020204" pitchFamily="34" charset="-122"/>
              </a:rPr>
              <a:t>John Joe</a:t>
            </a:r>
            <a:endParaRPr lang="en-US" altLang="zh-CN" sz="2000" dirty="0">
              <a:solidFill>
                <a:srgbClr val="F2622A"/>
              </a:solidFill>
              <a:latin typeface="Impact" panose="020B0806030902050204" pitchFamily="34" charset="0"/>
              <a:ea typeface="Microsoft YaHei" panose="020B0503020204020204" pitchFamily="34" charset="-122"/>
            </a:endParaRPr>
          </a:p>
        </p:txBody>
      </p:sp>
      <p:sp>
        <p:nvSpPr>
          <p:cNvPr id="32" name="矩形 31"/>
          <p:cNvSpPr/>
          <p:nvPr/>
        </p:nvSpPr>
        <p:spPr>
          <a:xfrm>
            <a:off x="5216675" y="4502705"/>
            <a:ext cx="1830882" cy="1198880"/>
          </a:xfrm>
          <a:prstGeom prst="rect">
            <a:avLst/>
          </a:prstGeom>
        </p:spPr>
        <p:txBody>
          <a:bodyPr wrap="square">
            <a:spAutoFit/>
          </a:bodyPr>
          <a:lstStyle/>
          <a:p>
            <a:pPr algn="ctr"/>
            <a:r>
              <a:rPr lang="sv-SE" altLang="zh-CN" sz="1200" dirty="0">
                <a:solidFill>
                  <a:schemeClr val="bg1">
                    <a:lumMod val="95000"/>
                  </a:schemeClr>
                </a:solidFill>
              </a:rPr>
              <a:t>I tv-rutan kan du sett mig flimra förbi i följande: Stockholm live, Babben &amp; Co, Extra Extra, Morgonsoffan, Tack gode gud, </a:t>
            </a:r>
            <a:r>
              <a:rPr lang="sv-SE" altLang="zh-CN" sz="1200" dirty="0" smtClean="0">
                <a:solidFill>
                  <a:schemeClr val="bg1">
                    <a:lumMod val="95000"/>
                  </a:schemeClr>
                </a:solidFill>
              </a:rPr>
              <a:t>Comedy</a:t>
            </a:r>
            <a:endParaRPr lang="zh-CN" altLang="en-US" sz="1200" dirty="0">
              <a:solidFill>
                <a:schemeClr val="bg1">
                  <a:lumMod val="95000"/>
                </a:schemeClr>
              </a:solidFill>
            </a:endParaRPr>
          </a:p>
        </p:txBody>
      </p:sp>
      <p:sp>
        <p:nvSpPr>
          <p:cNvPr id="34" name="TextBox 220"/>
          <p:cNvSpPr txBox="1"/>
          <p:nvPr/>
        </p:nvSpPr>
        <p:spPr>
          <a:xfrm>
            <a:off x="9879582" y="4194928"/>
            <a:ext cx="1063112" cy="400110"/>
          </a:xfrm>
          <a:prstGeom prst="rect">
            <a:avLst/>
          </a:prstGeom>
          <a:noFill/>
          <a:effectLst/>
        </p:spPr>
        <p:txBody>
          <a:bodyPr wrap="none" rtlCol="0">
            <a:spAutoFit/>
          </a:bodyPr>
          <a:lstStyle/>
          <a:p>
            <a:r>
              <a:rPr lang="en-US" altLang="zh-CN" sz="2000" dirty="0">
                <a:solidFill>
                  <a:srgbClr val="F2622A"/>
                </a:solidFill>
                <a:latin typeface="Impact" panose="020B0806030902050204" pitchFamily="34" charset="0"/>
                <a:ea typeface="Microsoft YaHei" panose="020B0503020204020204" pitchFamily="34" charset="-122"/>
              </a:rPr>
              <a:t>John Joe</a:t>
            </a:r>
            <a:endParaRPr lang="en-US" altLang="zh-CN" sz="2000" dirty="0">
              <a:solidFill>
                <a:srgbClr val="F2622A"/>
              </a:solidFill>
              <a:latin typeface="Impact" panose="020B0806030902050204" pitchFamily="34" charset="0"/>
              <a:ea typeface="Microsoft YaHei" panose="020B0503020204020204" pitchFamily="34" charset="-122"/>
            </a:endParaRPr>
          </a:p>
        </p:txBody>
      </p:sp>
      <p:sp>
        <p:nvSpPr>
          <p:cNvPr id="35" name="矩形 34"/>
          <p:cNvSpPr/>
          <p:nvPr/>
        </p:nvSpPr>
        <p:spPr>
          <a:xfrm>
            <a:off x="9414524" y="4502705"/>
            <a:ext cx="1830882" cy="1198880"/>
          </a:xfrm>
          <a:prstGeom prst="rect">
            <a:avLst/>
          </a:prstGeom>
        </p:spPr>
        <p:txBody>
          <a:bodyPr wrap="square">
            <a:spAutoFit/>
          </a:bodyPr>
          <a:lstStyle/>
          <a:p>
            <a:pPr algn="ctr"/>
            <a:r>
              <a:rPr lang="sv-SE" altLang="zh-CN" sz="1200" dirty="0">
                <a:solidFill>
                  <a:schemeClr val="bg1">
                    <a:lumMod val="95000"/>
                  </a:schemeClr>
                </a:solidFill>
              </a:rPr>
              <a:t>I tv-rutan kan du sett mig flimra förbi i följande: Stockholm live, Babben &amp; Co, Extra Extra, Morgonsoffan, Tack gode gud, </a:t>
            </a:r>
            <a:r>
              <a:rPr lang="sv-SE" altLang="zh-CN" sz="1200" dirty="0" smtClean="0">
                <a:solidFill>
                  <a:schemeClr val="bg1">
                    <a:lumMod val="95000"/>
                  </a:schemeClr>
                </a:solidFill>
              </a:rPr>
              <a:t>Comedy</a:t>
            </a:r>
            <a:endParaRPr lang="zh-CN" altLang="en-US" sz="1200" dirty="0">
              <a:solidFill>
                <a:schemeClr val="bg1">
                  <a:lumMod val="95000"/>
                </a:schemeClr>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13500"/>
            <a:ext cx="12211637" cy="6871500"/>
          </a:xfrm>
          <a:prstGeom prst="rect">
            <a:avLst/>
          </a:prstGeom>
        </p:spPr>
      </p:pic>
      <p:sp>
        <p:nvSpPr>
          <p:cNvPr id="30" name="矩形 29"/>
          <p:cNvSpPr/>
          <p:nvPr/>
        </p:nvSpPr>
        <p:spPr>
          <a:xfrm>
            <a:off x="-13064" y="-41578"/>
            <a:ext cx="12193760" cy="6899578"/>
          </a:xfrm>
          <a:prstGeom prst="rect">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7" name="矩形 56"/>
          <p:cNvSpPr/>
          <p:nvPr/>
        </p:nvSpPr>
        <p:spPr>
          <a:xfrm>
            <a:off x="-13064" y="-41578"/>
            <a:ext cx="12193760" cy="566329"/>
          </a:xfrm>
          <a:prstGeom prst="rect">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sp>
        <p:nvSpPr>
          <p:cNvPr id="58" name="文本框 57"/>
          <p:cNvSpPr txBox="1"/>
          <p:nvPr/>
        </p:nvSpPr>
        <p:spPr>
          <a:xfrm>
            <a:off x="1544715" y="-7428"/>
            <a:ext cx="934871" cy="461665"/>
          </a:xfrm>
          <a:prstGeom prst="rect">
            <a:avLst/>
          </a:prstGeom>
          <a:noFill/>
        </p:spPr>
        <p:txBody>
          <a:bodyPr wrap="none" rtlCol="0">
            <a:spAutoFit/>
          </a:bodyPr>
          <a:lstStyle/>
          <a:p>
            <a:r>
              <a:rPr lang="en-US" altLang="zh-CN" sz="1200" b="1" dirty="0" smtClean="0">
                <a:solidFill>
                  <a:srgbClr val="D9D9D9"/>
                </a:solidFill>
                <a:latin typeface="Microsoft YaHei" panose="020B0503020204020204" pitchFamily="34" charset="-122"/>
                <a:ea typeface="Microsoft YaHei" panose="020B0503020204020204" pitchFamily="34" charset="-122"/>
              </a:rPr>
              <a:t>01</a:t>
            </a:r>
            <a:endParaRPr lang="en-US" altLang="zh-CN" sz="1200" b="1" dirty="0" smtClean="0">
              <a:solidFill>
                <a:srgbClr val="D9D9D9"/>
              </a:solidFill>
              <a:latin typeface="Microsoft YaHei" panose="020B0503020204020204" pitchFamily="34" charset="-122"/>
              <a:ea typeface="Microsoft YaHei" panose="020B0503020204020204" pitchFamily="34" charset="-122"/>
            </a:endParaRPr>
          </a:p>
          <a:p>
            <a:r>
              <a:rPr lang="en-US" altLang="zh-CN" sz="1200" b="1" dirty="0">
                <a:solidFill>
                  <a:srgbClr val="D9D9D9"/>
                </a:solidFill>
                <a:latin typeface="Microsoft YaHei" panose="020B0503020204020204" pitchFamily="34" charset="-122"/>
                <a:ea typeface="Microsoft YaHei" panose="020B0503020204020204" pitchFamily="34" charset="-122"/>
              </a:rPr>
              <a:t> </a:t>
            </a:r>
            <a:r>
              <a:rPr lang="en-US" altLang="zh-CN" sz="1200" b="1" dirty="0" smtClean="0">
                <a:solidFill>
                  <a:srgbClr val="D9D9D9"/>
                </a:solidFill>
                <a:latin typeface="Microsoft YaHei" panose="020B0503020204020204" pitchFamily="34" charset="-122"/>
                <a:ea typeface="Microsoft YaHei" panose="020B0503020204020204" pitchFamily="34" charset="-122"/>
              </a:rPr>
              <a:t>   ABOUT</a:t>
            </a:r>
            <a:endParaRPr lang="zh-CN" altLang="en-US" sz="1200" b="1" dirty="0">
              <a:solidFill>
                <a:srgbClr val="D9D9D9"/>
              </a:solidFill>
              <a:latin typeface="Microsoft YaHei" panose="020B0503020204020204" pitchFamily="34" charset="-122"/>
              <a:ea typeface="Microsoft YaHei" panose="020B0503020204020204" pitchFamily="34" charset="-122"/>
            </a:endParaRPr>
          </a:p>
        </p:txBody>
      </p:sp>
      <p:sp>
        <p:nvSpPr>
          <p:cNvPr id="59" name="文本框 58"/>
          <p:cNvSpPr txBox="1"/>
          <p:nvPr/>
        </p:nvSpPr>
        <p:spPr>
          <a:xfrm>
            <a:off x="9647223" y="-7428"/>
            <a:ext cx="1120628" cy="461665"/>
          </a:xfrm>
          <a:prstGeom prst="rect">
            <a:avLst/>
          </a:prstGeom>
          <a:noFill/>
        </p:spPr>
        <p:txBody>
          <a:bodyPr wrap="none" rtlCol="0">
            <a:spAutoFit/>
          </a:bodyPr>
          <a:lstStyle/>
          <a:p>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05</a:t>
            </a:r>
            <a:endPar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endParaRPr>
          </a:p>
          <a:p>
            <a:r>
              <a:rPr lang="en-US" altLang="zh-CN" sz="1200" b="1" dirty="0">
                <a:solidFill>
                  <a:prstClr val="white">
                    <a:lumMod val="85000"/>
                  </a:prstClr>
                </a:solidFill>
                <a:latin typeface="Microsoft YaHei" panose="020B0503020204020204" pitchFamily="34" charset="-122"/>
                <a:ea typeface="Microsoft YaHei" panose="020B0503020204020204" pitchFamily="34" charset="-122"/>
              </a:rPr>
              <a:t> </a:t>
            </a:r>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   </a:t>
            </a:r>
            <a:r>
              <a:rPr lang="en-US" altLang="zh-CN" sz="1200" b="1" dirty="0">
                <a:solidFill>
                  <a:prstClr val="white">
                    <a:lumMod val="85000"/>
                  </a:prstClr>
                </a:solidFill>
                <a:latin typeface="Microsoft YaHei" panose="020B0503020204020204" pitchFamily="34" charset="-122"/>
                <a:ea typeface="Microsoft YaHei" panose="020B0503020204020204" pitchFamily="34" charset="-122"/>
              </a:rPr>
              <a:t>CONTACT</a:t>
            </a:r>
            <a:endParaRPr lang="zh-CN" altLang="en-US" sz="1200" b="1" dirty="0">
              <a:solidFill>
                <a:prstClr val="white">
                  <a:lumMod val="85000"/>
                </a:prstClr>
              </a:solidFill>
              <a:latin typeface="Microsoft YaHei" panose="020B0503020204020204" pitchFamily="34" charset="-122"/>
              <a:ea typeface="Microsoft YaHei" panose="020B0503020204020204" pitchFamily="34" charset="-122"/>
            </a:endParaRPr>
          </a:p>
        </p:txBody>
      </p:sp>
      <p:sp>
        <p:nvSpPr>
          <p:cNvPr id="60" name="文本框 59"/>
          <p:cNvSpPr txBox="1"/>
          <p:nvPr/>
        </p:nvSpPr>
        <p:spPr>
          <a:xfrm>
            <a:off x="3406435" y="-19517"/>
            <a:ext cx="831253" cy="461665"/>
          </a:xfrm>
          <a:prstGeom prst="rect">
            <a:avLst/>
          </a:prstGeom>
          <a:noFill/>
        </p:spPr>
        <p:txBody>
          <a:bodyPr wrap="none" rtlCol="0">
            <a:spAutoFit/>
          </a:bodyPr>
          <a:lstStyle/>
          <a:p>
            <a:r>
              <a:rPr lang="en-US" altLang="zh-CN" sz="1200" b="1" dirty="0" smtClean="0">
                <a:solidFill>
                  <a:srgbClr val="FFFF00"/>
                </a:solidFill>
                <a:latin typeface="Microsoft YaHei" panose="020B0503020204020204" pitchFamily="34" charset="-122"/>
                <a:ea typeface="Microsoft YaHei" panose="020B0503020204020204" pitchFamily="34" charset="-122"/>
              </a:rPr>
              <a:t>02</a:t>
            </a:r>
            <a:endParaRPr lang="en-US" altLang="zh-CN" sz="1200" b="1" dirty="0" smtClean="0">
              <a:solidFill>
                <a:srgbClr val="FFFF00"/>
              </a:solidFill>
              <a:latin typeface="Microsoft YaHei" panose="020B0503020204020204" pitchFamily="34" charset="-122"/>
              <a:ea typeface="Microsoft YaHei" panose="020B0503020204020204" pitchFamily="34" charset="-122"/>
            </a:endParaRPr>
          </a:p>
          <a:p>
            <a:r>
              <a:rPr lang="en-US" altLang="zh-CN" sz="1200" b="1" dirty="0">
                <a:solidFill>
                  <a:srgbClr val="FFFF00"/>
                </a:solidFill>
                <a:latin typeface="Microsoft YaHei" panose="020B0503020204020204" pitchFamily="34" charset="-122"/>
                <a:ea typeface="Microsoft YaHei" panose="020B0503020204020204" pitchFamily="34" charset="-122"/>
              </a:rPr>
              <a:t> </a:t>
            </a:r>
            <a:r>
              <a:rPr lang="en-US" altLang="zh-CN" sz="1200" b="1" dirty="0" smtClean="0">
                <a:solidFill>
                  <a:srgbClr val="FFFF00"/>
                </a:solidFill>
                <a:latin typeface="Microsoft YaHei" panose="020B0503020204020204" pitchFamily="34" charset="-122"/>
                <a:ea typeface="Microsoft YaHei" panose="020B0503020204020204" pitchFamily="34" charset="-122"/>
              </a:rPr>
              <a:t>   TEAM</a:t>
            </a:r>
            <a:endParaRPr lang="zh-CN" altLang="en-US" sz="1200" b="1" dirty="0">
              <a:solidFill>
                <a:srgbClr val="FFFF00"/>
              </a:solidFill>
              <a:latin typeface="Microsoft YaHei" panose="020B0503020204020204" pitchFamily="34" charset="-122"/>
              <a:ea typeface="Microsoft YaHei" panose="020B0503020204020204" pitchFamily="34" charset="-122"/>
            </a:endParaRPr>
          </a:p>
        </p:txBody>
      </p:sp>
      <p:sp>
        <p:nvSpPr>
          <p:cNvPr id="61" name="文本框 60"/>
          <p:cNvSpPr txBox="1"/>
          <p:nvPr/>
        </p:nvSpPr>
        <p:spPr>
          <a:xfrm>
            <a:off x="7549862" y="-23344"/>
            <a:ext cx="805670" cy="461665"/>
          </a:xfrm>
          <a:prstGeom prst="rect">
            <a:avLst/>
          </a:prstGeom>
          <a:noFill/>
        </p:spPr>
        <p:txBody>
          <a:bodyPr wrap="none" rtlCol="0">
            <a:spAutoFit/>
          </a:bodyPr>
          <a:lstStyle/>
          <a:p>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04</a:t>
            </a:r>
            <a:endPar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endParaRPr>
          </a:p>
          <a:p>
            <a:r>
              <a:rPr lang="en-US" altLang="zh-CN" sz="1200" b="1" dirty="0">
                <a:solidFill>
                  <a:prstClr val="white">
                    <a:lumMod val="85000"/>
                  </a:prstClr>
                </a:solidFill>
                <a:latin typeface="Microsoft YaHei" panose="020B0503020204020204" pitchFamily="34" charset="-122"/>
                <a:ea typeface="Microsoft YaHei" panose="020B0503020204020204" pitchFamily="34" charset="-122"/>
              </a:rPr>
              <a:t> </a:t>
            </a:r>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   PLAN</a:t>
            </a:r>
            <a:endParaRPr lang="zh-CN" altLang="en-US" sz="1200" b="1" dirty="0">
              <a:solidFill>
                <a:prstClr val="white">
                  <a:lumMod val="85000"/>
                </a:prstClr>
              </a:solidFill>
              <a:latin typeface="Microsoft YaHei" panose="020B0503020204020204" pitchFamily="34" charset="-122"/>
              <a:ea typeface="Microsoft YaHei" panose="020B0503020204020204" pitchFamily="34" charset="-122"/>
            </a:endParaRPr>
          </a:p>
        </p:txBody>
      </p:sp>
      <p:sp>
        <p:nvSpPr>
          <p:cNvPr id="62" name="文本框 61"/>
          <p:cNvSpPr txBox="1"/>
          <p:nvPr/>
        </p:nvSpPr>
        <p:spPr>
          <a:xfrm>
            <a:off x="5329069" y="-7428"/>
            <a:ext cx="1045094" cy="461665"/>
          </a:xfrm>
          <a:prstGeom prst="rect">
            <a:avLst/>
          </a:prstGeom>
          <a:noFill/>
        </p:spPr>
        <p:txBody>
          <a:bodyPr wrap="none" rtlCol="0">
            <a:spAutoFit/>
          </a:bodyPr>
          <a:lstStyle/>
          <a:p>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03</a:t>
            </a:r>
            <a:endPar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endParaRPr>
          </a:p>
          <a:p>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    MARKET</a:t>
            </a:r>
            <a:endParaRPr lang="zh-CN" altLang="en-US" sz="1200" b="1" dirty="0">
              <a:solidFill>
                <a:prstClr val="white">
                  <a:lumMod val="85000"/>
                </a:prstClr>
              </a:solidFill>
              <a:latin typeface="Microsoft YaHei" panose="020B0503020204020204" pitchFamily="34" charset="-122"/>
              <a:ea typeface="Microsoft YaHei" panose="020B0503020204020204" pitchFamily="34" charset="-122"/>
            </a:endParaRPr>
          </a:p>
        </p:txBody>
      </p:sp>
      <p:sp>
        <p:nvSpPr>
          <p:cNvPr id="64" name="矩形 63"/>
          <p:cNvSpPr/>
          <p:nvPr/>
        </p:nvSpPr>
        <p:spPr>
          <a:xfrm>
            <a:off x="8937" y="6520159"/>
            <a:ext cx="12193760" cy="366294"/>
          </a:xfrm>
          <a:prstGeom prst="rect">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pic>
        <p:nvPicPr>
          <p:cNvPr id="19" name="图片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40661" y="3738573"/>
            <a:ext cx="2461378" cy="1638355"/>
          </a:xfrm>
          <a:prstGeom prst="rect">
            <a:avLst/>
          </a:prstGeom>
        </p:spPr>
      </p:pic>
      <p:pic>
        <p:nvPicPr>
          <p:cNvPr id="20" name="图片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86595" y="1547400"/>
            <a:ext cx="2378571" cy="1562742"/>
          </a:xfrm>
          <a:prstGeom prst="rect">
            <a:avLst/>
          </a:prstGeom>
        </p:spPr>
      </p:pic>
      <p:pic>
        <p:nvPicPr>
          <p:cNvPr id="21" name="图片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95035" y="3738834"/>
            <a:ext cx="2389215" cy="1741421"/>
          </a:xfrm>
          <a:prstGeom prst="rect">
            <a:avLst/>
          </a:prstGeom>
        </p:spPr>
      </p:pic>
      <p:pic>
        <p:nvPicPr>
          <p:cNvPr id="22" name="图片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38146" y="1545073"/>
            <a:ext cx="2374409" cy="1580466"/>
          </a:xfrm>
          <a:prstGeom prst="rect">
            <a:avLst/>
          </a:prstGeom>
        </p:spPr>
      </p:pic>
      <p:grpSp>
        <p:nvGrpSpPr>
          <p:cNvPr id="23" name="组合 22"/>
          <p:cNvGrpSpPr/>
          <p:nvPr/>
        </p:nvGrpSpPr>
        <p:grpSpPr>
          <a:xfrm>
            <a:off x="1638146" y="1554058"/>
            <a:ext cx="4166890" cy="2053894"/>
            <a:chOff x="1191769" y="1325880"/>
            <a:chExt cx="4553712" cy="2244562"/>
          </a:xfrm>
        </p:grpSpPr>
        <p:grpSp>
          <p:nvGrpSpPr>
            <p:cNvPr id="24" name="组合 23"/>
            <p:cNvGrpSpPr/>
            <p:nvPr/>
          </p:nvGrpSpPr>
          <p:grpSpPr>
            <a:xfrm>
              <a:off x="1191769" y="1325880"/>
              <a:ext cx="4553711" cy="2215482"/>
              <a:chOff x="1191769" y="1325880"/>
              <a:chExt cx="4553711" cy="2215482"/>
            </a:xfrm>
          </p:grpSpPr>
          <p:sp>
            <p:nvSpPr>
              <p:cNvPr id="28" name="矩形 27"/>
              <p:cNvSpPr/>
              <p:nvPr/>
            </p:nvSpPr>
            <p:spPr>
              <a:xfrm>
                <a:off x="3786600" y="1325880"/>
                <a:ext cx="1958880" cy="2215482"/>
              </a:xfrm>
              <a:prstGeom prst="rect">
                <a:avLst/>
              </a:prstGeom>
              <a:solidFill>
                <a:srgbClr val="EB6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191769" y="2979420"/>
                <a:ext cx="2594831" cy="56194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文本框 24"/>
            <p:cNvSpPr txBox="1"/>
            <p:nvPr/>
          </p:nvSpPr>
          <p:spPr>
            <a:xfrm>
              <a:off x="1271317" y="2957686"/>
              <a:ext cx="1086475" cy="369983"/>
            </a:xfrm>
            <a:prstGeom prst="rect">
              <a:avLst/>
            </a:prstGeom>
            <a:noFill/>
          </p:spPr>
          <p:txBody>
            <a:bodyPr wrap="none" rtlCol="0">
              <a:spAutoFit/>
            </a:bodyPr>
            <a:lstStyle/>
            <a:p>
              <a:r>
                <a:rPr lang="en-US" altLang="zh-CN" sz="1600" dirty="0" smtClean="0">
                  <a:solidFill>
                    <a:schemeClr val="bg1">
                      <a:lumMod val="95000"/>
                    </a:schemeClr>
                  </a:solidFill>
                  <a:latin typeface="Impact" panose="020B0806030902050204" pitchFamily="34" charset="0"/>
                </a:rPr>
                <a:t>Cindy Zhu</a:t>
              </a:r>
              <a:endParaRPr lang="zh-CN" altLang="en-US" sz="1600" dirty="0">
                <a:solidFill>
                  <a:schemeClr val="bg1">
                    <a:lumMod val="95000"/>
                  </a:schemeClr>
                </a:solidFill>
                <a:latin typeface="Impact" panose="020B0806030902050204" pitchFamily="34" charset="0"/>
              </a:endParaRPr>
            </a:p>
          </p:txBody>
        </p:sp>
        <p:sp>
          <p:nvSpPr>
            <p:cNvPr id="26" name="文本框 25"/>
            <p:cNvSpPr txBox="1"/>
            <p:nvPr/>
          </p:nvSpPr>
          <p:spPr>
            <a:xfrm>
              <a:off x="1273231" y="3200459"/>
              <a:ext cx="541661" cy="369983"/>
            </a:xfrm>
            <a:prstGeom prst="rect">
              <a:avLst/>
            </a:prstGeom>
            <a:noFill/>
          </p:spPr>
          <p:txBody>
            <a:bodyPr wrap="none" rtlCol="0">
              <a:spAutoFit/>
            </a:bodyPr>
            <a:lstStyle/>
            <a:p>
              <a:r>
                <a:rPr lang="en-US" altLang="zh-CN" sz="1600" dirty="0" smtClean="0">
                  <a:solidFill>
                    <a:schemeClr val="bg1">
                      <a:lumMod val="95000"/>
                    </a:schemeClr>
                  </a:solidFill>
                  <a:latin typeface="Impact" panose="020B0806030902050204" pitchFamily="34" charset="0"/>
                </a:rPr>
                <a:t>CEO</a:t>
              </a:r>
              <a:endParaRPr lang="zh-CN" altLang="en-US" sz="1600" dirty="0">
                <a:solidFill>
                  <a:schemeClr val="bg1">
                    <a:lumMod val="95000"/>
                  </a:schemeClr>
                </a:solidFill>
                <a:latin typeface="Impact" panose="020B0806030902050204" pitchFamily="34" charset="0"/>
              </a:endParaRPr>
            </a:p>
          </p:txBody>
        </p:sp>
        <p:sp>
          <p:nvSpPr>
            <p:cNvPr id="27" name="矩形 26"/>
            <p:cNvSpPr/>
            <p:nvPr/>
          </p:nvSpPr>
          <p:spPr>
            <a:xfrm>
              <a:off x="3758407" y="1431486"/>
              <a:ext cx="1987074" cy="1915992"/>
            </a:xfrm>
            <a:prstGeom prst="rect">
              <a:avLst/>
            </a:prstGeom>
          </p:spPr>
          <p:txBody>
            <a:bodyPr wrap="square">
              <a:spAutoFit/>
            </a:bodyPr>
            <a:lstStyle/>
            <a:p>
              <a:pPr lvl="0"/>
              <a:r>
                <a:rPr lang="en-US" altLang="zh-CN" sz="1200" dirty="0">
                  <a:solidFill>
                    <a:schemeClr val="bg1"/>
                  </a:solidFill>
                </a:rPr>
                <a:t>The living standard has been raised in recent years</a:t>
              </a:r>
              <a:r>
                <a:rPr lang="zh-CN" altLang="en-US" sz="1200" dirty="0">
                  <a:solidFill>
                    <a:schemeClr val="bg1"/>
                  </a:solidFill>
                </a:rPr>
                <a:t>,</a:t>
              </a:r>
              <a:r>
                <a:rPr lang="en-US" altLang="zh-CN" sz="1200" dirty="0">
                  <a:solidFill>
                    <a:schemeClr val="bg1"/>
                  </a:solidFill>
                </a:rPr>
                <a:t>more and more people </a:t>
              </a:r>
              <a:r>
                <a:rPr lang="en-US" altLang="zh-CN" sz="1200" dirty="0" smtClean="0">
                  <a:solidFill>
                    <a:schemeClr val="bg1"/>
                  </a:solidFill>
                </a:rPr>
                <a:t>show</a:t>
              </a:r>
              <a:endParaRPr lang="en-US" altLang="zh-CN" sz="1200" dirty="0" smtClean="0">
                <a:solidFill>
                  <a:schemeClr val="bg1"/>
                </a:solidFill>
              </a:endParaRPr>
            </a:p>
            <a:p>
              <a:pPr lvl="0"/>
              <a:endParaRPr lang="en-US" altLang="zh-CN" sz="1200" dirty="0">
                <a:solidFill>
                  <a:schemeClr val="bg1"/>
                </a:solidFill>
              </a:endParaRPr>
            </a:p>
            <a:p>
              <a:pPr lvl="0"/>
              <a:r>
                <a:rPr lang="en-US" altLang="zh-CN" sz="1200" dirty="0" smtClean="0">
                  <a:solidFill>
                    <a:schemeClr val="bg1"/>
                  </a:solidFill>
                </a:rPr>
                <a:t> </a:t>
              </a:r>
              <a:r>
                <a:rPr lang="en-US" altLang="zh-CN" sz="1200" dirty="0">
                  <a:solidFill>
                    <a:schemeClr val="bg1"/>
                  </a:solidFill>
                </a:rPr>
                <a:t>strong desire for cars and their dreams come true in the increasingly </a:t>
              </a:r>
              <a:r>
                <a:rPr lang="en-US" altLang="zh-CN" sz="1200" dirty="0" smtClean="0">
                  <a:solidFill>
                    <a:schemeClr val="bg1"/>
                  </a:solidFill>
                </a:rPr>
                <a:t>heated trend. As a result.</a:t>
              </a:r>
              <a:endParaRPr lang="zh-CN" altLang="en-US" sz="1200" dirty="0">
                <a:solidFill>
                  <a:schemeClr val="bg1"/>
                </a:solidFill>
              </a:endParaRPr>
            </a:p>
          </p:txBody>
        </p:sp>
      </p:grpSp>
      <p:grpSp>
        <p:nvGrpSpPr>
          <p:cNvPr id="31" name="组合 30"/>
          <p:cNvGrpSpPr/>
          <p:nvPr/>
        </p:nvGrpSpPr>
        <p:grpSpPr>
          <a:xfrm>
            <a:off x="6386964" y="1554058"/>
            <a:ext cx="4166890" cy="2053894"/>
            <a:chOff x="6391167" y="1325880"/>
            <a:chExt cx="4553712" cy="2244562"/>
          </a:xfrm>
        </p:grpSpPr>
        <p:sp>
          <p:nvSpPr>
            <p:cNvPr id="32" name="矩形 31"/>
            <p:cNvSpPr/>
            <p:nvPr/>
          </p:nvSpPr>
          <p:spPr>
            <a:xfrm>
              <a:off x="8985998" y="1325880"/>
              <a:ext cx="1958880" cy="2215482"/>
            </a:xfrm>
            <a:prstGeom prst="rect">
              <a:avLst/>
            </a:prstGeom>
            <a:solidFill>
              <a:srgbClr val="EB6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6391167" y="2979420"/>
              <a:ext cx="2594831" cy="56194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6470715" y="2957686"/>
              <a:ext cx="1219613" cy="369983"/>
            </a:xfrm>
            <a:prstGeom prst="rect">
              <a:avLst/>
            </a:prstGeom>
            <a:noFill/>
          </p:spPr>
          <p:txBody>
            <a:bodyPr wrap="none" rtlCol="0">
              <a:spAutoFit/>
            </a:bodyPr>
            <a:lstStyle/>
            <a:p>
              <a:r>
                <a:rPr lang="en-US" altLang="zh-CN" sz="1600" dirty="0" smtClean="0">
                  <a:solidFill>
                    <a:schemeClr val="bg1">
                      <a:lumMod val="95000"/>
                    </a:schemeClr>
                  </a:solidFill>
                  <a:latin typeface="Impact" panose="020B0806030902050204" pitchFamily="34" charset="0"/>
                </a:rPr>
                <a:t>Jacky </a:t>
              </a:r>
              <a:r>
                <a:rPr lang="en-US" altLang="zh-CN" sz="1600" dirty="0">
                  <a:solidFill>
                    <a:schemeClr val="bg1">
                      <a:lumMod val="95000"/>
                    </a:schemeClr>
                  </a:solidFill>
                  <a:latin typeface="Impact" panose="020B0806030902050204" pitchFamily="34" charset="0"/>
                </a:rPr>
                <a:t>C</a:t>
              </a:r>
              <a:r>
                <a:rPr lang="en-US" altLang="zh-CN" sz="1600" dirty="0" smtClean="0">
                  <a:solidFill>
                    <a:schemeClr val="bg1">
                      <a:lumMod val="95000"/>
                    </a:schemeClr>
                  </a:solidFill>
                  <a:latin typeface="Impact" panose="020B0806030902050204" pitchFamily="34" charset="0"/>
                </a:rPr>
                <a:t>hen</a:t>
              </a:r>
              <a:endParaRPr lang="zh-CN" altLang="en-US" sz="1600" dirty="0">
                <a:solidFill>
                  <a:schemeClr val="bg1">
                    <a:lumMod val="95000"/>
                  </a:schemeClr>
                </a:solidFill>
                <a:latin typeface="Impact" panose="020B0806030902050204" pitchFamily="34" charset="0"/>
              </a:endParaRPr>
            </a:p>
          </p:txBody>
        </p:sp>
        <p:sp>
          <p:nvSpPr>
            <p:cNvPr id="36" name="文本框 35"/>
            <p:cNvSpPr txBox="1"/>
            <p:nvPr/>
          </p:nvSpPr>
          <p:spPr>
            <a:xfrm>
              <a:off x="6472629" y="3200459"/>
              <a:ext cx="538158" cy="369983"/>
            </a:xfrm>
            <a:prstGeom prst="rect">
              <a:avLst/>
            </a:prstGeom>
            <a:noFill/>
          </p:spPr>
          <p:txBody>
            <a:bodyPr wrap="none" rtlCol="0">
              <a:spAutoFit/>
            </a:bodyPr>
            <a:lstStyle/>
            <a:p>
              <a:r>
                <a:rPr lang="en-US" altLang="zh-CN" sz="1600" dirty="0" smtClean="0">
                  <a:solidFill>
                    <a:schemeClr val="bg1">
                      <a:lumMod val="95000"/>
                    </a:schemeClr>
                  </a:solidFill>
                  <a:latin typeface="Impact" panose="020B0806030902050204" pitchFamily="34" charset="0"/>
                </a:rPr>
                <a:t>CFO</a:t>
              </a:r>
              <a:endParaRPr lang="zh-CN" altLang="en-US" sz="1600" dirty="0">
                <a:solidFill>
                  <a:schemeClr val="bg1">
                    <a:lumMod val="95000"/>
                  </a:schemeClr>
                </a:solidFill>
                <a:latin typeface="Impact" panose="020B0806030902050204" pitchFamily="34" charset="0"/>
              </a:endParaRPr>
            </a:p>
          </p:txBody>
        </p:sp>
        <p:sp>
          <p:nvSpPr>
            <p:cNvPr id="37" name="矩形 36"/>
            <p:cNvSpPr/>
            <p:nvPr/>
          </p:nvSpPr>
          <p:spPr>
            <a:xfrm>
              <a:off x="8957805" y="1431486"/>
              <a:ext cx="1987074" cy="1915992"/>
            </a:xfrm>
            <a:prstGeom prst="rect">
              <a:avLst/>
            </a:prstGeom>
          </p:spPr>
          <p:txBody>
            <a:bodyPr wrap="square">
              <a:spAutoFit/>
            </a:bodyPr>
            <a:lstStyle/>
            <a:p>
              <a:pPr lvl="0"/>
              <a:r>
                <a:rPr lang="en-US" altLang="zh-CN" sz="1200" dirty="0">
                  <a:solidFill>
                    <a:schemeClr val="bg1"/>
                  </a:solidFill>
                </a:rPr>
                <a:t>The living standard has been raised in recent years</a:t>
              </a:r>
              <a:r>
                <a:rPr lang="zh-CN" altLang="en-US" sz="1200" dirty="0">
                  <a:solidFill>
                    <a:schemeClr val="bg1"/>
                  </a:solidFill>
                </a:rPr>
                <a:t>,</a:t>
              </a:r>
              <a:r>
                <a:rPr lang="en-US" altLang="zh-CN" sz="1200" dirty="0">
                  <a:solidFill>
                    <a:schemeClr val="bg1"/>
                  </a:solidFill>
                </a:rPr>
                <a:t>more and more people </a:t>
              </a:r>
              <a:r>
                <a:rPr lang="en-US" altLang="zh-CN" sz="1200" dirty="0" smtClean="0">
                  <a:solidFill>
                    <a:schemeClr val="bg1"/>
                  </a:solidFill>
                </a:rPr>
                <a:t>show</a:t>
              </a:r>
              <a:endParaRPr lang="en-US" altLang="zh-CN" sz="1200" dirty="0" smtClean="0">
                <a:solidFill>
                  <a:schemeClr val="bg1"/>
                </a:solidFill>
              </a:endParaRPr>
            </a:p>
            <a:p>
              <a:pPr lvl="0"/>
              <a:endParaRPr lang="en-US" altLang="zh-CN" sz="1200" dirty="0">
                <a:solidFill>
                  <a:schemeClr val="bg1"/>
                </a:solidFill>
              </a:endParaRPr>
            </a:p>
            <a:p>
              <a:pPr lvl="0"/>
              <a:r>
                <a:rPr lang="en-US" altLang="zh-CN" sz="1200" dirty="0" smtClean="0">
                  <a:solidFill>
                    <a:schemeClr val="bg1"/>
                  </a:solidFill>
                </a:rPr>
                <a:t> </a:t>
              </a:r>
              <a:r>
                <a:rPr lang="en-US" altLang="zh-CN" sz="1200" dirty="0">
                  <a:solidFill>
                    <a:schemeClr val="bg1"/>
                  </a:solidFill>
                </a:rPr>
                <a:t>strong desire for cars and their dreams come true in the increasingly </a:t>
              </a:r>
              <a:r>
                <a:rPr lang="en-US" altLang="zh-CN" sz="1200" dirty="0" smtClean="0">
                  <a:solidFill>
                    <a:schemeClr val="bg1"/>
                  </a:solidFill>
                </a:rPr>
                <a:t>heated trend. As a result.</a:t>
              </a:r>
              <a:endParaRPr lang="zh-CN" altLang="en-US" sz="1200" dirty="0">
                <a:solidFill>
                  <a:schemeClr val="bg1"/>
                </a:solidFill>
              </a:endParaRPr>
            </a:p>
          </p:txBody>
        </p:sp>
      </p:grpSp>
      <p:grpSp>
        <p:nvGrpSpPr>
          <p:cNvPr id="38" name="组合 37"/>
          <p:cNvGrpSpPr/>
          <p:nvPr/>
        </p:nvGrpSpPr>
        <p:grpSpPr>
          <a:xfrm>
            <a:off x="1638146" y="3738573"/>
            <a:ext cx="4166890" cy="2053894"/>
            <a:chOff x="1191769" y="1325880"/>
            <a:chExt cx="4553712" cy="2244562"/>
          </a:xfrm>
        </p:grpSpPr>
        <p:grpSp>
          <p:nvGrpSpPr>
            <p:cNvPr id="39" name="组合 38"/>
            <p:cNvGrpSpPr/>
            <p:nvPr/>
          </p:nvGrpSpPr>
          <p:grpSpPr>
            <a:xfrm>
              <a:off x="1191769" y="1325880"/>
              <a:ext cx="4553711" cy="2215482"/>
              <a:chOff x="1191769" y="1325880"/>
              <a:chExt cx="4553711" cy="2215482"/>
            </a:xfrm>
          </p:grpSpPr>
          <p:sp>
            <p:nvSpPr>
              <p:cNvPr id="43" name="矩形 42"/>
              <p:cNvSpPr/>
              <p:nvPr/>
            </p:nvSpPr>
            <p:spPr>
              <a:xfrm>
                <a:off x="3786600" y="1325880"/>
                <a:ext cx="1958880" cy="2215482"/>
              </a:xfrm>
              <a:prstGeom prst="rect">
                <a:avLst/>
              </a:prstGeom>
              <a:solidFill>
                <a:srgbClr val="EB6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1191769" y="2979420"/>
                <a:ext cx="2594831" cy="56194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文本框 39"/>
            <p:cNvSpPr txBox="1"/>
            <p:nvPr/>
          </p:nvSpPr>
          <p:spPr>
            <a:xfrm>
              <a:off x="1271317" y="2957686"/>
              <a:ext cx="930563" cy="369983"/>
            </a:xfrm>
            <a:prstGeom prst="rect">
              <a:avLst/>
            </a:prstGeom>
            <a:noFill/>
          </p:spPr>
          <p:txBody>
            <a:bodyPr wrap="none" rtlCol="0">
              <a:spAutoFit/>
            </a:bodyPr>
            <a:lstStyle/>
            <a:p>
              <a:r>
                <a:rPr lang="en-US" altLang="zh-CN" sz="1600" dirty="0" err="1" smtClean="0">
                  <a:solidFill>
                    <a:schemeClr val="bg1">
                      <a:lumMod val="95000"/>
                    </a:schemeClr>
                  </a:solidFill>
                  <a:latin typeface="Impact" panose="020B0806030902050204" pitchFamily="34" charset="0"/>
                </a:rPr>
                <a:t>Ama</a:t>
              </a:r>
              <a:r>
                <a:rPr lang="en-US" altLang="zh-CN" sz="1600" dirty="0" smtClean="0">
                  <a:solidFill>
                    <a:schemeClr val="bg1">
                      <a:lumMod val="95000"/>
                    </a:schemeClr>
                  </a:solidFill>
                  <a:latin typeface="Impact" panose="020B0806030902050204" pitchFamily="34" charset="0"/>
                </a:rPr>
                <a:t> Liu</a:t>
              </a:r>
              <a:endParaRPr lang="zh-CN" altLang="en-US" sz="1600" dirty="0">
                <a:solidFill>
                  <a:schemeClr val="bg1">
                    <a:lumMod val="95000"/>
                  </a:schemeClr>
                </a:solidFill>
                <a:latin typeface="Impact" panose="020B0806030902050204" pitchFamily="34" charset="0"/>
              </a:endParaRPr>
            </a:p>
          </p:txBody>
        </p:sp>
        <p:sp>
          <p:nvSpPr>
            <p:cNvPr id="41" name="文本框 40"/>
            <p:cNvSpPr txBox="1"/>
            <p:nvPr/>
          </p:nvSpPr>
          <p:spPr>
            <a:xfrm>
              <a:off x="1273231" y="3200459"/>
              <a:ext cx="571442" cy="369983"/>
            </a:xfrm>
            <a:prstGeom prst="rect">
              <a:avLst/>
            </a:prstGeom>
            <a:noFill/>
          </p:spPr>
          <p:txBody>
            <a:bodyPr wrap="none" rtlCol="0">
              <a:spAutoFit/>
            </a:bodyPr>
            <a:lstStyle/>
            <a:p>
              <a:r>
                <a:rPr lang="en-US" altLang="zh-CN" sz="1600" dirty="0" smtClean="0">
                  <a:solidFill>
                    <a:schemeClr val="bg1">
                      <a:lumMod val="95000"/>
                    </a:schemeClr>
                  </a:solidFill>
                  <a:latin typeface="Impact" panose="020B0806030902050204" pitchFamily="34" charset="0"/>
                </a:rPr>
                <a:t>COO</a:t>
              </a:r>
              <a:endParaRPr lang="zh-CN" altLang="en-US" sz="1600" dirty="0">
                <a:solidFill>
                  <a:schemeClr val="bg1">
                    <a:lumMod val="95000"/>
                  </a:schemeClr>
                </a:solidFill>
                <a:latin typeface="Impact" panose="020B0806030902050204" pitchFamily="34" charset="0"/>
              </a:endParaRPr>
            </a:p>
          </p:txBody>
        </p:sp>
        <p:sp>
          <p:nvSpPr>
            <p:cNvPr id="42" name="矩形 41"/>
            <p:cNvSpPr/>
            <p:nvPr/>
          </p:nvSpPr>
          <p:spPr>
            <a:xfrm>
              <a:off x="3758407" y="1431486"/>
              <a:ext cx="1987074" cy="1915992"/>
            </a:xfrm>
            <a:prstGeom prst="rect">
              <a:avLst/>
            </a:prstGeom>
          </p:spPr>
          <p:txBody>
            <a:bodyPr wrap="square">
              <a:spAutoFit/>
            </a:bodyPr>
            <a:lstStyle/>
            <a:p>
              <a:pPr lvl="0"/>
              <a:r>
                <a:rPr lang="en-US" altLang="zh-CN" sz="1200" dirty="0">
                  <a:solidFill>
                    <a:schemeClr val="bg1"/>
                  </a:solidFill>
                </a:rPr>
                <a:t>The living standard has been raised in recent years</a:t>
              </a:r>
              <a:r>
                <a:rPr lang="zh-CN" altLang="en-US" sz="1200" dirty="0">
                  <a:solidFill>
                    <a:schemeClr val="bg1"/>
                  </a:solidFill>
                </a:rPr>
                <a:t>,</a:t>
              </a:r>
              <a:r>
                <a:rPr lang="en-US" altLang="zh-CN" sz="1200" dirty="0">
                  <a:solidFill>
                    <a:schemeClr val="bg1"/>
                  </a:solidFill>
                </a:rPr>
                <a:t>more and more people </a:t>
              </a:r>
              <a:r>
                <a:rPr lang="en-US" altLang="zh-CN" sz="1200" dirty="0" smtClean="0">
                  <a:solidFill>
                    <a:schemeClr val="bg1"/>
                  </a:solidFill>
                </a:rPr>
                <a:t>show</a:t>
              </a:r>
              <a:endParaRPr lang="en-US" altLang="zh-CN" sz="1200" dirty="0" smtClean="0">
                <a:solidFill>
                  <a:schemeClr val="bg1"/>
                </a:solidFill>
              </a:endParaRPr>
            </a:p>
            <a:p>
              <a:pPr lvl="0"/>
              <a:endParaRPr lang="en-US" altLang="zh-CN" sz="1200" dirty="0">
                <a:solidFill>
                  <a:schemeClr val="bg1"/>
                </a:solidFill>
              </a:endParaRPr>
            </a:p>
            <a:p>
              <a:pPr lvl="0"/>
              <a:r>
                <a:rPr lang="en-US" altLang="zh-CN" sz="1200" dirty="0" smtClean="0">
                  <a:solidFill>
                    <a:schemeClr val="bg1"/>
                  </a:solidFill>
                </a:rPr>
                <a:t> </a:t>
              </a:r>
              <a:r>
                <a:rPr lang="en-US" altLang="zh-CN" sz="1200" dirty="0">
                  <a:solidFill>
                    <a:schemeClr val="bg1"/>
                  </a:solidFill>
                </a:rPr>
                <a:t>strong desire for cars and their dreams come true in the increasingly </a:t>
              </a:r>
              <a:r>
                <a:rPr lang="en-US" altLang="zh-CN" sz="1200" dirty="0" smtClean="0">
                  <a:solidFill>
                    <a:schemeClr val="bg1"/>
                  </a:solidFill>
                </a:rPr>
                <a:t>heated trend. As a result.</a:t>
              </a:r>
              <a:endParaRPr lang="zh-CN" altLang="en-US" sz="1200" dirty="0">
                <a:solidFill>
                  <a:schemeClr val="bg1"/>
                </a:solidFill>
              </a:endParaRPr>
            </a:p>
          </p:txBody>
        </p:sp>
      </p:grpSp>
      <p:grpSp>
        <p:nvGrpSpPr>
          <p:cNvPr id="45" name="组合 44"/>
          <p:cNvGrpSpPr/>
          <p:nvPr/>
        </p:nvGrpSpPr>
        <p:grpSpPr>
          <a:xfrm>
            <a:off x="6386964" y="3738573"/>
            <a:ext cx="4166890" cy="2053894"/>
            <a:chOff x="1191769" y="1325880"/>
            <a:chExt cx="4553712" cy="2244562"/>
          </a:xfrm>
        </p:grpSpPr>
        <p:grpSp>
          <p:nvGrpSpPr>
            <p:cNvPr id="46" name="组合 45"/>
            <p:cNvGrpSpPr/>
            <p:nvPr/>
          </p:nvGrpSpPr>
          <p:grpSpPr>
            <a:xfrm>
              <a:off x="1191769" y="1325880"/>
              <a:ext cx="4553711" cy="2215482"/>
              <a:chOff x="1191769" y="1325880"/>
              <a:chExt cx="4553711" cy="2215482"/>
            </a:xfrm>
          </p:grpSpPr>
          <p:sp>
            <p:nvSpPr>
              <p:cNvPr id="50" name="矩形 49"/>
              <p:cNvSpPr/>
              <p:nvPr/>
            </p:nvSpPr>
            <p:spPr>
              <a:xfrm>
                <a:off x="3786600" y="1325880"/>
                <a:ext cx="1958880" cy="2215482"/>
              </a:xfrm>
              <a:prstGeom prst="rect">
                <a:avLst/>
              </a:prstGeom>
              <a:solidFill>
                <a:srgbClr val="EB6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1191769" y="2979420"/>
                <a:ext cx="2594831" cy="56194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文本框 46"/>
            <p:cNvSpPr txBox="1"/>
            <p:nvPr/>
          </p:nvSpPr>
          <p:spPr>
            <a:xfrm>
              <a:off x="1271317" y="2957686"/>
              <a:ext cx="1133914" cy="369983"/>
            </a:xfrm>
            <a:prstGeom prst="rect">
              <a:avLst/>
            </a:prstGeom>
            <a:noFill/>
          </p:spPr>
          <p:txBody>
            <a:bodyPr wrap="none" rtlCol="0">
              <a:spAutoFit/>
            </a:bodyPr>
            <a:lstStyle/>
            <a:p>
              <a:r>
                <a:rPr lang="en-US" altLang="zh-CN" sz="1600" dirty="0" smtClean="0">
                  <a:solidFill>
                    <a:schemeClr val="bg1">
                      <a:lumMod val="95000"/>
                    </a:schemeClr>
                  </a:solidFill>
                  <a:latin typeface="Impact" panose="020B0806030902050204" pitchFamily="34" charset="0"/>
                </a:rPr>
                <a:t>Lynn Zhou</a:t>
              </a:r>
              <a:endParaRPr lang="zh-CN" altLang="en-US" sz="1600" dirty="0">
                <a:solidFill>
                  <a:schemeClr val="bg1">
                    <a:lumMod val="95000"/>
                  </a:schemeClr>
                </a:solidFill>
                <a:latin typeface="Impact" panose="020B0806030902050204" pitchFamily="34" charset="0"/>
              </a:endParaRPr>
            </a:p>
          </p:txBody>
        </p:sp>
        <p:sp>
          <p:nvSpPr>
            <p:cNvPr id="48" name="文本框 47"/>
            <p:cNvSpPr txBox="1"/>
            <p:nvPr/>
          </p:nvSpPr>
          <p:spPr>
            <a:xfrm>
              <a:off x="1273231" y="3200459"/>
              <a:ext cx="1520784" cy="369983"/>
            </a:xfrm>
            <a:prstGeom prst="rect">
              <a:avLst/>
            </a:prstGeom>
            <a:noFill/>
          </p:spPr>
          <p:txBody>
            <a:bodyPr wrap="none" rtlCol="0">
              <a:spAutoFit/>
            </a:bodyPr>
            <a:lstStyle/>
            <a:p>
              <a:r>
                <a:rPr lang="en-US" altLang="zh-CN" sz="1600" dirty="0" smtClean="0">
                  <a:solidFill>
                    <a:schemeClr val="bg1">
                      <a:lumMod val="95000"/>
                    </a:schemeClr>
                  </a:solidFill>
                  <a:latin typeface="Impact" panose="020B0806030902050204" pitchFamily="34" charset="0"/>
                </a:rPr>
                <a:t>Project Leader</a:t>
              </a:r>
              <a:endParaRPr lang="zh-CN" altLang="en-US" sz="1600" dirty="0">
                <a:solidFill>
                  <a:schemeClr val="bg1">
                    <a:lumMod val="95000"/>
                  </a:schemeClr>
                </a:solidFill>
                <a:latin typeface="Impact" panose="020B0806030902050204" pitchFamily="34" charset="0"/>
              </a:endParaRPr>
            </a:p>
          </p:txBody>
        </p:sp>
        <p:sp>
          <p:nvSpPr>
            <p:cNvPr id="49" name="矩形 48"/>
            <p:cNvSpPr/>
            <p:nvPr/>
          </p:nvSpPr>
          <p:spPr>
            <a:xfrm>
              <a:off x="3758407" y="1431486"/>
              <a:ext cx="1987074" cy="1915992"/>
            </a:xfrm>
            <a:prstGeom prst="rect">
              <a:avLst/>
            </a:prstGeom>
          </p:spPr>
          <p:txBody>
            <a:bodyPr wrap="square">
              <a:spAutoFit/>
            </a:bodyPr>
            <a:lstStyle/>
            <a:p>
              <a:pPr lvl="0"/>
              <a:r>
                <a:rPr lang="en-US" altLang="zh-CN" sz="1200" dirty="0">
                  <a:solidFill>
                    <a:schemeClr val="bg1"/>
                  </a:solidFill>
                </a:rPr>
                <a:t>The living standard has been raised in recent years</a:t>
              </a:r>
              <a:r>
                <a:rPr lang="zh-CN" altLang="en-US" sz="1200" dirty="0">
                  <a:solidFill>
                    <a:schemeClr val="bg1"/>
                  </a:solidFill>
                </a:rPr>
                <a:t>,</a:t>
              </a:r>
              <a:r>
                <a:rPr lang="en-US" altLang="zh-CN" sz="1200" dirty="0">
                  <a:solidFill>
                    <a:schemeClr val="bg1"/>
                  </a:solidFill>
                </a:rPr>
                <a:t>more and more people </a:t>
              </a:r>
              <a:r>
                <a:rPr lang="en-US" altLang="zh-CN" sz="1200" dirty="0" smtClean="0">
                  <a:solidFill>
                    <a:schemeClr val="bg1"/>
                  </a:solidFill>
                </a:rPr>
                <a:t>show</a:t>
              </a:r>
              <a:endParaRPr lang="en-US" altLang="zh-CN" sz="1200" dirty="0" smtClean="0">
                <a:solidFill>
                  <a:schemeClr val="bg1"/>
                </a:solidFill>
              </a:endParaRPr>
            </a:p>
            <a:p>
              <a:pPr lvl="0"/>
              <a:endParaRPr lang="en-US" altLang="zh-CN" sz="1200" dirty="0">
                <a:solidFill>
                  <a:schemeClr val="bg1"/>
                </a:solidFill>
              </a:endParaRPr>
            </a:p>
            <a:p>
              <a:pPr lvl="0"/>
              <a:r>
                <a:rPr lang="en-US" altLang="zh-CN" sz="1200" dirty="0" smtClean="0">
                  <a:solidFill>
                    <a:schemeClr val="bg1"/>
                  </a:solidFill>
                </a:rPr>
                <a:t> </a:t>
              </a:r>
              <a:r>
                <a:rPr lang="en-US" altLang="zh-CN" sz="1200" dirty="0">
                  <a:solidFill>
                    <a:schemeClr val="bg1"/>
                  </a:solidFill>
                </a:rPr>
                <a:t>strong desire for cars and their dreams come true in the increasingly </a:t>
              </a:r>
              <a:r>
                <a:rPr lang="en-US" altLang="zh-CN" sz="1200" dirty="0" smtClean="0">
                  <a:solidFill>
                    <a:schemeClr val="bg1"/>
                  </a:solidFill>
                </a:rPr>
                <a:t>heated trend. As a result.</a:t>
              </a:r>
              <a:endParaRPr lang="zh-CN" altLang="en-US" sz="1200" dirty="0">
                <a:solidFill>
                  <a:schemeClr val="bg1"/>
                </a:solidFill>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13500"/>
            <a:ext cx="12211637" cy="6871500"/>
          </a:xfrm>
          <a:prstGeom prst="rect">
            <a:avLst/>
          </a:prstGeom>
        </p:spPr>
      </p:pic>
      <p:sp>
        <p:nvSpPr>
          <p:cNvPr id="30" name="矩形 29"/>
          <p:cNvSpPr/>
          <p:nvPr/>
        </p:nvSpPr>
        <p:spPr>
          <a:xfrm>
            <a:off x="-13064" y="-41578"/>
            <a:ext cx="12193760" cy="6899578"/>
          </a:xfrm>
          <a:prstGeom prst="rect">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7" name="矩形 56"/>
          <p:cNvSpPr/>
          <p:nvPr/>
        </p:nvSpPr>
        <p:spPr>
          <a:xfrm>
            <a:off x="-13064" y="-41578"/>
            <a:ext cx="12193760" cy="566329"/>
          </a:xfrm>
          <a:prstGeom prst="rect">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sp>
        <p:nvSpPr>
          <p:cNvPr id="58" name="文本框 57"/>
          <p:cNvSpPr txBox="1"/>
          <p:nvPr/>
        </p:nvSpPr>
        <p:spPr>
          <a:xfrm>
            <a:off x="1544715" y="-7428"/>
            <a:ext cx="934871" cy="461665"/>
          </a:xfrm>
          <a:prstGeom prst="rect">
            <a:avLst/>
          </a:prstGeom>
          <a:noFill/>
        </p:spPr>
        <p:txBody>
          <a:bodyPr wrap="none" rtlCol="0">
            <a:spAutoFit/>
          </a:bodyPr>
          <a:lstStyle/>
          <a:p>
            <a:r>
              <a:rPr lang="en-US" altLang="zh-CN" sz="1200" b="1" dirty="0" smtClean="0">
                <a:solidFill>
                  <a:schemeClr val="bg1">
                    <a:lumMod val="85000"/>
                  </a:schemeClr>
                </a:solidFill>
                <a:latin typeface="Microsoft YaHei" panose="020B0503020204020204" pitchFamily="34" charset="-122"/>
                <a:ea typeface="Microsoft YaHei" panose="020B0503020204020204" pitchFamily="34" charset="-122"/>
              </a:rPr>
              <a:t>01</a:t>
            </a:r>
            <a:endParaRPr lang="en-US" altLang="zh-CN" sz="1200" b="1" dirty="0" smtClean="0">
              <a:solidFill>
                <a:schemeClr val="bg1">
                  <a:lumMod val="85000"/>
                </a:schemeClr>
              </a:solidFill>
              <a:latin typeface="Microsoft YaHei" panose="020B0503020204020204" pitchFamily="34" charset="-122"/>
              <a:ea typeface="Microsoft YaHei" panose="020B0503020204020204" pitchFamily="34" charset="-122"/>
            </a:endParaRPr>
          </a:p>
          <a:p>
            <a:r>
              <a:rPr lang="en-US" altLang="zh-CN" sz="1200" b="1" dirty="0">
                <a:solidFill>
                  <a:schemeClr val="bg1">
                    <a:lumMod val="85000"/>
                  </a:schemeClr>
                </a:solidFill>
                <a:latin typeface="Microsoft YaHei" panose="020B0503020204020204" pitchFamily="34" charset="-122"/>
                <a:ea typeface="Microsoft YaHei" panose="020B0503020204020204" pitchFamily="34" charset="-122"/>
              </a:rPr>
              <a:t> </a:t>
            </a:r>
            <a:r>
              <a:rPr lang="en-US" altLang="zh-CN" sz="1200" b="1" dirty="0" smtClean="0">
                <a:solidFill>
                  <a:schemeClr val="bg1">
                    <a:lumMod val="85000"/>
                  </a:schemeClr>
                </a:solidFill>
                <a:latin typeface="Microsoft YaHei" panose="020B0503020204020204" pitchFamily="34" charset="-122"/>
                <a:ea typeface="Microsoft YaHei" panose="020B0503020204020204" pitchFamily="34" charset="-122"/>
              </a:rPr>
              <a:t>   ABOUT</a:t>
            </a:r>
            <a:endParaRPr lang="zh-CN" altLang="en-US" sz="1200" b="1" dirty="0">
              <a:solidFill>
                <a:schemeClr val="bg1">
                  <a:lumMod val="85000"/>
                </a:schemeClr>
              </a:solidFill>
              <a:latin typeface="Microsoft YaHei" panose="020B0503020204020204" pitchFamily="34" charset="-122"/>
              <a:ea typeface="Microsoft YaHei" panose="020B0503020204020204" pitchFamily="34" charset="-122"/>
            </a:endParaRPr>
          </a:p>
        </p:txBody>
      </p:sp>
      <p:sp>
        <p:nvSpPr>
          <p:cNvPr id="59" name="文本框 58"/>
          <p:cNvSpPr txBox="1"/>
          <p:nvPr/>
        </p:nvSpPr>
        <p:spPr>
          <a:xfrm>
            <a:off x="9647223" y="-7428"/>
            <a:ext cx="1120628" cy="461665"/>
          </a:xfrm>
          <a:prstGeom prst="rect">
            <a:avLst/>
          </a:prstGeom>
          <a:noFill/>
        </p:spPr>
        <p:txBody>
          <a:bodyPr wrap="none" rtlCol="0">
            <a:spAutoFit/>
          </a:bodyPr>
          <a:lstStyle/>
          <a:p>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05</a:t>
            </a:r>
            <a:endPar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endParaRPr>
          </a:p>
          <a:p>
            <a:r>
              <a:rPr lang="en-US" altLang="zh-CN" sz="1200" b="1" dirty="0">
                <a:solidFill>
                  <a:prstClr val="white">
                    <a:lumMod val="85000"/>
                  </a:prstClr>
                </a:solidFill>
                <a:latin typeface="Microsoft YaHei" panose="020B0503020204020204" pitchFamily="34" charset="-122"/>
                <a:ea typeface="Microsoft YaHei" panose="020B0503020204020204" pitchFamily="34" charset="-122"/>
              </a:rPr>
              <a:t> </a:t>
            </a:r>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   </a:t>
            </a:r>
            <a:r>
              <a:rPr lang="en-US" altLang="zh-CN" sz="1200" b="1" dirty="0">
                <a:solidFill>
                  <a:prstClr val="white">
                    <a:lumMod val="85000"/>
                  </a:prstClr>
                </a:solidFill>
                <a:latin typeface="Microsoft YaHei" panose="020B0503020204020204" pitchFamily="34" charset="-122"/>
                <a:ea typeface="Microsoft YaHei" panose="020B0503020204020204" pitchFamily="34" charset="-122"/>
              </a:rPr>
              <a:t>CONTACT</a:t>
            </a:r>
            <a:endParaRPr lang="zh-CN" altLang="en-US" sz="1200" b="1" dirty="0">
              <a:solidFill>
                <a:prstClr val="white">
                  <a:lumMod val="85000"/>
                </a:prstClr>
              </a:solidFill>
              <a:latin typeface="Microsoft YaHei" panose="020B0503020204020204" pitchFamily="34" charset="-122"/>
              <a:ea typeface="Microsoft YaHei" panose="020B0503020204020204" pitchFamily="34" charset="-122"/>
            </a:endParaRPr>
          </a:p>
        </p:txBody>
      </p:sp>
      <p:sp>
        <p:nvSpPr>
          <p:cNvPr id="60" name="文本框 59"/>
          <p:cNvSpPr txBox="1"/>
          <p:nvPr/>
        </p:nvSpPr>
        <p:spPr>
          <a:xfrm>
            <a:off x="3406435" y="-19517"/>
            <a:ext cx="831253" cy="461665"/>
          </a:xfrm>
          <a:prstGeom prst="rect">
            <a:avLst/>
          </a:prstGeom>
          <a:noFill/>
        </p:spPr>
        <p:txBody>
          <a:bodyPr wrap="none" rtlCol="0">
            <a:spAutoFit/>
          </a:bodyPr>
          <a:lstStyle/>
          <a:p>
            <a:r>
              <a:rPr lang="en-US" altLang="zh-CN" sz="1200" b="1" dirty="0" smtClean="0">
                <a:solidFill>
                  <a:srgbClr val="FFFF00"/>
                </a:solidFill>
                <a:latin typeface="Microsoft YaHei" panose="020B0503020204020204" pitchFamily="34" charset="-122"/>
                <a:ea typeface="Microsoft YaHei" panose="020B0503020204020204" pitchFamily="34" charset="-122"/>
              </a:rPr>
              <a:t>02</a:t>
            </a:r>
            <a:endParaRPr lang="en-US" altLang="zh-CN" sz="1200" b="1" dirty="0" smtClean="0">
              <a:solidFill>
                <a:srgbClr val="FFFF00"/>
              </a:solidFill>
              <a:latin typeface="Microsoft YaHei" panose="020B0503020204020204" pitchFamily="34" charset="-122"/>
              <a:ea typeface="Microsoft YaHei" panose="020B0503020204020204" pitchFamily="34" charset="-122"/>
            </a:endParaRPr>
          </a:p>
          <a:p>
            <a:r>
              <a:rPr lang="en-US" altLang="zh-CN" sz="1200" b="1" dirty="0">
                <a:solidFill>
                  <a:srgbClr val="FFFF00"/>
                </a:solidFill>
                <a:latin typeface="Microsoft YaHei" panose="020B0503020204020204" pitchFamily="34" charset="-122"/>
                <a:ea typeface="Microsoft YaHei" panose="020B0503020204020204" pitchFamily="34" charset="-122"/>
              </a:rPr>
              <a:t> </a:t>
            </a:r>
            <a:r>
              <a:rPr lang="en-US" altLang="zh-CN" sz="1200" b="1" dirty="0" smtClean="0">
                <a:solidFill>
                  <a:srgbClr val="FFFF00"/>
                </a:solidFill>
                <a:latin typeface="Microsoft YaHei" panose="020B0503020204020204" pitchFamily="34" charset="-122"/>
                <a:ea typeface="Microsoft YaHei" panose="020B0503020204020204" pitchFamily="34" charset="-122"/>
              </a:rPr>
              <a:t>   TEAM</a:t>
            </a:r>
            <a:endParaRPr lang="zh-CN" altLang="en-US" sz="1200" b="1" dirty="0">
              <a:solidFill>
                <a:srgbClr val="FFFF00"/>
              </a:solidFill>
              <a:latin typeface="Microsoft YaHei" panose="020B0503020204020204" pitchFamily="34" charset="-122"/>
              <a:ea typeface="Microsoft YaHei" panose="020B0503020204020204" pitchFamily="34" charset="-122"/>
            </a:endParaRPr>
          </a:p>
        </p:txBody>
      </p:sp>
      <p:sp>
        <p:nvSpPr>
          <p:cNvPr id="61" name="文本框 60"/>
          <p:cNvSpPr txBox="1"/>
          <p:nvPr/>
        </p:nvSpPr>
        <p:spPr>
          <a:xfrm>
            <a:off x="7549862" y="-23344"/>
            <a:ext cx="805670" cy="461665"/>
          </a:xfrm>
          <a:prstGeom prst="rect">
            <a:avLst/>
          </a:prstGeom>
          <a:noFill/>
        </p:spPr>
        <p:txBody>
          <a:bodyPr wrap="none" rtlCol="0">
            <a:spAutoFit/>
          </a:bodyPr>
          <a:lstStyle/>
          <a:p>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04</a:t>
            </a:r>
            <a:endPar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endParaRPr>
          </a:p>
          <a:p>
            <a:r>
              <a:rPr lang="en-US" altLang="zh-CN" sz="1200" b="1" dirty="0">
                <a:solidFill>
                  <a:prstClr val="white">
                    <a:lumMod val="85000"/>
                  </a:prstClr>
                </a:solidFill>
                <a:latin typeface="Microsoft YaHei" panose="020B0503020204020204" pitchFamily="34" charset="-122"/>
                <a:ea typeface="Microsoft YaHei" panose="020B0503020204020204" pitchFamily="34" charset="-122"/>
              </a:rPr>
              <a:t> </a:t>
            </a:r>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   PLAN</a:t>
            </a:r>
            <a:endParaRPr lang="zh-CN" altLang="en-US" sz="1200" b="1" dirty="0">
              <a:solidFill>
                <a:prstClr val="white">
                  <a:lumMod val="85000"/>
                </a:prstClr>
              </a:solidFill>
              <a:latin typeface="Microsoft YaHei" panose="020B0503020204020204" pitchFamily="34" charset="-122"/>
              <a:ea typeface="Microsoft YaHei" panose="020B0503020204020204" pitchFamily="34" charset="-122"/>
            </a:endParaRPr>
          </a:p>
        </p:txBody>
      </p:sp>
      <p:sp>
        <p:nvSpPr>
          <p:cNvPr id="62" name="文本框 61"/>
          <p:cNvSpPr txBox="1"/>
          <p:nvPr/>
        </p:nvSpPr>
        <p:spPr>
          <a:xfrm>
            <a:off x="5329069" y="-7428"/>
            <a:ext cx="1045094" cy="461665"/>
          </a:xfrm>
          <a:prstGeom prst="rect">
            <a:avLst/>
          </a:prstGeom>
          <a:noFill/>
        </p:spPr>
        <p:txBody>
          <a:bodyPr wrap="none" rtlCol="0">
            <a:spAutoFit/>
          </a:bodyPr>
          <a:lstStyle/>
          <a:p>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03</a:t>
            </a:r>
            <a:endPar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endParaRPr>
          </a:p>
          <a:p>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    MARKET</a:t>
            </a:r>
            <a:endParaRPr lang="zh-CN" altLang="en-US" sz="1200" b="1" dirty="0">
              <a:solidFill>
                <a:prstClr val="white">
                  <a:lumMod val="85000"/>
                </a:prstClr>
              </a:solidFill>
              <a:latin typeface="Microsoft YaHei" panose="020B0503020204020204" pitchFamily="34" charset="-122"/>
              <a:ea typeface="Microsoft YaHei" panose="020B0503020204020204" pitchFamily="34" charset="-122"/>
            </a:endParaRPr>
          </a:p>
        </p:txBody>
      </p:sp>
      <p:sp>
        <p:nvSpPr>
          <p:cNvPr id="64" name="矩形 63"/>
          <p:cNvSpPr/>
          <p:nvPr/>
        </p:nvSpPr>
        <p:spPr>
          <a:xfrm>
            <a:off x="8937" y="6520159"/>
            <a:ext cx="12193760" cy="366294"/>
          </a:xfrm>
          <a:prstGeom prst="rect">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sp>
        <p:nvSpPr>
          <p:cNvPr id="52" name="矩形 51"/>
          <p:cNvSpPr/>
          <p:nvPr/>
        </p:nvSpPr>
        <p:spPr>
          <a:xfrm>
            <a:off x="444628" y="1656825"/>
            <a:ext cx="6298217" cy="417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3" name="图片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739" y="1783202"/>
            <a:ext cx="5887995" cy="3919197"/>
          </a:xfrm>
          <a:prstGeom prst="rect">
            <a:avLst/>
          </a:prstGeom>
        </p:spPr>
      </p:pic>
      <p:sp>
        <p:nvSpPr>
          <p:cNvPr id="54" name="文本框 53"/>
          <p:cNvSpPr txBox="1"/>
          <p:nvPr/>
        </p:nvSpPr>
        <p:spPr>
          <a:xfrm>
            <a:off x="6943001" y="1905577"/>
            <a:ext cx="1151277" cy="461665"/>
          </a:xfrm>
          <a:prstGeom prst="rect">
            <a:avLst/>
          </a:prstGeom>
          <a:noFill/>
        </p:spPr>
        <p:txBody>
          <a:bodyPr wrap="none" rtlCol="0">
            <a:spAutoFit/>
          </a:bodyPr>
          <a:lstStyle/>
          <a:p>
            <a:r>
              <a:rPr lang="en-US" altLang="zh-CN" sz="2400" dirty="0" err="1" smtClean="0">
                <a:solidFill>
                  <a:srgbClr val="EB602A"/>
                </a:solidFill>
                <a:latin typeface="Impact" panose="020B0806030902050204" pitchFamily="34" charset="0"/>
              </a:rPr>
              <a:t>Ama</a:t>
            </a:r>
            <a:r>
              <a:rPr lang="en-US" altLang="zh-CN" sz="2400" dirty="0" smtClean="0">
                <a:solidFill>
                  <a:srgbClr val="EB602A"/>
                </a:solidFill>
                <a:latin typeface="Impact" panose="020B0806030902050204" pitchFamily="34" charset="0"/>
              </a:rPr>
              <a:t> Liu</a:t>
            </a:r>
            <a:endParaRPr lang="zh-CN" altLang="en-US" sz="2400" dirty="0">
              <a:solidFill>
                <a:srgbClr val="EB602A"/>
              </a:solidFill>
              <a:latin typeface="Impact" panose="020B0806030902050204" pitchFamily="34" charset="0"/>
            </a:endParaRPr>
          </a:p>
        </p:txBody>
      </p:sp>
      <p:sp>
        <p:nvSpPr>
          <p:cNvPr id="55" name="文本框 54"/>
          <p:cNvSpPr txBox="1"/>
          <p:nvPr/>
        </p:nvSpPr>
        <p:spPr>
          <a:xfrm>
            <a:off x="6972915" y="3928927"/>
            <a:ext cx="987258" cy="461665"/>
          </a:xfrm>
          <a:prstGeom prst="rect">
            <a:avLst/>
          </a:prstGeom>
          <a:noFill/>
        </p:spPr>
        <p:txBody>
          <a:bodyPr wrap="none" rtlCol="0">
            <a:spAutoFit/>
          </a:bodyPr>
          <a:lstStyle/>
          <a:p>
            <a:r>
              <a:rPr lang="en-US" altLang="zh-CN" sz="2400" dirty="0" smtClean="0">
                <a:solidFill>
                  <a:srgbClr val="EB602A"/>
                </a:solidFill>
                <a:latin typeface="Impact" panose="020B0806030902050204" pitchFamily="34" charset="0"/>
              </a:rPr>
              <a:t>SKILLS</a:t>
            </a:r>
            <a:endParaRPr lang="zh-CN" altLang="en-US" sz="2400" dirty="0">
              <a:solidFill>
                <a:srgbClr val="EB602A"/>
              </a:solidFill>
              <a:latin typeface="Impact" panose="020B0806030902050204" pitchFamily="34" charset="0"/>
            </a:endParaRPr>
          </a:p>
        </p:txBody>
      </p:sp>
      <p:sp>
        <p:nvSpPr>
          <p:cNvPr id="56" name="矩形 55"/>
          <p:cNvSpPr/>
          <p:nvPr/>
        </p:nvSpPr>
        <p:spPr>
          <a:xfrm>
            <a:off x="6943887" y="2769136"/>
            <a:ext cx="4360068" cy="830997"/>
          </a:xfrm>
          <a:prstGeom prst="rect">
            <a:avLst/>
          </a:prstGeom>
        </p:spPr>
        <p:txBody>
          <a:bodyPr wrap="square">
            <a:spAutoFit/>
          </a:bodyPr>
          <a:lstStyle/>
          <a:p>
            <a:pPr lvl="0"/>
            <a:r>
              <a:rPr lang="en-US" altLang="zh-CN" sz="1600" dirty="0" smtClean="0">
                <a:solidFill>
                  <a:srgbClr val="EB602A"/>
                </a:solidFill>
              </a:rPr>
              <a:t>Strong </a:t>
            </a:r>
            <a:r>
              <a:rPr lang="en-US" altLang="zh-CN" sz="1600" dirty="0">
                <a:solidFill>
                  <a:srgbClr val="EB602A"/>
                </a:solidFill>
              </a:rPr>
              <a:t>desire for cars and their dreams come true in the increasingly heated trend. As a result</a:t>
            </a:r>
            <a:r>
              <a:rPr lang="en-US" altLang="zh-CN" sz="1600" dirty="0" smtClean="0">
                <a:solidFill>
                  <a:srgbClr val="EB602A"/>
                </a:solidFill>
              </a:rPr>
              <a:t>. He is very </a:t>
            </a:r>
            <a:r>
              <a:rPr lang="en-US" altLang="zh-CN" sz="1600" dirty="0" err="1" smtClean="0">
                <a:solidFill>
                  <a:srgbClr val="EB602A"/>
                </a:solidFill>
              </a:rPr>
              <a:t>very</a:t>
            </a:r>
            <a:r>
              <a:rPr lang="en-US" altLang="zh-CN" sz="1600" dirty="0" smtClean="0">
                <a:solidFill>
                  <a:srgbClr val="EB602A"/>
                </a:solidFill>
              </a:rPr>
              <a:t> smart.</a:t>
            </a:r>
            <a:endParaRPr lang="zh-CN" altLang="en-US" sz="1600" dirty="0">
              <a:solidFill>
                <a:srgbClr val="EB602A"/>
              </a:solidFill>
            </a:endParaRPr>
          </a:p>
        </p:txBody>
      </p:sp>
      <p:sp>
        <p:nvSpPr>
          <p:cNvPr id="67" name="文本框 66"/>
          <p:cNvSpPr txBox="1"/>
          <p:nvPr/>
        </p:nvSpPr>
        <p:spPr>
          <a:xfrm>
            <a:off x="6943001" y="2292519"/>
            <a:ext cx="1766830" cy="369332"/>
          </a:xfrm>
          <a:prstGeom prst="rect">
            <a:avLst/>
          </a:prstGeom>
          <a:noFill/>
        </p:spPr>
        <p:txBody>
          <a:bodyPr wrap="none" rtlCol="0">
            <a:spAutoFit/>
          </a:bodyPr>
          <a:lstStyle/>
          <a:p>
            <a:r>
              <a:rPr lang="en-US" altLang="zh-CN" dirty="0" smtClean="0">
                <a:solidFill>
                  <a:srgbClr val="EB602A"/>
                </a:solidFill>
                <a:latin typeface="Impact" panose="020B0806030902050204" pitchFamily="34" charset="0"/>
              </a:rPr>
              <a:t>COO OF OUR TEAM</a:t>
            </a:r>
            <a:endParaRPr lang="zh-CN" altLang="en-US" dirty="0">
              <a:solidFill>
                <a:srgbClr val="EB602A"/>
              </a:solidFill>
              <a:latin typeface="Impact" panose="020B0806030902050204" pitchFamily="34" charset="0"/>
            </a:endParaRPr>
          </a:p>
        </p:txBody>
      </p:sp>
      <p:sp>
        <p:nvSpPr>
          <p:cNvPr id="68" name="矩形 67"/>
          <p:cNvSpPr/>
          <p:nvPr/>
        </p:nvSpPr>
        <p:spPr>
          <a:xfrm>
            <a:off x="6963310" y="4492974"/>
            <a:ext cx="4648096" cy="829945"/>
          </a:xfrm>
          <a:prstGeom prst="rect">
            <a:avLst/>
          </a:prstGeom>
        </p:spPr>
        <p:txBody>
          <a:bodyPr wrap="square">
            <a:spAutoFit/>
          </a:bodyPr>
          <a:lstStyle/>
          <a:p>
            <a:pPr lvl="0"/>
            <a:r>
              <a:rPr lang="en-US" altLang="zh-CN" sz="1600" dirty="0">
                <a:solidFill>
                  <a:srgbClr val="EB602A"/>
                </a:solidFill>
              </a:rPr>
              <a:t>The living standard has been raised in recent years</a:t>
            </a:r>
            <a:r>
              <a:rPr lang="zh-CN" altLang="en-US" sz="1600" dirty="0">
                <a:solidFill>
                  <a:srgbClr val="EB602A"/>
                </a:solidFill>
              </a:rPr>
              <a:t>,</a:t>
            </a:r>
            <a:r>
              <a:rPr lang="en-US" altLang="zh-CN" sz="1600" dirty="0">
                <a:solidFill>
                  <a:srgbClr val="EB602A"/>
                </a:solidFill>
              </a:rPr>
              <a:t>more and more people </a:t>
            </a:r>
            <a:r>
              <a:rPr lang="en-US" altLang="zh-CN" sz="1600" dirty="0" smtClean="0">
                <a:solidFill>
                  <a:srgbClr val="EB602A"/>
                </a:solidFill>
              </a:rPr>
              <a:t>show his beautiful</a:t>
            </a:r>
            <a:r>
              <a:rPr lang="zh-CN" altLang="en-US" sz="1600" dirty="0">
                <a:solidFill>
                  <a:srgbClr val="EB602A"/>
                </a:solidFill>
              </a:rPr>
              <a:t> </a:t>
            </a:r>
            <a:r>
              <a:rPr lang="en-US" altLang="zh-CN" sz="1600" dirty="0" smtClean="0">
                <a:solidFill>
                  <a:srgbClr val="EB602A"/>
                </a:solidFill>
              </a:rPr>
              <a:t>face. So let’s go.</a:t>
            </a:r>
            <a:endParaRPr lang="en-US" altLang="zh-CN" sz="1600" dirty="0">
              <a:solidFill>
                <a:srgbClr val="EB602A"/>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3500"/>
            <a:ext cx="12211637" cy="6871500"/>
          </a:xfrm>
          <a:prstGeom prst="rect">
            <a:avLst/>
          </a:prstGeom>
        </p:spPr>
      </p:pic>
      <p:sp>
        <p:nvSpPr>
          <p:cNvPr id="30" name="矩形 29"/>
          <p:cNvSpPr/>
          <p:nvPr/>
        </p:nvSpPr>
        <p:spPr>
          <a:xfrm>
            <a:off x="-13064" y="-41578"/>
            <a:ext cx="12193760" cy="6899578"/>
          </a:xfrm>
          <a:prstGeom prst="rect">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7" name="矩形 56"/>
          <p:cNvSpPr/>
          <p:nvPr/>
        </p:nvSpPr>
        <p:spPr>
          <a:xfrm>
            <a:off x="-13064" y="-41578"/>
            <a:ext cx="12193760" cy="566329"/>
          </a:xfrm>
          <a:prstGeom prst="rect">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sp>
        <p:nvSpPr>
          <p:cNvPr id="58" name="文本框 57"/>
          <p:cNvSpPr txBox="1"/>
          <p:nvPr/>
        </p:nvSpPr>
        <p:spPr>
          <a:xfrm>
            <a:off x="1544715" y="-7428"/>
            <a:ext cx="934871" cy="461665"/>
          </a:xfrm>
          <a:prstGeom prst="rect">
            <a:avLst/>
          </a:prstGeom>
          <a:noFill/>
        </p:spPr>
        <p:txBody>
          <a:bodyPr wrap="none" rtlCol="0">
            <a:spAutoFit/>
          </a:bodyPr>
          <a:lstStyle/>
          <a:p>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01</a:t>
            </a:r>
            <a:endPar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endParaRPr>
          </a:p>
          <a:p>
            <a:r>
              <a:rPr lang="en-US" altLang="zh-CN" sz="1200" b="1" dirty="0">
                <a:solidFill>
                  <a:prstClr val="white">
                    <a:lumMod val="85000"/>
                  </a:prstClr>
                </a:solidFill>
                <a:latin typeface="Microsoft YaHei" panose="020B0503020204020204" pitchFamily="34" charset="-122"/>
                <a:ea typeface="Microsoft YaHei" panose="020B0503020204020204" pitchFamily="34" charset="-122"/>
              </a:rPr>
              <a:t> </a:t>
            </a:r>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   ABOUT</a:t>
            </a:r>
            <a:endParaRPr lang="zh-CN" altLang="en-US" sz="1200" b="1" dirty="0">
              <a:solidFill>
                <a:prstClr val="white">
                  <a:lumMod val="85000"/>
                </a:prstClr>
              </a:solidFill>
              <a:latin typeface="Microsoft YaHei" panose="020B0503020204020204" pitchFamily="34" charset="-122"/>
              <a:ea typeface="Microsoft YaHei" panose="020B0503020204020204" pitchFamily="34" charset="-122"/>
            </a:endParaRPr>
          </a:p>
        </p:txBody>
      </p:sp>
      <p:sp>
        <p:nvSpPr>
          <p:cNvPr id="59" name="文本框 58"/>
          <p:cNvSpPr txBox="1"/>
          <p:nvPr/>
        </p:nvSpPr>
        <p:spPr>
          <a:xfrm>
            <a:off x="9647223" y="-7428"/>
            <a:ext cx="1120628" cy="461665"/>
          </a:xfrm>
          <a:prstGeom prst="rect">
            <a:avLst/>
          </a:prstGeom>
          <a:noFill/>
        </p:spPr>
        <p:txBody>
          <a:bodyPr wrap="none" rtlCol="0">
            <a:spAutoFit/>
          </a:bodyPr>
          <a:lstStyle/>
          <a:p>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05</a:t>
            </a:r>
            <a:endPar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endParaRPr>
          </a:p>
          <a:p>
            <a:r>
              <a:rPr lang="en-US" altLang="zh-CN" sz="1200" b="1" dirty="0">
                <a:solidFill>
                  <a:prstClr val="white">
                    <a:lumMod val="85000"/>
                  </a:prstClr>
                </a:solidFill>
                <a:latin typeface="Microsoft YaHei" panose="020B0503020204020204" pitchFamily="34" charset="-122"/>
                <a:ea typeface="Microsoft YaHei" panose="020B0503020204020204" pitchFamily="34" charset="-122"/>
              </a:rPr>
              <a:t> </a:t>
            </a:r>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   </a:t>
            </a:r>
            <a:r>
              <a:rPr lang="en-US" altLang="zh-CN" sz="1200" b="1" dirty="0">
                <a:solidFill>
                  <a:prstClr val="white">
                    <a:lumMod val="85000"/>
                  </a:prstClr>
                </a:solidFill>
                <a:latin typeface="Microsoft YaHei" panose="020B0503020204020204" pitchFamily="34" charset="-122"/>
                <a:ea typeface="Microsoft YaHei" panose="020B0503020204020204" pitchFamily="34" charset="-122"/>
              </a:rPr>
              <a:t>CONTACT</a:t>
            </a:r>
            <a:endParaRPr lang="zh-CN" altLang="en-US" sz="1200" b="1" dirty="0">
              <a:solidFill>
                <a:prstClr val="white">
                  <a:lumMod val="85000"/>
                </a:prstClr>
              </a:solidFill>
              <a:latin typeface="Microsoft YaHei" panose="020B0503020204020204" pitchFamily="34" charset="-122"/>
              <a:ea typeface="Microsoft YaHei" panose="020B0503020204020204" pitchFamily="34" charset="-122"/>
            </a:endParaRPr>
          </a:p>
        </p:txBody>
      </p:sp>
      <p:sp>
        <p:nvSpPr>
          <p:cNvPr id="60" name="文本框 59"/>
          <p:cNvSpPr txBox="1"/>
          <p:nvPr/>
        </p:nvSpPr>
        <p:spPr>
          <a:xfrm>
            <a:off x="3406435" y="-19517"/>
            <a:ext cx="831253" cy="461665"/>
          </a:xfrm>
          <a:prstGeom prst="rect">
            <a:avLst/>
          </a:prstGeom>
          <a:noFill/>
        </p:spPr>
        <p:txBody>
          <a:bodyPr wrap="none" rtlCol="0">
            <a:spAutoFit/>
          </a:bodyPr>
          <a:lstStyle/>
          <a:p>
            <a:r>
              <a:rPr lang="en-US" altLang="zh-CN" sz="1200" b="1" dirty="0" smtClean="0">
                <a:solidFill>
                  <a:srgbClr val="FFFF00"/>
                </a:solidFill>
                <a:latin typeface="Microsoft YaHei" panose="020B0503020204020204" pitchFamily="34" charset="-122"/>
                <a:ea typeface="Microsoft YaHei" panose="020B0503020204020204" pitchFamily="34" charset="-122"/>
              </a:rPr>
              <a:t>02</a:t>
            </a:r>
            <a:endParaRPr lang="en-US" altLang="zh-CN" sz="1200" b="1" dirty="0" smtClean="0">
              <a:solidFill>
                <a:srgbClr val="FFFF00"/>
              </a:solidFill>
              <a:latin typeface="Microsoft YaHei" panose="020B0503020204020204" pitchFamily="34" charset="-122"/>
              <a:ea typeface="Microsoft YaHei" panose="020B0503020204020204" pitchFamily="34" charset="-122"/>
            </a:endParaRPr>
          </a:p>
          <a:p>
            <a:r>
              <a:rPr lang="en-US" altLang="zh-CN" sz="1200" b="1" dirty="0">
                <a:solidFill>
                  <a:srgbClr val="FFFF00"/>
                </a:solidFill>
                <a:latin typeface="Microsoft YaHei" panose="020B0503020204020204" pitchFamily="34" charset="-122"/>
                <a:ea typeface="Microsoft YaHei" panose="020B0503020204020204" pitchFamily="34" charset="-122"/>
              </a:rPr>
              <a:t> </a:t>
            </a:r>
            <a:r>
              <a:rPr lang="en-US" altLang="zh-CN" sz="1200" b="1" dirty="0" smtClean="0">
                <a:solidFill>
                  <a:srgbClr val="FFFF00"/>
                </a:solidFill>
                <a:latin typeface="Microsoft YaHei" panose="020B0503020204020204" pitchFamily="34" charset="-122"/>
                <a:ea typeface="Microsoft YaHei" panose="020B0503020204020204" pitchFamily="34" charset="-122"/>
              </a:rPr>
              <a:t>   TEAM</a:t>
            </a:r>
            <a:endParaRPr lang="zh-CN" altLang="en-US" sz="1200" b="1" dirty="0">
              <a:solidFill>
                <a:srgbClr val="FFFF00"/>
              </a:solidFill>
              <a:latin typeface="Microsoft YaHei" panose="020B0503020204020204" pitchFamily="34" charset="-122"/>
              <a:ea typeface="Microsoft YaHei" panose="020B0503020204020204" pitchFamily="34" charset="-122"/>
            </a:endParaRPr>
          </a:p>
        </p:txBody>
      </p:sp>
      <p:sp>
        <p:nvSpPr>
          <p:cNvPr id="61" name="文本框 60"/>
          <p:cNvSpPr txBox="1"/>
          <p:nvPr/>
        </p:nvSpPr>
        <p:spPr>
          <a:xfrm>
            <a:off x="7549862" y="-23344"/>
            <a:ext cx="805670" cy="461665"/>
          </a:xfrm>
          <a:prstGeom prst="rect">
            <a:avLst/>
          </a:prstGeom>
          <a:noFill/>
        </p:spPr>
        <p:txBody>
          <a:bodyPr wrap="none" rtlCol="0">
            <a:spAutoFit/>
          </a:bodyPr>
          <a:lstStyle/>
          <a:p>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04</a:t>
            </a:r>
            <a:endPar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endParaRPr>
          </a:p>
          <a:p>
            <a:r>
              <a:rPr lang="en-US" altLang="zh-CN" sz="1200" b="1" dirty="0">
                <a:solidFill>
                  <a:prstClr val="white">
                    <a:lumMod val="85000"/>
                  </a:prstClr>
                </a:solidFill>
                <a:latin typeface="Microsoft YaHei" panose="020B0503020204020204" pitchFamily="34" charset="-122"/>
                <a:ea typeface="Microsoft YaHei" panose="020B0503020204020204" pitchFamily="34" charset="-122"/>
              </a:rPr>
              <a:t> </a:t>
            </a:r>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   PLAN</a:t>
            </a:r>
            <a:endParaRPr lang="zh-CN" altLang="en-US" sz="1200" b="1" dirty="0">
              <a:solidFill>
                <a:prstClr val="white">
                  <a:lumMod val="85000"/>
                </a:prstClr>
              </a:solidFill>
              <a:latin typeface="Microsoft YaHei" panose="020B0503020204020204" pitchFamily="34" charset="-122"/>
              <a:ea typeface="Microsoft YaHei" panose="020B0503020204020204" pitchFamily="34" charset="-122"/>
            </a:endParaRPr>
          </a:p>
        </p:txBody>
      </p:sp>
      <p:sp>
        <p:nvSpPr>
          <p:cNvPr id="62" name="文本框 61"/>
          <p:cNvSpPr txBox="1"/>
          <p:nvPr/>
        </p:nvSpPr>
        <p:spPr>
          <a:xfrm>
            <a:off x="5329069" y="-7428"/>
            <a:ext cx="1045094" cy="461665"/>
          </a:xfrm>
          <a:prstGeom prst="rect">
            <a:avLst/>
          </a:prstGeom>
          <a:noFill/>
        </p:spPr>
        <p:txBody>
          <a:bodyPr wrap="none" rtlCol="0">
            <a:spAutoFit/>
          </a:bodyPr>
          <a:lstStyle/>
          <a:p>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03</a:t>
            </a:r>
            <a:endPar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endParaRPr>
          </a:p>
          <a:p>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    MARKET</a:t>
            </a:r>
            <a:endParaRPr lang="zh-CN" altLang="en-US" sz="1200" b="1" dirty="0">
              <a:solidFill>
                <a:prstClr val="white">
                  <a:lumMod val="85000"/>
                </a:prstClr>
              </a:solidFill>
              <a:latin typeface="Microsoft YaHei" panose="020B0503020204020204" pitchFamily="34" charset="-122"/>
              <a:ea typeface="Microsoft YaHei" panose="020B0503020204020204" pitchFamily="34" charset="-122"/>
            </a:endParaRPr>
          </a:p>
        </p:txBody>
      </p:sp>
      <p:sp>
        <p:nvSpPr>
          <p:cNvPr id="64" name="矩形 63"/>
          <p:cNvSpPr/>
          <p:nvPr/>
        </p:nvSpPr>
        <p:spPr>
          <a:xfrm>
            <a:off x="8937" y="6520159"/>
            <a:ext cx="12193760" cy="366294"/>
          </a:xfrm>
          <a:prstGeom prst="rect">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graphicFrame>
        <p:nvGraphicFramePr>
          <p:cNvPr id="18" name="图表 17"/>
          <p:cNvGraphicFramePr/>
          <p:nvPr/>
        </p:nvGraphicFramePr>
        <p:xfrm>
          <a:off x="5571301" y="2415741"/>
          <a:ext cx="3402151" cy="2268101"/>
        </p:xfrm>
        <a:graphic>
          <a:graphicData uri="http://schemas.openxmlformats.org/drawingml/2006/chart">
            <c:chart xmlns:c="http://schemas.openxmlformats.org/drawingml/2006/chart" xmlns:r="http://schemas.openxmlformats.org/officeDocument/2006/relationships" r:id="rId1"/>
          </a:graphicData>
        </a:graphic>
      </p:graphicFrame>
      <p:sp>
        <p:nvSpPr>
          <p:cNvPr id="19" name="TextBox 128"/>
          <p:cNvSpPr txBox="1"/>
          <p:nvPr/>
        </p:nvSpPr>
        <p:spPr>
          <a:xfrm>
            <a:off x="6966171" y="2617353"/>
            <a:ext cx="3406602" cy="338554"/>
          </a:xfrm>
          <a:prstGeom prst="rect">
            <a:avLst/>
          </a:prstGeom>
          <a:noFill/>
        </p:spPr>
        <p:txBody>
          <a:bodyPr wrap="square" rtlCol="0">
            <a:spAutoFit/>
          </a:bodyPr>
          <a:lstStyle/>
          <a:p>
            <a:r>
              <a:rPr lang="en-US" altLang="zh-CN" sz="1600" dirty="0">
                <a:solidFill>
                  <a:schemeClr val="bg1">
                    <a:lumMod val="85000"/>
                  </a:schemeClr>
                </a:solidFill>
                <a:ea typeface="Microsoft YaHei" panose="020B0503020204020204" pitchFamily="34" charset="-122"/>
              </a:rPr>
              <a:t>Heath </a:t>
            </a:r>
            <a:r>
              <a:rPr lang="en-US" altLang="zh-CN" sz="1600" dirty="0" err="1" smtClean="0">
                <a:solidFill>
                  <a:schemeClr val="bg1">
                    <a:lumMod val="85000"/>
                  </a:schemeClr>
                </a:solidFill>
                <a:ea typeface="Microsoft YaHei" panose="020B0503020204020204" pitchFamily="34" charset="-122"/>
              </a:rPr>
              <a:t>Aubin</a:t>
            </a:r>
            <a:r>
              <a:rPr lang="en-US" altLang="zh-CN" sz="1600" dirty="0" smtClean="0">
                <a:solidFill>
                  <a:schemeClr val="bg1">
                    <a:lumMod val="85000"/>
                  </a:schemeClr>
                </a:solidFill>
                <a:ea typeface="Microsoft YaHei" panose="020B0503020204020204" pitchFamily="34" charset="-122"/>
              </a:rPr>
              <a:t> Solution </a:t>
            </a:r>
            <a:r>
              <a:rPr lang="en-US" altLang="zh-CN" sz="1600" dirty="0">
                <a:solidFill>
                  <a:schemeClr val="bg1">
                    <a:lumMod val="85000"/>
                  </a:schemeClr>
                </a:solidFill>
                <a:ea typeface="Microsoft YaHei" panose="020B0503020204020204" pitchFamily="34" charset="-122"/>
              </a:rPr>
              <a:t>Architect</a:t>
            </a:r>
            <a:endParaRPr lang="en-US" altLang="zh-CN" sz="1600" dirty="0">
              <a:solidFill>
                <a:schemeClr val="bg1">
                  <a:lumMod val="85000"/>
                </a:schemeClr>
              </a:solidFill>
              <a:ea typeface="Microsoft YaHei" panose="020B0503020204020204" pitchFamily="34" charset="-122"/>
            </a:endParaRPr>
          </a:p>
        </p:txBody>
      </p:sp>
      <p:sp>
        <p:nvSpPr>
          <p:cNvPr id="20" name="TextBox 129"/>
          <p:cNvSpPr txBox="1"/>
          <p:nvPr/>
        </p:nvSpPr>
        <p:spPr>
          <a:xfrm>
            <a:off x="6966171" y="1971021"/>
            <a:ext cx="2007281" cy="769441"/>
          </a:xfrm>
          <a:prstGeom prst="rect">
            <a:avLst/>
          </a:prstGeom>
          <a:noFill/>
        </p:spPr>
        <p:txBody>
          <a:bodyPr wrap="none" rtlCol="0">
            <a:spAutoFit/>
          </a:bodyPr>
          <a:lstStyle/>
          <a:p>
            <a:r>
              <a:rPr lang="en-US" altLang="zh-CN" sz="4400" dirty="0" smtClean="0">
                <a:solidFill>
                  <a:srgbClr val="F2622A"/>
                </a:solidFill>
                <a:latin typeface="Microsoft YaHei" panose="020B0503020204020204" pitchFamily="34" charset="-122"/>
                <a:ea typeface="Microsoft YaHei" panose="020B0503020204020204" pitchFamily="34" charset="-122"/>
              </a:rPr>
              <a:t>4 in 10</a:t>
            </a:r>
            <a:endParaRPr lang="zh-CN" altLang="en-US" sz="4400" dirty="0">
              <a:solidFill>
                <a:srgbClr val="F2622A"/>
              </a:solidFill>
              <a:latin typeface="Microsoft YaHei" panose="020B0503020204020204" pitchFamily="34" charset="-122"/>
              <a:ea typeface="Microsoft YaHei" panose="020B0503020204020204" pitchFamily="34" charset="-122"/>
            </a:endParaRPr>
          </a:p>
        </p:txBody>
      </p:sp>
      <p:grpSp>
        <p:nvGrpSpPr>
          <p:cNvPr id="21" name="组合 20"/>
          <p:cNvGrpSpPr/>
          <p:nvPr/>
        </p:nvGrpSpPr>
        <p:grpSpPr>
          <a:xfrm>
            <a:off x="7061869" y="3005975"/>
            <a:ext cx="304829" cy="761328"/>
            <a:chOff x="-981076" y="1123951"/>
            <a:chExt cx="325438" cy="812800"/>
          </a:xfrm>
          <a:solidFill>
            <a:schemeClr val="accent2"/>
          </a:solidFill>
          <a:effectLst/>
        </p:grpSpPr>
        <p:sp>
          <p:nvSpPr>
            <p:cNvPr id="22" name="Oval 28"/>
            <p:cNvSpPr>
              <a:spLocks noChangeArrowheads="1"/>
            </p:cNvSpPr>
            <p:nvPr/>
          </p:nvSpPr>
          <p:spPr bwMode="auto">
            <a:xfrm>
              <a:off x="-900113" y="1123951"/>
              <a:ext cx="163513" cy="1539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9"/>
            <p:cNvSpPr/>
            <p:nvPr/>
          </p:nvSpPr>
          <p:spPr bwMode="auto">
            <a:xfrm>
              <a:off x="-981076" y="1293813"/>
              <a:ext cx="325438" cy="642938"/>
            </a:xfrm>
            <a:custGeom>
              <a:avLst/>
              <a:gdLst>
                <a:gd name="T0" fmla="*/ 40 w 40"/>
                <a:gd name="T1" fmla="*/ 12 h 79"/>
                <a:gd name="T2" fmla="*/ 29 w 40"/>
                <a:gd name="T3" fmla="*/ 0 h 79"/>
                <a:gd name="T4" fmla="*/ 17 w 40"/>
                <a:gd name="T5" fmla="*/ 0 h 79"/>
                <a:gd name="T6" fmla="*/ 16 w 40"/>
                <a:gd name="T7" fmla="*/ 0 h 79"/>
                <a:gd name="T8" fmla="*/ 12 w 40"/>
                <a:gd name="T9" fmla="*/ 0 h 79"/>
                <a:gd name="T10" fmla="*/ 0 w 40"/>
                <a:gd name="T11" fmla="*/ 12 h 79"/>
                <a:gd name="T12" fmla="*/ 0 w 40"/>
                <a:gd name="T13" fmla="*/ 12 h 79"/>
                <a:gd name="T14" fmla="*/ 0 w 40"/>
                <a:gd name="T15" fmla="*/ 35 h 79"/>
                <a:gd name="T16" fmla="*/ 4 w 40"/>
                <a:gd name="T17" fmla="*/ 39 h 79"/>
                <a:gd name="T18" fmla="*/ 7 w 40"/>
                <a:gd name="T19" fmla="*/ 35 h 79"/>
                <a:gd name="T20" fmla="*/ 7 w 40"/>
                <a:gd name="T21" fmla="*/ 21 h 79"/>
                <a:gd name="T22" fmla="*/ 7 w 40"/>
                <a:gd name="T23" fmla="*/ 14 h 79"/>
                <a:gd name="T24" fmla="*/ 9 w 40"/>
                <a:gd name="T25" fmla="*/ 14 h 79"/>
                <a:gd name="T26" fmla="*/ 9 w 40"/>
                <a:gd name="T27" fmla="*/ 22 h 79"/>
                <a:gd name="T28" fmla="*/ 9 w 40"/>
                <a:gd name="T29" fmla="*/ 37 h 79"/>
                <a:gd name="T30" fmla="*/ 9 w 40"/>
                <a:gd name="T31" fmla="*/ 39 h 79"/>
                <a:gd name="T32" fmla="*/ 9 w 40"/>
                <a:gd name="T33" fmla="*/ 74 h 79"/>
                <a:gd name="T34" fmla="*/ 14 w 40"/>
                <a:gd name="T35" fmla="*/ 79 h 79"/>
                <a:gd name="T36" fmla="*/ 19 w 40"/>
                <a:gd name="T37" fmla="*/ 74 h 79"/>
                <a:gd name="T38" fmla="*/ 19 w 40"/>
                <a:gd name="T39" fmla="*/ 39 h 79"/>
                <a:gd name="T40" fmla="*/ 21 w 40"/>
                <a:gd name="T41" fmla="*/ 39 h 79"/>
                <a:gd name="T42" fmla="*/ 21 w 40"/>
                <a:gd name="T43" fmla="*/ 74 h 79"/>
                <a:gd name="T44" fmla="*/ 26 w 40"/>
                <a:gd name="T45" fmla="*/ 79 h 79"/>
                <a:gd name="T46" fmla="*/ 31 w 40"/>
                <a:gd name="T47" fmla="*/ 74 h 79"/>
                <a:gd name="T48" fmla="*/ 31 w 40"/>
                <a:gd name="T49" fmla="*/ 39 h 79"/>
                <a:gd name="T50" fmla="*/ 31 w 40"/>
                <a:gd name="T51" fmla="*/ 37 h 79"/>
                <a:gd name="T52" fmla="*/ 31 w 40"/>
                <a:gd name="T53" fmla="*/ 22 h 79"/>
                <a:gd name="T54" fmla="*/ 31 w 40"/>
                <a:gd name="T55" fmla="*/ 14 h 79"/>
                <a:gd name="T56" fmla="*/ 33 w 40"/>
                <a:gd name="T57" fmla="*/ 14 h 79"/>
                <a:gd name="T58" fmla="*/ 33 w 40"/>
                <a:gd name="T59" fmla="*/ 21 h 79"/>
                <a:gd name="T60" fmla="*/ 33 w 40"/>
                <a:gd name="T61" fmla="*/ 35 h 79"/>
                <a:gd name="T62" fmla="*/ 37 w 40"/>
                <a:gd name="T63" fmla="*/ 39 h 79"/>
                <a:gd name="T64" fmla="*/ 40 w 40"/>
                <a:gd name="T65" fmla="*/ 35 h 79"/>
                <a:gd name="T66" fmla="*/ 40 w 40"/>
                <a:gd name="T67" fmla="*/ 12 h 79"/>
                <a:gd name="T68" fmla="*/ 40 w 40"/>
                <a:gd name="T69" fmla="*/ 1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79">
                  <a:moveTo>
                    <a:pt x="40" y="12"/>
                  </a:moveTo>
                  <a:cubicBezTo>
                    <a:pt x="40" y="6"/>
                    <a:pt x="35" y="0"/>
                    <a:pt x="29" y="0"/>
                  </a:cubicBezTo>
                  <a:cubicBezTo>
                    <a:pt x="17" y="0"/>
                    <a:pt x="17" y="0"/>
                    <a:pt x="17" y="0"/>
                  </a:cubicBezTo>
                  <a:cubicBezTo>
                    <a:pt x="16" y="0"/>
                    <a:pt x="16" y="0"/>
                    <a:pt x="16" y="0"/>
                  </a:cubicBezTo>
                  <a:cubicBezTo>
                    <a:pt x="12" y="0"/>
                    <a:pt x="12" y="0"/>
                    <a:pt x="12" y="0"/>
                  </a:cubicBezTo>
                  <a:cubicBezTo>
                    <a:pt x="5" y="0"/>
                    <a:pt x="0" y="6"/>
                    <a:pt x="0" y="12"/>
                  </a:cubicBezTo>
                  <a:cubicBezTo>
                    <a:pt x="0" y="12"/>
                    <a:pt x="0" y="12"/>
                    <a:pt x="0" y="12"/>
                  </a:cubicBezTo>
                  <a:cubicBezTo>
                    <a:pt x="0" y="35"/>
                    <a:pt x="0" y="35"/>
                    <a:pt x="0" y="35"/>
                  </a:cubicBezTo>
                  <a:cubicBezTo>
                    <a:pt x="0" y="37"/>
                    <a:pt x="1" y="39"/>
                    <a:pt x="4" y="39"/>
                  </a:cubicBezTo>
                  <a:cubicBezTo>
                    <a:pt x="6" y="39"/>
                    <a:pt x="7" y="37"/>
                    <a:pt x="7" y="35"/>
                  </a:cubicBezTo>
                  <a:cubicBezTo>
                    <a:pt x="7" y="21"/>
                    <a:pt x="7" y="21"/>
                    <a:pt x="7" y="21"/>
                  </a:cubicBezTo>
                  <a:cubicBezTo>
                    <a:pt x="7" y="14"/>
                    <a:pt x="7" y="14"/>
                    <a:pt x="7" y="14"/>
                  </a:cubicBezTo>
                  <a:cubicBezTo>
                    <a:pt x="9" y="14"/>
                    <a:pt x="9" y="14"/>
                    <a:pt x="9" y="14"/>
                  </a:cubicBezTo>
                  <a:cubicBezTo>
                    <a:pt x="9" y="22"/>
                    <a:pt x="9" y="22"/>
                    <a:pt x="9" y="22"/>
                  </a:cubicBezTo>
                  <a:cubicBezTo>
                    <a:pt x="9" y="37"/>
                    <a:pt x="9" y="37"/>
                    <a:pt x="9" y="37"/>
                  </a:cubicBezTo>
                  <a:cubicBezTo>
                    <a:pt x="9" y="39"/>
                    <a:pt x="9" y="39"/>
                    <a:pt x="9" y="39"/>
                  </a:cubicBezTo>
                  <a:cubicBezTo>
                    <a:pt x="9" y="74"/>
                    <a:pt x="9" y="74"/>
                    <a:pt x="9" y="74"/>
                  </a:cubicBezTo>
                  <a:cubicBezTo>
                    <a:pt x="9" y="77"/>
                    <a:pt x="11" y="79"/>
                    <a:pt x="14" y="79"/>
                  </a:cubicBezTo>
                  <a:cubicBezTo>
                    <a:pt x="17" y="79"/>
                    <a:pt x="19" y="77"/>
                    <a:pt x="19" y="74"/>
                  </a:cubicBezTo>
                  <a:cubicBezTo>
                    <a:pt x="19" y="39"/>
                    <a:pt x="19" y="39"/>
                    <a:pt x="19" y="39"/>
                  </a:cubicBezTo>
                  <a:cubicBezTo>
                    <a:pt x="21" y="39"/>
                    <a:pt x="21" y="39"/>
                    <a:pt x="21" y="39"/>
                  </a:cubicBezTo>
                  <a:cubicBezTo>
                    <a:pt x="21" y="74"/>
                    <a:pt x="21" y="74"/>
                    <a:pt x="21" y="74"/>
                  </a:cubicBezTo>
                  <a:cubicBezTo>
                    <a:pt x="21" y="77"/>
                    <a:pt x="23" y="79"/>
                    <a:pt x="26" y="79"/>
                  </a:cubicBezTo>
                  <a:cubicBezTo>
                    <a:pt x="29" y="79"/>
                    <a:pt x="31" y="77"/>
                    <a:pt x="31" y="74"/>
                  </a:cubicBezTo>
                  <a:cubicBezTo>
                    <a:pt x="31" y="39"/>
                    <a:pt x="31" y="39"/>
                    <a:pt x="31" y="39"/>
                  </a:cubicBezTo>
                  <a:cubicBezTo>
                    <a:pt x="31" y="37"/>
                    <a:pt x="31" y="37"/>
                    <a:pt x="31" y="37"/>
                  </a:cubicBezTo>
                  <a:cubicBezTo>
                    <a:pt x="31" y="22"/>
                    <a:pt x="31" y="22"/>
                    <a:pt x="31" y="22"/>
                  </a:cubicBezTo>
                  <a:cubicBezTo>
                    <a:pt x="31" y="14"/>
                    <a:pt x="31" y="14"/>
                    <a:pt x="31" y="14"/>
                  </a:cubicBezTo>
                  <a:cubicBezTo>
                    <a:pt x="33" y="14"/>
                    <a:pt x="33" y="14"/>
                    <a:pt x="33" y="14"/>
                  </a:cubicBezTo>
                  <a:cubicBezTo>
                    <a:pt x="33" y="21"/>
                    <a:pt x="33" y="21"/>
                    <a:pt x="33" y="21"/>
                  </a:cubicBezTo>
                  <a:cubicBezTo>
                    <a:pt x="33" y="35"/>
                    <a:pt x="33" y="35"/>
                    <a:pt x="33" y="35"/>
                  </a:cubicBezTo>
                  <a:cubicBezTo>
                    <a:pt x="33" y="37"/>
                    <a:pt x="35" y="39"/>
                    <a:pt x="37" y="39"/>
                  </a:cubicBezTo>
                  <a:cubicBezTo>
                    <a:pt x="39" y="39"/>
                    <a:pt x="40" y="37"/>
                    <a:pt x="40" y="35"/>
                  </a:cubicBezTo>
                  <a:cubicBezTo>
                    <a:pt x="40" y="12"/>
                    <a:pt x="40" y="12"/>
                    <a:pt x="40" y="12"/>
                  </a:cubicBezTo>
                  <a:cubicBezTo>
                    <a:pt x="40" y="12"/>
                    <a:pt x="40" y="12"/>
                    <a:pt x="40"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4" name="组合 23"/>
          <p:cNvGrpSpPr/>
          <p:nvPr/>
        </p:nvGrpSpPr>
        <p:grpSpPr>
          <a:xfrm>
            <a:off x="7479534" y="3005975"/>
            <a:ext cx="304829" cy="761328"/>
            <a:chOff x="-981076" y="1123951"/>
            <a:chExt cx="325438" cy="812800"/>
          </a:xfrm>
          <a:solidFill>
            <a:schemeClr val="accent2"/>
          </a:solidFill>
          <a:effectLst/>
        </p:grpSpPr>
        <p:sp>
          <p:nvSpPr>
            <p:cNvPr id="25" name="Oval 28"/>
            <p:cNvSpPr>
              <a:spLocks noChangeArrowheads="1"/>
            </p:cNvSpPr>
            <p:nvPr/>
          </p:nvSpPr>
          <p:spPr bwMode="auto">
            <a:xfrm>
              <a:off x="-900113" y="1123951"/>
              <a:ext cx="163513" cy="1539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9"/>
            <p:cNvSpPr/>
            <p:nvPr/>
          </p:nvSpPr>
          <p:spPr bwMode="auto">
            <a:xfrm>
              <a:off x="-981076" y="1293813"/>
              <a:ext cx="325438" cy="642938"/>
            </a:xfrm>
            <a:custGeom>
              <a:avLst/>
              <a:gdLst>
                <a:gd name="T0" fmla="*/ 40 w 40"/>
                <a:gd name="T1" fmla="*/ 12 h 79"/>
                <a:gd name="T2" fmla="*/ 29 w 40"/>
                <a:gd name="T3" fmla="*/ 0 h 79"/>
                <a:gd name="T4" fmla="*/ 17 w 40"/>
                <a:gd name="T5" fmla="*/ 0 h 79"/>
                <a:gd name="T6" fmla="*/ 16 w 40"/>
                <a:gd name="T7" fmla="*/ 0 h 79"/>
                <a:gd name="T8" fmla="*/ 12 w 40"/>
                <a:gd name="T9" fmla="*/ 0 h 79"/>
                <a:gd name="T10" fmla="*/ 0 w 40"/>
                <a:gd name="T11" fmla="*/ 12 h 79"/>
                <a:gd name="T12" fmla="*/ 0 w 40"/>
                <a:gd name="T13" fmla="*/ 12 h 79"/>
                <a:gd name="T14" fmla="*/ 0 w 40"/>
                <a:gd name="T15" fmla="*/ 35 h 79"/>
                <a:gd name="T16" fmla="*/ 4 w 40"/>
                <a:gd name="T17" fmla="*/ 39 h 79"/>
                <a:gd name="T18" fmla="*/ 7 w 40"/>
                <a:gd name="T19" fmla="*/ 35 h 79"/>
                <a:gd name="T20" fmla="*/ 7 w 40"/>
                <a:gd name="T21" fmla="*/ 21 h 79"/>
                <a:gd name="T22" fmla="*/ 7 w 40"/>
                <a:gd name="T23" fmla="*/ 14 h 79"/>
                <a:gd name="T24" fmla="*/ 9 w 40"/>
                <a:gd name="T25" fmla="*/ 14 h 79"/>
                <a:gd name="T26" fmla="*/ 9 w 40"/>
                <a:gd name="T27" fmla="*/ 22 h 79"/>
                <a:gd name="T28" fmla="*/ 9 w 40"/>
                <a:gd name="T29" fmla="*/ 37 h 79"/>
                <a:gd name="T30" fmla="*/ 9 w 40"/>
                <a:gd name="T31" fmla="*/ 39 h 79"/>
                <a:gd name="T32" fmla="*/ 9 w 40"/>
                <a:gd name="T33" fmla="*/ 74 h 79"/>
                <a:gd name="T34" fmla="*/ 14 w 40"/>
                <a:gd name="T35" fmla="*/ 79 h 79"/>
                <a:gd name="T36" fmla="*/ 19 w 40"/>
                <a:gd name="T37" fmla="*/ 74 h 79"/>
                <a:gd name="T38" fmla="*/ 19 w 40"/>
                <a:gd name="T39" fmla="*/ 39 h 79"/>
                <a:gd name="T40" fmla="*/ 21 w 40"/>
                <a:gd name="T41" fmla="*/ 39 h 79"/>
                <a:gd name="T42" fmla="*/ 21 w 40"/>
                <a:gd name="T43" fmla="*/ 74 h 79"/>
                <a:gd name="T44" fmla="*/ 26 w 40"/>
                <a:gd name="T45" fmla="*/ 79 h 79"/>
                <a:gd name="T46" fmla="*/ 31 w 40"/>
                <a:gd name="T47" fmla="*/ 74 h 79"/>
                <a:gd name="T48" fmla="*/ 31 w 40"/>
                <a:gd name="T49" fmla="*/ 39 h 79"/>
                <a:gd name="T50" fmla="*/ 31 w 40"/>
                <a:gd name="T51" fmla="*/ 37 h 79"/>
                <a:gd name="T52" fmla="*/ 31 w 40"/>
                <a:gd name="T53" fmla="*/ 22 h 79"/>
                <a:gd name="T54" fmla="*/ 31 w 40"/>
                <a:gd name="T55" fmla="*/ 14 h 79"/>
                <a:gd name="T56" fmla="*/ 33 w 40"/>
                <a:gd name="T57" fmla="*/ 14 h 79"/>
                <a:gd name="T58" fmla="*/ 33 w 40"/>
                <a:gd name="T59" fmla="*/ 21 h 79"/>
                <a:gd name="T60" fmla="*/ 33 w 40"/>
                <a:gd name="T61" fmla="*/ 35 h 79"/>
                <a:gd name="T62" fmla="*/ 37 w 40"/>
                <a:gd name="T63" fmla="*/ 39 h 79"/>
                <a:gd name="T64" fmla="*/ 40 w 40"/>
                <a:gd name="T65" fmla="*/ 35 h 79"/>
                <a:gd name="T66" fmla="*/ 40 w 40"/>
                <a:gd name="T67" fmla="*/ 12 h 79"/>
                <a:gd name="T68" fmla="*/ 40 w 40"/>
                <a:gd name="T69" fmla="*/ 1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79">
                  <a:moveTo>
                    <a:pt x="40" y="12"/>
                  </a:moveTo>
                  <a:cubicBezTo>
                    <a:pt x="40" y="6"/>
                    <a:pt x="35" y="0"/>
                    <a:pt x="29" y="0"/>
                  </a:cubicBezTo>
                  <a:cubicBezTo>
                    <a:pt x="17" y="0"/>
                    <a:pt x="17" y="0"/>
                    <a:pt x="17" y="0"/>
                  </a:cubicBezTo>
                  <a:cubicBezTo>
                    <a:pt x="16" y="0"/>
                    <a:pt x="16" y="0"/>
                    <a:pt x="16" y="0"/>
                  </a:cubicBezTo>
                  <a:cubicBezTo>
                    <a:pt x="12" y="0"/>
                    <a:pt x="12" y="0"/>
                    <a:pt x="12" y="0"/>
                  </a:cubicBezTo>
                  <a:cubicBezTo>
                    <a:pt x="5" y="0"/>
                    <a:pt x="0" y="6"/>
                    <a:pt x="0" y="12"/>
                  </a:cubicBezTo>
                  <a:cubicBezTo>
                    <a:pt x="0" y="12"/>
                    <a:pt x="0" y="12"/>
                    <a:pt x="0" y="12"/>
                  </a:cubicBezTo>
                  <a:cubicBezTo>
                    <a:pt x="0" y="35"/>
                    <a:pt x="0" y="35"/>
                    <a:pt x="0" y="35"/>
                  </a:cubicBezTo>
                  <a:cubicBezTo>
                    <a:pt x="0" y="37"/>
                    <a:pt x="1" y="39"/>
                    <a:pt x="4" y="39"/>
                  </a:cubicBezTo>
                  <a:cubicBezTo>
                    <a:pt x="6" y="39"/>
                    <a:pt x="7" y="37"/>
                    <a:pt x="7" y="35"/>
                  </a:cubicBezTo>
                  <a:cubicBezTo>
                    <a:pt x="7" y="21"/>
                    <a:pt x="7" y="21"/>
                    <a:pt x="7" y="21"/>
                  </a:cubicBezTo>
                  <a:cubicBezTo>
                    <a:pt x="7" y="14"/>
                    <a:pt x="7" y="14"/>
                    <a:pt x="7" y="14"/>
                  </a:cubicBezTo>
                  <a:cubicBezTo>
                    <a:pt x="9" y="14"/>
                    <a:pt x="9" y="14"/>
                    <a:pt x="9" y="14"/>
                  </a:cubicBezTo>
                  <a:cubicBezTo>
                    <a:pt x="9" y="22"/>
                    <a:pt x="9" y="22"/>
                    <a:pt x="9" y="22"/>
                  </a:cubicBezTo>
                  <a:cubicBezTo>
                    <a:pt x="9" y="37"/>
                    <a:pt x="9" y="37"/>
                    <a:pt x="9" y="37"/>
                  </a:cubicBezTo>
                  <a:cubicBezTo>
                    <a:pt x="9" y="39"/>
                    <a:pt x="9" y="39"/>
                    <a:pt x="9" y="39"/>
                  </a:cubicBezTo>
                  <a:cubicBezTo>
                    <a:pt x="9" y="74"/>
                    <a:pt x="9" y="74"/>
                    <a:pt x="9" y="74"/>
                  </a:cubicBezTo>
                  <a:cubicBezTo>
                    <a:pt x="9" y="77"/>
                    <a:pt x="11" y="79"/>
                    <a:pt x="14" y="79"/>
                  </a:cubicBezTo>
                  <a:cubicBezTo>
                    <a:pt x="17" y="79"/>
                    <a:pt x="19" y="77"/>
                    <a:pt x="19" y="74"/>
                  </a:cubicBezTo>
                  <a:cubicBezTo>
                    <a:pt x="19" y="39"/>
                    <a:pt x="19" y="39"/>
                    <a:pt x="19" y="39"/>
                  </a:cubicBezTo>
                  <a:cubicBezTo>
                    <a:pt x="21" y="39"/>
                    <a:pt x="21" y="39"/>
                    <a:pt x="21" y="39"/>
                  </a:cubicBezTo>
                  <a:cubicBezTo>
                    <a:pt x="21" y="74"/>
                    <a:pt x="21" y="74"/>
                    <a:pt x="21" y="74"/>
                  </a:cubicBezTo>
                  <a:cubicBezTo>
                    <a:pt x="21" y="77"/>
                    <a:pt x="23" y="79"/>
                    <a:pt x="26" y="79"/>
                  </a:cubicBezTo>
                  <a:cubicBezTo>
                    <a:pt x="29" y="79"/>
                    <a:pt x="31" y="77"/>
                    <a:pt x="31" y="74"/>
                  </a:cubicBezTo>
                  <a:cubicBezTo>
                    <a:pt x="31" y="39"/>
                    <a:pt x="31" y="39"/>
                    <a:pt x="31" y="39"/>
                  </a:cubicBezTo>
                  <a:cubicBezTo>
                    <a:pt x="31" y="37"/>
                    <a:pt x="31" y="37"/>
                    <a:pt x="31" y="37"/>
                  </a:cubicBezTo>
                  <a:cubicBezTo>
                    <a:pt x="31" y="22"/>
                    <a:pt x="31" y="22"/>
                    <a:pt x="31" y="22"/>
                  </a:cubicBezTo>
                  <a:cubicBezTo>
                    <a:pt x="31" y="14"/>
                    <a:pt x="31" y="14"/>
                    <a:pt x="31" y="14"/>
                  </a:cubicBezTo>
                  <a:cubicBezTo>
                    <a:pt x="33" y="14"/>
                    <a:pt x="33" y="14"/>
                    <a:pt x="33" y="14"/>
                  </a:cubicBezTo>
                  <a:cubicBezTo>
                    <a:pt x="33" y="21"/>
                    <a:pt x="33" y="21"/>
                    <a:pt x="33" y="21"/>
                  </a:cubicBezTo>
                  <a:cubicBezTo>
                    <a:pt x="33" y="35"/>
                    <a:pt x="33" y="35"/>
                    <a:pt x="33" y="35"/>
                  </a:cubicBezTo>
                  <a:cubicBezTo>
                    <a:pt x="33" y="37"/>
                    <a:pt x="35" y="39"/>
                    <a:pt x="37" y="39"/>
                  </a:cubicBezTo>
                  <a:cubicBezTo>
                    <a:pt x="39" y="39"/>
                    <a:pt x="40" y="37"/>
                    <a:pt x="40" y="35"/>
                  </a:cubicBezTo>
                  <a:cubicBezTo>
                    <a:pt x="40" y="12"/>
                    <a:pt x="40" y="12"/>
                    <a:pt x="40" y="12"/>
                  </a:cubicBezTo>
                  <a:cubicBezTo>
                    <a:pt x="40" y="12"/>
                    <a:pt x="40" y="12"/>
                    <a:pt x="40"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7" name="组合 26"/>
          <p:cNvGrpSpPr/>
          <p:nvPr/>
        </p:nvGrpSpPr>
        <p:grpSpPr>
          <a:xfrm>
            <a:off x="7912738" y="3005975"/>
            <a:ext cx="304829" cy="761328"/>
            <a:chOff x="-981076" y="1123951"/>
            <a:chExt cx="325438" cy="812800"/>
          </a:xfrm>
          <a:solidFill>
            <a:schemeClr val="accent2"/>
          </a:solidFill>
          <a:effectLst/>
        </p:grpSpPr>
        <p:sp>
          <p:nvSpPr>
            <p:cNvPr id="28" name="Oval 28"/>
            <p:cNvSpPr>
              <a:spLocks noChangeArrowheads="1"/>
            </p:cNvSpPr>
            <p:nvPr/>
          </p:nvSpPr>
          <p:spPr bwMode="auto">
            <a:xfrm>
              <a:off x="-900113" y="1123951"/>
              <a:ext cx="163513" cy="1539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9"/>
            <p:cNvSpPr/>
            <p:nvPr/>
          </p:nvSpPr>
          <p:spPr bwMode="auto">
            <a:xfrm>
              <a:off x="-981076" y="1293813"/>
              <a:ext cx="325438" cy="642938"/>
            </a:xfrm>
            <a:custGeom>
              <a:avLst/>
              <a:gdLst>
                <a:gd name="T0" fmla="*/ 40 w 40"/>
                <a:gd name="T1" fmla="*/ 12 h 79"/>
                <a:gd name="T2" fmla="*/ 29 w 40"/>
                <a:gd name="T3" fmla="*/ 0 h 79"/>
                <a:gd name="T4" fmla="*/ 17 w 40"/>
                <a:gd name="T5" fmla="*/ 0 h 79"/>
                <a:gd name="T6" fmla="*/ 16 w 40"/>
                <a:gd name="T7" fmla="*/ 0 h 79"/>
                <a:gd name="T8" fmla="*/ 12 w 40"/>
                <a:gd name="T9" fmla="*/ 0 h 79"/>
                <a:gd name="T10" fmla="*/ 0 w 40"/>
                <a:gd name="T11" fmla="*/ 12 h 79"/>
                <a:gd name="T12" fmla="*/ 0 w 40"/>
                <a:gd name="T13" fmla="*/ 12 h 79"/>
                <a:gd name="T14" fmla="*/ 0 w 40"/>
                <a:gd name="T15" fmla="*/ 35 h 79"/>
                <a:gd name="T16" fmla="*/ 4 w 40"/>
                <a:gd name="T17" fmla="*/ 39 h 79"/>
                <a:gd name="T18" fmla="*/ 7 w 40"/>
                <a:gd name="T19" fmla="*/ 35 h 79"/>
                <a:gd name="T20" fmla="*/ 7 w 40"/>
                <a:gd name="T21" fmla="*/ 21 h 79"/>
                <a:gd name="T22" fmla="*/ 7 w 40"/>
                <a:gd name="T23" fmla="*/ 14 h 79"/>
                <a:gd name="T24" fmla="*/ 9 w 40"/>
                <a:gd name="T25" fmla="*/ 14 h 79"/>
                <a:gd name="T26" fmla="*/ 9 w 40"/>
                <a:gd name="T27" fmla="*/ 22 h 79"/>
                <a:gd name="T28" fmla="*/ 9 w 40"/>
                <a:gd name="T29" fmla="*/ 37 h 79"/>
                <a:gd name="T30" fmla="*/ 9 w 40"/>
                <a:gd name="T31" fmla="*/ 39 h 79"/>
                <a:gd name="T32" fmla="*/ 9 w 40"/>
                <a:gd name="T33" fmla="*/ 74 h 79"/>
                <a:gd name="T34" fmla="*/ 14 w 40"/>
                <a:gd name="T35" fmla="*/ 79 h 79"/>
                <a:gd name="T36" fmla="*/ 19 w 40"/>
                <a:gd name="T37" fmla="*/ 74 h 79"/>
                <a:gd name="T38" fmla="*/ 19 w 40"/>
                <a:gd name="T39" fmla="*/ 39 h 79"/>
                <a:gd name="T40" fmla="*/ 21 w 40"/>
                <a:gd name="T41" fmla="*/ 39 h 79"/>
                <a:gd name="T42" fmla="*/ 21 w 40"/>
                <a:gd name="T43" fmla="*/ 74 h 79"/>
                <a:gd name="T44" fmla="*/ 26 w 40"/>
                <a:gd name="T45" fmla="*/ 79 h 79"/>
                <a:gd name="T46" fmla="*/ 31 w 40"/>
                <a:gd name="T47" fmla="*/ 74 h 79"/>
                <a:gd name="T48" fmla="*/ 31 w 40"/>
                <a:gd name="T49" fmla="*/ 39 h 79"/>
                <a:gd name="T50" fmla="*/ 31 w 40"/>
                <a:gd name="T51" fmla="*/ 37 h 79"/>
                <a:gd name="T52" fmla="*/ 31 w 40"/>
                <a:gd name="T53" fmla="*/ 22 h 79"/>
                <a:gd name="T54" fmla="*/ 31 w 40"/>
                <a:gd name="T55" fmla="*/ 14 h 79"/>
                <a:gd name="T56" fmla="*/ 33 w 40"/>
                <a:gd name="T57" fmla="*/ 14 h 79"/>
                <a:gd name="T58" fmla="*/ 33 w 40"/>
                <a:gd name="T59" fmla="*/ 21 h 79"/>
                <a:gd name="T60" fmla="*/ 33 w 40"/>
                <a:gd name="T61" fmla="*/ 35 h 79"/>
                <a:gd name="T62" fmla="*/ 37 w 40"/>
                <a:gd name="T63" fmla="*/ 39 h 79"/>
                <a:gd name="T64" fmla="*/ 40 w 40"/>
                <a:gd name="T65" fmla="*/ 35 h 79"/>
                <a:gd name="T66" fmla="*/ 40 w 40"/>
                <a:gd name="T67" fmla="*/ 12 h 79"/>
                <a:gd name="T68" fmla="*/ 40 w 40"/>
                <a:gd name="T69" fmla="*/ 1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79">
                  <a:moveTo>
                    <a:pt x="40" y="12"/>
                  </a:moveTo>
                  <a:cubicBezTo>
                    <a:pt x="40" y="6"/>
                    <a:pt x="35" y="0"/>
                    <a:pt x="29" y="0"/>
                  </a:cubicBezTo>
                  <a:cubicBezTo>
                    <a:pt x="17" y="0"/>
                    <a:pt x="17" y="0"/>
                    <a:pt x="17" y="0"/>
                  </a:cubicBezTo>
                  <a:cubicBezTo>
                    <a:pt x="16" y="0"/>
                    <a:pt x="16" y="0"/>
                    <a:pt x="16" y="0"/>
                  </a:cubicBezTo>
                  <a:cubicBezTo>
                    <a:pt x="12" y="0"/>
                    <a:pt x="12" y="0"/>
                    <a:pt x="12" y="0"/>
                  </a:cubicBezTo>
                  <a:cubicBezTo>
                    <a:pt x="5" y="0"/>
                    <a:pt x="0" y="6"/>
                    <a:pt x="0" y="12"/>
                  </a:cubicBezTo>
                  <a:cubicBezTo>
                    <a:pt x="0" y="12"/>
                    <a:pt x="0" y="12"/>
                    <a:pt x="0" y="12"/>
                  </a:cubicBezTo>
                  <a:cubicBezTo>
                    <a:pt x="0" y="35"/>
                    <a:pt x="0" y="35"/>
                    <a:pt x="0" y="35"/>
                  </a:cubicBezTo>
                  <a:cubicBezTo>
                    <a:pt x="0" y="37"/>
                    <a:pt x="1" y="39"/>
                    <a:pt x="4" y="39"/>
                  </a:cubicBezTo>
                  <a:cubicBezTo>
                    <a:pt x="6" y="39"/>
                    <a:pt x="7" y="37"/>
                    <a:pt x="7" y="35"/>
                  </a:cubicBezTo>
                  <a:cubicBezTo>
                    <a:pt x="7" y="21"/>
                    <a:pt x="7" y="21"/>
                    <a:pt x="7" y="21"/>
                  </a:cubicBezTo>
                  <a:cubicBezTo>
                    <a:pt x="7" y="14"/>
                    <a:pt x="7" y="14"/>
                    <a:pt x="7" y="14"/>
                  </a:cubicBezTo>
                  <a:cubicBezTo>
                    <a:pt x="9" y="14"/>
                    <a:pt x="9" y="14"/>
                    <a:pt x="9" y="14"/>
                  </a:cubicBezTo>
                  <a:cubicBezTo>
                    <a:pt x="9" y="22"/>
                    <a:pt x="9" y="22"/>
                    <a:pt x="9" y="22"/>
                  </a:cubicBezTo>
                  <a:cubicBezTo>
                    <a:pt x="9" y="37"/>
                    <a:pt x="9" y="37"/>
                    <a:pt x="9" y="37"/>
                  </a:cubicBezTo>
                  <a:cubicBezTo>
                    <a:pt x="9" y="39"/>
                    <a:pt x="9" y="39"/>
                    <a:pt x="9" y="39"/>
                  </a:cubicBezTo>
                  <a:cubicBezTo>
                    <a:pt x="9" y="74"/>
                    <a:pt x="9" y="74"/>
                    <a:pt x="9" y="74"/>
                  </a:cubicBezTo>
                  <a:cubicBezTo>
                    <a:pt x="9" y="77"/>
                    <a:pt x="11" y="79"/>
                    <a:pt x="14" y="79"/>
                  </a:cubicBezTo>
                  <a:cubicBezTo>
                    <a:pt x="17" y="79"/>
                    <a:pt x="19" y="77"/>
                    <a:pt x="19" y="74"/>
                  </a:cubicBezTo>
                  <a:cubicBezTo>
                    <a:pt x="19" y="39"/>
                    <a:pt x="19" y="39"/>
                    <a:pt x="19" y="39"/>
                  </a:cubicBezTo>
                  <a:cubicBezTo>
                    <a:pt x="21" y="39"/>
                    <a:pt x="21" y="39"/>
                    <a:pt x="21" y="39"/>
                  </a:cubicBezTo>
                  <a:cubicBezTo>
                    <a:pt x="21" y="74"/>
                    <a:pt x="21" y="74"/>
                    <a:pt x="21" y="74"/>
                  </a:cubicBezTo>
                  <a:cubicBezTo>
                    <a:pt x="21" y="77"/>
                    <a:pt x="23" y="79"/>
                    <a:pt x="26" y="79"/>
                  </a:cubicBezTo>
                  <a:cubicBezTo>
                    <a:pt x="29" y="79"/>
                    <a:pt x="31" y="77"/>
                    <a:pt x="31" y="74"/>
                  </a:cubicBezTo>
                  <a:cubicBezTo>
                    <a:pt x="31" y="39"/>
                    <a:pt x="31" y="39"/>
                    <a:pt x="31" y="39"/>
                  </a:cubicBezTo>
                  <a:cubicBezTo>
                    <a:pt x="31" y="37"/>
                    <a:pt x="31" y="37"/>
                    <a:pt x="31" y="37"/>
                  </a:cubicBezTo>
                  <a:cubicBezTo>
                    <a:pt x="31" y="22"/>
                    <a:pt x="31" y="22"/>
                    <a:pt x="31" y="22"/>
                  </a:cubicBezTo>
                  <a:cubicBezTo>
                    <a:pt x="31" y="14"/>
                    <a:pt x="31" y="14"/>
                    <a:pt x="31" y="14"/>
                  </a:cubicBezTo>
                  <a:cubicBezTo>
                    <a:pt x="33" y="14"/>
                    <a:pt x="33" y="14"/>
                    <a:pt x="33" y="14"/>
                  </a:cubicBezTo>
                  <a:cubicBezTo>
                    <a:pt x="33" y="21"/>
                    <a:pt x="33" y="21"/>
                    <a:pt x="33" y="21"/>
                  </a:cubicBezTo>
                  <a:cubicBezTo>
                    <a:pt x="33" y="35"/>
                    <a:pt x="33" y="35"/>
                    <a:pt x="33" y="35"/>
                  </a:cubicBezTo>
                  <a:cubicBezTo>
                    <a:pt x="33" y="37"/>
                    <a:pt x="35" y="39"/>
                    <a:pt x="37" y="39"/>
                  </a:cubicBezTo>
                  <a:cubicBezTo>
                    <a:pt x="39" y="39"/>
                    <a:pt x="40" y="37"/>
                    <a:pt x="40" y="35"/>
                  </a:cubicBezTo>
                  <a:cubicBezTo>
                    <a:pt x="40" y="12"/>
                    <a:pt x="40" y="12"/>
                    <a:pt x="40" y="12"/>
                  </a:cubicBezTo>
                  <a:cubicBezTo>
                    <a:pt x="40" y="12"/>
                    <a:pt x="40" y="12"/>
                    <a:pt x="40"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1" name="组合 30"/>
          <p:cNvGrpSpPr/>
          <p:nvPr/>
        </p:nvGrpSpPr>
        <p:grpSpPr>
          <a:xfrm>
            <a:off x="8343380" y="3005975"/>
            <a:ext cx="304829" cy="761328"/>
            <a:chOff x="-981076" y="1123951"/>
            <a:chExt cx="325438" cy="812800"/>
          </a:xfrm>
          <a:solidFill>
            <a:schemeClr val="accent2"/>
          </a:solidFill>
          <a:effectLst/>
        </p:grpSpPr>
        <p:sp>
          <p:nvSpPr>
            <p:cNvPr id="32" name="Oval 28"/>
            <p:cNvSpPr>
              <a:spLocks noChangeArrowheads="1"/>
            </p:cNvSpPr>
            <p:nvPr/>
          </p:nvSpPr>
          <p:spPr bwMode="auto">
            <a:xfrm>
              <a:off x="-900113" y="1123951"/>
              <a:ext cx="163513" cy="1539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9"/>
            <p:cNvSpPr/>
            <p:nvPr/>
          </p:nvSpPr>
          <p:spPr bwMode="auto">
            <a:xfrm>
              <a:off x="-981076" y="1293813"/>
              <a:ext cx="325438" cy="642938"/>
            </a:xfrm>
            <a:custGeom>
              <a:avLst/>
              <a:gdLst>
                <a:gd name="T0" fmla="*/ 40 w 40"/>
                <a:gd name="T1" fmla="*/ 12 h 79"/>
                <a:gd name="T2" fmla="*/ 29 w 40"/>
                <a:gd name="T3" fmla="*/ 0 h 79"/>
                <a:gd name="T4" fmla="*/ 17 w 40"/>
                <a:gd name="T5" fmla="*/ 0 h 79"/>
                <a:gd name="T6" fmla="*/ 16 w 40"/>
                <a:gd name="T7" fmla="*/ 0 h 79"/>
                <a:gd name="T8" fmla="*/ 12 w 40"/>
                <a:gd name="T9" fmla="*/ 0 h 79"/>
                <a:gd name="T10" fmla="*/ 0 w 40"/>
                <a:gd name="T11" fmla="*/ 12 h 79"/>
                <a:gd name="T12" fmla="*/ 0 w 40"/>
                <a:gd name="T13" fmla="*/ 12 h 79"/>
                <a:gd name="T14" fmla="*/ 0 w 40"/>
                <a:gd name="T15" fmla="*/ 35 h 79"/>
                <a:gd name="T16" fmla="*/ 4 w 40"/>
                <a:gd name="T17" fmla="*/ 39 h 79"/>
                <a:gd name="T18" fmla="*/ 7 w 40"/>
                <a:gd name="T19" fmla="*/ 35 h 79"/>
                <a:gd name="T20" fmla="*/ 7 w 40"/>
                <a:gd name="T21" fmla="*/ 21 h 79"/>
                <a:gd name="T22" fmla="*/ 7 w 40"/>
                <a:gd name="T23" fmla="*/ 14 h 79"/>
                <a:gd name="T24" fmla="*/ 9 w 40"/>
                <a:gd name="T25" fmla="*/ 14 h 79"/>
                <a:gd name="T26" fmla="*/ 9 w 40"/>
                <a:gd name="T27" fmla="*/ 22 h 79"/>
                <a:gd name="T28" fmla="*/ 9 w 40"/>
                <a:gd name="T29" fmla="*/ 37 h 79"/>
                <a:gd name="T30" fmla="*/ 9 w 40"/>
                <a:gd name="T31" fmla="*/ 39 h 79"/>
                <a:gd name="T32" fmla="*/ 9 w 40"/>
                <a:gd name="T33" fmla="*/ 74 h 79"/>
                <a:gd name="T34" fmla="*/ 14 w 40"/>
                <a:gd name="T35" fmla="*/ 79 h 79"/>
                <a:gd name="T36" fmla="*/ 19 w 40"/>
                <a:gd name="T37" fmla="*/ 74 h 79"/>
                <a:gd name="T38" fmla="*/ 19 w 40"/>
                <a:gd name="T39" fmla="*/ 39 h 79"/>
                <a:gd name="T40" fmla="*/ 21 w 40"/>
                <a:gd name="T41" fmla="*/ 39 h 79"/>
                <a:gd name="T42" fmla="*/ 21 w 40"/>
                <a:gd name="T43" fmla="*/ 74 h 79"/>
                <a:gd name="T44" fmla="*/ 26 w 40"/>
                <a:gd name="T45" fmla="*/ 79 h 79"/>
                <a:gd name="T46" fmla="*/ 31 w 40"/>
                <a:gd name="T47" fmla="*/ 74 h 79"/>
                <a:gd name="T48" fmla="*/ 31 w 40"/>
                <a:gd name="T49" fmla="*/ 39 h 79"/>
                <a:gd name="T50" fmla="*/ 31 w 40"/>
                <a:gd name="T51" fmla="*/ 37 h 79"/>
                <a:gd name="T52" fmla="*/ 31 w 40"/>
                <a:gd name="T53" fmla="*/ 22 h 79"/>
                <a:gd name="T54" fmla="*/ 31 w 40"/>
                <a:gd name="T55" fmla="*/ 14 h 79"/>
                <a:gd name="T56" fmla="*/ 33 w 40"/>
                <a:gd name="T57" fmla="*/ 14 h 79"/>
                <a:gd name="T58" fmla="*/ 33 w 40"/>
                <a:gd name="T59" fmla="*/ 21 h 79"/>
                <a:gd name="T60" fmla="*/ 33 w 40"/>
                <a:gd name="T61" fmla="*/ 35 h 79"/>
                <a:gd name="T62" fmla="*/ 37 w 40"/>
                <a:gd name="T63" fmla="*/ 39 h 79"/>
                <a:gd name="T64" fmla="*/ 40 w 40"/>
                <a:gd name="T65" fmla="*/ 35 h 79"/>
                <a:gd name="T66" fmla="*/ 40 w 40"/>
                <a:gd name="T67" fmla="*/ 12 h 79"/>
                <a:gd name="T68" fmla="*/ 40 w 40"/>
                <a:gd name="T69" fmla="*/ 1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79">
                  <a:moveTo>
                    <a:pt x="40" y="12"/>
                  </a:moveTo>
                  <a:cubicBezTo>
                    <a:pt x="40" y="6"/>
                    <a:pt x="35" y="0"/>
                    <a:pt x="29" y="0"/>
                  </a:cubicBezTo>
                  <a:cubicBezTo>
                    <a:pt x="17" y="0"/>
                    <a:pt x="17" y="0"/>
                    <a:pt x="17" y="0"/>
                  </a:cubicBezTo>
                  <a:cubicBezTo>
                    <a:pt x="16" y="0"/>
                    <a:pt x="16" y="0"/>
                    <a:pt x="16" y="0"/>
                  </a:cubicBezTo>
                  <a:cubicBezTo>
                    <a:pt x="12" y="0"/>
                    <a:pt x="12" y="0"/>
                    <a:pt x="12" y="0"/>
                  </a:cubicBezTo>
                  <a:cubicBezTo>
                    <a:pt x="5" y="0"/>
                    <a:pt x="0" y="6"/>
                    <a:pt x="0" y="12"/>
                  </a:cubicBezTo>
                  <a:cubicBezTo>
                    <a:pt x="0" y="12"/>
                    <a:pt x="0" y="12"/>
                    <a:pt x="0" y="12"/>
                  </a:cubicBezTo>
                  <a:cubicBezTo>
                    <a:pt x="0" y="35"/>
                    <a:pt x="0" y="35"/>
                    <a:pt x="0" y="35"/>
                  </a:cubicBezTo>
                  <a:cubicBezTo>
                    <a:pt x="0" y="37"/>
                    <a:pt x="1" y="39"/>
                    <a:pt x="4" y="39"/>
                  </a:cubicBezTo>
                  <a:cubicBezTo>
                    <a:pt x="6" y="39"/>
                    <a:pt x="7" y="37"/>
                    <a:pt x="7" y="35"/>
                  </a:cubicBezTo>
                  <a:cubicBezTo>
                    <a:pt x="7" y="21"/>
                    <a:pt x="7" y="21"/>
                    <a:pt x="7" y="21"/>
                  </a:cubicBezTo>
                  <a:cubicBezTo>
                    <a:pt x="7" y="14"/>
                    <a:pt x="7" y="14"/>
                    <a:pt x="7" y="14"/>
                  </a:cubicBezTo>
                  <a:cubicBezTo>
                    <a:pt x="9" y="14"/>
                    <a:pt x="9" y="14"/>
                    <a:pt x="9" y="14"/>
                  </a:cubicBezTo>
                  <a:cubicBezTo>
                    <a:pt x="9" y="22"/>
                    <a:pt x="9" y="22"/>
                    <a:pt x="9" y="22"/>
                  </a:cubicBezTo>
                  <a:cubicBezTo>
                    <a:pt x="9" y="37"/>
                    <a:pt x="9" y="37"/>
                    <a:pt x="9" y="37"/>
                  </a:cubicBezTo>
                  <a:cubicBezTo>
                    <a:pt x="9" y="39"/>
                    <a:pt x="9" y="39"/>
                    <a:pt x="9" y="39"/>
                  </a:cubicBezTo>
                  <a:cubicBezTo>
                    <a:pt x="9" y="74"/>
                    <a:pt x="9" y="74"/>
                    <a:pt x="9" y="74"/>
                  </a:cubicBezTo>
                  <a:cubicBezTo>
                    <a:pt x="9" y="77"/>
                    <a:pt x="11" y="79"/>
                    <a:pt x="14" y="79"/>
                  </a:cubicBezTo>
                  <a:cubicBezTo>
                    <a:pt x="17" y="79"/>
                    <a:pt x="19" y="77"/>
                    <a:pt x="19" y="74"/>
                  </a:cubicBezTo>
                  <a:cubicBezTo>
                    <a:pt x="19" y="39"/>
                    <a:pt x="19" y="39"/>
                    <a:pt x="19" y="39"/>
                  </a:cubicBezTo>
                  <a:cubicBezTo>
                    <a:pt x="21" y="39"/>
                    <a:pt x="21" y="39"/>
                    <a:pt x="21" y="39"/>
                  </a:cubicBezTo>
                  <a:cubicBezTo>
                    <a:pt x="21" y="74"/>
                    <a:pt x="21" y="74"/>
                    <a:pt x="21" y="74"/>
                  </a:cubicBezTo>
                  <a:cubicBezTo>
                    <a:pt x="21" y="77"/>
                    <a:pt x="23" y="79"/>
                    <a:pt x="26" y="79"/>
                  </a:cubicBezTo>
                  <a:cubicBezTo>
                    <a:pt x="29" y="79"/>
                    <a:pt x="31" y="77"/>
                    <a:pt x="31" y="74"/>
                  </a:cubicBezTo>
                  <a:cubicBezTo>
                    <a:pt x="31" y="39"/>
                    <a:pt x="31" y="39"/>
                    <a:pt x="31" y="39"/>
                  </a:cubicBezTo>
                  <a:cubicBezTo>
                    <a:pt x="31" y="37"/>
                    <a:pt x="31" y="37"/>
                    <a:pt x="31" y="37"/>
                  </a:cubicBezTo>
                  <a:cubicBezTo>
                    <a:pt x="31" y="22"/>
                    <a:pt x="31" y="22"/>
                    <a:pt x="31" y="22"/>
                  </a:cubicBezTo>
                  <a:cubicBezTo>
                    <a:pt x="31" y="14"/>
                    <a:pt x="31" y="14"/>
                    <a:pt x="31" y="14"/>
                  </a:cubicBezTo>
                  <a:cubicBezTo>
                    <a:pt x="33" y="14"/>
                    <a:pt x="33" y="14"/>
                    <a:pt x="33" y="14"/>
                  </a:cubicBezTo>
                  <a:cubicBezTo>
                    <a:pt x="33" y="21"/>
                    <a:pt x="33" y="21"/>
                    <a:pt x="33" y="21"/>
                  </a:cubicBezTo>
                  <a:cubicBezTo>
                    <a:pt x="33" y="35"/>
                    <a:pt x="33" y="35"/>
                    <a:pt x="33" y="35"/>
                  </a:cubicBezTo>
                  <a:cubicBezTo>
                    <a:pt x="33" y="37"/>
                    <a:pt x="35" y="39"/>
                    <a:pt x="37" y="39"/>
                  </a:cubicBezTo>
                  <a:cubicBezTo>
                    <a:pt x="39" y="39"/>
                    <a:pt x="40" y="37"/>
                    <a:pt x="40" y="35"/>
                  </a:cubicBezTo>
                  <a:cubicBezTo>
                    <a:pt x="40" y="12"/>
                    <a:pt x="40" y="12"/>
                    <a:pt x="40" y="12"/>
                  </a:cubicBezTo>
                  <a:cubicBezTo>
                    <a:pt x="40" y="12"/>
                    <a:pt x="40" y="12"/>
                    <a:pt x="40"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4" name="组合 33"/>
          <p:cNvGrpSpPr/>
          <p:nvPr/>
        </p:nvGrpSpPr>
        <p:grpSpPr>
          <a:xfrm>
            <a:off x="8773389" y="3005975"/>
            <a:ext cx="304829" cy="761328"/>
            <a:chOff x="-981076" y="1123951"/>
            <a:chExt cx="325438" cy="812800"/>
          </a:xfrm>
          <a:solidFill>
            <a:schemeClr val="accent2"/>
          </a:solidFill>
          <a:effectLst/>
        </p:grpSpPr>
        <p:sp>
          <p:nvSpPr>
            <p:cNvPr id="35" name="Oval 28"/>
            <p:cNvSpPr>
              <a:spLocks noChangeArrowheads="1"/>
            </p:cNvSpPr>
            <p:nvPr/>
          </p:nvSpPr>
          <p:spPr bwMode="auto">
            <a:xfrm>
              <a:off x="-900113" y="1123951"/>
              <a:ext cx="163513" cy="1539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29"/>
            <p:cNvSpPr/>
            <p:nvPr/>
          </p:nvSpPr>
          <p:spPr bwMode="auto">
            <a:xfrm>
              <a:off x="-981076" y="1293813"/>
              <a:ext cx="325438" cy="642938"/>
            </a:xfrm>
            <a:custGeom>
              <a:avLst/>
              <a:gdLst>
                <a:gd name="T0" fmla="*/ 40 w 40"/>
                <a:gd name="T1" fmla="*/ 12 h 79"/>
                <a:gd name="T2" fmla="*/ 29 w 40"/>
                <a:gd name="T3" fmla="*/ 0 h 79"/>
                <a:gd name="T4" fmla="*/ 17 w 40"/>
                <a:gd name="T5" fmla="*/ 0 h 79"/>
                <a:gd name="T6" fmla="*/ 16 w 40"/>
                <a:gd name="T7" fmla="*/ 0 h 79"/>
                <a:gd name="T8" fmla="*/ 12 w 40"/>
                <a:gd name="T9" fmla="*/ 0 h 79"/>
                <a:gd name="T10" fmla="*/ 0 w 40"/>
                <a:gd name="T11" fmla="*/ 12 h 79"/>
                <a:gd name="T12" fmla="*/ 0 w 40"/>
                <a:gd name="T13" fmla="*/ 12 h 79"/>
                <a:gd name="T14" fmla="*/ 0 w 40"/>
                <a:gd name="T15" fmla="*/ 35 h 79"/>
                <a:gd name="T16" fmla="*/ 4 w 40"/>
                <a:gd name="T17" fmla="*/ 39 h 79"/>
                <a:gd name="T18" fmla="*/ 7 w 40"/>
                <a:gd name="T19" fmla="*/ 35 h 79"/>
                <a:gd name="T20" fmla="*/ 7 w 40"/>
                <a:gd name="T21" fmla="*/ 21 h 79"/>
                <a:gd name="T22" fmla="*/ 7 w 40"/>
                <a:gd name="T23" fmla="*/ 14 h 79"/>
                <a:gd name="T24" fmla="*/ 9 w 40"/>
                <a:gd name="T25" fmla="*/ 14 h 79"/>
                <a:gd name="T26" fmla="*/ 9 w 40"/>
                <a:gd name="T27" fmla="*/ 22 h 79"/>
                <a:gd name="T28" fmla="*/ 9 w 40"/>
                <a:gd name="T29" fmla="*/ 37 h 79"/>
                <a:gd name="T30" fmla="*/ 9 w 40"/>
                <a:gd name="T31" fmla="*/ 39 h 79"/>
                <a:gd name="T32" fmla="*/ 9 w 40"/>
                <a:gd name="T33" fmla="*/ 74 h 79"/>
                <a:gd name="T34" fmla="*/ 14 w 40"/>
                <a:gd name="T35" fmla="*/ 79 h 79"/>
                <a:gd name="T36" fmla="*/ 19 w 40"/>
                <a:gd name="T37" fmla="*/ 74 h 79"/>
                <a:gd name="T38" fmla="*/ 19 w 40"/>
                <a:gd name="T39" fmla="*/ 39 h 79"/>
                <a:gd name="T40" fmla="*/ 21 w 40"/>
                <a:gd name="T41" fmla="*/ 39 h 79"/>
                <a:gd name="T42" fmla="*/ 21 w 40"/>
                <a:gd name="T43" fmla="*/ 74 h 79"/>
                <a:gd name="T44" fmla="*/ 26 w 40"/>
                <a:gd name="T45" fmla="*/ 79 h 79"/>
                <a:gd name="T46" fmla="*/ 31 w 40"/>
                <a:gd name="T47" fmla="*/ 74 h 79"/>
                <a:gd name="T48" fmla="*/ 31 w 40"/>
                <a:gd name="T49" fmla="*/ 39 h 79"/>
                <a:gd name="T50" fmla="*/ 31 w 40"/>
                <a:gd name="T51" fmla="*/ 37 h 79"/>
                <a:gd name="T52" fmla="*/ 31 w 40"/>
                <a:gd name="T53" fmla="*/ 22 h 79"/>
                <a:gd name="T54" fmla="*/ 31 w 40"/>
                <a:gd name="T55" fmla="*/ 14 h 79"/>
                <a:gd name="T56" fmla="*/ 33 w 40"/>
                <a:gd name="T57" fmla="*/ 14 h 79"/>
                <a:gd name="T58" fmla="*/ 33 w 40"/>
                <a:gd name="T59" fmla="*/ 21 h 79"/>
                <a:gd name="T60" fmla="*/ 33 w 40"/>
                <a:gd name="T61" fmla="*/ 35 h 79"/>
                <a:gd name="T62" fmla="*/ 37 w 40"/>
                <a:gd name="T63" fmla="*/ 39 h 79"/>
                <a:gd name="T64" fmla="*/ 40 w 40"/>
                <a:gd name="T65" fmla="*/ 35 h 79"/>
                <a:gd name="T66" fmla="*/ 40 w 40"/>
                <a:gd name="T67" fmla="*/ 12 h 79"/>
                <a:gd name="T68" fmla="*/ 40 w 40"/>
                <a:gd name="T69" fmla="*/ 1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79">
                  <a:moveTo>
                    <a:pt x="40" y="12"/>
                  </a:moveTo>
                  <a:cubicBezTo>
                    <a:pt x="40" y="6"/>
                    <a:pt x="35" y="0"/>
                    <a:pt x="29" y="0"/>
                  </a:cubicBezTo>
                  <a:cubicBezTo>
                    <a:pt x="17" y="0"/>
                    <a:pt x="17" y="0"/>
                    <a:pt x="17" y="0"/>
                  </a:cubicBezTo>
                  <a:cubicBezTo>
                    <a:pt x="16" y="0"/>
                    <a:pt x="16" y="0"/>
                    <a:pt x="16" y="0"/>
                  </a:cubicBezTo>
                  <a:cubicBezTo>
                    <a:pt x="12" y="0"/>
                    <a:pt x="12" y="0"/>
                    <a:pt x="12" y="0"/>
                  </a:cubicBezTo>
                  <a:cubicBezTo>
                    <a:pt x="5" y="0"/>
                    <a:pt x="0" y="6"/>
                    <a:pt x="0" y="12"/>
                  </a:cubicBezTo>
                  <a:cubicBezTo>
                    <a:pt x="0" y="12"/>
                    <a:pt x="0" y="12"/>
                    <a:pt x="0" y="12"/>
                  </a:cubicBezTo>
                  <a:cubicBezTo>
                    <a:pt x="0" y="35"/>
                    <a:pt x="0" y="35"/>
                    <a:pt x="0" y="35"/>
                  </a:cubicBezTo>
                  <a:cubicBezTo>
                    <a:pt x="0" y="37"/>
                    <a:pt x="1" y="39"/>
                    <a:pt x="4" y="39"/>
                  </a:cubicBezTo>
                  <a:cubicBezTo>
                    <a:pt x="6" y="39"/>
                    <a:pt x="7" y="37"/>
                    <a:pt x="7" y="35"/>
                  </a:cubicBezTo>
                  <a:cubicBezTo>
                    <a:pt x="7" y="21"/>
                    <a:pt x="7" y="21"/>
                    <a:pt x="7" y="21"/>
                  </a:cubicBezTo>
                  <a:cubicBezTo>
                    <a:pt x="7" y="14"/>
                    <a:pt x="7" y="14"/>
                    <a:pt x="7" y="14"/>
                  </a:cubicBezTo>
                  <a:cubicBezTo>
                    <a:pt x="9" y="14"/>
                    <a:pt x="9" y="14"/>
                    <a:pt x="9" y="14"/>
                  </a:cubicBezTo>
                  <a:cubicBezTo>
                    <a:pt x="9" y="22"/>
                    <a:pt x="9" y="22"/>
                    <a:pt x="9" y="22"/>
                  </a:cubicBezTo>
                  <a:cubicBezTo>
                    <a:pt x="9" y="37"/>
                    <a:pt x="9" y="37"/>
                    <a:pt x="9" y="37"/>
                  </a:cubicBezTo>
                  <a:cubicBezTo>
                    <a:pt x="9" y="39"/>
                    <a:pt x="9" y="39"/>
                    <a:pt x="9" y="39"/>
                  </a:cubicBezTo>
                  <a:cubicBezTo>
                    <a:pt x="9" y="74"/>
                    <a:pt x="9" y="74"/>
                    <a:pt x="9" y="74"/>
                  </a:cubicBezTo>
                  <a:cubicBezTo>
                    <a:pt x="9" y="77"/>
                    <a:pt x="11" y="79"/>
                    <a:pt x="14" y="79"/>
                  </a:cubicBezTo>
                  <a:cubicBezTo>
                    <a:pt x="17" y="79"/>
                    <a:pt x="19" y="77"/>
                    <a:pt x="19" y="74"/>
                  </a:cubicBezTo>
                  <a:cubicBezTo>
                    <a:pt x="19" y="39"/>
                    <a:pt x="19" y="39"/>
                    <a:pt x="19" y="39"/>
                  </a:cubicBezTo>
                  <a:cubicBezTo>
                    <a:pt x="21" y="39"/>
                    <a:pt x="21" y="39"/>
                    <a:pt x="21" y="39"/>
                  </a:cubicBezTo>
                  <a:cubicBezTo>
                    <a:pt x="21" y="74"/>
                    <a:pt x="21" y="74"/>
                    <a:pt x="21" y="74"/>
                  </a:cubicBezTo>
                  <a:cubicBezTo>
                    <a:pt x="21" y="77"/>
                    <a:pt x="23" y="79"/>
                    <a:pt x="26" y="79"/>
                  </a:cubicBezTo>
                  <a:cubicBezTo>
                    <a:pt x="29" y="79"/>
                    <a:pt x="31" y="77"/>
                    <a:pt x="31" y="74"/>
                  </a:cubicBezTo>
                  <a:cubicBezTo>
                    <a:pt x="31" y="39"/>
                    <a:pt x="31" y="39"/>
                    <a:pt x="31" y="39"/>
                  </a:cubicBezTo>
                  <a:cubicBezTo>
                    <a:pt x="31" y="37"/>
                    <a:pt x="31" y="37"/>
                    <a:pt x="31" y="37"/>
                  </a:cubicBezTo>
                  <a:cubicBezTo>
                    <a:pt x="31" y="22"/>
                    <a:pt x="31" y="22"/>
                    <a:pt x="31" y="22"/>
                  </a:cubicBezTo>
                  <a:cubicBezTo>
                    <a:pt x="31" y="14"/>
                    <a:pt x="31" y="14"/>
                    <a:pt x="31" y="14"/>
                  </a:cubicBezTo>
                  <a:cubicBezTo>
                    <a:pt x="33" y="14"/>
                    <a:pt x="33" y="14"/>
                    <a:pt x="33" y="14"/>
                  </a:cubicBezTo>
                  <a:cubicBezTo>
                    <a:pt x="33" y="21"/>
                    <a:pt x="33" y="21"/>
                    <a:pt x="33" y="21"/>
                  </a:cubicBezTo>
                  <a:cubicBezTo>
                    <a:pt x="33" y="35"/>
                    <a:pt x="33" y="35"/>
                    <a:pt x="33" y="35"/>
                  </a:cubicBezTo>
                  <a:cubicBezTo>
                    <a:pt x="33" y="37"/>
                    <a:pt x="35" y="39"/>
                    <a:pt x="37" y="39"/>
                  </a:cubicBezTo>
                  <a:cubicBezTo>
                    <a:pt x="39" y="39"/>
                    <a:pt x="40" y="37"/>
                    <a:pt x="40" y="35"/>
                  </a:cubicBezTo>
                  <a:cubicBezTo>
                    <a:pt x="40" y="12"/>
                    <a:pt x="40" y="12"/>
                    <a:pt x="40" y="12"/>
                  </a:cubicBezTo>
                  <a:cubicBezTo>
                    <a:pt x="40" y="12"/>
                    <a:pt x="40" y="12"/>
                    <a:pt x="40"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7" name="组合 36"/>
          <p:cNvGrpSpPr/>
          <p:nvPr/>
        </p:nvGrpSpPr>
        <p:grpSpPr>
          <a:xfrm>
            <a:off x="9194247" y="3005975"/>
            <a:ext cx="304829" cy="761328"/>
            <a:chOff x="-981076" y="1123951"/>
            <a:chExt cx="325438" cy="812800"/>
          </a:xfrm>
          <a:solidFill>
            <a:schemeClr val="accent2"/>
          </a:solidFill>
          <a:effectLst/>
        </p:grpSpPr>
        <p:sp>
          <p:nvSpPr>
            <p:cNvPr id="38" name="Oval 28"/>
            <p:cNvSpPr>
              <a:spLocks noChangeArrowheads="1"/>
            </p:cNvSpPr>
            <p:nvPr/>
          </p:nvSpPr>
          <p:spPr bwMode="auto">
            <a:xfrm>
              <a:off x="-900113" y="1123951"/>
              <a:ext cx="163513" cy="1539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29"/>
            <p:cNvSpPr/>
            <p:nvPr/>
          </p:nvSpPr>
          <p:spPr bwMode="auto">
            <a:xfrm>
              <a:off x="-981076" y="1293813"/>
              <a:ext cx="325438" cy="642938"/>
            </a:xfrm>
            <a:custGeom>
              <a:avLst/>
              <a:gdLst>
                <a:gd name="T0" fmla="*/ 40 w 40"/>
                <a:gd name="T1" fmla="*/ 12 h 79"/>
                <a:gd name="T2" fmla="*/ 29 w 40"/>
                <a:gd name="T3" fmla="*/ 0 h 79"/>
                <a:gd name="T4" fmla="*/ 17 w 40"/>
                <a:gd name="T5" fmla="*/ 0 h 79"/>
                <a:gd name="T6" fmla="*/ 16 w 40"/>
                <a:gd name="T7" fmla="*/ 0 h 79"/>
                <a:gd name="T8" fmla="*/ 12 w 40"/>
                <a:gd name="T9" fmla="*/ 0 h 79"/>
                <a:gd name="T10" fmla="*/ 0 w 40"/>
                <a:gd name="T11" fmla="*/ 12 h 79"/>
                <a:gd name="T12" fmla="*/ 0 w 40"/>
                <a:gd name="T13" fmla="*/ 12 h 79"/>
                <a:gd name="T14" fmla="*/ 0 w 40"/>
                <a:gd name="T15" fmla="*/ 35 h 79"/>
                <a:gd name="T16" fmla="*/ 4 w 40"/>
                <a:gd name="T17" fmla="*/ 39 h 79"/>
                <a:gd name="T18" fmla="*/ 7 w 40"/>
                <a:gd name="T19" fmla="*/ 35 h 79"/>
                <a:gd name="T20" fmla="*/ 7 w 40"/>
                <a:gd name="T21" fmla="*/ 21 h 79"/>
                <a:gd name="T22" fmla="*/ 7 w 40"/>
                <a:gd name="T23" fmla="*/ 14 h 79"/>
                <a:gd name="T24" fmla="*/ 9 w 40"/>
                <a:gd name="T25" fmla="*/ 14 h 79"/>
                <a:gd name="T26" fmla="*/ 9 w 40"/>
                <a:gd name="T27" fmla="*/ 22 h 79"/>
                <a:gd name="T28" fmla="*/ 9 w 40"/>
                <a:gd name="T29" fmla="*/ 37 h 79"/>
                <a:gd name="T30" fmla="*/ 9 w 40"/>
                <a:gd name="T31" fmla="*/ 39 h 79"/>
                <a:gd name="T32" fmla="*/ 9 w 40"/>
                <a:gd name="T33" fmla="*/ 74 h 79"/>
                <a:gd name="T34" fmla="*/ 14 w 40"/>
                <a:gd name="T35" fmla="*/ 79 h 79"/>
                <a:gd name="T36" fmla="*/ 19 w 40"/>
                <a:gd name="T37" fmla="*/ 74 h 79"/>
                <a:gd name="T38" fmla="*/ 19 w 40"/>
                <a:gd name="T39" fmla="*/ 39 h 79"/>
                <a:gd name="T40" fmla="*/ 21 w 40"/>
                <a:gd name="T41" fmla="*/ 39 h 79"/>
                <a:gd name="T42" fmla="*/ 21 w 40"/>
                <a:gd name="T43" fmla="*/ 74 h 79"/>
                <a:gd name="T44" fmla="*/ 26 w 40"/>
                <a:gd name="T45" fmla="*/ 79 h 79"/>
                <a:gd name="T46" fmla="*/ 31 w 40"/>
                <a:gd name="T47" fmla="*/ 74 h 79"/>
                <a:gd name="T48" fmla="*/ 31 w 40"/>
                <a:gd name="T49" fmla="*/ 39 h 79"/>
                <a:gd name="T50" fmla="*/ 31 w 40"/>
                <a:gd name="T51" fmla="*/ 37 h 79"/>
                <a:gd name="T52" fmla="*/ 31 w 40"/>
                <a:gd name="T53" fmla="*/ 22 h 79"/>
                <a:gd name="T54" fmla="*/ 31 w 40"/>
                <a:gd name="T55" fmla="*/ 14 h 79"/>
                <a:gd name="T56" fmla="*/ 33 w 40"/>
                <a:gd name="T57" fmla="*/ 14 h 79"/>
                <a:gd name="T58" fmla="*/ 33 w 40"/>
                <a:gd name="T59" fmla="*/ 21 h 79"/>
                <a:gd name="T60" fmla="*/ 33 w 40"/>
                <a:gd name="T61" fmla="*/ 35 h 79"/>
                <a:gd name="T62" fmla="*/ 37 w 40"/>
                <a:gd name="T63" fmla="*/ 39 h 79"/>
                <a:gd name="T64" fmla="*/ 40 w 40"/>
                <a:gd name="T65" fmla="*/ 35 h 79"/>
                <a:gd name="T66" fmla="*/ 40 w 40"/>
                <a:gd name="T67" fmla="*/ 12 h 79"/>
                <a:gd name="T68" fmla="*/ 40 w 40"/>
                <a:gd name="T69" fmla="*/ 1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79">
                  <a:moveTo>
                    <a:pt x="40" y="12"/>
                  </a:moveTo>
                  <a:cubicBezTo>
                    <a:pt x="40" y="6"/>
                    <a:pt x="35" y="0"/>
                    <a:pt x="29" y="0"/>
                  </a:cubicBezTo>
                  <a:cubicBezTo>
                    <a:pt x="17" y="0"/>
                    <a:pt x="17" y="0"/>
                    <a:pt x="17" y="0"/>
                  </a:cubicBezTo>
                  <a:cubicBezTo>
                    <a:pt x="16" y="0"/>
                    <a:pt x="16" y="0"/>
                    <a:pt x="16" y="0"/>
                  </a:cubicBezTo>
                  <a:cubicBezTo>
                    <a:pt x="12" y="0"/>
                    <a:pt x="12" y="0"/>
                    <a:pt x="12" y="0"/>
                  </a:cubicBezTo>
                  <a:cubicBezTo>
                    <a:pt x="5" y="0"/>
                    <a:pt x="0" y="6"/>
                    <a:pt x="0" y="12"/>
                  </a:cubicBezTo>
                  <a:cubicBezTo>
                    <a:pt x="0" y="12"/>
                    <a:pt x="0" y="12"/>
                    <a:pt x="0" y="12"/>
                  </a:cubicBezTo>
                  <a:cubicBezTo>
                    <a:pt x="0" y="35"/>
                    <a:pt x="0" y="35"/>
                    <a:pt x="0" y="35"/>
                  </a:cubicBezTo>
                  <a:cubicBezTo>
                    <a:pt x="0" y="37"/>
                    <a:pt x="1" y="39"/>
                    <a:pt x="4" y="39"/>
                  </a:cubicBezTo>
                  <a:cubicBezTo>
                    <a:pt x="6" y="39"/>
                    <a:pt x="7" y="37"/>
                    <a:pt x="7" y="35"/>
                  </a:cubicBezTo>
                  <a:cubicBezTo>
                    <a:pt x="7" y="21"/>
                    <a:pt x="7" y="21"/>
                    <a:pt x="7" y="21"/>
                  </a:cubicBezTo>
                  <a:cubicBezTo>
                    <a:pt x="7" y="14"/>
                    <a:pt x="7" y="14"/>
                    <a:pt x="7" y="14"/>
                  </a:cubicBezTo>
                  <a:cubicBezTo>
                    <a:pt x="9" y="14"/>
                    <a:pt x="9" y="14"/>
                    <a:pt x="9" y="14"/>
                  </a:cubicBezTo>
                  <a:cubicBezTo>
                    <a:pt x="9" y="22"/>
                    <a:pt x="9" y="22"/>
                    <a:pt x="9" y="22"/>
                  </a:cubicBezTo>
                  <a:cubicBezTo>
                    <a:pt x="9" y="37"/>
                    <a:pt x="9" y="37"/>
                    <a:pt x="9" y="37"/>
                  </a:cubicBezTo>
                  <a:cubicBezTo>
                    <a:pt x="9" y="39"/>
                    <a:pt x="9" y="39"/>
                    <a:pt x="9" y="39"/>
                  </a:cubicBezTo>
                  <a:cubicBezTo>
                    <a:pt x="9" y="74"/>
                    <a:pt x="9" y="74"/>
                    <a:pt x="9" y="74"/>
                  </a:cubicBezTo>
                  <a:cubicBezTo>
                    <a:pt x="9" y="77"/>
                    <a:pt x="11" y="79"/>
                    <a:pt x="14" y="79"/>
                  </a:cubicBezTo>
                  <a:cubicBezTo>
                    <a:pt x="17" y="79"/>
                    <a:pt x="19" y="77"/>
                    <a:pt x="19" y="74"/>
                  </a:cubicBezTo>
                  <a:cubicBezTo>
                    <a:pt x="19" y="39"/>
                    <a:pt x="19" y="39"/>
                    <a:pt x="19" y="39"/>
                  </a:cubicBezTo>
                  <a:cubicBezTo>
                    <a:pt x="21" y="39"/>
                    <a:pt x="21" y="39"/>
                    <a:pt x="21" y="39"/>
                  </a:cubicBezTo>
                  <a:cubicBezTo>
                    <a:pt x="21" y="74"/>
                    <a:pt x="21" y="74"/>
                    <a:pt x="21" y="74"/>
                  </a:cubicBezTo>
                  <a:cubicBezTo>
                    <a:pt x="21" y="77"/>
                    <a:pt x="23" y="79"/>
                    <a:pt x="26" y="79"/>
                  </a:cubicBezTo>
                  <a:cubicBezTo>
                    <a:pt x="29" y="79"/>
                    <a:pt x="31" y="77"/>
                    <a:pt x="31" y="74"/>
                  </a:cubicBezTo>
                  <a:cubicBezTo>
                    <a:pt x="31" y="39"/>
                    <a:pt x="31" y="39"/>
                    <a:pt x="31" y="39"/>
                  </a:cubicBezTo>
                  <a:cubicBezTo>
                    <a:pt x="31" y="37"/>
                    <a:pt x="31" y="37"/>
                    <a:pt x="31" y="37"/>
                  </a:cubicBezTo>
                  <a:cubicBezTo>
                    <a:pt x="31" y="22"/>
                    <a:pt x="31" y="22"/>
                    <a:pt x="31" y="22"/>
                  </a:cubicBezTo>
                  <a:cubicBezTo>
                    <a:pt x="31" y="14"/>
                    <a:pt x="31" y="14"/>
                    <a:pt x="31" y="14"/>
                  </a:cubicBezTo>
                  <a:cubicBezTo>
                    <a:pt x="33" y="14"/>
                    <a:pt x="33" y="14"/>
                    <a:pt x="33" y="14"/>
                  </a:cubicBezTo>
                  <a:cubicBezTo>
                    <a:pt x="33" y="21"/>
                    <a:pt x="33" y="21"/>
                    <a:pt x="33" y="21"/>
                  </a:cubicBezTo>
                  <a:cubicBezTo>
                    <a:pt x="33" y="35"/>
                    <a:pt x="33" y="35"/>
                    <a:pt x="33" y="35"/>
                  </a:cubicBezTo>
                  <a:cubicBezTo>
                    <a:pt x="33" y="37"/>
                    <a:pt x="35" y="39"/>
                    <a:pt x="37" y="39"/>
                  </a:cubicBezTo>
                  <a:cubicBezTo>
                    <a:pt x="39" y="39"/>
                    <a:pt x="40" y="37"/>
                    <a:pt x="40" y="35"/>
                  </a:cubicBezTo>
                  <a:cubicBezTo>
                    <a:pt x="40" y="12"/>
                    <a:pt x="40" y="12"/>
                    <a:pt x="40" y="12"/>
                  </a:cubicBezTo>
                  <a:cubicBezTo>
                    <a:pt x="40" y="12"/>
                    <a:pt x="40" y="12"/>
                    <a:pt x="40"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0" name="组合 39"/>
          <p:cNvGrpSpPr/>
          <p:nvPr/>
        </p:nvGrpSpPr>
        <p:grpSpPr>
          <a:xfrm>
            <a:off x="9624891" y="3005975"/>
            <a:ext cx="304829" cy="761328"/>
            <a:chOff x="-981076" y="1123951"/>
            <a:chExt cx="325438" cy="812800"/>
          </a:xfrm>
          <a:solidFill>
            <a:srgbClr val="33604C"/>
          </a:solidFill>
          <a:effectLst/>
        </p:grpSpPr>
        <p:sp>
          <p:nvSpPr>
            <p:cNvPr id="41" name="Oval 28"/>
            <p:cNvSpPr>
              <a:spLocks noChangeArrowheads="1"/>
            </p:cNvSpPr>
            <p:nvPr/>
          </p:nvSpPr>
          <p:spPr bwMode="auto">
            <a:xfrm>
              <a:off x="-900113" y="1123951"/>
              <a:ext cx="163513" cy="1539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29"/>
            <p:cNvSpPr/>
            <p:nvPr/>
          </p:nvSpPr>
          <p:spPr bwMode="auto">
            <a:xfrm>
              <a:off x="-981076" y="1293813"/>
              <a:ext cx="325438" cy="642938"/>
            </a:xfrm>
            <a:custGeom>
              <a:avLst/>
              <a:gdLst>
                <a:gd name="T0" fmla="*/ 40 w 40"/>
                <a:gd name="T1" fmla="*/ 12 h 79"/>
                <a:gd name="T2" fmla="*/ 29 w 40"/>
                <a:gd name="T3" fmla="*/ 0 h 79"/>
                <a:gd name="T4" fmla="*/ 17 w 40"/>
                <a:gd name="T5" fmla="*/ 0 h 79"/>
                <a:gd name="T6" fmla="*/ 16 w 40"/>
                <a:gd name="T7" fmla="*/ 0 h 79"/>
                <a:gd name="T8" fmla="*/ 12 w 40"/>
                <a:gd name="T9" fmla="*/ 0 h 79"/>
                <a:gd name="T10" fmla="*/ 0 w 40"/>
                <a:gd name="T11" fmla="*/ 12 h 79"/>
                <a:gd name="T12" fmla="*/ 0 w 40"/>
                <a:gd name="T13" fmla="*/ 12 h 79"/>
                <a:gd name="T14" fmla="*/ 0 w 40"/>
                <a:gd name="T15" fmla="*/ 35 h 79"/>
                <a:gd name="T16" fmla="*/ 4 w 40"/>
                <a:gd name="T17" fmla="*/ 39 h 79"/>
                <a:gd name="T18" fmla="*/ 7 w 40"/>
                <a:gd name="T19" fmla="*/ 35 h 79"/>
                <a:gd name="T20" fmla="*/ 7 w 40"/>
                <a:gd name="T21" fmla="*/ 21 h 79"/>
                <a:gd name="T22" fmla="*/ 7 w 40"/>
                <a:gd name="T23" fmla="*/ 14 h 79"/>
                <a:gd name="T24" fmla="*/ 9 w 40"/>
                <a:gd name="T25" fmla="*/ 14 h 79"/>
                <a:gd name="T26" fmla="*/ 9 w 40"/>
                <a:gd name="T27" fmla="*/ 22 h 79"/>
                <a:gd name="T28" fmla="*/ 9 w 40"/>
                <a:gd name="T29" fmla="*/ 37 h 79"/>
                <a:gd name="T30" fmla="*/ 9 w 40"/>
                <a:gd name="T31" fmla="*/ 39 h 79"/>
                <a:gd name="T32" fmla="*/ 9 w 40"/>
                <a:gd name="T33" fmla="*/ 74 h 79"/>
                <a:gd name="T34" fmla="*/ 14 w 40"/>
                <a:gd name="T35" fmla="*/ 79 h 79"/>
                <a:gd name="T36" fmla="*/ 19 w 40"/>
                <a:gd name="T37" fmla="*/ 74 h 79"/>
                <a:gd name="T38" fmla="*/ 19 w 40"/>
                <a:gd name="T39" fmla="*/ 39 h 79"/>
                <a:gd name="T40" fmla="*/ 21 w 40"/>
                <a:gd name="T41" fmla="*/ 39 h 79"/>
                <a:gd name="T42" fmla="*/ 21 w 40"/>
                <a:gd name="T43" fmla="*/ 74 h 79"/>
                <a:gd name="T44" fmla="*/ 26 w 40"/>
                <a:gd name="T45" fmla="*/ 79 h 79"/>
                <a:gd name="T46" fmla="*/ 31 w 40"/>
                <a:gd name="T47" fmla="*/ 74 h 79"/>
                <a:gd name="T48" fmla="*/ 31 w 40"/>
                <a:gd name="T49" fmla="*/ 39 h 79"/>
                <a:gd name="T50" fmla="*/ 31 w 40"/>
                <a:gd name="T51" fmla="*/ 37 h 79"/>
                <a:gd name="T52" fmla="*/ 31 w 40"/>
                <a:gd name="T53" fmla="*/ 22 h 79"/>
                <a:gd name="T54" fmla="*/ 31 w 40"/>
                <a:gd name="T55" fmla="*/ 14 h 79"/>
                <a:gd name="T56" fmla="*/ 33 w 40"/>
                <a:gd name="T57" fmla="*/ 14 h 79"/>
                <a:gd name="T58" fmla="*/ 33 w 40"/>
                <a:gd name="T59" fmla="*/ 21 h 79"/>
                <a:gd name="T60" fmla="*/ 33 w 40"/>
                <a:gd name="T61" fmla="*/ 35 h 79"/>
                <a:gd name="T62" fmla="*/ 37 w 40"/>
                <a:gd name="T63" fmla="*/ 39 h 79"/>
                <a:gd name="T64" fmla="*/ 40 w 40"/>
                <a:gd name="T65" fmla="*/ 35 h 79"/>
                <a:gd name="T66" fmla="*/ 40 w 40"/>
                <a:gd name="T67" fmla="*/ 12 h 79"/>
                <a:gd name="T68" fmla="*/ 40 w 40"/>
                <a:gd name="T69" fmla="*/ 1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79">
                  <a:moveTo>
                    <a:pt x="40" y="12"/>
                  </a:moveTo>
                  <a:cubicBezTo>
                    <a:pt x="40" y="6"/>
                    <a:pt x="35" y="0"/>
                    <a:pt x="29" y="0"/>
                  </a:cubicBezTo>
                  <a:cubicBezTo>
                    <a:pt x="17" y="0"/>
                    <a:pt x="17" y="0"/>
                    <a:pt x="17" y="0"/>
                  </a:cubicBezTo>
                  <a:cubicBezTo>
                    <a:pt x="16" y="0"/>
                    <a:pt x="16" y="0"/>
                    <a:pt x="16" y="0"/>
                  </a:cubicBezTo>
                  <a:cubicBezTo>
                    <a:pt x="12" y="0"/>
                    <a:pt x="12" y="0"/>
                    <a:pt x="12" y="0"/>
                  </a:cubicBezTo>
                  <a:cubicBezTo>
                    <a:pt x="5" y="0"/>
                    <a:pt x="0" y="6"/>
                    <a:pt x="0" y="12"/>
                  </a:cubicBezTo>
                  <a:cubicBezTo>
                    <a:pt x="0" y="12"/>
                    <a:pt x="0" y="12"/>
                    <a:pt x="0" y="12"/>
                  </a:cubicBezTo>
                  <a:cubicBezTo>
                    <a:pt x="0" y="35"/>
                    <a:pt x="0" y="35"/>
                    <a:pt x="0" y="35"/>
                  </a:cubicBezTo>
                  <a:cubicBezTo>
                    <a:pt x="0" y="37"/>
                    <a:pt x="1" y="39"/>
                    <a:pt x="4" y="39"/>
                  </a:cubicBezTo>
                  <a:cubicBezTo>
                    <a:pt x="6" y="39"/>
                    <a:pt x="7" y="37"/>
                    <a:pt x="7" y="35"/>
                  </a:cubicBezTo>
                  <a:cubicBezTo>
                    <a:pt x="7" y="21"/>
                    <a:pt x="7" y="21"/>
                    <a:pt x="7" y="21"/>
                  </a:cubicBezTo>
                  <a:cubicBezTo>
                    <a:pt x="7" y="14"/>
                    <a:pt x="7" y="14"/>
                    <a:pt x="7" y="14"/>
                  </a:cubicBezTo>
                  <a:cubicBezTo>
                    <a:pt x="9" y="14"/>
                    <a:pt x="9" y="14"/>
                    <a:pt x="9" y="14"/>
                  </a:cubicBezTo>
                  <a:cubicBezTo>
                    <a:pt x="9" y="22"/>
                    <a:pt x="9" y="22"/>
                    <a:pt x="9" y="22"/>
                  </a:cubicBezTo>
                  <a:cubicBezTo>
                    <a:pt x="9" y="37"/>
                    <a:pt x="9" y="37"/>
                    <a:pt x="9" y="37"/>
                  </a:cubicBezTo>
                  <a:cubicBezTo>
                    <a:pt x="9" y="39"/>
                    <a:pt x="9" y="39"/>
                    <a:pt x="9" y="39"/>
                  </a:cubicBezTo>
                  <a:cubicBezTo>
                    <a:pt x="9" y="74"/>
                    <a:pt x="9" y="74"/>
                    <a:pt x="9" y="74"/>
                  </a:cubicBezTo>
                  <a:cubicBezTo>
                    <a:pt x="9" y="77"/>
                    <a:pt x="11" y="79"/>
                    <a:pt x="14" y="79"/>
                  </a:cubicBezTo>
                  <a:cubicBezTo>
                    <a:pt x="17" y="79"/>
                    <a:pt x="19" y="77"/>
                    <a:pt x="19" y="74"/>
                  </a:cubicBezTo>
                  <a:cubicBezTo>
                    <a:pt x="19" y="39"/>
                    <a:pt x="19" y="39"/>
                    <a:pt x="19" y="39"/>
                  </a:cubicBezTo>
                  <a:cubicBezTo>
                    <a:pt x="21" y="39"/>
                    <a:pt x="21" y="39"/>
                    <a:pt x="21" y="39"/>
                  </a:cubicBezTo>
                  <a:cubicBezTo>
                    <a:pt x="21" y="74"/>
                    <a:pt x="21" y="74"/>
                    <a:pt x="21" y="74"/>
                  </a:cubicBezTo>
                  <a:cubicBezTo>
                    <a:pt x="21" y="77"/>
                    <a:pt x="23" y="79"/>
                    <a:pt x="26" y="79"/>
                  </a:cubicBezTo>
                  <a:cubicBezTo>
                    <a:pt x="29" y="79"/>
                    <a:pt x="31" y="77"/>
                    <a:pt x="31" y="74"/>
                  </a:cubicBezTo>
                  <a:cubicBezTo>
                    <a:pt x="31" y="39"/>
                    <a:pt x="31" y="39"/>
                    <a:pt x="31" y="39"/>
                  </a:cubicBezTo>
                  <a:cubicBezTo>
                    <a:pt x="31" y="37"/>
                    <a:pt x="31" y="37"/>
                    <a:pt x="31" y="37"/>
                  </a:cubicBezTo>
                  <a:cubicBezTo>
                    <a:pt x="31" y="22"/>
                    <a:pt x="31" y="22"/>
                    <a:pt x="31" y="22"/>
                  </a:cubicBezTo>
                  <a:cubicBezTo>
                    <a:pt x="31" y="14"/>
                    <a:pt x="31" y="14"/>
                    <a:pt x="31" y="14"/>
                  </a:cubicBezTo>
                  <a:cubicBezTo>
                    <a:pt x="33" y="14"/>
                    <a:pt x="33" y="14"/>
                    <a:pt x="33" y="14"/>
                  </a:cubicBezTo>
                  <a:cubicBezTo>
                    <a:pt x="33" y="21"/>
                    <a:pt x="33" y="21"/>
                    <a:pt x="33" y="21"/>
                  </a:cubicBezTo>
                  <a:cubicBezTo>
                    <a:pt x="33" y="35"/>
                    <a:pt x="33" y="35"/>
                    <a:pt x="33" y="35"/>
                  </a:cubicBezTo>
                  <a:cubicBezTo>
                    <a:pt x="33" y="37"/>
                    <a:pt x="35" y="39"/>
                    <a:pt x="37" y="39"/>
                  </a:cubicBezTo>
                  <a:cubicBezTo>
                    <a:pt x="39" y="39"/>
                    <a:pt x="40" y="37"/>
                    <a:pt x="40" y="35"/>
                  </a:cubicBezTo>
                  <a:cubicBezTo>
                    <a:pt x="40" y="12"/>
                    <a:pt x="40" y="12"/>
                    <a:pt x="40" y="12"/>
                  </a:cubicBezTo>
                  <a:cubicBezTo>
                    <a:pt x="40" y="12"/>
                    <a:pt x="40" y="12"/>
                    <a:pt x="40"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3" name="组合 42"/>
          <p:cNvGrpSpPr/>
          <p:nvPr/>
        </p:nvGrpSpPr>
        <p:grpSpPr>
          <a:xfrm>
            <a:off x="10060654" y="3005975"/>
            <a:ext cx="304829" cy="761328"/>
            <a:chOff x="-981076" y="1123951"/>
            <a:chExt cx="325438" cy="812800"/>
          </a:xfrm>
          <a:solidFill>
            <a:srgbClr val="33604C"/>
          </a:solidFill>
          <a:effectLst/>
        </p:grpSpPr>
        <p:sp>
          <p:nvSpPr>
            <p:cNvPr id="44" name="Oval 28"/>
            <p:cNvSpPr>
              <a:spLocks noChangeArrowheads="1"/>
            </p:cNvSpPr>
            <p:nvPr/>
          </p:nvSpPr>
          <p:spPr bwMode="auto">
            <a:xfrm>
              <a:off x="-900113" y="1123951"/>
              <a:ext cx="163513" cy="1539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29"/>
            <p:cNvSpPr/>
            <p:nvPr/>
          </p:nvSpPr>
          <p:spPr bwMode="auto">
            <a:xfrm>
              <a:off x="-981076" y="1293813"/>
              <a:ext cx="325438" cy="642938"/>
            </a:xfrm>
            <a:custGeom>
              <a:avLst/>
              <a:gdLst>
                <a:gd name="T0" fmla="*/ 40 w 40"/>
                <a:gd name="T1" fmla="*/ 12 h 79"/>
                <a:gd name="T2" fmla="*/ 29 w 40"/>
                <a:gd name="T3" fmla="*/ 0 h 79"/>
                <a:gd name="T4" fmla="*/ 17 w 40"/>
                <a:gd name="T5" fmla="*/ 0 h 79"/>
                <a:gd name="T6" fmla="*/ 16 w 40"/>
                <a:gd name="T7" fmla="*/ 0 h 79"/>
                <a:gd name="T8" fmla="*/ 12 w 40"/>
                <a:gd name="T9" fmla="*/ 0 h 79"/>
                <a:gd name="T10" fmla="*/ 0 w 40"/>
                <a:gd name="T11" fmla="*/ 12 h 79"/>
                <a:gd name="T12" fmla="*/ 0 w 40"/>
                <a:gd name="T13" fmla="*/ 12 h 79"/>
                <a:gd name="T14" fmla="*/ 0 w 40"/>
                <a:gd name="T15" fmla="*/ 35 h 79"/>
                <a:gd name="T16" fmla="*/ 4 w 40"/>
                <a:gd name="T17" fmla="*/ 39 h 79"/>
                <a:gd name="T18" fmla="*/ 7 w 40"/>
                <a:gd name="T19" fmla="*/ 35 h 79"/>
                <a:gd name="T20" fmla="*/ 7 w 40"/>
                <a:gd name="T21" fmla="*/ 21 h 79"/>
                <a:gd name="T22" fmla="*/ 7 w 40"/>
                <a:gd name="T23" fmla="*/ 14 h 79"/>
                <a:gd name="T24" fmla="*/ 9 w 40"/>
                <a:gd name="T25" fmla="*/ 14 h 79"/>
                <a:gd name="T26" fmla="*/ 9 w 40"/>
                <a:gd name="T27" fmla="*/ 22 h 79"/>
                <a:gd name="T28" fmla="*/ 9 w 40"/>
                <a:gd name="T29" fmla="*/ 37 h 79"/>
                <a:gd name="T30" fmla="*/ 9 w 40"/>
                <a:gd name="T31" fmla="*/ 39 h 79"/>
                <a:gd name="T32" fmla="*/ 9 w 40"/>
                <a:gd name="T33" fmla="*/ 74 h 79"/>
                <a:gd name="T34" fmla="*/ 14 w 40"/>
                <a:gd name="T35" fmla="*/ 79 h 79"/>
                <a:gd name="T36" fmla="*/ 19 w 40"/>
                <a:gd name="T37" fmla="*/ 74 h 79"/>
                <a:gd name="T38" fmla="*/ 19 w 40"/>
                <a:gd name="T39" fmla="*/ 39 h 79"/>
                <a:gd name="T40" fmla="*/ 21 w 40"/>
                <a:gd name="T41" fmla="*/ 39 h 79"/>
                <a:gd name="T42" fmla="*/ 21 w 40"/>
                <a:gd name="T43" fmla="*/ 74 h 79"/>
                <a:gd name="T44" fmla="*/ 26 w 40"/>
                <a:gd name="T45" fmla="*/ 79 h 79"/>
                <a:gd name="T46" fmla="*/ 31 w 40"/>
                <a:gd name="T47" fmla="*/ 74 h 79"/>
                <a:gd name="T48" fmla="*/ 31 w 40"/>
                <a:gd name="T49" fmla="*/ 39 h 79"/>
                <a:gd name="T50" fmla="*/ 31 w 40"/>
                <a:gd name="T51" fmla="*/ 37 h 79"/>
                <a:gd name="T52" fmla="*/ 31 w 40"/>
                <a:gd name="T53" fmla="*/ 22 h 79"/>
                <a:gd name="T54" fmla="*/ 31 w 40"/>
                <a:gd name="T55" fmla="*/ 14 h 79"/>
                <a:gd name="T56" fmla="*/ 33 w 40"/>
                <a:gd name="T57" fmla="*/ 14 h 79"/>
                <a:gd name="T58" fmla="*/ 33 w 40"/>
                <a:gd name="T59" fmla="*/ 21 h 79"/>
                <a:gd name="T60" fmla="*/ 33 w 40"/>
                <a:gd name="T61" fmla="*/ 35 h 79"/>
                <a:gd name="T62" fmla="*/ 37 w 40"/>
                <a:gd name="T63" fmla="*/ 39 h 79"/>
                <a:gd name="T64" fmla="*/ 40 w 40"/>
                <a:gd name="T65" fmla="*/ 35 h 79"/>
                <a:gd name="T66" fmla="*/ 40 w 40"/>
                <a:gd name="T67" fmla="*/ 12 h 79"/>
                <a:gd name="T68" fmla="*/ 40 w 40"/>
                <a:gd name="T69" fmla="*/ 1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79">
                  <a:moveTo>
                    <a:pt x="40" y="12"/>
                  </a:moveTo>
                  <a:cubicBezTo>
                    <a:pt x="40" y="6"/>
                    <a:pt x="35" y="0"/>
                    <a:pt x="29" y="0"/>
                  </a:cubicBezTo>
                  <a:cubicBezTo>
                    <a:pt x="17" y="0"/>
                    <a:pt x="17" y="0"/>
                    <a:pt x="17" y="0"/>
                  </a:cubicBezTo>
                  <a:cubicBezTo>
                    <a:pt x="16" y="0"/>
                    <a:pt x="16" y="0"/>
                    <a:pt x="16" y="0"/>
                  </a:cubicBezTo>
                  <a:cubicBezTo>
                    <a:pt x="12" y="0"/>
                    <a:pt x="12" y="0"/>
                    <a:pt x="12" y="0"/>
                  </a:cubicBezTo>
                  <a:cubicBezTo>
                    <a:pt x="5" y="0"/>
                    <a:pt x="0" y="6"/>
                    <a:pt x="0" y="12"/>
                  </a:cubicBezTo>
                  <a:cubicBezTo>
                    <a:pt x="0" y="12"/>
                    <a:pt x="0" y="12"/>
                    <a:pt x="0" y="12"/>
                  </a:cubicBezTo>
                  <a:cubicBezTo>
                    <a:pt x="0" y="35"/>
                    <a:pt x="0" y="35"/>
                    <a:pt x="0" y="35"/>
                  </a:cubicBezTo>
                  <a:cubicBezTo>
                    <a:pt x="0" y="37"/>
                    <a:pt x="1" y="39"/>
                    <a:pt x="4" y="39"/>
                  </a:cubicBezTo>
                  <a:cubicBezTo>
                    <a:pt x="6" y="39"/>
                    <a:pt x="7" y="37"/>
                    <a:pt x="7" y="35"/>
                  </a:cubicBezTo>
                  <a:cubicBezTo>
                    <a:pt x="7" y="21"/>
                    <a:pt x="7" y="21"/>
                    <a:pt x="7" y="21"/>
                  </a:cubicBezTo>
                  <a:cubicBezTo>
                    <a:pt x="7" y="14"/>
                    <a:pt x="7" y="14"/>
                    <a:pt x="7" y="14"/>
                  </a:cubicBezTo>
                  <a:cubicBezTo>
                    <a:pt x="9" y="14"/>
                    <a:pt x="9" y="14"/>
                    <a:pt x="9" y="14"/>
                  </a:cubicBezTo>
                  <a:cubicBezTo>
                    <a:pt x="9" y="22"/>
                    <a:pt x="9" y="22"/>
                    <a:pt x="9" y="22"/>
                  </a:cubicBezTo>
                  <a:cubicBezTo>
                    <a:pt x="9" y="37"/>
                    <a:pt x="9" y="37"/>
                    <a:pt x="9" y="37"/>
                  </a:cubicBezTo>
                  <a:cubicBezTo>
                    <a:pt x="9" y="39"/>
                    <a:pt x="9" y="39"/>
                    <a:pt x="9" y="39"/>
                  </a:cubicBezTo>
                  <a:cubicBezTo>
                    <a:pt x="9" y="74"/>
                    <a:pt x="9" y="74"/>
                    <a:pt x="9" y="74"/>
                  </a:cubicBezTo>
                  <a:cubicBezTo>
                    <a:pt x="9" y="77"/>
                    <a:pt x="11" y="79"/>
                    <a:pt x="14" y="79"/>
                  </a:cubicBezTo>
                  <a:cubicBezTo>
                    <a:pt x="17" y="79"/>
                    <a:pt x="19" y="77"/>
                    <a:pt x="19" y="74"/>
                  </a:cubicBezTo>
                  <a:cubicBezTo>
                    <a:pt x="19" y="39"/>
                    <a:pt x="19" y="39"/>
                    <a:pt x="19" y="39"/>
                  </a:cubicBezTo>
                  <a:cubicBezTo>
                    <a:pt x="21" y="39"/>
                    <a:pt x="21" y="39"/>
                    <a:pt x="21" y="39"/>
                  </a:cubicBezTo>
                  <a:cubicBezTo>
                    <a:pt x="21" y="74"/>
                    <a:pt x="21" y="74"/>
                    <a:pt x="21" y="74"/>
                  </a:cubicBezTo>
                  <a:cubicBezTo>
                    <a:pt x="21" y="77"/>
                    <a:pt x="23" y="79"/>
                    <a:pt x="26" y="79"/>
                  </a:cubicBezTo>
                  <a:cubicBezTo>
                    <a:pt x="29" y="79"/>
                    <a:pt x="31" y="77"/>
                    <a:pt x="31" y="74"/>
                  </a:cubicBezTo>
                  <a:cubicBezTo>
                    <a:pt x="31" y="39"/>
                    <a:pt x="31" y="39"/>
                    <a:pt x="31" y="39"/>
                  </a:cubicBezTo>
                  <a:cubicBezTo>
                    <a:pt x="31" y="37"/>
                    <a:pt x="31" y="37"/>
                    <a:pt x="31" y="37"/>
                  </a:cubicBezTo>
                  <a:cubicBezTo>
                    <a:pt x="31" y="22"/>
                    <a:pt x="31" y="22"/>
                    <a:pt x="31" y="22"/>
                  </a:cubicBezTo>
                  <a:cubicBezTo>
                    <a:pt x="31" y="14"/>
                    <a:pt x="31" y="14"/>
                    <a:pt x="31" y="14"/>
                  </a:cubicBezTo>
                  <a:cubicBezTo>
                    <a:pt x="33" y="14"/>
                    <a:pt x="33" y="14"/>
                    <a:pt x="33" y="14"/>
                  </a:cubicBezTo>
                  <a:cubicBezTo>
                    <a:pt x="33" y="21"/>
                    <a:pt x="33" y="21"/>
                    <a:pt x="33" y="21"/>
                  </a:cubicBezTo>
                  <a:cubicBezTo>
                    <a:pt x="33" y="35"/>
                    <a:pt x="33" y="35"/>
                    <a:pt x="33" y="35"/>
                  </a:cubicBezTo>
                  <a:cubicBezTo>
                    <a:pt x="33" y="37"/>
                    <a:pt x="35" y="39"/>
                    <a:pt x="37" y="39"/>
                  </a:cubicBezTo>
                  <a:cubicBezTo>
                    <a:pt x="39" y="39"/>
                    <a:pt x="40" y="37"/>
                    <a:pt x="40" y="35"/>
                  </a:cubicBezTo>
                  <a:cubicBezTo>
                    <a:pt x="40" y="12"/>
                    <a:pt x="40" y="12"/>
                    <a:pt x="40" y="12"/>
                  </a:cubicBezTo>
                  <a:cubicBezTo>
                    <a:pt x="40" y="12"/>
                    <a:pt x="40" y="12"/>
                    <a:pt x="40"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6" name="组合 45"/>
          <p:cNvGrpSpPr/>
          <p:nvPr/>
        </p:nvGrpSpPr>
        <p:grpSpPr>
          <a:xfrm>
            <a:off x="10534689" y="3005975"/>
            <a:ext cx="304829" cy="761328"/>
            <a:chOff x="-981076" y="1123951"/>
            <a:chExt cx="325438" cy="812800"/>
          </a:xfrm>
          <a:solidFill>
            <a:srgbClr val="33604C"/>
          </a:solidFill>
          <a:effectLst/>
        </p:grpSpPr>
        <p:sp>
          <p:nvSpPr>
            <p:cNvPr id="47" name="Oval 28"/>
            <p:cNvSpPr>
              <a:spLocks noChangeArrowheads="1"/>
            </p:cNvSpPr>
            <p:nvPr/>
          </p:nvSpPr>
          <p:spPr bwMode="auto">
            <a:xfrm>
              <a:off x="-900113" y="1123951"/>
              <a:ext cx="163513" cy="1539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29"/>
            <p:cNvSpPr/>
            <p:nvPr/>
          </p:nvSpPr>
          <p:spPr bwMode="auto">
            <a:xfrm>
              <a:off x="-981076" y="1293813"/>
              <a:ext cx="325438" cy="642938"/>
            </a:xfrm>
            <a:custGeom>
              <a:avLst/>
              <a:gdLst>
                <a:gd name="T0" fmla="*/ 40 w 40"/>
                <a:gd name="T1" fmla="*/ 12 h 79"/>
                <a:gd name="T2" fmla="*/ 29 w 40"/>
                <a:gd name="T3" fmla="*/ 0 h 79"/>
                <a:gd name="T4" fmla="*/ 17 w 40"/>
                <a:gd name="T5" fmla="*/ 0 h 79"/>
                <a:gd name="T6" fmla="*/ 16 w 40"/>
                <a:gd name="T7" fmla="*/ 0 h 79"/>
                <a:gd name="T8" fmla="*/ 12 w 40"/>
                <a:gd name="T9" fmla="*/ 0 h 79"/>
                <a:gd name="T10" fmla="*/ 0 w 40"/>
                <a:gd name="T11" fmla="*/ 12 h 79"/>
                <a:gd name="T12" fmla="*/ 0 w 40"/>
                <a:gd name="T13" fmla="*/ 12 h 79"/>
                <a:gd name="T14" fmla="*/ 0 w 40"/>
                <a:gd name="T15" fmla="*/ 35 h 79"/>
                <a:gd name="T16" fmla="*/ 4 w 40"/>
                <a:gd name="T17" fmla="*/ 39 h 79"/>
                <a:gd name="T18" fmla="*/ 7 w 40"/>
                <a:gd name="T19" fmla="*/ 35 h 79"/>
                <a:gd name="T20" fmla="*/ 7 w 40"/>
                <a:gd name="T21" fmla="*/ 21 h 79"/>
                <a:gd name="T22" fmla="*/ 7 w 40"/>
                <a:gd name="T23" fmla="*/ 14 h 79"/>
                <a:gd name="T24" fmla="*/ 9 w 40"/>
                <a:gd name="T25" fmla="*/ 14 h 79"/>
                <a:gd name="T26" fmla="*/ 9 w 40"/>
                <a:gd name="T27" fmla="*/ 22 h 79"/>
                <a:gd name="T28" fmla="*/ 9 w 40"/>
                <a:gd name="T29" fmla="*/ 37 h 79"/>
                <a:gd name="T30" fmla="*/ 9 w 40"/>
                <a:gd name="T31" fmla="*/ 39 h 79"/>
                <a:gd name="T32" fmla="*/ 9 w 40"/>
                <a:gd name="T33" fmla="*/ 74 h 79"/>
                <a:gd name="T34" fmla="*/ 14 w 40"/>
                <a:gd name="T35" fmla="*/ 79 h 79"/>
                <a:gd name="T36" fmla="*/ 19 w 40"/>
                <a:gd name="T37" fmla="*/ 74 h 79"/>
                <a:gd name="T38" fmla="*/ 19 w 40"/>
                <a:gd name="T39" fmla="*/ 39 h 79"/>
                <a:gd name="T40" fmla="*/ 21 w 40"/>
                <a:gd name="T41" fmla="*/ 39 h 79"/>
                <a:gd name="T42" fmla="*/ 21 w 40"/>
                <a:gd name="T43" fmla="*/ 74 h 79"/>
                <a:gd name="T44" fmla="*/ 26 w 40"/>
                <a:gd name="T45" fmla="*/ 79 h 79"/>
                <a:gd name="T46" fmla="*/ 31 w 40"/>
                <a:gd name="T47" fmla="*/ 74 h 79"/>
                <a:gd name="T48" fmla="*/ 31 w 40"/>
                <a:gd name="T49" fmla="*/ 39 h 79"/>
                <a:gd name="T50" fmla="*/ 31 w 40"/>
                <a:gd name="T51" fmla="*/ 37 h 79"/>
                <a:gd name="T52" fmla="*/ 31 w 40"/>
                <a:gd name="T53" fmla="*/ 22 h 79"/>
                <a:gd name="T54" fmla="*/ 31 w 40"/>
                <a:gd name="T55" fmla="*/ 14 h 79"/>
                <a:gd name="T56" fmla="*/ 33 w 40"/>
                <a:gd name="T57" fmla="*/ 14 h 79"/>
                <a:gd name="T58" fmla="*/ 33 w 40"/>
                <a:gd name="T59" fmla="*/ 21 h 79"/>
                <a:gd name="T60" fmla="*/ 33 w 40"/>
                <a:gd name="T61" fmla="*/ 35 h 79"/>
                <a:gd name="T62" fmla="*/ 37 w 40"/>
                <a:gd name="T63" fmla="*/ 39 h 79"/>
                <a:gd name="T64" fmla="*/ 40 w 40"/>
                <a:gd name="T65" fmla="*/ 35 h 79"/>
                <a:gd name="T66" fmla="*/ 40 w 40"/>
                <a:gd name="T67" fmla="*/ 12 h 79"/>
                <a:gd name="T68" fmla="*/ 40 w 40"/>
                <a:gd name="T69" fmla="*/ 1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79">
                  <a:moveTo>
                    <a:pt x="40" y="12"/>
                  </a:moveTo>
                  <a:cubicBezTo>
                    <a:pt x="40" y="6"/>
                    <a:pt x="35" y="0"/>
                    <a:pt x="29" y="0"/>
                  </a:cubicBezTo>
                  <a:cubicBezTo>
                    <a:pt x="17" y="0"/>
                    <a:pt x="17" y="0"/>
                    <a:pt x="17" y="0"/>
                  </a:cubicBezTo>
                  <a:cubicBezTo>
                    <a:pt x="16" y="0"/>
                    <a:pt x="16" y="0"/>
                    <a:pt x="16" y="0"/>
                  </a:cubicBezTo>
                  <a:cubicBezTo>
                    <a:pt x="12" y="0"/>
                    <a:pt x="12" y="0"/>
                    <a:pt x="12" y="0"/>
                  </a:cubicBezTo>
                  <a:cubicBezTo>
                    <a:pt x="5" y="0"/>
                    <a:pt x="0" y="6"/>
                    <a:pt x="0" y="12"/>
                  </a:cubicBezTo>
                  <a:cubicBezTo>
                    <a:pt x="0" y="12"/>
                    <a:pt x="0" y="12"/>
                    <a:pt x="0" y="12"/>
                  </a:cubicBezTo>
                  <a:cubicBezTo>
                    <a:pt x="0" y="35"/>
                    <a:pt x="0" y="35"/>
                    <a:pt x="0" y="35"/>
                  </a:cubicBezTo>
                  <a:cubicBezTo>
                    <a:pt x="0" y="37"/>
                    <a:pt x="1" y="39"/>
                    <a:pt x="4" y="39"/>
                  </a:cubicBezTo>
                  <a:cubicBezTo>
                    <a:pt x="6" y="39"/>
                    <a:pt x="7" y="37"/>
                    <a:pt x="7" y="35"/>
                  </a:cubicBezTo>
                  <a:cubicBezTo>
                    <a:pt x="7" y="21"/>
                    <a:pt x="7" y="21"/>
                    <a:pt x="7" y="21"/>
                  </a:cubicBezTo>
                  <a:cubicBezTo>
                    <a:pt x="7" y="14"/>
                    <a:pt x="7" y="14"/>
                    <a:pt x="7" y="14"/>
                  </a:cubicBezTo>
                  <a:cubicBezTo>
                    <a:pt x="9" y="14"/>
                    <a:pt x="9" y="14"/>
                    <a:pt x="9" y="14"/>
                  </a:cubicBezTo>
                  <a:cubicBezTo>
                    <a:pt x="9" y="22"/>
                    <a:pt x="9" y="22"/>
                    <a:pt x="9" y="22"/>
                  </a:cubicBezTo>
                  <a:cubicBezTo>
                    <a:pt x="9" y="37"/>
                    <a:pt x="9" y="37"/>
                    <a:pt x="9" y="37"/>
                  </a:cubicBezTo>
                  <a:cubicBezTo>
                    <a:pt x="9" y="39"/>
                    <a:pt x="9" y="39"/>
                    <a:pt x="9" y="39"/>
                  </a:cubicBezTo>
                  <a:cubicBezTo>
                    <a:pt x="9" y="74"/>
                    <a:pt x="9" y="74"/>
                    <a:pt x="9" y="74"/>
                  </a:cubicBezTo>
                  <a:cubicBezTo>
                    <a:pt x="9" y="77"/>
                    <a:pt x="11" y="79"/>
                    <a:pt x="14" y="79"/>
                  </a:cubicBezTo>
                  <a:cubicBezTo>
                    <a:pt x="17" y="79"/>
                    <a:pt x="19" y="77"/>
                    <a:pt x="19" y="74"/>
                  </a:cubicBezTo>
                  <a:cubicBezTo>
                    <a:pt x="19" y="39"/>
                    <a:pt x="19" y="39"/>
                    <a:pt x="19" y="39"/>
                  </a:cubicBezTo>
                  <a:cubicBezTo>
                    <a:pt x="21" y="39"/>
                    <a:pt x="21" y="39"/>
                    <a:pt x="21" y="39"/>
                  </a:cubicBezTo>
                  <a:cubicBezTo>
                    <a:pt x="21" y="74"/>
                    <a:pt x="21" y="74"/>
                    <a:pt x="21" y="74"/>
                  </a:cubicBezTo>
                  <a:cubicBezTo>
                    <a:pt x="21" y="77"/>
                    <a:pt x="23" y="79"/>
                    <a:pt x="26" y="79"/>
                  </a:cubicBezTo>
                  <a:cubicBezTo>
                    <a:pt x="29" y="79"/>
                    <a:pt x="31" y="77"/>
                    <a:pt x="31" y="74"/>
                  </a:cubicBezTo>
                  <a:cubicBezTo>
                    <a:pt x="31" y="39"/>
                    <a:pt x="31" y="39"/>
                    <a:pt x="31" y="39"/>
                  </a:cubicBezTo>
                  <a:cubicBezTo>
                    <a:pt x="31" y="37"/>
                    <a:pt x="31" y="37"/>
                    <a:pt x="31" y="37"/>
                  </a:cubicBezTo>
                  <a:cubicBezTo>
                    <a:pt x="31" y="22"/>
                    <a:pt x="31" y="22"/>
                    <a:pt x="31" y="22"/>
                  </a:cubicBezTo>
                  <a:cubicBezTo>
                    <a:pt x="31" y="14"/>
                    <a:pt x="31" y="14"/>
                    <a:pt x="31" y="14"/>
                  </a:cubicBezTo>
                  <a:cubicBezTo>
                    <a:pt x="33" y="14"/>
                    <a:pt x="33" y="14"/>
                    <a:pt x="33" y="14"/>
                  </a:cubicBezTo>
                  <a:cubicBezTo>
                    <a:pt x="33" y="21"/>
                    <a:pt x="33" y="21"/>
                    <a:pt x="33" y="21"/>
                  </a:cubicBezTo>
                  <a:cubicBezTo>
                    <a:pt x="33" y="35"/>
                    <a:pt x="33" y="35"/>
                    <a:pt x="33" y="35"/>
                  </a:cubicBezTo>
                  <a:cubicBezTo>
                    <a:pt x="33" y="37"/>
                    <a:pt x="35" y="39"/>
                    <a:pt x="37" y="39"/>
                  </a:cubicBezTo>
                  <a:cubicBezTo>
                    <a:pt x="39" y="39"/>
                    <a:pt x="40" y="37"/>
                    <a:pt x="40" y="35"/>
                  </a:cubicBezTo>
                  <a:cubicBezTo>
                    <a:pt x="40" y="12"/>
                    <a:pt x="40" y="12"/>
                    <a:pt x="40" y="12"/>
                  </a:cubicBezTo>
                  <a:cubicBezTo>
                    <a:pt x="40" y="12"/>
                    <a:pt x="40" y="12"/>
                    <a:pt x="40"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9" name="组合 48"/>
          <p:cNvGrpSpPr/>
          <p:nvPr/>
        </p:nvGrpSpPr>
        <p:grpSpPr>
          <a:xfrm>
            <a:off x="10970451" y="3005975"/>
            <a:ext cx="304829" cy="761328"/>
            <a:chOff x="-981076" y="1123951"/>
            <a:chExt cx="325438" cy="812800"/>
          </a:xfrm>
          <a:solidFill>
            <a:srgbClr val="33604C"/>
          </a:solidFill>
          <a:effectLst/>
        </p:grpSpPr>
        <p:sp>
          <p:nvSpPr>
            <p:cNvPr id="50" name="Oval 28"/>
            <p:cNvSpPr>
              <a:spLocks noChangeArrowheads="1"/>
            </p:cNvSpPr>
            <p:nvPr/>
          </p:nvSpPr>
          <p:spPr bwMode="auto">
            <a:xfrm>
              <a:off x="-900113" y="1123951"/>
              <a:ext cx="163513" cy="1539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29"/>
            <p:cNvSpPr/>
            <p:nvPr/>
          </p:nvSpPr>
          <p:spPr bwMode="auto">
            <a:xfrm>
              <a:off x="-981076" y="1293813"/>
              <a:ext cx="325438" cy="642938"/>
            </a:xfrm>
            <a:custGeom>
              <a:avLst/>
              <a:gdLst>
                <a:gd name="T0" fmla="*/ 40 w 40"/>
                <a:gd name="T1" fmla="*/ 12 h 79"/>
                <a:gd name="T2" fmla="*/ 29 w 40"/>
                <a:gd name="T3" fmla="*/ 0 h 79"/>
                <a:gd name="T4" fmla="*/ 17 w 40"/>
                <a:gd name="T5" fmla="*/ 0 h 79"/>
                <a:gd name="T6" fmla="*/ 16 w 40"/>
                <a:gd name="T7" fmla="*/ 0 h 79"/>
                <a:gd name="T8" fmla="*/ 12 w 40"/>
                <a:gd name="T9" fmla="*/ 0 h 79"/>
                <a:gd name="T10" fmla="*/ 0 w 40"/>
                <a:gd name="T11" fmla="*/ 12 h 79"/>
                <a:gd name="T12" fmla="*/ 0 w 40"/>
                <a:gd name="T13" fmla="*/ 12 h 79"/>
                <a:gd name="T14" fmla="*/ 0 w 40"/>
                <a:gd name="T15" fmla="*/ 35 h 79"/>
                <a:gd name="T16" fmla="*/ 4 w 40"/>
                <a:gd name="T17" fmla="*/ 39 h 79"/>
                <a:gd name="T18" fmla="*/ 7 w 40"/>
                <a:gd name="T19" fmla="*/ 35 h 79"/>
                <a:gd name="T20" fmla="*/ 7 w 40"/>
                <a:gd name="T21" fmla="*/ 21 h 79"/>
                <a:gd name="T22" fmla="*/ 7 w 40"/>
                <a:gd name="T23" fmla="*/ 14 h 79"/>
                <a:gd name="T24" fmla="*/ 9 w 40"/>
                <a:gd name="T25" fmla="*/ 14 h 79"/>
                <a:gd name="T26" fmla="*/ 9 w 40"/>
                <a:gd name="T27" fmla="*/ 22 h 79"/>
                <a:gd name="T28" fmla="*/ 9 w 40"/>
                <a:gd name="T29" fmla="*/ 37 h 79"/>
                <a:gd name="T30" fmla="*/ 9 w 40"/>
                <a:gd name="T31" fmla="*/ 39 h 79"/>
                <a:gd name="T32" fmla="*/ 9 w 40"/>
                <a:gd name="T33" fmla="*/ 74 h 79"/>
                <a:gd name="T34" fmla="*/ 14 w 40"/>
                <a:gd name="T35" fmla="*/ 79 h 79"/>
                <a:gd name="T36" fmla="*/ 19 w 40"/>
                <a:gd name="T37" fmla="*/ 74 h 79"/>
                <a:gd name="T38" fmla="*/ 19 w 40"/>
                <a:gd name="T39" fmla="*/ 39 h 79"/>
                <a:gd name="T40" fmla="*/ 21 w 40"/>
                <a:gd name="T41" fmla="*/ 39 h 79"/>
                <a:gd name="T42" fmla="*/ 21 w 40"/>
                <a:gd name="T43" fmla="*/ 74 h 79"/>
                <a:gd name="T44" fmla="*/ 26 w 40"/>
                <a:gd name="T45" fmla="*/ 79 h 79"/>
                <a:gd name="T46" fmla="*/ 31 w 40"/>
                <a:gd name="T47" fmla="*/ 74 h 79"/>
                <a:gd name="T48" fmla="*/ 31 w 40"/>
                <a:gd name="T49" fmla="*/ 39 h 79"/>
                <a:gd name="T50" fmla="*/ 31 w 40"/>
                <a:gd name="T51" fmla="*/ 37 h 79"/>
                <a:gd name="T52" fmla="*/ 31 w 40"/>
                <a:gd name="T53" fmla="*/ 22 h 79"/>
                <a:gd name="T54" fmla="*/ 31 w 40"/>
                <a:gd name="T55" fmla="*/ 14 h 79"/>
                <a:gd name="T56" fmla="*/ 33 w 40"/>
                <a:gd name="T57" fmla="*/ 14 h 79"/>
                <a:gd name="T58" fmla="*/ 33 w 40"/>
                <a:gd name="T59" fmla="*/ 21 h 79"/>
                <a:gd name="T60" fmla="*/ 33 w 40"/>
                <a:gd name="T61" fmla="*/ 35 h 79"/>
                <a:gd name="T62" fmla="*/ 37 w 40"/>
                <a:gd name="T63" fmla="*/ 39 h 79"/>
                <a:gd name="T64" fmla="*/ 40 w 40"/>
                <a:gd name="T65" fmla="*/ 35 h 79"/>
                <a:gd name="T66" fmla="*/ 40 w 40"/>
                <a:gd name="T67" fmla="*/ 12 h 79"/>
                <a:gd name="T68" fmla="*/ 40 w 40"/>
                <a:gd name="T69" fmla="*/ 1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79">
                  <a:moveTo>
                    <a:pt x="40" y="12"/>
                  </a:moveTo>
                  <a:cubicBezTo>
                    <a:pt x="40" y="6"/>
                    <a:pt x="35" y="0"/>
                    <a:pt x="29" y="0"/>
                  </a:cubicBezTo>
                  <a:cubicBezTo>
                    <a:pt x="17" y="0"/>
                    <a:pt x="17" y="0"/>
                    <a:pt x="17" y="0"/>
                  </a:cubicBezTo>
                  <a:cubicBezTo>
                    <a:pt x="16" y="0"/>
                    <a:pt x="16" y="0"/>
                    <a:pt x="16" y="0"/>
                  </a:cubicBezTo>
                  <a:cubicBezTo>
                    <a:pt x="12" y="0"/>
                    <a:pt x="12" y="0"/>
                    <a:pt x="12" y="0"/>
                  </a:cubicBezTo>
                  <a:cubicBezTo>
                    <a:pt x="5" y="0"/>
                    <a:pt x="0" y="6"/>
                    <a:pt x="0" y="12"/>
                  </a:cubicBezTo>
                  <a:cubicBezTo>
                    <a:pt x="0" y="12"/>
                    <a:pt x="0" y="12"/>
                    <a:pt x="0" y="12"/>
                  </a:cubicBezTo>
                  <a:cubicBezTo>
                    <a:pt x="0" y="35"/>
                    <a:pt x="0" y="35"/>
                    <a:pt x="0" y="35"/>
                  </a:cubicBezTo>
                  <a:cubicBezTo>
                    <a:pt x="0" y="37"/>
                    <a:pt x="1" y="39"/>
                    <a:pt x="4" y="39"/>
                  </a:cubicBezTo>
                  <a:cubicBezTo>
                    <a:pt x="6" y="39"/>
                    <a:pt x="7" y="37"/>
                    <a:pt x="7" y="35"/>
                  </a:cubicBezTo>
                  <a:cubicBezTo>
                    <a:pt x="7" y="21"/>
                    <a:pt x="7" y="21"/>
                    <a:pt x="7" y="21"/>
                  </a:cubicBezTo>
                  <a:cubicBezTo>
                    <a:pt x="7" y="14"/>
                    <a:pt x="7" y="14"/>
                    <a:pt x="7" y="14"/>
                  </a:cubicBezTo>
                  <a:cubicBezTo>
                    <a:pt x="9" y="14"/>
                    <a:pt x="9" y="14"/>
                    <a:pt x="9" y="14"/>
                  </a:cubicBezTo>
                  <a:cubicBezTo>
                    <a:pt x="9" y="22"/>
                    <a:pt x="9" y="22"/>
                    <a:pt x="9" y="22"/>
                  </a:cubicBezTo>
                  <a:cubicBezTo>
                    <a:pt x="9" y="37"/>
                    <a:pt x="9" y="37"/>
                    <a:pt x="9" y="37"/>
                  </a:cubicBezTo>
                  <a:cubicBezTo>
                    <a:pt x="9" y="39"/>
                    <a:pt x="9" y="39"/>
                    <a:pt x="9" y="39"/>
                  </a:cubicBezTo>
                  <a:cubicBezTo>
                    <a:pt x="9" y="74"/>
                    <a:pt x="9" y="74"/>
                    <a:pt x="9" y="74"/>
                  </a:cubicBezTo>
                  <a:cubicBezTo>
                    <a:pt x="9" y="77"/>
                    <a:pt x="11" y="79"/>
                    <a:pt x="14" y="79"/>
                  </a:cubicBezTo>
                  <a:cubicBezTo>
                    <a:pt x="17" y="79"/>
                    <a:pt x="19" y="77"/>
                    <a:pt x="19" y="74"/>
                  </a:cubicBezTo>
                  <a:cubicBezTo>
                    <a:pt x="19" y="39"/>
                    <a:pt x="19" y="39"/>
                    <a:pt x="19" y="39"/>
                  </a:cubicBezTo>
                  <a:cubicBezTo>
                    <a:pt x="21" y="39"/>
                    <a:pt x="21" y="39"/>
                    <a:pt x="21" y="39"/>
                  </a:cubicBezTo>
                  <a:cubicBezTo>
                    <a:pt x="21" y="74"/>
                    <a:pt x="21" y="74"/>
                    <a:pt x="21" y="74"/>
                  </a:cubicBezTo>
                  <a:cubicBezTo>
                    <a:pt x="21" y="77"/>
                    <a:pt x="23" y="79"/>
                    <a:pt x="26" y="79"/>
                  </a:cubicBezTo>
                  <a:cubicBezTo>
                    <a:pt x="29" y="79"/>
                    <a:pt x="31" y="77"/>
                    <a:pt x="31" y="74"/>
                  </a:cubicBezTo>
                  <a:cubicBezTo>
                    <a:pt x="31" y="39"/>
                    <a:pt x="31" y="39"/>
                    <a:pt x="31" y="39"/>
                  </a:cubicBezTo>
                  <a:cubicBezTo>
                    <a:pt x="31" y="37"/>
                    <a:pt x="31" y="37"/>
                    <a:pt x="31" y="37"/>
                  </a:cubicBezTo>
                  <a:cubicBezTo>
                    <a:pt x="31" y="22"/>
                    <a:pt x="31" y="22"/>
                    <a:pt x="31" y="22"/>
                  </a:cubicBezTo>
                  <a:cubicBezTo>
                    <a:pt x="31" y="14"/>
                    <a:pt x="31" y="14"/>
                    <a:pt x="31" y="14"/>
                  </a:cubicBezTo>
                  <a:cubicBezTo>
                    <a:pt x="33" y="14"/>
                    <a:pt x="33" y="14"/>
                    <a:pt x="33" y="14"/>
                  </a:cubicBezTo>
                  <a:cubicBezTo>
                    <a:pt x="33" y="21"/>
                    <a:pt x="33" y="21"/>
                    <a:pt x="33" y="21"/>
                  </a:cubicBezTo>
                  <a:cubicBezTo>
                    <a:pt x="33" y="35"/>
                    <a:pt x="33" y="35"/>
                    <a:pt x="33" y="35"/>
                  </a:cubicBezTo>
                  <a:cubicBezTo>
                    <a:pt x="33" y="37"/>
                    <a:pt x="35" y="39"/>
                    <a:pt x="37" y="39"/>
                  </a:cubicBezTo>
                  <a:cubicBezTo>
                    <a:pt x="39" y="39"/>
                    <a:pt x="40" y="37"/>
                    <a:pt x="40" y="35"/>
                  </a:cubicBezTo>
                  <a:cubicBezTo>
                    <a:pt x="40" y="12"/>
                    <a:pt x="40" y="12"/>
                    <a:pt x="40" y="12"/>
                  </a:cubicBezTo>
                  <a:cubicBezTo>
                    <a:pt x="40" y="12"/>
                    <a:pt x="40" y="12"/>
                    <a:pt x="40"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63" name="矩形 62"/>
          <p:cNvSpPr/>
          <p:nvPr/>
        </p:nvSpPr>
        <p:spPr>
          <a:xfrm>
            <a:off x="6966171" y="3911319"/>
            <a:ext cx="4646384" cy="1015663"/>
          </a:xfrm>
          <a:prstGeom prst="rect">
            <a:avLst/>
          </a:prstGeom>
        </p:spPr>
        <p:txBody>
          <a:bodyPr wrap="square">
            <a:spAutoFit/>
          </a:bodyPr>
          <a:lstStyle/>
          <a:p>
            <a:r>
              <a:rPr lang="en-US" altLang="zh-CN" sz="1200" dirty="0">
                <a:solidFill>
                  <a:schemeClr val="bg1">
                    <a:lumMod val="85000"/>
                  </a:schemeClr>
                </a:solidFill>
                <a:ea typeface="Microsoft YaHei" panose="020B0503020204020204" pitchFamily="34" charset="-122"/>
              </a:rPr>
              <a:t>One of the great things about technology is the ease in which talented bands can showcase their music to the world. We wanted to create art for the awesome Tuxedo Karma that really matched their vibe. We did a couple of approaches that really encompassed their work. This was our </a:t>
            </a:r>
            <a:r>
              <a:rPr lang="en-US" altLang="zh-CN" sz="1200" dirty="0" err="1">
                <a:solidFill>
                  <a:schemeClr val="bg1">
                    <a:lumMod val="85000"/>
                  </a:schemeClr>
                </a:solidFill>
                <a:ea typeface="Microsoft YaHei" panose="020B0503020204020204" pitchFamily="34" charset="-122"/>
              </a:rPr>
              <a:t>favourite</a:t>
            </a:r>
            <a:r>
              <a:rPr lang="en-US" altLang="zh-CN" sz="1200" dirty="0">
                <a:solidFill>
                  <a:schemeClr val="bg1">
                    <a:lumMod val="85000"/>
                  </a:schemeClr>
                </a:solidFill>
                <a:ea typeface="Microsoft YaHei" panose="020B0503020204020204" pitchFamily="34" charset="-122"/>
              </a:rPr>
              <a:t> from the project.</a:t>
            </a:r>
            <a:endParaRPr lang="zh-CN" altLang="en-US" sz="1200" dirty="0">
              <a:solidFill>
                <a:schemeClr val="bg1">
                  <a:lumMod val="85000"/>
                </a:schemeClr>
              </a:solidFill>
              <a:ea typeface="Microsoft YaHei" panose="020B0503020204020204" pitchFamily="34" charset="-122"/>
            </a:endParaRPr>
          </a:p>
        </p:txBody>
      </p:sp>
      <p:graphicFrame>
        <p:nvGraphicFramePr>
          <p:cNvPr id="65" name="图表 64"/>
          <p:cNvGraphicFramePr/>
          <p:nvPr/>
        </p:nvGraphicFramePr>
        <p:xfrm>
          <a:off x="734852" y="2465195"/>
          <a:ext cx="5907623" cy="2663367"/>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13500"/>
            <a:ext cx="12211637" cy="6871500"/>
          </a:xfrm>
          <a:prstGeom prst="rect">
            <a:avLst/>
          </a:prstGeom>
        </p:spPr>
      </p:pic>
      <p:sp>
        <p:nvSpPr>
          <p:cNvPr id="30" name="矩形 29"/>
          <p:cNvSpPr/>
          <p:nvPr/>
        </p:nvSpPr>
        <p:spPr>
          <a:xfrm>
            <a:off x="-13064" y="-41578"/>
            <a:ext cx="12193760" cy="6899578"/>
          </a:xfrm>
          <a:prstGeom prst="rect">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7" name="矩形 56"/>
          <p:cNvSpPr/>
          <p:nvPr/>
        </p:nvSpPr>
        <p:spPr>
          <a:xfrm>
            <a:off x="-13064" y="-41578"/>
            <a:ext cx="12193760" cy="566329"/>
          </a:xfrm>
          <a:prstGeom prst="rect">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sp>
        <p:nvSpPr>
          <p:cNvPr id="58" name="文本框 57"/>
          <p:cNvSpPr txBox="1"/>
          <p:nvPr/>
        </p:nvSpPr>
        <p:spPr>
          <a:xfrm>
            <a:off x="1544715" y="-7428"/>
            <a:ext cx="934871" cy="461665"/>
          </a:xfrm>
          <a:prstGeom prst="rect">
            <a:avLst/>
          </a:prstGeom>
          <a:noFill/>
        </p:spPr>
        <p:txBody>
          <a:bodyPr wrap="none" rtlCol="0">
            <a:spAutoFit/>
          </a:bodyPr>
          <a:lstStyle/>
          <a:p>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01</a:t>
            </a:r>
            <a:endPar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endParaRPr>
          </a:p>
          <a:p>
            <a:r>
              <a:rPr lang="en-US" altLang="zh-CN" sz="1200" b="1" dirty="0">
                <a:solidFill>
                  <a:prstClr val="white">
                    <a:lumMod val="85000"/>
                  </a:prstClr>
                </a:solidFill>
                <a:latin typeface="Microsoft YaHei" panose="020B0503020204020204" pitchFamily="34" charset="-122"/>
                <a:ea typeface="Microsoft YaHei" panose="020B0503020204020204" pitchFamily="34" charset="-122"/>
              </a:rPr>
              <a:t> </a:t>
            </a:r>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   ABOUT</a:t>
            </a:r>
            <a:endParaRPr lang="zh-CN" altLang="en-US" sz="1200" b="1" dirty="0">
              <a:solidFill>
                <a:prstClr val="white">
                  <a:lumMod val="85000"/>
                </a:prstClr>
              </a:solidFill>
              <a:latin typeface="Microsoft YaHei" panose="020B0503020204020204" pitchFamily="34" charset="-122"/>
              <a:ea typeface="Microsoft YaHei" panose="020B0503020204020204" pitchFamily="34" charset="-122"/>
            </a:endParaRPr>
          </a:p>
        </p:txBody>
      </p:sp>
      <p:sp>
        <p:nvSpPr>
          <p:cNvPr id="59" name="文本框 58"/>
          <p:cNvSpPr txBox="1"/>
          <p:nvPr/>
        </p:nvSpPr>
        <p:spPr>
          <a:xfrm>
            <a:off x="9647223" y="-7428"/>
            <a:ext cx="1120628" cy="461665"/>
          </a:xfrm>
          <a:prstGeom prst="rect">
            <a:avLst/>
          </a:prstGeom>
          <a:noFill/>
        </p:spPr>
        <p:txBody>
          <a:bodyPr wrap="none" rtlCol="0">
            <a:spAutoFit/>
          </a:bodyPr>
          <a:lstStyle/>
          <a:p>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05</a:t>
            </a:r>
            <a:endPar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endParaRPr>
          </a:p>
          <a:p>
            <a:r>
              <a:rPr lang="en-US" altLang="zh-CN" sz="1200" b="1" dirty="0">
                <a:solidFill>
                  <a:prstClr val="white">
                    <a:lumMod val="85000"/>
                  </a:prstClr>
                </a:solidFill>
                <a:latin typeface="Microsoft YaHei" panose="020B0503020204020204" pitchFamily="34" charset="-122"/>
                <a:ea typeface="Microsoft YaHei" panose="020B0503020204020204" pitchFamily="34" charset="-122"/>
              </a:rPr>
              <a:t> </a:t>
            </a:r>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   </a:t>
            </a:r>
            <a:r>
              <a:rPr lang="en-US" altLang="zh-CN" sz="1200" b="1" dirty="0">
                <a:solidFill>
                  <a:prstClr val="white">
                    <a:lumMod val="85000"/>
                  </a:prstClr>
                </a:solidFill>
                <a:latin typeface="Microsoft YaHei" panose="020B0503020204020204" pitchFamily="34" charset="-122"/>
                <a:ea typeface="Microsoft YaHei" panose="020B0503020204020204" pitchFamily="34" charset="-122"/>
              </a:rPr>
              <a:t>CONTACT</a:t>
            </a:r>
            <a:endParaRPr lang="zh-CN" altLang="en-US" sz="1200" b="1" dirty="0">
              <a:solidFill>
                <a:prstClr val="white">
                  <a:lumMod val="85000"/>
                </a:prstClr>
              </a:solidFill>
              <a:latin typeface="Microsoft YaHei" panose="020B0503020204020204" pitchFamily="34" charset="-122"/>
              <a:ea typeface="Microsoft YaHei" panose="020B0503020204020204" pitchFamily="34" charset="-122"/>
            </a:endParaRPr>
          </a:p>
        </p:txBody>
      </p:sp>
      <p:sp>
        <p:nvSpPr>
          <p:cNvPr id="60" name="文本框 59"/>
          <p:cNvSpPr txBox="1"/>
          <p:nvPr/>
        </p:nvSpPr>
        <p:spPr>
          <a:xfrm>
            <a:off x="3406435" y="-19517"/>
            <a:ext cx="831253" cy="461665"/>
          </a:xfrm>
          <a:prstGeom prst="rect">
            <a:avLst/>
          </a:prstGeom>
          <a:noFill/>
        </p:spPr>
        <p:txBody>
          <a:bodyPr wrap="none" rtlCol="0">
            <a:spAutoFit/>
          </a:bodyPr>
          <a:lstStyle/>
          <a:p>
            <a:r>
              <a:rPr lang="en-US" altLang="zh-CN" sz="1200" b="1" dirty="0" smtClean="0">
                <a:solidFill>
                  <a:srgbClr val="FFFF00"/>
                </a:solidFill>
                <a:latin typeface="Microsoft YaHei" panose="020B0503020204020204" pitchFamily="34" charset="-122"/>
                <a:ea typeface="Microsoft YaHei" panose="020B0503020204020204" pitchFamily="34" charset="-122"/>
              </a:rPr>
              <a:t>02</a:t>
            </a:r>
            <a:endParaRPr lang="en-US" altLang="zh-CN" sz="1200" b="1" dirty="0" smtClean="0">
              <a:solidFill>
                <a:srgbClr val="FFFF00"/>
              </a:solidFill>
              <a:latin typeface="Microsoft YaHei" panose="020B0503020204020204" pitchFamily="34" charset="-122"/>
              <a:ea typeface="Microsoft YaHei" panose="020B0503020204020204" pitchFamily="34" charset="-122"/>
            </a:endParaRPr>
          </a:p>
          <a:p>
            <a:r>
              <a:rPr lang="en-US" altLang="zh-CN" sz="1200" b="1" dirty="0">
                <a:solidFill>
                  <a:srgbClr val="FFFF00"/>
                </a:solidFill>
                <a:latin typeface="Microsoft YaHei" panose="020B0503020204020204" pitchFamily="34" charset="-122"/>
                <a:ea typeface="Microsoft YaHei" panose="020B0503020204020204" pitchFamily="34" charset="-122"/>
              </a:rPr>
              <a:t> </a:t>
            </a:r>
            <a:r>
              <a:rPr lang="en-US" altLang="zh-CN" sz="1200" b="1" dirty="0" smtClean="0">
                <a:solidFill>
                  <a:srgbClr val="FFFF00"/>
                </a:solidFill>
                <a:latin typeface="Microsoft YaHei" panose="020B0503020204020204" pitchFamily="34" charset="-122"/>
                <a:ea typeface="Microsoft YaHei" panose="020B0503020204020204" pitchFamily="34" charset="-122"/>
              </a:rPr>
              <a:t>   TEAM</a:t>
            </a:r>
            <a:endParaRPr lang="zh-CN" altLang="en-US" sz="1200" b="1" dirty="0">
              <a:solidFill>
                <a:srgbClr val="FFFF00"/>
              </a:solidFill>
              <a:latin typeface="Microsoft YaHei" panose="020B0503020204020204" pitchFamily="34" charset="-122"/>
              <a:ea typeface="Microsoft YaHei" panose="020B0503020204020204" pitchFamily="34" charset="-122"/>
            </a:endParaRPr>
          </a:p>
        </p:txBody>
      </p:sp>
      <p:sp>
        <p:nvSpPr>
          <p:cNvPr id="61" name="文本框 60"/>
          <p:cNvSpPr txBox="1"/>
          <p:nvPr/>
        </p:nvSpPr>
        <p:spPr>
          <a:xfrm>
            <a:off x="7549862" y="-23344"/>
            <a:ext cx="805670" cy="461665"/>
          </a:xfrm>
          <a:prstGeom prst="rect">
            <a:avLst/>
          </a:prstGeom>
          <a:noFill/>
        </p:spPr>
        <p:txBody>
          <a:bodyPr wrap="none" rtlCol="0">
            <a:spAutoFit/>
          </a:bodyPr>
          <a:lstStyle/>
          <a:p>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04</a:t>
            </a:r>
            <a:endPar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endParaRPr>
          </a:p>
          <a:p>
            <a:r>
              <a:rPr lang="en-US" altLang="zh-CN" sz="1200" b="1" dirty="0">
                <a:solidFill>
                  <a:prstClr val="white">
                    <a:lumMod val="85000"/>
                  </a:prstClr>
                </a:solidFill>
                <a:latin typeface="Microsoft YaHei" panose="020B0503020204020204" pitchFamily="34" charset="-122"/>
                <a:ea typeface="Microsoft YaHei" panose="020B0503020204020204" pitchFamily="34" charset="-122"/>
              </a:rPr>
              <a:t> </a:t>
            </a:r>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   PLAN</a:t>
            </a:r>
            <a:endParaRPr lang="zh-CN" altLang="en-US" sz="1200" b="1" dirty="0">
              <a:solidFill>
                <a:prstClr val="white">
                  <a:lumMod val="85000"/>
                </a:prstClr>
              </a:solidFill>
              <a:latin typeface="Microsoft YaHei" panose="020B0503020204020204" pitchFamily="34" charset="-122"/>
              <a:ea typeface="Microsoft YaHei" panose="020B0503020204020204" pitchFamily="34" charset="-122"/>
            </a:endParaRPr>
          </a:p>
        </p:txBody>
      </p:sp>
      <p:sp>
        <p:nvSpPr>
          <p:cNvPr id="62" name="文本框 61"/>
          <p:cNvSpPr txBox="1"/>
          <p:nvPr/>
        </p:nvSpPr>
        <p:spPr>
          <a:xfrm>
            <a:off x="5329069" y="-7428"/>
            <a:ext cx="1045094" cy="461665"/>
          </a:xfrm>
          <a:prstGeom prst="rect">
            <a:avLst/>
          </a:prstGeom>
          <a:noFill/>
        </p:spPr>
        <p:txBody>
          <a:bodyPr wrap="none" rtlCol="0">
            <a:spAutoFit/>
          </a:bodyPr>
          <a:lstStyle/>
          <a:p>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03</a:t>
            </a:r>
            <a:endPar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endParaRPr>
          </a:p>
          <a:p>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    MARKET</a:t>
            </a:r>
            <a:endParaRPr lang="zh-CN" altLang="en-US" sz="1200" b="1" dirty="0">
              <a:solidFill>
                <a:prstClr val="white">
                  <a:lumMod val="85000"/>
                </a:prstClr>
              </a:solidFill>
              <a:latin typeface="Microsoft YaHei" panose="020B0503020204020204" pitchFamily="34" charset="-122"/>
              <a:ea typeface="Microsoft YaHei" panose="020B0503020204020204" pitchFamily="34" charset="-122"/>
            </a:endParaRPr>
          </a:p>
        </p:txBody>
      </p:sp>
      <p:sp>
        <p:nvSpPr>
          <p:cNvPr id="64" name="矩形 63"/>
          <p:cNvSpPr/>
          <p:nvPr/>
        </p:nvSpPr>
        <p:spPr>
          <a:xfrm>
            <a:off x="8937" y="6520159"/>
            <a:ext cx="12193760" cy="366294"/>
          </a:xfrm>
          <a:prstGeom prst="rect">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grpSp>
        <p:nvGrpSpPr>
          <p:cNvPr id="11" name="组合 10"/>
          <p:cNvGrpSpPr/>
          <p:nvPr/>
        </p:nvGrpSpPr>
        <p:grpSpPr>
          <a:xfrm>
            <a:off x="1930398" y="1808290"/>
            <a:ext cx="8774008" cy="2686633"/>
            <a:chOff x="2437418" y="2980647"/>
            <a:chExt cx="7946630" cy="2433288"/>
          </a:xfrm>
        </p:grpSpPr>
        <p:grpSp>
          <p:nvGrpSpPr>
            <p:cNvPr id="12" name="组合 11"/>
            <p:cNvGrpSpPr/>
            <p:nvPr/>
          </p:nvGrpSpPr>
          <p:grpSpPr>
            <a:xfrm>
              <a:off x="2437418" y="3767206"/>
              <a:ext cx="2110916" cy="1407278"/>
              <a:chOff x="824518" y="2952878"/>
              <a:chExt cx="2110916" cy="1407278"/>
            </a:xfrm>
          </p:grpSpPr>
          <p:grpSp>
            <p:nvGrpSpPr>
              <p:cNvPr id="35" name="组合 34"/>
              <p:cNvGrpSpPr/>
              <p:nvPr/>
            </p:nvGrpSpPr>
            <p:grpSpPr>
              <a:xfrm>
                <a:off x="824518" y="2952878"/>
                <a:ext cx="2110916" cy="1407278"/>
                <a:chOff x="5001959" y="2164282"/>
                <a:chExt cx="3402151" cy="2268101"/>
              </a:xfrm>
            </p:grpSpPr>
            <p:graphicFrame>
              <p:nvGraphicFramePr>
                <p:cNvPr id="39" name="图表 38"/>
                <p:cNvGraphicFramePr/>
                <p:nvPr/>
              </p:nvGraphicFramePr>
              <p:xfrm>
                <a:off x="5001959" y="2164282"/>
                <a:ext cx="3402151" cy="2268101"/>
              </p:xfrm>
              <a:graphic>
                <a:graphicData uri="http://schemas.openxmlformats.org/drawingml/2006/chart">
                  <c:chart xmlns:c="http://schemas.openxmlformats.org/drawingml/2006/chart" xmlns:r="http://schemas.openxmlformats.org/officeDocument/2006/relationships" r:id="rId1"/>
                </a:graphicData>
              </a:graphic>
            </p:graphicFrame>
            <p:sp>
              <p:nvSpPr>
                <p:cNvPr id="40" name="椭圆 39"/>
                <p:cNvSpPr/>
                <p:nvPr/>
              </p:nvSpPr>
              <p:spPr>
                <a:xfrm>
                  <a:off x="6147254" y="2750875"/>
                  <a:ext cx="1145756" cy="1145756"/>
                </a:xfrm>
                <a:prstGeom prst="ellipse">
                  <a:avLst/>
                </a:prstGeom>
                <a:solidFill>
                  <a:srgbClr val="0D0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grpSp>
            <p:nvGrpSpPr>
              <p:cNvPr id="36" name="组合 35"/>
              <p:cNvGrpSpPr/>
              <p:nvPr/>
            </p:nvGrpSpPr>
            <p:grpSpPr>
              <a:xfrm>
                <a:off x="1557148" y="3476215"/>
                <a:ext cx="748923" cy="461747"/>
                <a:chOff x="1569936" y="3437851"/>
                <a:chExt cx="748923" cy="461747"/>
              </a:xfrm>
            </p:grpSpPr>
            <p:sp>
              <p:nvSpPr>
                <p:cNvPr id="37" name="TextBox 18"/>
                <p:cNvSpPr txBox="1"/>
                <p:nvPr/>
              </p:nvSpPr>
              <p:spPr>
                <a:xfrm>
                  <a:off x="1569936" y="3437851"/>
                  <a:ext cx="748923" cy="276999"/>
                </a:xfrm>
                <a:prstGeom prst="rect">
                  <a:avLst/>
                </a:prstGeom>
                <a:noFill/>
              </p:spPr>
              <p:txBody>
                <a:bodyPr wrap="none" rtlCol="0">
                  <a:spAutoFit/>
                </a:bodyPr>
                <a:lstStyle/>
                <a:p>
                  <a:r>
                    <a:rPr lang="en-US" altLang="zh-CN" sz="1200" b="1" dirty="0" smtClean="0">
                      <a:solidFill>
                        <a:srgbClr val="DF9F3D"/>
                      </a:solidFill>
                      <a:latin typeface="Microsoft YaHei" panose="020B0503020204020204" pitchFamily="34" charset="-122"/>
                      <a:ea typeface="Microsoft YaHei" panose="020B0503020204020204" pitchFamily="34" charset="-122"/>
                    </a:rPr>
                    <a:t>FY2012</a:t>
                  </a:r>
                  <a:endParaRPr lang="zh-CN" altLang="en-US" sz="1200" b="1" dirty="0">
                    <a:solidFill>
                      <a:srgbClr val="DF9F3D"/>
                    </a:solidFill>
                    <a:latin typeface="Microsoft YaHei" panose="020B0503020204020204" pitchFamily="34" charset="-122"/>
                    <a:ea typeface="Microsoft YaHei" panose="020B0503020204020204" pitchFamily="34" charset="-122"/>
                  </a:endParaRPr>
                </a:p>
              </p:txBody>
            </p:sp>
            <p:sp>
              <p:nvSpPr>
                <p:cNvPr id="38" name="TextBox 175"/>
                <p:cNvSpPr txBox="1"/>
                <p:nvPr/>
              </p:nvSpPr>
              <p:spPr>
                <a:xfrm>
                  <a:off x="1685030" y="3622599"/>
                  <a:ext cx="516488" cy="276999"/>
                </a:xfrm>
                <a:prstGeom prst="rect">
                  <a:avLst/>
                </a:prstGeom>
                <a:noFill/>
              </p:spPr>
              <p:txBody>
                <a:bodyPr wrap="none" rtlCol="0">
                  <a:spAutoFit/>
                </a:bodyPr>
                <a:lstStyle/>
                <a:p>
                  <a:r>
                    <a:rPr lang="en-US" altLang="zh-CN" sz="1200" b="1" dirty="0" smtClean="0">
                      <a:solidFill>
                        <a:srgbClr val="DF9F3D"/>
                      </a:solidFill>
                      <a:latin typeface="Microsoft YaHei" panose="020B0503020204020204" pitchFamily="34" charset="-122"/>
                      <a:ea typeface="Microsoft YaHei" panose="020B0503020204020204" pitchFamily="34" charset="-122"/>
                    </a:rPr>
                    <a:t>70%</a:t>
                  </a:r>
                  <a:endParaRPr lang="zh-CN" altLang="en-US" sz="1200" b="1" dirty="0">
                    <a:solidFill>
                      <a:srgbClr val="DF9F3D"/>
                    </a:solidFill>
                    <a:latin typeface="Microsoft YaHei" panose="020B0503020204020204" pitchFamily="34" charset="-122"/>
                    <a:ea typeface="Microsoft YaHei" panose="020B0503020204020204" pitchFamily="34" charset="-122"/>
                  </a:endParaRPr>
                </a:p>
              </p:txBody>
            </p:sp>
          </p:grpSp>
        </p:grpSp>
        <p:grpSp>
          <p:nvGrpSpPr>
            <p:cNvPr id="13" name="组合 12"/>
            <p:cNvGrpSpPr/>
            <p:nvPr/>
          </p:nvGrpSpPr>
          <p:grpSpPr>
            <a:xfrm>
              <a:off x="6774774" y="3182244"/>
              <a:ext cx="2110916" cy="1407278"/>
              <a:chOff x="5161874" y="2367916"/>
              <a:chExt cx="2110916" cy="1407278"/>
            </a:xfrm>
          </p:grpSpPr>
          <p:grpSp>
            <p:nvGrpSpPr>
              <p:cNvPr id="28" name="组合 27"/>
              <p:cNvGrpSpPr/>
              <p:nvPr/>
            </p:nvGrpSpPr>
            <p:grpSpPr>
              <a:xfrm>
                <a:off x="5161874" y="2367916"/>
                <a:ext cx="2110916" cy="1407278"/>
                <a:chOff x="5001959" y="2164282"/>
                <a:chExt cx="3402151" cy="2268101"/>
              </a:xfrm>
            </p:grpSpPr>
            <p:graphicFrame>
              <p:nvGraphicFramePr>
                <p:cNvPr id="33" name="图表 32"/>
                <p:cNvGraphicFramePr/>
                <p:nvPr/>
              </p:nvGraphicFramePr>
              <p:xfrm>
                <a:off x="5001959" y="2164282"/>
                <a:ext cx="3402151" cy="2268101"/>
              </p:xfrm>
              <a:graphic>
                <a:graphicData uri="http://schemas.openxmlformats.org/drawingml/2006/chart">
                  <c:chart xmlns:c="http://schemas.openxmlformats.org/drawingml/2006/chart" xmlns:r="http://schemas.openxmlformats.org/officeDocument/2006/relationships" r:id="rId2"/>
                </a:graphicData>
              </a:graphic>
            </p:graphicFrame>
            <p:sp>
              <p:nvSpPr>
                <p:cNvPr id="34" name="椭圆 33"/>
                <p:cNvSpPr/>
                <p:nvPr/>
              </p:nvSpPr>
              <p:spPr>
                <a:xfrm>
                  <a:off x="6147254" y="2750875"/>
                  <a:ext cx="1145756" cy="1145756"/>
                </a:xfrm>
                <a:prstGeom prst="ellipse">
                  <a:avLst/>
                </a:prstGeom>
                <a:solidFill>
                  <a:srgbClr val="0D0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grpSp>
            <p:nvGrpSpPr>
              <p:cNvPr id="29" name="组合 28"/>
              <p:cNvGrpSpPr/>
              <p:nvPr/>
            </p:nvGrpSpPr>
            <p:grpSpPr>
              <a:xfrm>
                <a:off x="5903195" y="2929905"/>
                <a:ext cx="748923" cy="461746"/>
                <a:chOff x="1593211" y="3482092"/>
                <a:chExt cx="748923" cy="461746"/>
              </a:xfrm>
            </p:grpSpPr>
            <p:sp>
              <p:nvSpPr>
                <p:cNvPr id="31" name="TextBox 177"/>
                <p:cNvSpPr txBox="1"/>
                <p:nvPr/>
              </p:nvSpPr>
              <p:spPr>
                <a:xfrm>
                  <a:off x="1593211" y="3482092"/>
                  <a:ext cx="748923" cy="276999"/>
                </a:xfrm>
                <a:prstGeom prst="rect">
                  <a:avLst/>
                </a:prstGeom>
                <a:noFill/>
              </p:spPr>
              <p:txBody>
                <a:bodyPr wrap="none" rtlCol="0">
                  <a:spAutoFit/>
                </a:bodyPr>
                <a:lstStyle/>
                <a:p>
                  <a:r>
                    <a:rPr lang="en-US" altLang="zh-CN" sz="1200" b="1" dirty="0" smtClean="0">
                      <a:solidFill>
                        <a:srgbClr val="DF9F3D"/>
                      </a:solidFill>
                      <a:latin typeface="Microsoft YaHei" panose="020B0503020204020204" pitchFamily="34" charset="-122"/>
                      <a:ea typeface="Microsoft YaHei" panose="020B0503020204020204" pitchFamily="34" charset="-122"/>
                    </a:rPr>
                    <a:t>FY2013</a:t>
                  </a:r>
                  <a:endParaRPr lang="zh-CN" altLang="en-US" sz="1200" b="1" dirty="0">
                    <a:solidFill>
                      <a:srgbClr val="DF9F3D"/>
                    </a:solidFill>
                    <a:latin typeface="Microsoft YaHei" panose="020B0503020204020204" pitchFamily="34" charset="-122"/>
                    <a:ea typeface="Microsoft YaHei" panose="020B0503020204020204" pitchFamily="34" charset="-122"/>
                  </a:endParaRPr>
                </a:p>
              </p:txBody>
            </p:sp>
            <p:sp>
              <p:nvSpPr>
                <p:cNvPr id="32" name="TextBox 178"/>
                <p:cNvSpPr txBox="1"/>
                <p:nvPr/>
              </p:nvSpPr>
              <p:spPr>
                <a:xfrm>
                  <a:off x="1708305" y="3666839"/>
                  <a:ext cx="516488" cy="276999"/>
                </a:xfrm>
                <a:prstGeom prst="rect">
                  <a:avLst/>
                </a:prstGeom>
                <a:noFill/>
              </p:spPr>
              <p:txBody>
                <a:bodyPr wrap="none" rtlCol="0">
                  <a:spAutoFit/>
                </a:bodyPr>
                <a:lstStyle/>
                <a:p>
                  <a:r>
                    <a:rPr lang="en-US" altLang="zh-CN" sz="1200" b="1" dirty="0" smtClean="0">
                      <a:solidFill>
                        <a:srgbClr val="DF9F3D"/>
                      </a:solidFill>
                      <a:latin typeface="Microsoft YaHei" panose="020B0503020204020204" pitchFamily="34" charset="-122"/>
                      <a:ea typeface="Microsoft YaHei" panose="020B0503020204020204" pitchFamily="34" charset="-122"/>
                    </a:rPr>
                    <a:t>60%</a:t>
                  </a:r>
                  <a:endParaRPr lang="zh-CN" altLang="en-US" sz="1200" b="1" dirty="0">
                    <a:solidFill>
                      <a:srgbClr val="DF9F3D"/>
                    </a:solidFill>
                    <a:latin typeface="Microsoft YaHei" panose="020B0503020204020204" pitchFamily="34" charset="-122"/>
                    <a:ea typeface="Microsoft YaHei" panose="020B0503020204020204" pitchFamily="34" charset="-122"/>
                  </a:endParaRPr>
                </a:p>
              </p:txBody>
            </p:sp>
          </p:grpSp>
        </p:grpSp>
        <p:grpSp>
          <p:nvGrpSpPr>
            <p:cNvPr id="14" name="组合 13"/>
            <p:cNvGrpSpPr/>
            <p:nvPr/>
          </p:nvGrpSpPr>
          <p:grpSpPr>
            <a:xfrm>
              <a:off x="8273132" y="4006657"/>
              <a:ext cx="2110916" cy="1407278"/>
              <a:chOff x="6660232" y="3192329"/>
              <a:chExt cx="2110916" cy="1407278"/>
            </a:xfrm>
          </p:grpSpPr>
          <p:grpSp>
            <p:nvGrpSpPr>
              <p:cNvPr id="22" name="组合 21"/>
              <p:cNvGrpSpPr/>
              <p:nvPr/>
            </p:nvGrpSpPr>
            <p:grpSpPr>
              <a:xfrm>
                <a:off x="6660232" y="3192329"/>
                <a:ext cx="2110916" cy="1407278"/>
                <a:chOff x="5001959" y="1888863"/>
                <a:chExt cx="3402151" cy="2268101"/>
              </a:xfrm>
            </p:grpSpPr>
            <p:graphicFrame>
              <p:nvGraphicFramePr>
                <p:cNvPr id="26" name="图表 25"/>
                <p:cNvGraphicFramePr/>
                <p:nvPr/>
              </p:nvGraphicFramePr>
              <p:xfrm>
                <a:off x="5001959" y="1888863"/>
                <a:ext cx="3402151" cy="2268101"/>
              </p:xfrm>
              <a:graphic>
                <a:graphicData uri="http://schemas.openxmlformats.org/drawingml/2006/chart">
                  <c:chart xmlns:c="http://schemas.openxmlformats.org/drawingml/2006/chart" xmlns:r="http://schemas.openxmlformats.org/officeDocument/2006/relationships" r:id="rId3"/>
                </a:graphicData>
              </a:graphic>
            </p:graphicFrame>
            <p:sp>
              <p:nvSpPr>
                <p:cNvPr id="27" name="椭圆 26"/>
                <p:cNvSpPr/>
                <p:nvPr/>
              </p:nvSpPr>
              <p:spPr>
                <a:xfrm>
                  <a:off x="6147254" y="2475456"/>
                  <a:ext cx="1145755" cy="1145757"/>
                </a:xfrm>
                <a:prstGeom prst="ellipse">
                  <a:avLst/>
                </a:prstGeom>
                <a:solidFill>
                  <a:srgbClr val="0D0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grpSp>
            <p:nvGrpSpPr>
              <p:cNvPr id="23" name="组合 22"/>
              <p:cNvGrpSpPr/>
              <p:nvPr/>
            </p:nvGrpSpPr>
            <p:grpSpPr>
              <a:xfrm>
                <a:off x="7430884" y="3718352"/>
                <a:ext cx="748923" cy="461745"/>
                <a:chOff x="1604900" y="3254956"/>
                <a:chExt cx="748923" cy="461745"/>
              </a:xfrm>
            </p:grpSpPr>
            <p:sp>
              <p:nvSpPr>
                <p:cNvPr id="24" name="TextBox 180"/>
                <p:cNvSpPr txBox="1"/>
                <p:nvPr/>
              </p:nvSpPr>
              <p:spPr>
                <a:xfrm>
                  <a:off x="1604900" y="3254956"/>
                  <a:ext cx="748923" cy="276999"/>
                </a:xfrm>
                <a:prstGeom prst="rect">
                  <a:avLst/>
                </a:prstGeom>
                <a:noFill/>
              </p:spPr>
              <p:txBody>
                <a:bodyPr wrap="none" rtlCol="0">
                  <a:spAutoFit/>
                </a:bodyPr>
                <a:lstStyle/>
                <a:p>
                  <a:r>
                    <a:rPr lang="en-US" altLang="zh-CN" sz="1200" b="1" dirty="0" smtClean="0">
                      <a:solidFill>
                        <a:srgbClr val="DF9F3D"/>
                      </a:solidFill>
                      <a:latin typeface="Microsoft YaHei" panose="020B0503020204020204" pitchFamily="34" charset="-122"/>
                      <a:ea typeface="Microsoft YaHei" panose="020B0503020204020204" pitchFamily="34" charset="-122"/>
                    </a:rPr>
                    <a:t>FY2014</a:t>
                  </a:r>
                  <a:endParaRPr lang="zh-CN" altLang="en-US" sz="1200" b="1" dirty="0">
                    <a:solidFill>
                      <a:srgbClr val="DF9F3D"/>
                    </a:solidFill>
                    <a:latin typeface="Microsoft YaHei" panose="020B0503020204020204" pitchFamily="34" charset="-122"/>
                    <a:ea typeface="Microsoft YaHei" panose="020B0503020204020204" pitchFamily="34" charset="-122"/>
                  </a:endParaRPr>
                </a:p>
              </p:txBody>
            </p:sp>
            <p:sp>
              <p:nvSpPr>
                <p:cNvPr id="25" name="TextBox 182"/>
                <p:cNvSpPr txBox="1"/>
                <p:nvPr/>
              </p:nvSpPr>
              <p:spPr>
                <a:xfrm>
                  <a:off x="1719994" y="3439702"/>
                  <a:ext cx="516488" cy="276999"/>
                </a:xfrm>
                <a:prstGeom prst="rect">
                  <a:avLst/>
                </a:prstGeom>
                <a:noFill/>
              </p:spPr>
              <p:txBody>
                <a:bodyPr wrap="none" rtlCol="0">
                  <a:spAutoFit/>
                </a:bodyPr>
                <a:lstStyle/>
                <a:p>
                  <a:r>
                    <a:rPr lang="en-US" altLang="zh-CN" sz="1200" b="1" dirty="0" smtClean="0">
                      <a:solidFill>
                        <a:srgbClr val="DF9F3D"/>
                      </a:solidFill>
                      <a:latin typeface="Microsoft YaHei" panose="020B0503020204020204" pitchFamily="34" charset="-122"/>
                      <a:ea typeface="Microsoft YaHei" panose="020B0503020204020204" pitchFamily="34" charset="-122"/>
                    </a:rPr>
                    <a:t>80%</a:t>
                  </a:r>
                  <a:endParaRPr lang="zh-CN" altLang="en-US" sz="1200" b="1" dirty="0">
                    <a:solidFill>
                      <a:srgbClr val="DF9F3D"/>
                    </a:solidFill>
                    <a:latin typeface="Microsoft YaHei" panose="020B0503020204020204" pitchFamily="34" charset="-122"/>
                    <a:ea typeface="Microsoft YaHei" panose="020B0503020204020204" pitchFamily="34" charset="-122"/>
                  </a:endParaRPr>
                </a:p>
              </p:txBody>
            </p:sp>
          </p:grpSp>
        </p:grpSp>
        <p:grpSp>
          <p:nvGrpSpPr>
            <p:cNvPr id="15" name="组合 14"/>
            <p:cNvGrpSpPr/>
            <p:nvPr/>
          </p:nvGrpSpPr>
          <p:grpSpPr>
            <a:xfrm>
              <a:off x="3967507" y="2980647"/>
              <a:ext cx="3451556" cy="2301038"/>
              <a:chOff x="2354607" y="2166319"/>
              <a:chExt cx="3451556" cy="2301038"/>
            </a:xfrm>
          </p:grpSpPr>
          <p:grpSp>
            <p:nvGrpSpPr>
              <p:cNvPr id="16" name="组合 15"/>
              <p:cNvGrpSpPr/>
              <p:nvPr/>
            </p:nvGrpSpPr>
            <p:grpSpPr>
              <a:xfrm>
                <a:off x="2354607" y="2166319"/>
                <a:ext cx="3451556" cy="2301038"/>
                <a:chOff x="5033236" y="3132396"/>
                <a:chExt cx="3402151" cy="2268101"/>
              </a:xfrm>
            </p:grpSpPr>
            <p:graphicFrame>
              <p:nvGraphicFramePr>
                <p:cNvPr id="20" name="图表 19"/>
                <p:cNvGraphicFramePr/>
                <p:nvPr/>
              </p:nvGraphicFramePr>
              <p:xfrm>
                <a:off x="5033236" y="3132396"/>
                <a:ext cx="3402151" cy="2268101"/>
              </p:xfrm>
              <a:graphic>
                <a:graphicData uri="http://schemas.openxmlformats.org/drawingml/2006/chart">
                  <c:chart xmlns:c="http://schemas.openxmlformats.org/drawingml/2006/chart" xmlns:r="http://schemas.openxmlformats.org/officeDocument/2006/relationships" r:id="rId4"/>
                </a:graphicData>
              </a:graphic>
            </p:graphicFrame>
            <p:sp>
              <p:nvSpPr>
                <p:cNvPr id="21" name="椭圆 20"/>
                <p:cNvSpPr/>
                <p:nvPr/>
              </p:nvSpPr>
              <p:spPr>
                <a:xfrm>
                  <a:off x="6178531" y="3718990"/>
                  <a:ext cx="1145756" cy="1145756"/>
                </a:xfrm>
                <a:prstGeom prst="ellipse">
                  <a:avLst/>
                </a:prstGeom>
                <a:solidFill>
                  <a:srgbClr val="0D0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grpSp>
            <p:nvGrpSpPr>
              <p:cNvPr id="17" name="组合 16"/>
              <p:cNvGrpSpPr/>
              <p:nvPr/>
            </p:nvGrpSpPr>
            <p:grpSpPr>
              <a:xfrm>
                <a:off x="3664898" y="3069274"/>
                <a:ext cx="1032655" cy="639423"/>
                <a:chOff x="1647225" y="4374222"/>
                <a:chExt cx="1032655" cy="639423"/>
              </a:xfrm>
            </p:grpSpPr>
            <p:sp>
              <p:nvSpPr>
                <p:cNvPr id="18" name="TextBox 184"/>
                <p:cNvSpPr txBox="1"/>
                <p:nvPr/>
              </p:nvSpPr>
              <p:spPr>
                <a:xfrm>
                  <a:off x="1647225" y="4374222"/>
                  <a:ext cx="1032655" cy="369332"/>
                </a:xfrm>
                <a:prstGeom prst="rect">
                  <a:avLst/>
                </a:prstGeom>
                <a:noFill/>
              </p:spPr>
              <p:txBody>
                <a:bodyPr wrap="none" rtlCol="0">
                  <a:spAutoFit/>
                </a:bodyPr>
                <a:lstStyle/>
                <a:p>
                  <a:r>
                    <a:rPr lang="en-US" altLang="zh-CN" b="1" dirty="0" smtClean="0">
                      <a:solidFill>
                        <a:srgbClr val="DF9F3D"/>
                      </a:solidFill>
                      <a:latin typeface="Microsoft YaHei" panose="020B0503020204020204" pitchFamily="34" charset="-122"/>
                      <a:ea typeface="Microsoft YaHei" panose="020B0503020204020204" pitchFamily="34" charset="-122"/>
                    </a:rPr>
                    <a:t>FY2015</a:t>
                  </a:r>
                  <a:endParaRPr lang="zh-CN" altLang="en-US" b="1" dirty="0">
                    <a:solidFill>
                      <a:srgbClr val="DF9F3D"/>
                    </a:solidFill>
                    <a:latin typeface="Microsoft YaHei" panose="020B0503020204020204" pitchFamily="34" charset="-122"/>
                    <a:ea typeface="Microsoft YaHei" panose="020B0503020204020204" pitchFamily="34" charset="-122"/>
                  </a:endParaRPr>
                </a:p>
              </p:txBody>
            </p:sp>
            <p:sp>
              <p:nvSpPr>
                <p:cNvPr id="19" name="TextBox 185"/>
                <p:cNvSpPr txBox="1"/>
                <p:nvPr/>
              </p:nvSpPr>
              <p:spPr>
                <a:xfrm>
                  <a:off x="1811086" y="4644313"/>
                  <a:ext cx="684803" cy="369332"/>
                </a:xfrm>
                <a:prstGeom prst="rect">
                  <a:avLst/>
                </a:prstGeom>
                <a:noFill/>
              </p:spPr>
              <p:txBody>
                <a:bodyPr wrap="none" rtlCol="0">
                  <a:spAutoFit/>
                </a:bodyPr>
                <a:lstStyle/>
                <a:p>
                  <a:r>
                    <a:rPr lang="en-US" altLang="zh-CN" b="1" dirty="0" smtClean="0">
                      <a:solidFill>
                        <a:srgbClr val="DF9F3D"/>
                      </a:solidFill>
                      <a:latin typeface="Microsoft YaHei" panose="020B0503020204020204" pitchFamily="34" charset="-122"/>
                      <a:ea typeface="Microsoft YaHei" panose="020B0503020204020204" pitchFamily="34" charset="-122"/>
                    </a:rPr>
                    <a:t>80%</a:t>
                  </a:r>
                  <a:endParaRPr lang="zh-CN" altLang="en-US" b="1" dirty="0">
                    <a:solidFill>
                      <a:srgbClr val="DF9F3D"/>
                    </a:solidFill>
                    <a:latin typeface="Microsoft YaHei" panose="020B0503020204020204" pitchFamily="34" charset="-122"/>
                    <a:ea typeface="Microsoft YaHei" panose="020B0503020204020204" pitchFamily="34" charset="-122"/>
                  </a:endParaRPr>
                </a:p>
              </p:txBody>
            </p:sp>
          </p:grpSp>
        </p:grpSp>
      </p:grpSp>
      <p:pic>
        <p:nvPicPr>
          <p:cNvPr id="41" name="Picture 5" descr="G:\无版权图片\15.jpg"/>
          <p:cNvPicPr>
            <a:picLocks noChangeAspect="1" noChangeArrowheads="1"/>
          </p:cNvPicPr>
          <p:nvPr/>
        </p:nvPicPr>
        <p:blipFill rotWithShape="1">
          <a:blip r:embed="rId6" cstate="email"/>
          <a:srcRect/>
          <a:stretch>
            <a:fillRect/>
          </a:stretch>
        </p:blipFill>
        <p:spPr bwMode="auto">
          <a:xfrm>
            <a:off x="1184951" y="4604168"/>
            <a:ext cx="1839056" cy="1088485"/>
          </a:xfrm>
          <a:prstGeom prst="rect">
            <a:avLst/>
          </a:prstGeom>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2" name="Picture 3" descr="G:\无版权图片\21.jpg"/>
          <p:cNvPicPr>
            <a:picLocks noChangeAspect="1" noChangeArrowheads="1"/>
          </p:cNvPicPr>
          <p:nvPr/>
        </p:nvPicPr>
        <p:blipFill rotWithShape="1">
          <a:blip r:embed="rId7" cstate="email"/>
          <a:srcRect/>
          <a:stretch>
            <a:fillRect/>
          </a:stretch>
        </p:blipFill>
        <p:spPr bwMode="auto">
          <a:xfrm>
            <a:off x="3869254" y="4604168"/>
            <a:ext cx="1838164" cy="1088485"/>
          </a:xfrm>
          <a:prstGeom prst="rect">
            <a:avLst/>
          </a:prstGeom>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3" name="Picture 4" descr="G:\无版权图片\22.jpg"/>
          <p:cNvPicPr>
            <a:picLocks noChangeAspect="1" noChangeArrowheads="1"/>
          </p:cNvPicPr>
          <p:nvPr/>
        </p:nvPicPr>
        <p:blipFill rotWithShape="1">
          <a:blip r:embed="rId8" cstate="email"/>
          <a:srcRect/>
          <a:stretch>
            <a:fillRect/>
          </a:stretch>
        </p:blipFill>
        <p:spPr bwMode="auto">
          <a:xfrm>
            <a:off x="6552665" y="4604168"/>
            <a:ext cx="1838164" cy="1088907"/>
          </a:xfrm>
          <a:prstGeom prst="rect">
            <a:avLst/>
          </a:prstGeom>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4" name="Picture 5" descr="G:\无版权图片\23.jpg"/>
          <p:cNvPicPr>
            <a:picLocks noChangeAspect="1" noChangeArrowheads="1"/>
          </p:cNvPicPr>
          <p:nvPr/>
        </p:nvPicPr>
        <p:blipFill rotWithShape="1">
          <a:blip r:embed="rId9" cstate="email"/>
          <a:srcRect/>
          <a:stretch>
            <a:fillRect/>
          </a:stretch>
        </p:blipFill>
        <p:spPr bwMode="auto">
          <a:xfrm>
            <a:off x="9236075" y="4604168"/>
            <a:ext cx="1837274" cy="1088906"/>
          </a:xfrm>
          <a:prstGeom prst="rect">
            <a:avLst/>
          </a:prstGeom>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13500"/>
            <a:ext cx="12211637" cy="6871500"/>
          </a:xfrm>
          <a:prstGeom prst="rect">
            <a:avLst/>
          </a:prstGeom>
        </p:spPr>
      </p:pic>
      <p:sp>
        <p:nvSpPr>
          <p:cNvPr id="30" name="矩形 29"/>
          <p:cNvSpPr/>
          <p:nvPr/>
        </p:nvSpPr>
        <p:spPr>
          <a:xfrm>
            <a:off x="-13064" y="-41578"/>
            <a:ext cx="12193760" cy="6899578"/>
          </a:xfrm>
          <a:prstGeom prst="rect">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7" name="矩形 56"/>
          <p:cNvSpPr/>
          <p:nvPr/>
        </p:nvSpPr>
        <p:spPr>
          <a:xfrm>
            <a:off x="-13064" y="-41578"/>
            <a:ext cx="12193760" cy="566329"/>
          </a:xfrm>
          <a:prstGeom prst="rect">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sp>
        <p:nvSpPr>
          <p:cNvPr id="58" name="文本框 57"/>
          <p:cNvSpPr txBox="1"/>
          <p:nvPr/>
        </p:nvSpPr>
        <p:spPr>
          <a:xfrm>
            <a:off x="1544715" y="-7428"/>
            <a:ext cx="934871" cy="461665"/>
          </a:xfrm>
          <a:prstGeom prst="rect">
            <a:avLst/>
          </a:prstGeom>
          <a:noFill/>
        </p:spPr>
        <p:txBody>
          <a:bodyPr wrap="none" rtlCol="0">
            <a:spAutoFit/>
          </a:bodyPr>
          <a:lstStyle/>
          <a:p>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01</a:t>
            </a:r>
            <a:endPar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endParaRPr>
          </a:p>
          <a:p>
            <a:r>
              <a:rPr lang="en-US" altLang="zh-CN" sz="1200" b="1" dirty="0">
                <a:solidFill>
                  <a:prstClr val="white">
                    <a:lumMod val="85000"/>
                  </a:prstClr>
                </a:solidFill>
                <a:latin typeface="Microsoft YaHei" panose="020B0503020204020204" pitchFamily="34" charset="-122"/>
                <a:ea typeface="Microsoft YaHei" panose="020B0503020204020204" pitchFamily="34" charset="-122"/>
              </a:rPr>
              <a:t> </a:t>
            </a:r>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   ABOUT</a:t>
            </a:r>
            <a:endParaRPr lang="zh-CN" altLang="en-US" sz="1200" b="1" dirty="0">
              <a:solidFill>
                <a:prstClr val="white">
                  <a:lumMod val="85000"/>
                </a:prstClr>
              </a:solidFill>
              <a:latin typeface="Microsoft YaHei" panose="020B0503020204020204" pitchFamily="34" charset="-122"/>
              <a:ea typeface="Microsoft YaHei" panose="020B0503020204020204" pitchFamily="34" charset="-122"/>
            </a:endParaRPr>
          </a:p>
        </p:txBody>
      </p:sp>
      <p:sp>
        <p:nvSpPr>
          <p:cNvPr id="59" name="文本框 58"/>
          <p:cNvSpPr txBox="1"/>
          <p:nvPr/>
        </p:nvSpPr>
        <p:spPr>
          <a:xfrm>
            <a:off x="9647223" y="-7428"/>
            <a:ext cx="1120628" cy="461665"/>
          </a:xfrm>
          <a:prstGeom prst="rect">
            <a:avLst/>
          </a:prstGeom>
          <a:noFill/>
        </p:spPr>
        <p:txBody>
          <a:bodyPr wrap="none" rtlCol="0">
            <a:spAutoFit/>
          </a:bodyPr>
          <a:lstStyle/>
          <a:p>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05</a:t>
            </a:r>
            <a:endPar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endParaRPr>
          </a:p>
          <a:p>
            <a:r>
              <a:rPr lang="en-US" altLang="zh-CN" sz="1200" b="1" dirty="0">
                <a:solidFill>
                  <a:prstClr val="white">
                    <a:lumMod val="85000"/>
                  </a:prstClr>
                </a:solidFill>
                <a:latin typeface="Microsoft YaHei" panose="020B0503020204020204" pitchFamily="34" charset="-122"/>
                <a:ea typeface="Microsoft YaHei" panose="020B0503020204020204" pitchFamily="34" charset="-122"/>
              </a:rPr>
              <a:t> </a:t>
            </a:r>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   </a:t>
            </a:r>
            <a:r>
              <a:rPr lang="en-US" altLang="zh-CN" sz="1200" b="1" dirty="0">
                <a:solidFill>
                  <a:prstClr val="white">
                    <a:lumMod val="85000"/>
                  </a:prstClr>
                </a:solidFill>
                <a:latin typeface="Microsoft YaHei" panose="020B0503020204020204" pitchFamily="34" charset="-122"/>
                <a:ea typeface="Microsoft YaHei" panose="020B0503020204020204" pitchFamily="34" charset="-122"/>
              </a:rPr>
              <a:t>CONTACT</a:t>
            </a:r>
            <a:endParaRPr lang="zh-CN" altLang="en-US" sz="1200" b="1" dirty="0">
              <a:solidFill>
                <a:prstClr val="white">
                  <a:lumMod val="85000"/>
                </a:prstClr>
              </a:solidFill>
              <a:latin typeface="Microsoft YaHei" panose="020B0503020204020204" pitchFamily="34" charset="-122"/>
              <a:ea typeface="Microsoft YaHei" panose="020B0503020204020204" pitchFamily="34" charset="-122"/>
            </a:endParaRPr>
          </a:p>
        </p:txBody>
      </p:sp>
      <p:sp>
        <p:nvSpPr>
          <p:cNvPr id="60" name="文本框 59"/>
          <p:cNvSpPr txBox="1"/>
          <p:nvPr/>
        </p:nvSpPr>
        <p:spPr>
          <a:xfrm>
            <a:off x="3406435" y="-19517"/>
            <a:ext cx="831253" cy="461665"/>
          </a:xfrm>
          <a:prstGeom prst="rect">
            <a:avLst/>
          </a:prstGeom>
          <a:noFill/>
        </p:spPr>
        <p:txBody>
          <a:bodyPr wrap="none" rtlCol="0">
            <a:spAutoFit/>
          </a:bodyPr>
          <a:lstStyle/>
          <a:p>
            <a:r>
              <a:rPr lang="en-US" altLang="zh-CN" sz="1200" b="1" dirty="0" smtClean="0">
                <a:solidFill>
                  <a:srgbClr val="FFFF00"/>
                </a:solidFill>
                <a:latin typeface="Microsoft YaHei" panose="020B0503020204020204" pitchFamily="34" charset="-122"/>
                <a:ea typeface="Microsoft YaHei" panose="020B0503020204020204" pitchFamily="34" charset="-122"/>
              </a:rPr>
              <a:t>02</a:t>
            </a:r>
            <a:endParaRPr lang="en-US" altLang="zh-CN" sz="1200" b="1" dirty="0" smtClean="0">
              <a:solidFill>
                <a:srgbClr val="FFFF00"/>
              </a:solidFill>
              <a:latin typeface="Microsoft YaHei" panose="020B0503020204020204" pitchFamily="34" charset="-122"/>
              <a:ea typeface="Microsoft YaHei" panose="020B0503020204020204" pitchFamily="34" charset="-122"/>
            </a:endParaRPr>
          </a:p>
          <a:p>
            <a:r>
              <a:rPr lang="en-US" altLang="zh-CN" sz="1200" b="1" dirty="0">
                <a:solidFill>
                  <a:srgbClr val="FFFF00"/>
                </a:solidFill>
                <a:latin typeface="Microsoft YaHei" panose="020B0503020204020204" pitchFamily="34" charset="-122"/>
                <a:ea typeface="Microsoft YaHei" panose="020B0503020204020204" pitchFamily="34" charset="-122"/>
              </a:rPr>
              <a:t> </a:t>
            </a:r>
            <a:r>
              <a:rPr lang="en-US" altLang="zh-CN" sz="1200" b="1" dirty="0" smtClean="0">
                <a:solidFill>
                  <a:srgbClr val="FFFF00"/>
                </a:solidFill>
                <a:latin typeface="Microsoft YaHei" panose="020B0503020204020204" pitchFamily="34" charset="-122"/>
                <a:ea typeface="Microsoft YaHei" panose="020B0503020204020204" pitchFamily="34" charset="-122"/>
              </a:rPr>
              <a:t>   TEAM</a:t>
            </a:r>
            <a:endParaRPr lang="zh-CN" altLang="en-US" sz="1200" b="1" dirty="0">
              <a:solidFill>
                <a:srgbClr val="FFFF00"/>
              </a:solidFill>
              <a:latin typeface="Microsoft YaHei" panose="020B0503020204020204" pitchFamily="34" charset="-122"/>
              <a:ea typeface="Microsoft YaHei" panose="020B0503020204020204" pitchFamily="34" charset="-122"/>
            </a:endParaRPr>
          </a:p>
        </p:txBody>
      </p:sp>
      <p:sp>
        <p:nvSpPr>
          <p:cNvPr id="61" name="文本框 60"/>
          <p:cNvSpPr txBox="1"/>
          <p:nvPr/>
        </p:nvSpPr>
        <p:spPr>
          <a:xfrm>
            <a:off x="7549862" y="-23344"/>
            <a:ext cx="805670" cy="461665"/>
          </a:xfrm>
          <a:prstGeom prst="rect">
            <a:avLst/>
          </a:prstGeom>
          <a:noFill/>
        </p:spPr>
        <p:txBody>
          <a:bodyPr wrap="none" rtlCol="0">
            <a:spAutoFit/>
          </a:bodyPr>
          <a:lstStyle/>
          <a:p>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04</a:t>
            </a:r>
            <a:endPar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endParaRPr>
          </a:p>
          <a:p>
            <a:r>
              <a:rPr lang="en-US" altLang="zh-CN" sz="1200" b="1" dirty="0">
                <a:solidFill>
                  <a:prstClr val="white">
                    <a:lumMod val="85000"/>
                  </a:prstClr>
                </a:solidFill>
                <a:latin typeface="Microsoft YaHei" panose="020B0503020204020204" pitchFamily="34" charset="-122"/>
                <a:ea typeface="Microsoft YaHei" panose="020B0503020204020204" pitchFamily="34" charset="-122"/>
              </a:rPr>
              <a:t> </a:t>
            </a:r>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   PLAN</a:t>
            </a:r>
            <a:endParaRPr lang="zh-CN" altLang="en-US" sz="1200" b="1" dirty="0">
              <a:solidFill>
                <a:prstClr val="white">
                  <a:lumMod val="85000"/>
                </a:prstClr>
              </a:solidFill>
              <a:latin typeface="Microsoft YaHei" panose="020B0503020204020204" pitchFamily="34" charset="-122"/>
              <a:ea typeface="Microsoft YaHei" panose="020B0503020204020204" pitchFamily="34" charset="-122"/>
            </a:endParaRPr>
          </a:p>
        </p:txBody>
      </p:sp>
      <p:sp>
        <p:nvSpPr>
          <p:cNvPr id="62" name="文本框 61"/>
          <p:cNvSpPr txBox="1"/>
          <p:nvPr/>
        </p:nvSpPr>
        <p:spPr>
          <a:xfrm>
            <a:off x="5329069" y="-7428"/>
            <a:ext cx="1045094" cy="461665"/>
          </a:xfrm>
          <a:prstGeom prst="rect">
            <a:avLst/>
          </a:prstGeom>
          <a:noFill/>
        </p:spPr>
        <p:txBody>
          <a:bodyPr wrap="none" rtlCol="0">
            <a:spAutoFit/>
          </a:bodyPr>
          <a:lstStyle/>
          <a:p>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03</a:t>
            </a:r>
            <a:endPar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endParaRPr>
          </a:p>
          <a:p>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    MARKET</a:t>
            </a:r>
            <a:endParaRPr lang="zh-CN" altLang="en-US" sz="1200" b="1" dirty="0">
              <a:solidFill>
                <a:prstClr val="white">
                  <a:lumMod val="85000"/>
                </a:prstClr>
              </a:solidFill>
              <a:latin typeface="Microsoft YaHei" panose="020B0503020204020204" pitchFamily="34" charset="-122"/>
              <a:ea typeface="Microsoft YaHei" panose="020B0503020204020204" pitchFamily="34" charset="-122"/>
            </a:endParaRPr>
          </a:p>
        </p:txBody>
      </p:sp>
      <p:sp>
        <p:nvSpPr>
          <p:cNvPr id="64" name="矩形 63"/>
          <p:cNvSpPr/>
          <p:nvPr/>
        </p:nvSpPr>
        <p:spPr>
          <a:xfrm>
            <a:off x="8937" y="6520159"/>
            <a:ext cx="12193760" cy="366294"/>
          </a:xfrm>
          <a:prstGeom prst="rect">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grpSp>
        <p:nvGrpSpPr>
          <p:cNvPr id="12" name="组合 11"/>
          <p:cNvGrpSpPr/>
          <p:nvPr/>
        </p:nvGrpSpPr>
        <p:grpSpPr>
          <a:xfrm>
            <a:off x="4558470" y="1820000"/>
            <a:ext cx="1466575" cy="1518638"/>
            <a:chOff x="3491882" y="1769440"/>
            <a:chExt cx="973552" cy="1008113"/>
          </a:xfrm>
          <a:solidFill>
            <a:srgbClr val="068E9E"/>
          </a:solidFill>
        </p:grpSpPr>
        <p:sp>
          <p:nvSpPr>
            <p:cNvPr id="42" name="矩形 41"/>
            <p:cNvSpPr/>
            <p:nvPr/>
          </p:nvSpPr>
          <p:spPr>
            <a:xfrm>
              <a:off x="3988444" y="1769441"/>
              <a:ext cx="476990" cy="1008112"/>
            </a:xfrm>
            <a:prstGeom prst="rect">
              <a:avLst/>
            </a:prstGeom>
            <a:solidFill>
              <a:schemeClr val="accent2"/>
            </a:solidFill>
            <a:ln w="25400" cap="flat" cmpd="sng" algn="ctr">
              <a:noFill/>
              <a:prstDash val="solid"/>
            </a:ln>
            <a:effectLst/>
          </p:spPr>
          <p:txBody>
            <a:bodyPr rtlCol="0" anchor="ctr"/>
            <a:lstStyle/>
            <a:p>
              <a:pPr marL="0" marR="0" lvl="0" indent="0" algn="ctr" defTabSz="914400" eaLnBrk="1" latinLnBrk="0" hangingPunct="1">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SimSun" panose="02010600030101010101" pitchFamily="2" charset="-122"/>
                <a:cs typeface="+mn-cs"/>
              </a:endParaRPr>
            </a:p>
          </p:txBody>
        </p:sp>
        <p:sp>
          <p:nvSpPr>
            <p:cNvPr id="43" name="等腰三角形 42"/>
            <p:cNvSpPr/>
            <p:nvPr/>
          </p:nvSpPr>
          <p:spPr>
            <a:xfrm rot="16200000">
              <a:off x="3236108" y="2025214"/>
              <a:ext cx="1008112" cy="496563"/>
            </a:xfrm>
            <a:prstGeom prst="triangle">
              <a:avLst/>
            </a:prstGeom>
            <a:solidFill>
              <a:schemeClr val="accent2"/>
            </a:solidFill>
            <a:ln w="25400" cap="flat" cmpd="sng" algn="ctr">
              <a:noFill/>
              <a:prstDash val="solid"/>
            </a:ln>
            <a:effectLst/>
          </p:spPr>
          <p:txBody>
            <a:bodyPr rtlCol="0" anchor="ctr"/>
            <a:lstStyle/>
            <a:p>
              <a:pPr marL="0" marR="0" lvl="0" indent="0" algn="ctr" defTabSz="914400" eaLnBrk="1" latinLnBrk="0" hangingPunct="1">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SimSun" panose="02010600030101010101" pitchFamily="2" charset="-122"/>
                <a:cs typeface="+mn-cs"/>
              </a:endParaRPr>
            </a:p>
          </p:txBody>
        </p:sp>
      </p:grpSp>
      <p:grpSp>
        <p:nvGrpSpPr>
          <p:cNvPr id="13" name="组合 12"/>
          <p:cNvGrpSpPr/>
          <p:nvPr/>
        </p:nvGrpSpPr>
        <p:grpSpPr>
          <a:xfrm flipH="1">
            <a:off x="6166151" y="1820002"/>
            <a:ext cx="1466575" cy="1518638"/>
            <a:chOff x="3491882" y="1769440"/>
            <a:chExt cx="973552" cy="1008113"/>
          </a:xfrm>
          <a:solidFill>
            <a:srgbClr val="068E9E"/>
          </a:solidFill>
        </p:grpSpPr>
        <p:sp>
          <p:nvSpPr>
            <p:cNvPr id="40" name="矩形 39"/>
            <p:cNvSpPr/>
            <p:nvPr/>
          </p:nvSpPr>
          <p:spPr>
            <a:xfrm>
              <a:off x="3988444" y="1769441"/>
              <a:ext cx="476990" cy="1008112"/>
            </a:xfrm>
            <a:prstGeom prst="rect">
              <a:avLst/>
            </a:prstGeom>
            <a:solidFill>
              <a:srgbClr val="33604C"/>
            </a:solidFill>
            <a:ln w="25400" cap="flat" cmpd="sng" algn="ctr">
              <a:noFill/>
              <a:prstDash val="solid"/>
            </a:ln>
            <a:effectLst/>
          </p:spPr>
          <p:txBody>
            <a:bodyPr rtlCol="0" anchor="ctr"/>
            <a:lstStyle/>
            <a:p>
              <a:pPr marL="0" marR="0" lvl="0" indent="0" algn="ctr" defTabSz="914400" eaLnBrk="1" latinLnBrk="0" hangingPunct="1">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SimSun" panose="02010600030101010101" pitchFamily="2" charset="-122"/>
                <a:cs typeface="+mn-cs"/>
              </a:endParaRPr>
            </a:p>
          </p:txBody>
        </p:sp>
        <p:sp>
          <p:nvSpPr>
            <p:cNvPr id="41" name="等腰三角形 40"/>
            <p:cNvSpPr/>
            <p:nvPr/>
          </p:nvSpPr>
          <p:spPr>
            <a:xfrm rot="16200000">
              <a:off x="3236108" y="2025214"/>
              <a:ext cx="1008112" cy="496563"/>
            </a:xfrm>
            <a:prstGeom prst="triangle">
              <a:avLst/>
            </a:prstGeom>
            <a:solidFill>
              <a:srgbClr val="33604C"/>
            </a:solidFill>
            <a:ln w="25400" cap="flat" cmpd="sng" algn="ctr">
              <a:noFill/>
              <a:prstDash val="solid"/>
            </a:ln>
            <a:effectLst/>
          </p:spPr>
          <p:txBody>
            <a:bodyPr rtlCol="0" anchor="ctr"/>
            <a:lstStyle/>
            <a:p>
              <a:pPr marL="0" marR="0" lvl="0" indent="0" algn="ctr" defTabSz="914400" eaLnBrk="1" latinLnBrk="0" hangingPunct="1">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SimSun" panose="02010600030101010101" pitchFamily="2" charset="-122"/>
                <a:cs typeface="+mn-cs"/>
              </a:endParaRPr>
            </a:p>
          </p:txBody>
        </p:sp>
      </p:grpSp>
      <p:grpSp>
        <p:nvGrpSpPr>
          <p:cNvPr id="14" name="组合 13"/>
          <p:cNvGrpSpPr/>
          <p:nvPr/>
        </p:nvGrpSpPr>
        <p:grpSpPr>
          <a:xfrm>
            <a:off x="4554714" y="3430731"/>
            <a:ext cx="1466575" cy="1518638"/>
            <a:chOff x="3491882" y="1769440"/>
            <a:chExt cx="973552" cy="1008113"/>
          </a:xfrm>
          <a:solidFill>
            <a:srgbClr val="068E9E"/>
          </a:solidFill>
        </p:grpSpPr>
        <p:sp>
          <p:nvSpPr>
            <p:cNvPr id="38" name="矩形 37"/>
            <p:cNvSpPr/>
            <p:nvPr/>
          </p:nvSpPr>
          <p:spPr>
            <a:xfrm>
              <a:off x="3988444" y="1769441"/>
              <a:ext cx="476990" cy="1008112"/>
            </a:xfrm>
            <a:prstGeom prst="rect">
              <a:avLst/>
            </a:prstGeom>
            <a:solidFill>
              <a:srgbClr val="33604C"/>
            </a:solidFill>
            <a:ln w="25400" cap="flat" cmpd="sng" algn="ctr">
              <a:noFill/>
              <a:prstDash val="solid"/>
            </a:ln>
            <a:effectLst/>
          </p:spPr>
          <p:txBody>
            <a:bodyPr rtlCol="0" anchor="ctr"/>
            <a:lstStyle/>
            <a:p>
              <a:pPr marL="0" marR="0" lvl="0" indent="0" algn="ctr" defTabSz="914400" eaLnBrk="1" latinLnBrk="0" hangingPunct="1">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SimSun" panose="02010600030101010101" pitchFamily="2" charset="-122"/>
                <a:cs typeface="+mn-cs"/>
              </a:endParaRPr>
            </a:p>
          </p:txBody>
        </p:sp>
        <p:sp>
          <p:nvSpPr>
            <p:cNvPr id="39" name="等腰三角形 38"/>
            <p:cNvSpPr/>
            <p:nvPr/>
          </p:nvSpPr>
          <p:spPr>
            <a:xfrm rot="16200000">
              <a:off x="3236108" y="2025214"/>
              <a:ext cx="1008112" cy="496563"/>
            </a:xfrm>
            <a:prstGeom prst="triangle">
              <a:avLst/>
            </a:prstGeom>
            <a:solidFill>
              <a:srgbClr val="33604C"/>
            </a:solidFill>
            <a:ln w="25400" cap="flat" cmpd="sng" algn="ctr">
              <a:noFill/>
              <a:prstDash val="solid"/>
            </a:ln>
            <a:effectLst/>
          </p:spPr>
          <p:txBody>
            <a:bodyPr rtlCol="0" anchor="ctr"/>
            <a:lstStyle/>
            <a:p>
              <a:pPr marL="0" marR="0" lvl="0" indent="0" algn="ctr" defTabSz="914400" eaLnBrk="1" latinLnBrk="0" hangingPunct="1">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SimSun" panose="02010600030101010101" pitchFamily="2" charset="-122"/>
                <a:cs typeface="+mn-cs"/>
              </a:endParaRPr>
            </a:p>
          </p:txBody>
        </p:sp>
      </p:grpSp>
      <p:grpSp>
        <p:nvGrpSpPr>
          <p:cNvPr id="15" name="组合 14"/>
          <p:cNvGrpSpPr/>
          <p:nvPr/>
        </p:nvGrpSpPr>
        <p:grpSpPr>
          <a:xfrm flipH="1">
            <a:off x="6162395" y="3430733"/>
            <a:ext cx="1466575" cy="1518638"/>
            <a:chOff x="3491882" y="1769440"/>
            <a:chExt cx="973552" cy="1008113"/>
          </a:xfrm>
          <a:solidFill>
            <a:srgbClr val="068E9E"/>
          </a:solidFill>
        </p:grpSpPr>
        <p:sp>
          <p:nvSpPr>
            <p:cNvPr id="36" name="矩形 35"/>
            <p:cNvSpPr/>
            <p:nvPr/>
          </p:nvSpPr>
          <p:spPr>
            <a:xfrm>
              <a:off x="3988444" y="1769441"/>
              <a:ext cx="476990" cy="1008112"/>
            </a:xfrm>
            <a:prstGeom prst="rect">
              <a:avLst/>
            </a:prstGeom>
            <a:solidFill>
              <a:srgbClr val="33604C"/>
            </a:solidFill>
            <a:ln w="25400" cap="flat" cmpd="sng" algn="ctr">
              <a:noFill/>
              <a:prstDash val="solid"/>
            </a:ln>
            <a:effectLst/>
          </p:spPr>
          <p:txBody>
            <a:bodyPr rtlCol="0" anchor="ctr"/>
            <a:lstStyle/>
            <a:p>
              <a:pPr marL="0" marR="0" lvl="0" indent="0" algn="ctr" defTabSz="914400" eaLnBrk="1" latinLnBrk="0" hangingPunct="1">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SimSun" panose="02010600030101010101" pitchFamily="2" charset="-122"/>
                <a:cs typeface="+mn-cs"/>
              </a:endParaRPr>
            </a:p>
          </p:txBody>
        </p:sp>
        <p:sp>
          <p:nvSpPr>
            <p:cNvPr id="37" name="等腰三角形 36"/>
            <p:cNvSpPr/>
            <p:nvPr/>
          </p:nvSpPr>
          <p:spPr>
            <a:xfrm rot="16200000">
              <a:off x="3236108" y="2025214"/>
              <a:ext cx="1008112" cy="496563"/>
            </a:xfrm>
            <a:prstGeom prst="triangle">
              <a:avLst/>
            </a:prstGeom>
            <a:solidFill>
              <a:srgbClr val="33604C"/>
            </a:solidFill>
            <a:ln w="25400" cap="flat" cmpd="sng" algn="ctr">
              <a:noFill/>
              <a:prstDash val="solid"/>
            </a:ln>
            <a:effectLst/>
          </p:spPr>
          <p:txBody>
            <a:bodyPr rtlCol="0" anchor="ctr"/>
            <a:lstStyle/>
            <a:p>
              <a:pPr marL="0" marR="0" lvl="0" indent="0" algn="ctr" defTabSz="914400" eaLnBrk="1" latinLnBrk="0" hangingPunct="1">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SimSun" panose="02010600030101010101" pitchFamily="2" charset="-122"/>
                <a:cs typeface="+mn-cs"/>
              </a:endParaRPr>
            </a:p>
          </p:txBody>
        </p:sp>
      </p:grpSp>
      <p:sp>
        <p:nvSpPr>
          <p:cNvPr id="16" name="Freeform 35"/>
          <p:cNvSpPr/>
          <p:nvPr/>
        </p:nvSpPr>
        <p:spPr bwMode="black">
          <a:xfrm>
            <a:off x="6415990" y="2184050"/>
            <a:ext cx="597859" cy="705499"/>
          </a:xfrm>
          <a:custGeom>
            <a:avLst/>
            <a:gdLst>
              <a:gd name="T0" fmla="*/ 249688 w 191"/>
              <a:gd name="T1" fmla="*/ 88526 h 197"/>
              <a:gd name="T2" fmla="*/ 172701 w 191"/>
              <a:gd name="T3" fmla="*/ 8299 h 197"/>
              <a:gd name="T4" fmla="*/ 97794 w 191"/>
              <a:gd name="T5" fmla="*/ 13832 h 197"/>
              <a:gd name="T6" fmla="*/ 91552 w 191"/>
              <a:gd name="T7" fmla="*/ 74694 h 197"/>
              <a:gd name="T8" fmla="*/ 83229 w 191"/>
              <a:gd name="T9" fmla="*/ 80227 h 197"/>
              <a:gd name="T10" fmla="*/ 83229 w 191"/>
              <a:gd name="T11" fmla="*/ 91293 h 197"/>
              <a:gd name="T12" fmla="*/ 93633 w 191"/>
              <a:gd name="T13" fmla="*/ 110658 h 197"/>
              <a:gd name="T14" fmla="*/ 183105 w 191"/>
              <a:gd name="T15" fmla="*/ 121724 h 197"/>
              <a:gd name="T16" fmla="*/ 245526 w 191"/>
              <a:gd name="T17" fmla="*/ 312608 h 197"/>
              <a:gd name="T18" fmla="*/ 299626 w 191"/>
              <a:gd name="T19" fmla="*/ 356872 h 197"/>
              <a:gd name="T20" fmla="*/ 233042 w 191"/>
              <a:gd name="T21" fmla="*/ 301543 h 197"/>
              <a:gd name="T22" fmla="*/ 135248 w 191"/>
              <a:gd name="T23" fmla="*/ 318141 h 197"/>
              <a:gd name="T24" fmla="*/ 0 w 191"/>
              <a:gd name="T25" fmla="*/ 320908 h 197"/>
              <a:gd name="T26" fmla="*/ 54099 w 191"/>
              <a:gd name="T27" fmla="*/ 481362 h 197"/>
              <a:gd name="T28" fmla="*/ 126925 w 191"/>
              <a:gd name="T29" fmla="*/ 376237 h 197"/>
              <a:gd name="T30" fmla="*/ 118602 w 191"/>
              <a:gd name="T31" fmla="*/ 409434 h 197"/>
              <a:gd name="T32" fmla="*/ 262172 w 191"/>
              <a:gd name="T33" fmla="*/ 387303 h 197"/>
              <a:gd name="T34" fmla="*/ 114440 w 191"/>
              <a:gd name="T35" fmla="*/ 423266 h 197"/>
              <a:gd name="T36" fmla="*/ 62422 w 191"/>
              <a:gd name="T37" fmla="*/ 497960 h 197"/>
              <a:gd name="T38" fmla="*/ 66583 w 191"/>
              <a:gd name="T39" fmla="*/ 503493 h 197"/>
              <a:gd name="T40" fmla="*/ 374532 w 191"/>
              <a:gd name="T41" fmla="*/ 439865 h 197"/>
              <a:gd name="T42" fmla="*/ 384936 w 191"/>
              <a:gd name="T43" fmla="*/ 356872 h 197"/>
              <a:gd name="T44" fmla="*/ 249688 w 191"/>
              <a:gd name="T45" fmla="*/ 88526 h 19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91" h="197">
                <a:moveTo>
                  <a:pt x="120" y="32"/>
                </a:moveTo>
                <a:cubicBezTo>
                  <a:pt x="112" y="23"/>
                  <a:pt x="99" y="9"/>
                  <a:pt x="83" y="3"/>
                </a:cubicBezTo>
                <a:cubicBezTo>
                  <a:pt x="72" y="0"/>
                  <a:pt x="47" y="5"/>
                  <a:pt x="47" y="5"/>
                </a:cubicBezTo>
                <a:cubicBezTo>
                  <a:pt x="44" y="27"/>
                  <a:pt x="44" y="27"/>
                  <a:pt x="44" y="27"/>
                </a:cubicBezTo>
                <a:cubicBezTo>
                  <a:pt x="40" y="29"/>
                  <a:pt x="40" y="29"/>
                  <a:pt x="40" y="29"/>
                </a:cubicBezTo>
                <a:cubicBezTo>
                  <a:pt x="40" y="33"/>
                  <a:pt x="40" y="33"/>
                  <a:pt x="40" y="33"/>
                </a:cubicBezTo>
                <a:cubicBezTo>
                  <a:pt x="40" y="33"/>
                  <a:pt x="40" y="37"/>
                  <a:pt x="45" y="40"/>
                </a:cubicBezTo>
                <a:cubicBezTo>
                  <a:pt x="50" y="42"/>
                  <a:pt x="73" y="53"/>
                  <a:pt x="88" y="44"/>
                </a:cubicBezTo>
                <a:cubicBezTo>
                  <a:pt x="118" y="60"/>
                  <a:pt x="105" y="91"/>
                  <a:pt x="118" y="113"/>
                </a:cubicBezTo>
                <a:cubicBezTo>
                  <a:pt x="123" y="120"/>
                  <a:pt x="131" y="127"/>
                  <a:pt x="144" y="129"/>
                </a:cubicBezTo>
                <a:cubicBezTo>
                  <a:pt x="144" y="129"/>
                  <a:pt x="115" y="131"/>
                  <a:pt x="112" y="109"/>
                </a:cubicBezTo>
                <a:cubicBezTo>
                  <a:pt x="101" y="104"/>
                  <a:pt x="82" y="99"/>
                  <a:pt x="65" y="115"/>
                </a:cubicBezTo>
                <a:cubicBezTo>
                  <a:pt x="51" y="100"/>
                  <a:pt x="14" y="100"/>
                  <a:pt x="0" y="116"/>
                </a:cubicBezTo>
                <a:cubicBezTo>
                  <a:pt x="6" y="141"/>
                  <a:pt x="18" y="163"/>
                  <a:pt x="26" y="174"/>
                </a:cubicBezTo>
                <a:cubicBezTo>
                  <a:pt x="52" y="156"/>
                  <a:pt x="61" y="136"/>
                  <a:pt x="61" y="136"/>
                </a:cubicBezTo>
                <a:cubicBezTo>
                  <a:pt x="60" y="140"/>
                  <a:pt x="59" y="144"/>
                  <a:pt x="57" y="148"/>
                </a:cubicBezTo>
                <a:cubicBezTo>
                  <a:pt x="103" y="167"/>
                  <a:pt x="126" y="140"/>
                  <a:pt x="126" y="140"/>
                </a:cubicBezTo>
                <a:cubicBezTo>
                  <a:pt x="107" y="171"/>
                  <a:pt x="63" y="157"/>
                  <a:pt x="55" y="153"/>
                </a:cubicBezTo>
                <a:cubicBezTo>
                  <a:pt x="48" y="166"/>
                  <a:pt x="38" y="175"/>
                  <a:pt x="30" y="180"/>
                </a:cubicBezTo>
                <a:cubicBezTo>
                  <a:pt x="32" y="181"/>
                  <a:pt x="32" y="182"/>
                  <a:pt x="32" y="182"/>
                </a:cubicBezTo>
                <a:cubicBezTo>
                  <a:pt x="88" y="197"/>
                  <a:pt x="154" y="177"/>
                  <a:pt x="180" y="159"/>
                </a:cubicBezTo>
                <a:cubicBezTo>
                  <a:pt x="191" y="151"/>
                  <a:pt x="188" y="138"/>
                  <a:pt x="185" y="129"/>
                </a:cubicBezTo>
                <a:cubicBezTo>
                  <a:pt x="172" y="91"/>
                  <a:pt x="134" y="49"/>
                  <a:pt x="120"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83943" tIns="41972" rIns="83943" bIns="41972"/>
          <a:lstStyle/>
          <a:p>
            <a:pPr marL="0" marR="0" lvl="0" indent="0" defTabSz="914400" eaLnBrk="1" latinLnBrk="0" hangingPunct="1">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17" name="Freeform 14"/>
          <p:cNvSpPr>
            <a:spLocks noEditPoints="1"/>
          </p:cNvSpPr>
          <p:nvPr/>
        </p:nvSpPr>
        <p:spPr bwMode="black">
          <a:xfrm>
            <a:off x="5224862" y="2290296"/>
            <a:ext cx="609635" cy="578042"/>
          </a:xfrm>
          <a:custGeom>
            <a:avLst/>
            <a:gdLst>
              <a:gd name="T0" fmla="*/ 226083 w 300"/>
              <a:gd name="T1" fmla="*/ 336024 h 266"/>
              <a:gd name="T2" fmla="*/ 227242 w 300"/>
              <a:gd name="T3" fmla="*/ 351509 h 266"/>
              <a:gd name="T4" fmla="*/ 172751 w 300"/>
              <a:gd name="T5" fmla="*/ 411900 h 266"/>
              <a:gd name="T6" fmla="*/ 9275 w 300"/>
              <a:gd name="T7" fmla="*/ 179626 h 266"/>
              <a:gd name="T8" fmla="*/ 0 w 300"/>
              <a:gd name="T9" fmla="*/ 120783 h 266"/>
              <a:gd name="T10" fmla="*/ 90433 w 300"/>
              <a:gd name="T11" fmla="*/ 0 h 266"/>
              <a:gd name="T12" fmla="*/ 173910 w 300"/>
              <a:gd name="T13" fmla="*/ 74328 h 266"/>
              <a:gd name="T14" fmla="*/ 257387 w 300"/>
              <a:gd name="T15" fmla="*/ 0 h 266"/>
              <a:gd name="T16" fmla="*/ 347820 w 300"/>
              <a:gd name="T17" fmla="*/ 120783 h 266"/>
              <a:gd name="T18" fmla="*/ 338545 w 300"/>
              <a:gd name="T19" fmla="*/ 179626 h 266"/>
              <a:gd name="T20" fmla="*/ 303763 w 300"/>
              <a:gd name="T21" fmla="*/ 250856 h 266"/>
              <a:gd name="T22" fmla="*/ 291009 w 300"/>
              <a:gd name="T23" fmla="*/ 249308 h 266"/>
              <a:gd name="T24" fmla="*/ 226083 w 300"/>
              <a:gd name="T25" fmla="*/ 336024 h 266"/>
              <a:gd name="T26" fmla="*/ 297966 w 300"/>
              <a:gd name="T27" fmla="*/ 326733 h 266"/>
              <a:gd name="T28" fmla="*/ 318835 w 300"/>
              <a:gd name="T29" fmla="*/ 326733 h 266"/>
              <a:gd name="T30" fmla="*/ 318835 w 300"/>
              <a:gd name="T31" fmla="*/ 345315 h 266"/>
              <a:gd name="T32" fmla="*/ 297966 w 300"/>
              <a:gd name="T33" fmla="*/ 345315 h 266"/>
              <a:gd name="T34" fmla="*/ 297966 w 300"/>
              <a:gd name="T35" fmla="*/ 373188 h 266"/>
              <a:gd name="T36" fmla="*/ 284053 w 300"/>
              <a:gd name="T37" fmla="*/ 373188 h 266"/>
              <a:gd name="T38" fmla="*/ 284053 w 300"/>
              <a:gd name="T39" fmla="*/ 345315 h 266"/>
              <a:gd name="T40" fmla="*/ 263184 w 300"/>
              <a:gd name="T41" fmla="*/ 345315 h 266"/>
              <a:gd name="T42" fmla="*/ 263184 w 300"/>
              <a:gd name="T43" fmla="*/ 326733 h 266"/>
              <a:gd name="T44" fmla="*/ 284053 w 300"/>
              <a:gd name="T45" fmla="*/ 326733 h 266"/>
              <a:gd name="T46" fmla="*/ 284053 w 300"/>
              <a:gd name="T47" fmla="*/ 298860 h 266"/>
              <a:gd name="T48" fmla="*/ 297966 w 300"/>
              <a:gd name="T49" fmla="*/ 298860 h 266"/>
              <a:gd name="T50" fmla="*/ 297966 w 300"/>
              <a:gd name="T51" fmla="*/ 326733 h 266"/>
              <a:gd name="T52" fmla="*/ 291009 w 300"/>
              <a:gd name="T53" fmla="*/ 399512 h 266"/>
              <a:gd name="T54" fmla="*/ 243474 w 300"/>
              <a:gd name="T55" fmla="*/ 336024 h 266"/>
              <a:gd name="T56" fmla="*/ 291009 w 300"/>
              <a:gd name="T57" fmla="*/ 272535 h 266"/>
              <a:gd name="T58" fmla="*/ 339704 w 300"/>
              <a:gd name="T59" fmla="*/ 336024 h 266"/>
              <a:gd name="T60" fmla="*/ 291009 w 300"/>
              <a:gd name="T61" fmla="*/ 399512 h 266"/>
              <a:gd name="T62" fmla="*/ 291009 w 300"/>
              <a:gd name="T63" fmla="*/ 260147 h 266"/>
              <a:gd name="T64" fmla="*/ 235358 w 300"/>
              <a:gd name="T65" fmla="*/ 336024 h 266"/>
              <a:gd name="T66" fmla="*/ 291009 w 300"/>
              <a:gd name="T67" fmla="*/ 411900 h 266"/>
              <a:gd name="T68" fmla="*/ 347820 w 300"/>
              <a:gd name="T69" fmla="*/ 336024 h 266"/>
              <a:gd name="T70" fmla="*/ 291009 w 300"/>
              <a:gd name="T71" fmla="*/ 260147 h 26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300" h="266">
                <a:moveTo>
                  <a:pt x="195" y="217"/>
                </a:moveTo>
                <a:cubicBezTo>
                  <a:pt x="195" y="221"/>
                  <a:pt x="195" y="224"/>
                  <a:pt x="196" y="227"/>
                </a:cubicBezTo>
                <a:cubicBezTo>
                  <a:pt x="170" y="250"/>
                  <a:pt x="149" y="266"/>
                  <a:pt x="149" y="266"/>
                </a:cubicBezTo>
                <a:cubicBezTo>
                  <a:pt x="149" y="266"/>
                  <a:pt x="32" y="176"/>
                  <a:pt x="8" y="116"/>
                </a:cubicBezTo>
                <a:cubicBezTo>
                  <a:pt x="4" y="106"/>
                  <a:pt x="0" y="90"/>
                  <a:pt x="0" y="78"/>
                </a:cubicBezTo>
                <a:cubicBezTo>
                  <a:pt x="0" y="35"/>
                  <a:pt x="35" y="0"/>
                  <a:pt x="78" y="0"/>
                </a:cubicBezTo>
                <a:cubicBezTo>
                  <a:pt x="110" y="0"/>
                  <a:pt x="138" y="20"/>
                  <a:pt x="150" y="48"/>
                </a:cubicBezTo>
                <a:cubicBezTo>
                  <a:pt x="162" y="20"/>
                  <a:pt x="190" y="0"/>
                  <a:pt x="222" y="0"/>
                </a:cubicBezTo>
                <a:cubicBezTo>
                  <a:pt x="265" y="0"/>
                  <a:pt x="300" y="35"/>
                  <a:pt x="300" y="78"/>
                </a:cubicBezTo>
                <a:cubicBezTo>
                  <a:pt x="300" y="91"/>
                  <a:pt x="296" y="106"/>
                  <a:pt x="292" y="116"/>
                </a:cubicBezTo>
                <a:cubicBezTo>
                  <a:pt x="287" y="130"/>
                  <a:pt x="275" y="146"/>
                  <a:pt x="262" y="162"/>
                </a:cubicBezTo>
                <a:cubicBezTo>
                  <a:pt x="258" y="161"/>
                  <a:pt x="255" y="161"/>
                  <a:pt x="251" y="161"/>
                </a:cubicBezTo>
                <a:cubicBezTo>
                  <a:pt x="220" y="161"/>
                  <a:pt x="195" y="186"/>
                  <a:pt x="195" y="217"/>
                </a:cubicBezTo>
                <a:close/>
                <a:moveTo>
                  <a:pt x="257" y="211"/>
                </a:moveTo>
                <a:cubicBezTo>
                  <a:pt x="275" y="211"/>
                  <a:pt x="275" y="211"/>
                  <a:pt x="275" y="211"/>
                </a:cubicBezTo>
                <a:cubicBezTo>
                  <a:pt x="275" y="223"/>
                  <a:pt x="275" y="223"/>
                  <a:pt x="275" y="223"/>
                </a:cubicBezTo>
                <a:cubicBezTo>
                  <a:pt x="257" y="223"/>
                  <a:pt x="257" y="223"/>
                  <a:pt x="257" y="223"/>
                </a:cubicBezTo>
                <a:cubicBezTo>
                  <a:pt x="257" y="241"/>
                  <a:pt x="257" y="241"/>
                  <a:pt x="257" y="241"/>
                </a:cubicBezTo>
                <a:cubicBezTo>
                  <a:pt x="245" y="241"/>
                  <a:pt x="245" y="241"/>
                  <a:pt x="245" y="241"/>
                </a:cubicBezTo>
                <a:cubicBezTo>
                  <a:pt x="245" y="223"/>
                  <a:pt x="245" y="223"/>
                  <a:pt x="245" y="223"/>
                </a:cubicBezTo>
                <a:cubicBezTo>
                  <a:pt x="227" y="223"/>
                  <a:pt x="227" y="223"/>
                  <a:pt x="227" y="223"/>
                </a:cubicBezTo>
                <a:cubicBezTo>
                  <a:pt x="227" y="211"/>
                  <a:pt x="227" y="211"/>
                  <a:pt x="227" y="211"/>
                </a:cubicBezTo>
                <a:cubicBezTo>
                  <a:pt x="245" y="211"/>
                  <a:pt x="245" y="211"/>
                  <a:pt x="245" y="211"/>
                </a:cubicBezTo>
                <a:cubicBezTo>
                  <a:pt x="245" y="193"/>
                  <a:pt x="245" y="193"/>
                  <a:pt x="245" y="193"/>
                </a:cubicBezTo>
                <a:cubicBezTo>
                  <a:pt x="257" y="193"/>
                  <a:pt x="257" y="193"/>
                  <a:pt x="257" y="193"/>
                </a:cubicBezTo>
                <a:lnTo>
                  <a:pt x="257" y="211"/>
                </a:lnTo>
                <a:close/>
                <a:moveTo>
                  <a:pt x="251" y="258"/>
                </a:moveTo>
                <a:cubicBezTo>
                  <a:pt x="229" y="258"/>
                  <a:pt x="210" y="240"/>
                  <a:pt x="210" y="217"/>
                </a:cubicBezTo>
                <a:cubicBezTo>
                  <a:pt x="210" y="194"/>
                  <a:pt x="229" y="176"/>
                  <a:pt x="251" y="176"/>
                </a:cubicBezTo>
                <a:cubicBezTo>
                  <a:pt x="274" y="176"/>
                  <a:pt x="293" y="194"/>
                  <a:pt x="293" y="217"/>
                </a:cubicBezTo>
                <a:cubicBezTo>
                  <a:pt x="293" y="240"/>
                  <a:pt x="274" y="258"/>
                  <a:pt x="251" y="258"/>
                </a:cubicBezTo>
                <a:close/>
                <a:moveTo>
                  <a:pt x="251" y="168"/>
                </a:moveTo>
                <a:cubicBezTo>
                  <a:pt x="224" y="168"/>
                  <a:pt x="203" y="190"/>
                  <a:pt x="203" y="217"/>
                </a:cubicBezTo>
                <a:cubicBezTo>
                  <a:pt x="203" y="244"/>
                  <a:pt x="224" y="266"/>
                  <a:pt x="251" y="266"/>
                </a:cubicBezTo>
                <a:cubicBezTo>
                  <a:pt x="278" y="266"/>
                  <a:pt x="300" y="244"/>
                  <a:pt x="300" y="217"/>
                </a:cubicBezTo>
                <a:cubicBezTo>
                  <a:pt x="300" y="190"/>
                  <a:pt x="278" y="168"/>
                  <a:pt x="251" y="16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83943" tIns="41972" rIns="83943" bIns="41972"/>
          <a:lstStyle/>
          <a:p>
            <a:pPr marL="0" marR="0" lvl="0" indent="0" defTabSz="914400" eaLnBrk="1" latinLnBrk="0" hangingPunct="1">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18" name="Freeform 20"/>
          <p:cNvSpPr>
            <a:spLocks noEditPoints="1"/>
          </p:cNvSpPr>
          <p:nvPr/>
        </p:nvSpPr>
        <p:spPr bwMode="black">
          <a:xfrm>
            <a:off x="5110752" y="3802586"/>
            <a:ext cx="762867" cy="648452"/>
          </a:xfrm>
          <a:custGeom>
            <a:avLst/>
            <a:gdLst>
              <a:gd name="T0" fmla="*/ 174094 w 708"/>
              <a:gd name="T1" fmla="*/ 462218 h 614"/>
              <a:gd name="T2" fmla="*/ 174094 w 708"/>
              <a:gd name="T3" fmla="*/ 586368 h 614"/>
              <a:gd name="T4" fmla="*/ 0 w 708"/>
              <a:gd name="T5" fmla="*/ 586368 h 614"/>
              <a:gd name="T6" fmla="*/ 74509 w 708"/>
              <a:gd name="T7" fmla="*/ 417334 h 614"/>
              <a:gd name="T8" fmla="*/ 124660 w 708"/>
              <a:gd name="T9" fmla="*/ 417334 h 614"/>
              <a:gd name="T10" fmla="*/ 96002 w 708"/>
              <a:gd name="T11" fmla="*/ 462218 h 614"/>
              <a:gd name="T12" fmla="*/ 174094 w 708"/>
              <a:gd name="T13" fmla="*/ 462218 h 614"/>
              <a:gd name="T14" fmla="*/ 411234 w 708"/>
              <a:gd name="T15" fmla="*/ 462218 h 614"/>
              <a:gd name="T16" fmla="*/ 333142 w 708"/>
              <a:gd name="T17" fmla="*/ 462218 h 614"/>
              <a:gd name="T18" fmla="*/ 333142 w 708"/>
              <a:gd name="T19" fmla="*/ 586368 h 614"/>
              <a:gd name="T20" fmla="*/ 333142 w 708"/>
              <a:gd name="T21" fmla="*/ 586368 h 614"/>
              <a:gd name="T22" fmla="*/ 507236 w 708"/>
              <a:gd name="T23" fmla="*/ 586368 h 614"/>
              <a:gd name="T24" fmla="*/ 432727 w 708"/>
              <a:gd name="T25" fmla="*/ 417334 h 614"/>
              <a:gd name="T26" fmla="*/ 381860 w 708"/>
              <a:gd name="T27" fmla="*/ 417334 h 614"/>
              <a:gd name="T28" fmla="*/ 411234 w 708"/>
              <a:gd name="T29" fmla="*/ 462218 h 614"/>
              <a:gd name="T30" fmla="*/ 253618 w 708"/>
              <a:gd name="T31" fmla="*/ 218694 h 614"/>
              <a:gd name="T32" fmla="*/ 363233 w 708"/>
              <a:gd name="T33" fmla="*/ 389639 h 614"/>
              <a:gd name="T34" fmla="*/ 422697 w 708"/>
              <a:gd name="T35" fmla="*/ 389639 h 614"/>
              <a:gd name="T36" fmla="*/ 348187 w 708"/>
              <a:gd name="T37" fmla="*/ 218694 h 614"/>
              <a:gd name="T38" fmla="*/ 159049 w 708"/>
              <a:gd name="T39" fmla="*/ 218694 h 614"/>
              <a:gd name="T40" fmla="*/ 84539 w 708"/>
              <a:gd name="T41" fmla="*/ 389639 h 614"/>
              <a:gd name="T42" fmla="*/ 143287 w 708"/>
              <a:gd name="T43" fmla="*/ 389639 h 614"/>
              <a:gd name="T44" fmla="*/ 253618 w 708"/>
              <a:gd name="T45" fmla="*/ 218694 h 614"/>
              <a:gd name="T46" fmla="*/ 253618 w 708"/>
              <a:gd name="T47" fmla="*/ 0 h 614"/>
              <a:gd name="T48" fmla="*/ 170512 w 708"/>
              <a:gd name="T49" fmla="*/ 190999 h 614"/>
              <a:gd name="T50" fmla="*/ 336724 w 708"/>
              <a:gd name="T51" fmla="*/ 190999 h 614"/>
              <a:gd name="T52" fmla="*/ 253618 w 708"/>
              <a:gd name="T53" fmla="*/ 0 h 614"/>
              <a:gd name="T54" fmla="*/ 253618 w 708"/>
              <a:gd name="T55" fmla="*/ 261669 h 614"/>
              <a:gd name="T56" fmla="*/ 140421 w 708"/>
              <a:gd name="T57" fmla="*/ 442163 h 614"/>
              <a:gd name="T58" fmla="*/ 199169 w 708"/>
              <a:gd name="T59" fmla="*/ 442163 h 614"/>
              <a:gd name="T60" fmla="*/ 199169 w 708"/>
              <a:gd name="T61" fmla="*/ 586368 h 614"/>
              <a:gd name="T62" fmla="*/ 308067 w 708"/>
              <a:gd name="T63" fmla="*/ 586368 h 614"/>
              <a:gd name="T64" fmla="*/ 308067 w 708"/>
              <a:gd name="T65" fmla="*/ 442163 h 614"/>
              <a:gd name="T66" fmla="*/ 368964 w 708"/>
              <a:gd name="T67" fmla="*/ 442163 h 614"/>
              <a:gd name="T68" fmla="*/ 253618 w 708"/>
              <a:gd name="T69" fmla="*/ 261669 h 61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708" h="614">
                <a:moveTo>
                  <a:pt x="243" y="484"/>
                </a:moveTo>
                <a:lnTo>
                  <a:pt x="243" y="614"/>
                </a:lnTo>
                <a:lnTo>
                  <a:pt x="0" y="614"/>
                </a:lnTo>
                <a:lnTo>
                  <a:pt x="104" y="437"/>
                </a:lnTo>
                <a:lnTo>
                  <a:pt x="174" y="437"/>
                </a:lnTo>
                <a:lnTo>
                  <a:pt x="134" y="484"/>
                </a:lnTo>
                <a:lnTo>
                  <a:pt x="243" y="484"/>
                </a:lnTo>
                <a:close/>
                <a:moveTo>
                  <a:pt x="574" y="484"/>
                </a:moveTo>
                <a:lnTo>
                  <a:pt x="465" y="484"/>
                </a:lnTo>
                <a:lnTo>
                  <a:pt x="465" y="614"/>
                </a:lnTo>
                <a:lnTo>
                  <a:pt x="708" y="614"/>
                </a:lnTo>
                <a:lnTo>
                  <a:pt x="604" y="437"/>
                </a:lnTo>
                <a:lnTo>
                  <a:pt x="533" y="437"/>
                </a:lnTo>
                <a:lnTo>
                  <a:pt x="574" y="484"/>
                </a:lnTo>
                <a:close/>
                <a:moveTo>
                  <a:pt x="354" y="229"/>
                </a:moveTo>
                <a:lnTo>
                  <a:pt x="507" y="408"/>
                </a:lnTo>
                <a:lnTo>
                  <a:pt x="590" y="408"/>
                </a:lnTo>
                <a:lnTo>
                  <a:pt x="486" y="229"/>
                </a:lnTo>
                <a:lnTo>
                  <a:pt x="222" y="229"/>
                </a:lnTo>
                <a:lnTo>
                  <a:pt x="118" y="408"/>
                </a:lnTo>
                <a:lnTo>
                  <a:pt x="200" y="408"/>
                </a:lnTo>
                <a:lnTo>
                  <a:pt x="354" y="229"/>
                </a:lnTo>
                <a:close/>
                <a:moveTo>
                  <a:pt x="354" y="0"/>
                </a:moveTo>
                <a:lnTo>
                  <a:pt x="238" y="200"/>
                </a:lnTo>
                <a:lnTo>
                  <a:pt x="470" y="200"/>
                </a:lnTo>
                <a:lnTo>
                  <a:pt x="354" y="0"/>
                </a:lnTo>
                <a:close/>
                <a:moveTo>
                  <a:pt x="354" y="274"/>
                </a:moveTo>
                <a:lnTo>
                  <a:pt x="196" y="463"/>
                </a:lnTo>
                <a:lnTo>
                  <a:pt x="278" y="463"/>
                </a:lnTo>
                <a:lnTo>
                  <a:pt x="278" y="614"/>
                </a:lnTo>
                <a:lnTo>
                  <a:pt x="430" y="614"/>
                </a:lnTo>
                <a:lnTo>
                  <a:pt x="430" y="463"/>
                </a:lnTo>
                <a:lnTo>
                  <a:pt x="515" y="463"/>
                </a:lnTo>
                <a:lnTo>
                  <a:pt x="354" y="27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83943" tIns="41972" rIns="83943" bIns="41972"/>
          <a:lstStyle/>
          <a:p>
            <a:pPr marL="0" marR="0" lvl="0" indent="0" defTabSz="914400" eaLnBrk="1" latinLnBrk="0" hangingPunct="1">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grpSp>
        <p:nvGrpSpPr>
          <p:cNvPr id="19" name="Group 70"/>
          <p:cNvGrpSpPr/>
          <p:nvPr/>
        </p:nvGrpSpPr>
        <p:grpSpPr bwMode="black">
          <a:xfrm>
            <a:off x="6370314" y="3910768"/>
            <a:ext cx="682601" cy="603050"/>
            <a:chOff x="5184775" y="225425"/>
            <a:chExt cx="1500188" cy="1220788"/>
          </a:xfrm>
          <a:solidFill>
            <a:srgbClr val="FFFFFF"/>
          </a:solidFill>
        </p:grpSpPr>
        <p:sp>
          <p:nvSpPr>
            <p:cNvPr id="33"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93260" tIns="46630" rIns="93260" bIns="46630"/>
            <a:lstStyle/>
            <a:p>
              <a:pPr>
                <a:defRPr/>
              </a:pPr>
              <a:endParaRPr lang="en-US" sz="1400" dirty="0">
                <a:solidFill>
                  <a:prstClr val="black"/>
                </a:solidFill>
                <a:latin typeface="Segoe UI" panose="020B0502040204020203" pitchFamily="34" charset="0"/>
              </a:endParaRPr>
            </a:p>
          </p:txBody>
        </p:sp>
        <p:sp>
          <p:nvSpPr>
            <p:cNvPr id="34"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93260" tIns="46630" rIns="93260" bIns="46630"/>
            <a:lstStyle/>
            <a:p>
              <a:pPr>
                <a:defRPr/>
              </a:pPr>
              <a:endParaRPr lang="en-US" sz="1400" dirty="0">
                <a:solidFill>
                  <a:prstClr val="black"/>
                </a:solidFill>
                <a:latin typeface="Segoe UI" panose="020B0502040204020203" pitchFamily="34" charset="0"/>
              </a:endParaRPr>
            </a:p>
          </p:txBody>
        </p:sp>
        <p:sp>
          <p:nvSpPr>
            <p:cNvPr id="35"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93260" tIns="46630" rIns="93260" bIns="46630"/>
            <a:lstStyle/>
            <a:p>
              <a:pPr>
                <a:defRPr/>
              </a:pPr>
              <a:endParaRPr lang="en-US" sz="1400" dirty="0">
                <a:solidFill>
                  <a:prstClr val="black"/>
                </a:solidFill>
                <a:latin typeface="Segoe UI" panose="020B0502040204020203" pitchFamily="34" charset="0"/>
              </a:endParaRPr>
            </a:p>
          </p:txBody>
        </p:sp>
      </p:grpSp>
      <p:sp>
        <p:nvSpPr>
          <p:cNvPr id="20" name="Content Placeholder 4"/>
          <p:cNvSpPr txBox="1"/>
          <p:nvPr/>
        </p:nvSpPr>
        <p:spPr>
          <a:xfrm>
            <a:off x="2390176" y="2090209"/>
            <a:ext cx="1825201" cy="225970"/>
          </a:xfrm>
          <a:prstGeom prst="rect">
            <a:avLst/>
          </a:prstGeom>
        </p:spPr>
        <p:txBody>
          <a:bodyPr vert="horz" wrap="square" lIns="0" tIns="0" rIns="0" bIns="0" rtlCol="0" anchor="ctr">
            <a:spAutoFit/>
          </a:bodyPr>
          <a:lstStyle>
            <a:lvl1pPr marL="347980" indent="-347980" algn="l" defTabSz="913765" rtl="0" eaLnBrk="1" latinLnBrk="0" hangingPunct="1">
              <a:lnSpc>
                <a:spcPct val="90000"/>
              </a:lnSpc>
              <a:spcBef>
                <a:spcPct val="20000"/>
              </a:spcBef>
              <a:buSzPct val="90000"/>
              <a:buFontTx/>
              <a:buBlip>
                <a:blip r:embed="rId2"/>
              </a:buBlip>
              <a:defRPr sz="2800" kern="1200">
                <a:gradFill>
                  <a:gsLst>
                    <a:gs pos="0">
                      <a:schemeClr val="tx1"/>
                    </a:gs>
                    <a:gs pos="86000">
                      <a:schemeClr val="tx1"/>
                    </a:gs>
                  </a:gsLst>
                  <a:lin ang="5400000" scaled="0"/>
                </a:gradFill>
                <a:latin typeface="+mn-lt"/>
                <a:ea typeface="+mn-ea"/>
                <a:cs typeface="+mn-cs"/>
              </a:defRPr>
            </a:lvl1pPr>
            <a:lvl2pPr marL="673100" indent="-339725" algn="l" defTabSz="913765" rtl="0" eaLnBrk="1" latinLnBrk="0" hangingPunct="1">
              <a:lnSpc>
                <a:spcPct val="90000"/>
              </a:lnSpc>
              <a:spcBef>
                <a:spcPct val="20000"/>
              </a:spcBef>
              <a:buSzPct val="90000"/>
              <a:buFontTx/>
              <a:buBlip>
                <a:blip r:embed="rId2"/>
              </a:buBlip>
              <a:defRPr sz="2400" kern="1200">
                <a:gradFill>
                  <a:gsLst>
                    <a:gs pos="0">
                      <a:schemeClr val="tx1"/>
                    </a:gs>
                    <a:gs pos="86000">
                      <a:schemeClr val="tx1"/>
                    </a:gs>
                  </a:gsLst>
                  <a:lin ang="5400000" scaled="0"/>
                </a:gradFill>
                <a:latin typeface="+mn-lt"/>
                <a:ea typeface="+mn-ea"/>
                <a:cs typeface="+mn-cs"/>
              </a:defRPr>
            </a:lvl2pPr>
            <a:lvl3pPr marL="962025" indent="-302895" algn="l" defTabSz="913765"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3pPr>
            <a:lvl4pPr marL="1227455" indent="-266065" algn="l" defTabSz="913765" rtl="0" eaLnBrk="1" latinLnBrk="0" hangingPunct="1">
              <a:lnSpc>
                <a:spcPct val="90000"/>
              </a:lnSpc>
              <a:spcBef>
                <a:spcPct val="20000"/>
              </a:spcBef>
              <a:buSzPct val="90000"/>
              <a:buFontTx/>
              <a:buBlip>
                <a:blip r:embed="rId2"/>
              </a:buBlip>
              <a:defRPr sz="1800" kern="1200">
                <a:gradFill>
                  <a:gsLst>
                    <a:gs pos="0">
                      <a:schemeClr val="tx1"/>
                    </a:gs>
                    <a:gs pos="86000">
                      <a:schemeClr val="tx1"/>
                    </a:gs>
                  </a:gsLst>
                  <a:lin ang="5400000" scaled="0"/>
                </a:gradFill>
                <a:latin typeface="+mn-lt"/>
                <a:ea typeface="+mn-ea"/>
                <a:cs typeface="+mn-cs"/>
              </a:defRPr>
            </a:lvl4pPr>
            <a:lvl5pPr marL="1515745" indent="-273685" algn="l" defTabSz="913765" rtl="0" eaLnBrk="1" latinLnBrk="0" hangingPunct="1">
              <a:lnSpc>
                <a:spcPct val="90000"/>
              </a:lnSpc>
              <a:spcBef>
                <a:spcPct val="20000"/>
              </a:spcBef>
              <a:buSzPct val="90000"/>
              <a:buFontTx/>
              <a:buBlip>
                <a:blip r:embed="rId2"/>
              </a:buBlip>
              <a:defRPr sz="1800" kern="1200">
                <a:gradFill>
                  <a:gsLst>
                    <a:gs pos="0">
                      <a:schemeClr val="tx1"/>
                    </a:gs>
                    <a:gs pos="86000">
                      <a:schemeClr val="tx1"/>
                    </a:gs>
                  </a:gsLst>
                  <a:lin ang="5400000" scaled="0"/>
                </a:gra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pPr>
            <a:r>
              <a:rPr lang="en-US" sz="1600" b="1" dirty="0" smtClean="0">
                <a:solidFill>
                  <a:schemeClr val="bg1">
                    <a:lumMod val="95000"/>
                  </a:schemeClr>
                </a:solidFill>
                <a:latin typeface="Microsoft YaHei" panose="020B0503020204020204" pitchFamily="34" charset="-122"/>
                <a:ea typeface="Microsoft YaHei" panose="020B0503020204020204" pitchFamily="34" charset="-122"/>
              </a:rPr>
              <a:t>Resource Pooling</a:t>
            </a:r>
            <a:endParaRPr lang="en-US" sz="1600" b="1" dirty="0" smtClean="0">
              <a:solidFill>
                <a:schemeClr val="bg1">
                  <a:lumMod val="95000"/>
                </a:schemeClr>
              </a:solidFill>
              <a:latin typeface="Microsoft YaHei" panose="020B0503020204020204" pitchFamily="34" charset="-122"/>
              <a:ea typeface="Microsoft YaHei" panose="020B0503020204020204" pitchFamily="34" charset="-122"/>
            </a:endParaRPr>
          </a:p>
        </p:txBody>
      </p:sp>
      <p:sp>
        <p:nvSpPr>
          <p:cNvPr id="21" name="矩形 20"/>
          <p:cNvSpPr/>
          <p:nvPr/>
        </p:nvSpPr>
        <p:spPr>
          <a:xfrm>
            <a:off x="1261367" y="2378270"/>
            <a:ext cx="2986355" cy="461665"/>
          </a:xfrm>
          <a:prstGeom prst="rect">
            <a:avLst/>
          </a:prstGeom>
        </p:spPr>
        <p:txBody>
          <a:bodyPr wrap="square">
            <a:spAutoFit/>
          </a:bodyPr>
          <a:lstStyle/>
          <a:p>
            <a:pPr marL="0" marR="0" lvl="0" indent="0" algn="r" defTabSz="914400" eaLnBrk="1" latinLnBrk="0" hangingPunct="1">
              <a:spcBef>
                <a:spcPts val="0"/>
              </a:spcBef>
              <a:spcAft>
                <a:spcPts val="0"/>
              </a:spcAft>
              <a:buClrTx/>
              <a:buSzTx/>
              <a:buFontTx/>
              <a:buNone/>
              <a:defRPr/>
            </a:pPr>
            <a:r>
              <a:rPr kumimoji="0" lang="en-US" altLang="zh-CN" sz="1200" b="0" i="0" u="none" strike="noStrike" kern="0" cap="none" spc="0" normalizeH="0" baseline="0" noProof="0" dirty="0" smtClean="0">
                <a:ln>
                  <a:noFill/>
                </a:ln>
                <a:solidFill>
                  <a:schemeClr val="bg1">
                    <a:lumMod val="95000"/>
                  </a:schemeClr>
                </a:solidFill>
                <a:effectLst/>
                <a:uLnTx/>
                <a:uFillTx/>
              </a:rPr>
              <a:t>Payment Card Industry Data Security Standard Health</a:t>
            </a:r>
            <a:endParaRPr kumimoji="0" lang="en-US" altLang="zh-CN" sz="1200" b="0" i="0" u="none" strike="noStrike" kern="0" cap="none" spc="0" normalizeH="0" baseline="0" noProof="0" dirty="0" smtClean="0">
              <a:ln>
                <a:noFill/>
              </a:ln>
              <a:solidFill>
                <a:schemeClr val="bg1">
                  <a:lumMod val="95000"/>
                </a:schemeClr>
              </a:solidFill>
              <a:effectLst/>
              <a:uLnTx/>
              <a:uFillTx/>
            </a:endParaRPr>
          </a:p>
        </p:txBody>
      </p:sp>
      <p:sp>
        <p:nvSpPr>
          <p:cNvPr id="22" name="Content Placeholder 4"/>
          <p:cNvSpPr txBox="1"/>
          <p:nvPr/>
        </p:nvSpPr>
        <p:spPr>
          <a:xfrm>
            <a:off x="2963862" y="3730966"/>
            <a:ext cx="1251514" cy="221598"/>
          </a:xfrm>
          <a:prstGeom prst="rect">
            <a:avLst/>
          </a:prstGeom>
        </p:spPr>
        <p:txBody>
          <a:bodyPr vert="horz" wrap="square" lIns="0" tIns="0" rIns="0" bIns="0" rtlCol="0" anchor="ctr">
            <a:spAutoFit/>
          </a:bodyPr>
          <a:lstStyle>
            <a:lvl1pPr marL="347980" indent="-347980" algn="l" defTabSz="913765" rtl="0" eaLnBrk="1" latinLnBrk="0" hangingPunct="1">
              <a:lnSpc>
                <a:spcPct val="90000"/>
              </a:lnSpc>
              <a:spcBef>
                <a:spcPct val="20000"/>
              </a:spcBef>
              <a:buSzPct val="90000"/>
              <a:buFontTx/>
              <a:buBlip>
                <a:blip r:embed="rId2"/>
              </a:buBlip>
              <a:defRPr sz="2800" kern="1200">
                <a:gradFill>
                  <a:gsLst>
                    <a:gs pos="0">
                      <a:schemeClr val="tx1"/>
                    </a:gs>
                    <a:gs pos="86000">
                      <a:schemeClr val="tx1"/>
                    </a:gs>
                  </a:gsLst>
                  <a:lin ang="5400000" scaled="0"/>
                </a:gradFill>
                <a:latin typeface="+mn-lt"/>
                <a:ea typeface="+mn-ea"/>
                <a:cs typeface="+mn-cs"/>
              </a:defRPr>
            </a:lvl1pPr>
            <a:lvl2pPr marL="673100" indent="-339725" algn="l" defTabSz="913765" rtl="0" eaLnBrk="1" latinLnBrk="0" hangingPunct="1">
              <a:lnSpc>
                <a:spcPct val="90000"/>
              </a:lnSpc>
              <a:spcBef>
                <a:spcPct val="20000"/>
              </a:spcBef>
              <a:buSzPct val="90000"/>
              <a:buFontTx/>
              <a:buBlip>
                <a:blip r:embed="rId2"/>
              </a:buBlip>
              <a:defRPr sz="2400" kern="1200">
                <a:gradFill>
                  <a:gsLst>
                    <a:gs pos="0">
                      <a:schemeClr val="tx1"/>
                    </a:gs>
                    <a:gs pos="86000">
                      <a:schemeClr val="tx1"/>
                    </a:gs>
                  </a:gsLst>
                  <a:lin ang="5400000" scaled="0"/>
                </a:gradFill>
                <a:latin typeface="+mn-lt"/>
                <a:ea typeface="+mn-ea"/>
                <a:cs typeface="+mn-cs"/>
              </a:defRPr>
            </a:lvl2pPr>
            <a:lvl3pPr marL="962025" indent="-302895" algn="l" defTabSz="913765"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3pPr>
            <a:lvl4pPr marL="1227455" indent="-266065" algn="l" defTabSz="913765" rtl="0" eaLnBrk="1" latinLnBrk="0" hangingPunct="1">
              <a:lnSpc>
                <a:spcPct val="90000"/>
              </a:lnSpc>
              <a:spcBef>
                <a:spcPct val="20000"/>
              </a:spcBef>
              <a:buSzPct val="90000"/>
              <a:buFontTx/>
              <a:buBlip>
                <a:blip r:embed="rId2"/>
              </a:buBlip>
              <a:defRPr sz="1800" kern="1200">
                <a:gradFill>
                  <a:gsLst>
                    <a:gs pos="0">
                      <a:schemeClr val="tx1"/>
                    </a:gs>
                    <a:gs pos="86000">
                      <a:schemeClr val="tx1"/>
                    </a:gs>
                  </a:gsLst>
                  <a:lin ang="5400000" scaled="0"/>
                </a:gradFill>
                <a:latin typeface="+mn-lt"/>
                <a:ea typeface="+mn-ea"/>
                <a:cs typeface="+mn-cs"/>
              </a:defRPr>
            </a:lvl4pPr>
            <a:lvl5pPr marL="1515745" indent="-273685" algn="l" defTabSz="913765" rtl="0" eaLnBrk="1" latinLnBrk="0" hangingPunct="1">
              <a:lnSpc>
                <a:spcPct val="90000"/>
              </a:lnSpc>
              <a:spcBef>
                <a:spcPct val="20000"/>
              </a:spcBef>
              <a:buSzPct val="90000"/>
              <a:buFontTx/>
              <a:buBlip>
                <a:blip r:embed="rId2"/>
              </a:buBlip>
              <a:defRPr sz="1800" kern="1200">
                <a:gradFill>
                  <a:gsLst>
                    <a:gs pos="0">
                      <a:schemeClr val="tx1"/>
                    </a:gs>
                    <a:gs pos="86000">
                      <a:schemeClr val="tx1"/>
                    </a:gs>
                  </a:gsLst>
                  <a:lin ang="5400000" scaled="0"/>
                </a:gra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pPr>
            <a:r>
              <a:rPr lang="en-US" sz="1600" b="1" dirty="0">
                <a:solidFill>
                  <a:schemeClr val="bg1">
                    <a:lumMod val="95000"/>
                  </a:schemeClr>
                </a:solidFill>
                <a:latin typeface="Microsoft YaHei" panose="020B0503020204020204" pitchFamily="34" charset="-122"/>
                <a:ea typeface="Microsoft YaHei" panose="020B0503020204020204" pitchFamily="34" charset="-122"/>
              </a:rPr>
              <a:t>Self Service</a:t>
            </a:r>
            <a:endParaRPr lang="en-US" sz="1600" b="1" dirty="0">
              <a:solidFill>
                <a:schemeClr val="bg1">
                  <a:lumMod val="95000"/>
                </a:schemeClr>
              </a:solidFill>
              <a:latin typeface="Microsoft YaHei" panose="020B0503020204020204" pitchFamily="34" charset="-122"/>
              <a:ea typeface="Microsoft YaHei" panose="020B0503020204020204" pitchFamily="34" charset="-122"/>
            </a:endParaRPr>
          </a:p>
        </p:txBody>
      </p:sp>
      <p:sp>
        <p:nvSpPr>
          <p:cNvPr id="23" name="矩形 22"/>
          <p:cNvSpPr/>
          <p:nvPr/>
        </p:nvSpPr>
        <p:spPr>
          <a:xfrm>
            <a:off x="1261367" y="3991969"/>
            <a:ext cx="2986355" cy="461665"/>
          </a:xfrm>
          <a:prstGeom prst="rect">
            <a:avLst/>
          </a:prstGeom>
        </p:spPr>
        <p:txBody>
          <a:bodyPr wrap="square">
            <a:spAutoFit/>
          </a:bodyPr>
          <a:lstStyle/>
          <a:p>
            <a:pPr marL="0" marR="0" lvl="0" indent="0" algn="r" defTabSz="914400" eaLnBrk="1" latinLnBrk="0" hangingPunct="1">
              <a:spcBef>
                <a:spcPts val="0"/>
              </a:spcBef>
              <a:spcAft>
                <a:spcPts val="0"/>
              </a:spcAft>
              <a:buClrTx/>
              <a:buSzTx/>
              <a:buFontTx/>
              <a:buNone/>
              <a:defRPr/>
            </a:pPr>
            <a:r>
              <a:rPr lang="en-US" altLang="zh-CN" sz="1200" kern="0" dirty="0">
                <a:solidFill>
                  <a:schemeClr val="bg1">
                    <a:lumMod val="95000"/>
                  </a:schemeClr>
                </a:solidFill>
              </a:rPr>
              <a:t>Payment Card Industry Data Security Standard Health</a:t>
            </a:r>
            <a:endParaRPr lang="en-US" altLang="zh-CN" sz="1200" kern="0" dirty="0">
              <a:solidFill>
                <a:schemeClr val="bg1">
                  <a:lumMod val="95000"/>
                </a:schemeClr>
              </a:solidFill>
            </a:endParaRPr>
          </a:p>
        </p:txBody>
      </p:sp>
      <p:sp>
        <p:nvSpPr>
          <p:cNvPr id="24" name="Content Placeholder 4"/>
          <p:cNvSpPr txBox="1"/>
          <p:nvPr/>
        </p:nvSpPr>
        <p:spPr>
          <a:xfrm>
            <a:off x="8073206" y="2094581"/>
            <a:ext cx="1632666" cy="221598"/>
          </a:xfrm>
          <a:prstGeom prst="rect">
            <a:avLst/>
          </a:prstGeom>
        </p:spPr>
        <p:txBody>
          <a:bodyPr vert="horz" wrap="square" lIns="0" tIns="0" rIns="0" bIns="0" rtlCol="0" anchor="ctr">
            <a:spAutoFit/>
          </a:bodyPr>
          <a:lstStyle>
            <a:lvl1pPr marL="347980" indent="-347980" algn="l" defTabSz="913765" rtl="0" eaLnBrk="1" latinLnBrk="0" hangingPunct="1">
              <a:lnSpc>
                <a:spcPct val="90000"/>
              </a:lnSpc>
              <a:spcBef>
                <a:spcPct val="20000"/>
              </a:spcBef>
              <a:buSzPct val="90000"/>
              <a:buFontTx/>
              <a:buBlip>
                <a:blip r:embed="rId2"/>
              </a:buBlip>
              <a:defRPr sz="2800" kern="1200">
                <a:gradFill>
                  <a:gsLst>
                    <a:gs pos="0">
                      <a:schemeClr val="tx1"/>
                    </a:gs>
                    <a:gs pos="86000">
                      <a:schemeClr val="tx1"/>
                    </a:gs>
                  </a:gsLst>
                  <a:lin ang="5400000" scaled="0"/>
                </a:gradFill>
                <a:latin typeface="+mn-lt"/>
                <a:ea typeface="+mn-ea"/>
                <a:cs typeface="+mn-cs"/>
              </a:defRPr>
            </a:lvl1pPr>
            <a:lvl2pPr marL="673100" indent="-339725" algn="l" defTabSz="913765" rtl="0" eaLnBrk="1" latinLnBrk="0" hangingPunct="1">
              <a:lnSpc>
                <a:spcPct val="90000"/>
              </a:lnSpc>
              <a:spcBef>
                <a:spcPct val="20000"/>
              </a:spcBef>
              <a:buSzPct val="90000"/>
              <a:buFontTx/>
              <a:buBlip>
                <a:blip r:embed="rId2"/>
              </a:buBlip>
              <a:defRPr sz="2400" kern="1200">
                <a:gradFill>
                  <a:gsLst>
                    <a:gs pos="0">
                      <a:schemeClr val="tx1"/>
                    </a:gs>
                    <a:gs pos="86000">
                      <a:schemeClr val="tx1"/>
                    </a:gs>
                  </a:gsLst>
                  <a:lin ang="5400000" scaled="0"/>
                </a:gradFill>
                <a:latin typeface="+mn-lt"/>
                <a:ea typeface="+mn-ea"/>
                <a:cs typeface="+mn-cs"/>
              </a:defRPr>
            </a:lvl2pPr>
            <a:lvl3pPr marL="962025" indent="-302895" algn="l" defTabSz="913765"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3pPr>
            <a:lvl4pPr marL="1227455" indent="-266065" algn="l" defTabSz="913765" rtl="0" eaLnBrk="1" latinLnBrk="0" hangingPunct="1">
              <a:lnSpc>
                <a:spcPct val="90000"/>
              </a:lnSpc>
              <a:spcBef>
                <a:spcPct val="20000"/>
              </a:spcBef>
              <a:buSzPct val="90000"/>
              <a:buFontTx/>
              <a:buBlip>
                <a:blip r:embed="rId2"/>
              </a:buBlip>
              <a:defRPr sz="1800" kern="1200">
                <a:gradFill>
                  <a:gsLst>
                    <a:gs pos="0">
                      <a:schemeClr val="tx1"/>
                    </a:gs>
                    <a:gs pos="86000">
                      <a:schemeClr val="tx1"/>
                    </a:gs>
                  </a:gsLst>
                  <a:lin ang="5400000" scaled="0"/>
                </a:gradFill>
                <a:latin typeface="+mn-lt"/>
                <a:ea typeface="+mn-ea"/>
                <a:cs typeface="+mn-cs"/>
              </a:defRPr>
            </a:lvl4pPr>
            <a:lvl5pPr marL="1515745" indent="-273685" algn="l" defTabSz="913765" rtl="0" eaLnBrk="1" latinLnBrk="0" hangingPunct="1">
              <a:lnSpc>
                <a:spcPct val="90000"/>
              </a:lnSpc>
              <a:spcBef>
                <a:spcPct val="20000"/>
              </a:spcBef>
              <a:buSzPct val="90000"/>
              <a:buFontTx/>
              <a:buBlip>
                <a:blip r:embed="rId2"/>
              </a:buBlip>
              <a:defRPr sz="1800" kern="1200">
                <a:gradFill>
                  <a:gsLst>
                    <a:gs pos="0">
                      <a:schemeClr val="tx1"/>
                    </a:gs>
                    <a:gs pos="86000">
                      <a:schemeClr val="tx1"/>
                    </a:gs>
                  </a:gsLst>
                  <a:lin ang="5400000" scaled="0"/>
                </a:gra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pPr>
            <a:r>
              <a:rPr lang="en-US" sz="1600" b="1" dirty="0">
                <a:solidFill>
                  <a:schemeClr val="bg1">
                    <a:lumMod val="95000"/>
                  </a:schemeClr>
                </a:solidFill>
                <a:latin typeface="Microsoft YaHei" panose="020B0503020204020204" pitchFamily="34" charset="-122"/>
                <a:ea typeface="Microsoft YaHei" panose="020B0503020204020204" pitchFamily="34" charset="-122"/>
              </a:rPr>
              <a:t>Automation</a:t>
            </a:r>
            <a:endParaRPr lang="en-US" sz="1600" b="1" dirty="0">
              <a:solidFill>
                <a:schemeClr val="bg1">
                  <a:lumMod val="95000"/>
                </a:schemeClr>
              </a:solidFill>
              <a:latin typeface="Microsoft YaHei" panose="020B0503020204020204" pitchFamily="34" charset="-122"/>
              <a:ea typeface="Microsoft YaHei" panose="020B0503020204020204" pitchFamily="34" charset="-122"/>
            </a:endParaRPr>
          </a:p>
        </p:txBody>
      </p:sp>
      <p:sp>
        <p:nvSpPr>
          <p:cNvPr id="25" name="矩形 24"/>
          <p:cNvSpPr/>
          <p:nvPr/>
        </p:nvSpPr>
        <p:spPr>
          <a:xfrm>
            <a:off x="7944278" y="2370518"/>
            <a:ext cx="2986355" cy="461665"/>
          </a:xfrm>
          <a:prstGeom prst="rect">
            <a:avLst/>
          </a:prstGeom>
        </p:spPr>
        <p:txBody>
          <a:bodyPr wrap="square">
            <a:spAutoFit/>
          </a:bodyPr>
          <a:lstStyle/>
          <a:p>
            <a:pPr marL="0" marR="0" lvl="0" indent="0" defTabSz="914400" eaLnBrk="1" latinLnBrk="0" hangingPunct="1">
              <a:spcBef>
                <a:spcPts val="0"/>
              </a:spcBef>
              <a:spcAft>
                <a:spcPts val="0"/>
              </a:spcAft>
              <a:buClrTx/>
              <a:buSzTx/>
              <a:buFontTx/>
              <a:buNone/>
              <a:defRPr/>
            </a:pPr>
            <a:r>
              <a:rPr lang="en-US" altLang="zh-CN" sz="1200" kern="0" dirty="0">
                <a:solidFill>
                  <a:schemeClr val="bg1">
                    <a:lumMod val="95000"/>
                  </a:schemeClr>
                </a:solidFill>
              </a:rPr>
              <a:t>Payment Card Industry Data Security Standard Health</a:t>
            </a:r>
            <a:endParaRPr lang="en-US" altLang="zh-CN" sz="1200" kern="0" dirty="0">
              <a:solidFill>
                <a:schemeClr val="bg1">
                  <a:lumMod val="95000"/>
                </a:schemeClr>
              </a:solidFill>
            </a:endParaRPr>
          </a:p>
        </p:txBody>
      </p:sp>
      <p:sp>
        <p:nvSpPr>
          <p:cNvPr id="26" name="Content Placeholder 4"/>
          <p:cNvSpPr txBox="1"/>
          <p:nvPr/>
        </p:nvSpPr>
        <p:spPr>
          <a:xfrm>
            <a:off x="8073206" y="3730966"/>
            <a:ext cx="1908963" cy="221598"/>
          </a:xfrm>
          <a:prstGeom prst="rect">
            <a:avLst/>
          </a:prstGeom>
        </p:spPr>
        <p:txBody>
          <a:bodyPr vert="horz" wrap="square" lIns="0" tIns="0" rIns="0" bIns="0" rtlCol="0" anchor="ctr">
            <a:spAutoFit/>
          </a:bodyPr>
          <a:lstStyle>
            <a:lvl1pPr marL="347980" indent="-347980" algn="l" defTabSz="913765" rtl="0" eaLnBrk="1" latinLnBrk="0" hangingPunct="1">
              <a:lnSpc>
                <a:spcPct val="90000"/>
              </a:lnSpc>
              <a:spcBef>
                <a:spcPct val="20000"/>
              </a:spcBef>
              <a:buSzPct val="90000"/>
              <a:buFontTx/>
              <a:buBlip>
                <a:blip r:embed="rId2"/>
              </a:buBlip>
              <a:defRPr sz="2800" kern="1200">
                <a:gradFill>
                  <a:gsLst>
                    <a:gs pos="0">
                      <a:schemeClr val="tx1"/>
                    </a:gs>
                    <a:gs pos="86000">
                      <a:schemeClr val="tx1"/>
                    </a:gs>
                  </a:gsLst>
                  <a:lin ang="5400000" scaled="0"/>
                </a:gradFill>
                <a:latin typeface="+mn-lt"/>
                <a:ea typeface="+mn-ea"/>
                <a:cs typeface="+mn-cs"/>
              </a:defRPr>
            </a:lvl1pPr>
            <a:lvl2pPr marL="673100" indent="-339725" algn="l" defTabSz="913765" rtl="0" eaLnBrk="1" latinLnBrk="0" hangingPunct="1">
              <a:lnSpc>
                <a:spcPct val="90000"/>
              </a:lnSpc>
              <a:spcBef>
                <a:spcPct val="20000"/>
              </a:spcBef>
              <a:buSzPct val="90000"/>
              <a:buFontTx/>
              <a:buBlip>
                <a:blip r:embed="rId2"/>
              </a:buBlip>
              <a:defRPr sz="2400" kern="1200">
                <a:gradFill>
                  <a:gsLst>
                    <a:gs pos="0">
                      <a:schemeClr val="tx1"/>
                    </a:gs>
                    <a:gs pos="86000">
                      <a:schemeClr val="tx1"/>
                    </a:gs>
                  </a:gsLst>
                  <a:lin ang="5400000" scaled="0"/>
                </a:gradFill>
                <a:latin typeface="+mn-lt"/>
                <a:ea typeface="+mn-ea"/>
                <a:cs typeface="+mn-cs"/>
              </a:defRPr>
            </a:lvl2pPr>
            <a:lvl3pPr marL="962025" indent="-302895" algn="l" defTabSz="913765"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3pPr>
            <a:lvl4pPr marL="1227455" indent="-266065" algn="l" defTabSz="913765" rtl="0" eaLnBrk="1" latinLnBrk="0" hangingPunct="1">
              <a:lnSpc>
                <a:spcPct val="90000"/>
              </a:lnSpc>
              <a:spcBef>
                <a:spcPct val="20000"/>
              </a:spcBef>
              <a:buSzPct val="90000"/>
              <a:buFontTx/>
              <a:buBlip>
                <a:blip r:embed="rId2"/>
              </a:buBlip>
              <a:defRPr sz="1800" kern="1200">
                <a:gradFill>
                  <a:gsLst>
                    <a:gs pos="0">
                      <a:schemeClr val="tx1"/>
                    </a:gs>
                    <a:gs pos="86000">
                      <a:schemeClr val="tx1"/>
                    </a:gs>
                  </a:gsLst>
                  <a:lin ang="5400000" scaled="0"/>
                </a:gradFill>
                <a:latin typeface="+mn-lt"/>
                <a:ea typeface="+mn-ea"/>
                <a:cs typeface="+mn-cs"/>
              </a:defRPr>
            </a:lvl4pPr>
            <a:lvl5pPr marL="1515745" indent="-273685" algn="l" defTabSz="913765" rtl="0" eaLnBrk="1" latinLnBrk="0" hangingPunct="1">
              <a:lnSpc>
                <a:spcPct val="90000"/>
              </a:lnSpc>
              <a:spcBef>
                <a:spcPct val="20000"/>
              </a:spcBef>
              <a:buSzPct val="90000"/>
              <a:buFontTx/>
              <a:buBlip>
                <a:blip r:embed="rId2"/>
              </a:buBlip>
              <a:defRPr sz="1800" kern="1200">
                <a:gradFill>
                  <a:gsLst>
                    <a:gs pos="0">
                      <a:schemeClr val="tx1"/>
                    </a:gs>
                    <a:gs pos="86000">
                      <a:schemeClr val="tx1"/>
                    </a:gs>
                  </a:gsLst>
                  <a:lin ang="5400000" scaled="0"/>
                </a:gra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pPr>
            <a:r>
              <a:rPr lang="en-US" sz="1600" b="1" dirty="0">
                <a:solidFill>
                  <a:schemeClr val="bg1">
                    <a:lumMod val="95000"/>
                  </a:schemeClr>
                </a:solidFill>
                <a:latin typeface="Microsoft YaHei" panose="020B0503020204020204" pitchFamily="34" charset="-122"/>
                <a:ea typeface="Microsoft YaHei" panose="020B0503020204020204" pitchFamily="34" charset="-122"/>
              </a:rPr>
              <a:t>Mission Critical</a:t>
            </a:r>
            <a:endParaRPr lang="en-US" sz="1600" b="1" dirty="0">
              <a:solidFill>
                <a:schemeClr val="bg1">
                  <a:lumMod val="95000"/>
                </a:schemeClr>
              </a:solidFill>
              <a:latin typeface="Microsoft YaHei" panose="020B0503020204020204" pitchFamily="34" charset="-122"/>
              <a:ea typeface="Microsoft YaHei" panose="020B0503020204020204" pitchFamily="34" charset="-122"/>
            </a:endParaRPr>
          </a:p>
        </p:txBody>
      </p:sp>
      <p:sp>
        <p:nvSpPr>
          <p:cNvPr id="27" name="矩形 26"/>
          <p:cNvSpPr/>
          <p:nvPr/>
        </p:nvSpPr>
        <p:spPr>
          <a:xfrm>
            <a:off x="7944278" y="4060716"/>
            <a:ext cx="2986355" cy="461665"/>
          </a:xfrm>
          <a:prstGeom prst="rect">
            <a:avLst/>
          </a:prstGeom>
        </p:spPr>
        <p:txBody>
          <a:bodyPr wrap="square">
            <a:spAutoFit/>
          </a:bodyPr>
          <a:lstStyle/>
          <a:p>
            <a:pPr marL="0" marR="0" lvl="0" indent="0" defTabSz="914400" eaLnBrk="1" latinLnBrk="0" hangingPunct="1">
              <a:spcBef>
                <a:spcPts val="0"/>
              </a:spcBef>
              <a:spcAft>
                <a:spcPts val="0"/>
              </a:spcAft>
              <a:buClrTx/>
              <a:buSzTx/>
              <a:buFontTx/>
              <a:buNone/>
              <a:defRPr/>
            </a:pPr>
            <a:r>
              <a:rPr lang="en-US" altLang="zh-CN" sz="1200" kern="0" dirty="0">
                <a:solidFill>
                  <a:schemeClr val="bg1">
                    <a:lumMod val="95000"/>
                  </a:schemeClr>
                </a:solidFill>
              </a:rPr>
              <a:t>Payment Card Industry Data Security Standard Health</a:t>
            </a:r>
            <a:endParaRPr lang="en-US" altLang="zh-CN" sz="1200" kern="0" dirty="0">
              <a:solidFill>
                <a:schemeClr val="bg1">
                  <a:lumMod val="95000"/>
                </a:schemeClr>
              </a:solidFill>
            </a:endParaRPr>
          </a:p>
        </p:txBody>
      </p:sp>
      <p:sp>
        <p:nvSpPr>
          <p:cNvPr id="28" name="任意多边形 27"/>
          <p:cNvSpPr/>
          <p:nvPr/>
        </p:nvSpPr>
        <p:spPr>
          <a:xfrm>
            <a:off x="4657184" y="1893364"/>
            <a:ext cx="1302332" cy="1377467"/>
          </a:xfrm>
          <a:custGeom>
            <a:avLst/>
            <a:gdLst>
              <a:gd name="connsiteX0" fmla="*/ 458862 w 864523"/>
              <a:gd name="connsiteY0" fmla="*/ 0 h 914400"/>
              <a:gd name="connsiteX1" fmla="*/ 861198 w 864523"/>
              <a:gd name="connsiteY1" fmla="*/ 3325 h 914400"/>
              <a:gd name="connsiteX2" fmla="*/ 864523 w 864523"/>
              <a:gd name="connsiteY2" fmla="*/ 914400 h 914400"/>
              <a:gd name="connsiteX3" fmla="*/ 448887 w 864523"/>
              <a:gd name="connsiteY3" fmla="*/ 911075 h 914400"/>
              <a:gd name="connsiteX4" fmla="*/ 0 w 864523"/>
              <a:gd name="connsiteY4" fmla="*/ 455538 h 914400"/>
              <a:gd name="connsiteX5" fmla="*/ 458862 w 864523"/>
              <a:gd name="connsiteY5"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4523" h="914400">
                <a:moveTo>
                  <a:pt x="458862" y="0"/>
                </a:moveTo>
                <a:lnTo>
                  <a:pt x="861198" y="3325"/>
                </a:lnTo>
                <a:cubicBezTo>
                  <a:pt x="862306" y="307017"/>
                  <a:pt x="863415" y="610708"/>
                  <a:pt x="864523" y="914400"/>
                </a:cubicBezTo>
                <a:lnTo>
                  <a:pt x="448887" y="911075"/>
                </a:lnTo>
                <a:lnTo>
                  <a:pt x="0" y="455538"/>
                </a:lnTo>
                <a:lnTo>
                  <a:pt x="458862" y="0"/>
                </a:lnTo>
                <a:close/>
              </a:path>
            </a:pathLst>
          </a:custGeom>
          <a:noFill/>
          <a:ln w="25400" cap="flat" cmpd="sng" algn="ctr">
            <a:solidFill>
              <a:sysClr val="window" lastClr="FFFFFF"/>
            </a:solidFill>
            <a:prstDash val="sysDash"/>
          </a:ln>
          <a:effectLst/>
        </p:spPr>
        <p:txBody>
          <a:bodyPr rtlCol="0" anchor="ctr"/>
          <a:lstStyle/>
          <a:p>
            <a:pPr marL="0" marR="0" lvl="0" indent="0" algn="ctr" defTabSz="914400" eaLnBrk="1" latinLnBrk="0" hangingPunct="1">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SimSun" panose="02010600030101010101" pitchFamily="2" charset="-122"/>
              <a:cs typeface="+mn-cs"/>
            </a:endParaRPr>
          </a:p>
        </p:txBody>
      </p:sp>
      <p:sp>
        <p:nvSpPr>
          <p:cNvPr id="29" name="任意多边形 28"/>
          <p:cNvSpPr/>
          <p:nvPr/>
        </p:nvSpPr>
        <p:spPr>
          <a:xfrm>
            <a:off x="4657184" y="3502539"/>
            <a:ext cx="1302332" cy="1377467"/>
          </a:xfrm>
          <a:custGeom>
            <a:avLst/>
            <a:gdLst>
              <a:gd name="connsiteX0" fmla="*/ 458862 w 864523"/>
              <a:gd name="connsiteY0" fmla="*/ 0 h 914400"/>
              <a:gd name="connsiteX1" fmla="*/ 861198 w 864523"/>
              <a:gd name="connsiteY1" fmla="*/ 3325 h 914400"/>
              <a:gd name="connsiteX2" fmla="*/ 864523 w 864523"/>
              <a:gd name="connsiteY2" fmla="*/ 914400 h 914400"/>
              <a:gd name="connsiteX3" fmla="*/ 448887 w 864523"/>
              <a:gd name="connsiteY3" fmla="*/ 911075 h 914400"/>
              <a:gd name="connsiteX4" fmla="*/ 0 w 864523"/>
              <a:gd name="connsiteY4" fmla="*/ 455538 h 914400"/>
              <a:gd name="connsiteX5" fmla="*/ 458862 w 864523"/>
              <a:gd name="connsiteY5"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4523" h="914400">
                <a:moveTo>
                  <a:pt x="458862" y="0"/>
                </a:moveTo>
                <a:lnTo>
                  <a:pt x="861198" y="3325"/>
                </a:lnTo>
                <a:cubicBezTo>
                  <a:pt x="862306" y="307017"/>
                  <a:pt x="863415" y="610708"/>
                  <a:pt x="864523" y="914400"/>
                </a:cubicBezTo>
                <a:lnTo>
                  <a:pt x="448887" y="911075"/>
                </a:lnTo>
                <a:lnTo>
                  <a:pt x="0" y="455538"/>
                </a:lnTo>
                <a:lnTo>
                  <a:pt x="458862" y="0"/>
                </a:lnTo>
                <a:close/>
              </a:path>
            </a:pathLst>
          </a:custGeom>
          <a:noFill/>
          <a:ln w="25400" cap="flat" cmpd="sng" algn="ctr">
            <a:solidFill>
              <a:sysClr val="window" lastClr="FFFFFF"/>
            </a:solidFill>
            <a:prstDash val="sysDash"/>
          </a:ln>
          <a:effectLst/>
        </p:spPr>
        <p:txBody>
          <a:bodyPr rtlCol="0" anchor="ctr"/>
          <a:lstStyle/>
          <a:p>
            <a:pPr marL="0" marR="0" lvl="0" indent="0" algn="ctr" defTabSz="914400" eaLnBrk="1" latinLnBrk="0" hangingPunct="1">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SimSun" panose="02010600030101010101" pitchFamily="2" charset="-122"/>
              <a:cs typeface="+mn-cs"/>
            </a:endParaRPr>
          </a:p>
        </p:txBody>
      </p:sp>
      <p:sp>
        <p:nvSpPr>
          <p:cNvPr id="31" name="任意多边形 30"/>
          <p:cNvSpPr/>
          <p:nvPr/>
        </p:nvSpPr>
        <p:spPr>
          <a:xfrm flipH="1">
            <a:off x="6217554" y="1881736"/>
            <a:ext cx="1302332" cy="1377467"/>
          </a:xfrm>
          <a:custGeom>
            <a:avLst/>
            <a:gdLst>
              <a:gd name="connsiteX0" fmla="*/ 458862 w 864523"/>
              <a:gd name="connsiteY0" fmla="*/ 0 h 914400"/>
              <a:gd name="connsiteX1" fmla="*/ 861198 w 864523"/>
              <a:gd name="connsiteY1" fmla="*/ 3325 h 914400"/>
              <a:gd name="connsiteX2" fmla="*/ 864523 w 864523"/>
              <a:gd name="connsiteY2" fmla="*/ 914400 h 914400"/>
              <a:gd name="connsiteX3" fmla="*/ 448887 w 864523"/>
              <a:gd name="connsiteY3" fmla="*/ 911075 h 914400"/>
              <a:gd name="connsiteX4" fmla="*/ 0 w 864523"/>
              <a:gd name="connsiteY4" fmla="*/ 455538 h 914400"/>
              <a:gd name="connsiteX5" fmla="*/ 458862 w 864523"/>
              <a:gd name="connsiteY5"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4523" h="914400">
                <a:moveTo>
                  <a:pt x="458862" y="0"/>
                </a:moveTo>
                <a:lnTo>
                  <a:pt x="861198" y="3325"/>
                </a:lnTo>
                <a:cubicBezTo>
                  <a:pt x="862306" y="307017"/>
                  <a:pt x="863415" y="610708"/>
                  <a:pt x="864523" y="914400"/>
                </a:cubicBezTo>
                <a:lnTo>
                  <a:pt x="448887" y="911075"/>
                </a:lnTo>
                <a:lnTo>
                  <a:pt x="0" y="455538"/>
                </a:lnTo>
                <a:lnTo>
                  <a:pt x="458862" y="0"/>
                </a:lnTo>
                <a:close/>
              </a:path>
            </a:pathLst>
          </a:custGeom>
          <a:noFill/>
          <a:ln w="25400" cap="flat" cmpd="sng" algn="ctr">
            <a:solidFill>
              <a:sysClr val="window" lastClr="FFFFFF"/>
            </a:solidFill>
            <a:prstDash val="sysDash"/>
          </a:ln>
          <a:effectLst/>
        </p:spPr>
        <p:txBody>
          <a:bodyPr rtlCol="0" anchor="ctr"/>
          <a:lstStyle/>
          <a:p>
            <a:pPr marL="0" marR="0" lvl="0" indent="0" algn="ctr" defTabSz="914400" eaLnBrk="1" latinLnBrk="0" hangingPunct="1">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SimSun" panose="02010600030101010101" pitchFamily="2" charset="-122"/>
              <a:cs typeface="+mn-cs"/>
            </a:endParaRPr>
          </a:p>
        </p:txBody>
      </p:sp>
      <p:sp>
        <p:nvSpPr>
          <p:cNvPr id="32" name="任意多边形 31"/>
          <p:cNvSpPr/>
          <p:nvPr/>
        </p:nvSpPr>
        <p:spPr>
          <a:xfrm flipH="1">
            <a:off x="6217554" y="3490911"/>
            <a:ext cx="1302332" cy="1377467"/>
          </a:xfrm>
          <a:custGeom>
            <a:avLst/>
            <a:gdLst>
              <a:gd name="connsiteX0" fmla="*/ 458862 w 864523"/>
              <a:gd name="connsiteY0" fmla="*/ 0 h 914400"/>
              <a:gd name="connsiteX1" fmla="*/ 861198 w 864523"/>
              <a:gd name="connsiteY1" fmla="*/ 3325 h 914400"/>
              <a:gd name="connsiteX2" fmla="*/ 864523 w 864523"/>
              <a:gd name="connsiteY2" fmla="*/ 914400 h 914400"/>
              <a:gd name="connsiteX3" fmla="*/ 448887 w 864523"/>
              <a:gd name="connsiteY3" fmla="*/ 911075 h 914400"/>
              <a:gd name="connsiteX4" fmla="*/ 0 w 864523"/>
              <a:gd name="connsiteY4" fmla="*/ 455538 h 914400"/>
              <a:gd name="connsiteX5" fmla="*/ 458862 w 864523"/>
              <a:gd name="connsiteY5"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4523" h="914400">
                <a:moveTo>
                  <a:pt x="458862" y="0"/>
                </a:moveTo>
                <a:lnTo>
                  <a:pt x="861198" y="3325"/>
                </a:lnTo>
                <a:cubicBezTo>
                  <a:pt x="862306" y="307017"/>
                  <a:pt x="863415" y="610708"/>
                  <a:pt x="864523" y="914400"/>
                </a:cubicBezTo>
                <a:lnTo>
                  <a:pt x="448887" y="911075"/>
                </a:lnTo>
                <a:lnTo>
                  <a:pt x="0" y="455538"/>
                </a:lnTo>
                <a:lnTo>
                  <a:pt x="458862" y="0"/>
                </a:lnTo>
                <a:close/>
              </a:path>
            </a:pathLst>
          </a:custGeom>
          <a:noFill/>
          <a:ln w="25400" cap="flat" cmpd="sng" algn="ctr">
            <a:solidFill>
              <a:sysClr val="window" lastClr="FFFFFF"/>
            </a:solidFill>
            <a:prstDash val="sysDash"/>
          </a:ln>
          <a:effectLst/>
        </p:spPr>
        <p:txBody>
          <a:bodyPr rtlCol="0" anchor="ctr"/>
          <a:lstStyle/>
          <a:p>
            <a:pPr marL="0" marR="0" lvl="0" indent="0" algn="ctr" defTabSz="914400" eaLnBrk="1" latinLnBrk="0" hangingPunct="1">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SimSun" panose="02010600030101010101" pitchFamily="2" charset="-122"/>
              <a:cs typeface="+mn-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13500"/>
            <a:ext cx="12211637" cy="6871500"/>
          </a:xfrm>
          <a:prstGeom prst="rect">
            <a:avLst/>
          </a:prstGeom>
        </p:spPr>
      </p:pic>
      <p:sp>
        <p:nvSpPr>
          <p:cNvPr id="30" name="矩形 29"/>
          <p:cNvSpPr/>
          <p:nvPr/>
        </p:nvSpPr>
        <p:spPr>
          <a:xfrm>
            <a:off x="-13064" y="-41578"/>
            <a:ext cx="12193760" cy="6899578"/>
          </a:xfrm>
          <a:prstGeom prst="rect">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菱形 4"/>
          <p:cNvSpPr/>
          <p:nvPr/>
        </p:nvSpPr>
        <p:spPr>
          <a:xfrm>
            <a:off x="12001865" y="2496183"/>
            <a:ext cx="171085" cy="171085"/>
          </a:xfrm>
          <a:prstGeom prst="diamond">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dirty="0">
              <a:solidFill>
                <a:prstClr val="white"/>
              </a:solidFill>
            </a:endParaRPr>
          </a:p>
        </p:txBody>
      </p:sp>
      <p:sp>
        <p:nvSpPr>
          <p:cNvPr id="6" name="菱形 5"/>
          <p:cNvSpPr/>
          <p:nvPr/>
        </p:nvSpPr>
        <p:spPr>
          <a:xfrm>
            <a:off x="12001865" y="2881274"/>
            <a:ext cx="171085" cy="171085"/>
          </a:xfrm>
          <a:prstGeom prst="diamond">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dirty="0">
              <a:solidFill>
                <a:prstClr val="white"/>
              </a:solidFill>
            </a:endParaRPr>
          </a:p>
        </p:txBody>
      </p:sp>
      <p:sp>
        <p:nvSpPr>
          <p:cNvPr id="7" name="菱形 6"/>
          <p:cNvSpPr/>
          <p:nvPr/>
        </p:nvSpPr>
        <p:spPr>
          <a:xfrm>
            <a:off x="12001865" y="3266365"/>
            <a:ext cx="171085" cy="171085"/>
          </a:xfrm>
          <a:prstGeom prst="diamond">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dirty="0">
              <a:solidFill>
                <a:prstClr val="white"/>
              </a:solidFill>
            </a:endParaRPr>
          </a:p>
        </p:txBody>
      </p:sp>
      <p:sp>
        <p:nvSpPr>
          <p:cNvPr id="8" name="菱形 7"/>
          <p:cNvSpPr/>
          <p:nvPr/>
        </p:nvSpPr>
        <p:spPr>
          <a:xfrm>
            <a:off x="12001865" y="3651456"/>
            <a:ext cx="171085" cy="171085"/>
          </a:xfrm>
          <a:prstGeom prst="diamond">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dirty="0">
              <a:solidFill>
                <a:prstClr val="white"/>
              </a:solidFill>
            </a:endParaRPr>
          </a:p>
        </p:txBody>
      </p:sp>
      <p:sp>
        <p:nvSpPr>
          <p:cNvPr id="9" name="菱形 8"/>
          <p:cNvSpPr/>
          <p:nvPr/>
        </p:nvSpPr>
        <p:spPr>
          <a:xfrm>
            <a:off x="12001865" y="4036547"/>
            <a:ext cx="171085" cy="171085"/>
          </a:xfrm>
          <a:prstGeom prst="diamond">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dirty="0">
              <a:solidFill>
                <a:prstClr val="white"/>
              </a:solidFill>
            </a:endParaRPr>
          </a:p>
        </p:txBody>
      </p:sp>
      <p:sp>
        <p:nvSpPr>
          <p:cNvPr id="10" name="菱形 9"/>
          <p:cNvSpPr/>
          <p:nvPr/>
        </p:nvSpPr>
        <p:spPr>
          <a:xfrm>
            <a:off x="12001865" y="4421636"/>
            <a:ext cx="171085" cy="171085"/>
          </a:xfrm>
          <a:prstGeom prst="diamond">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dirty="0">
              <a:solidFill>
                <a:prstClr val="white"/>
              </a:solidFill>
            </a:endParaRPr>
          </a:p>
        </p:txBody>
      </p:sp>
      <p:sp>
        <p:nvSpPr>
          <p:cNvPr id="11" name="文本框 10"/>
          <p:cNvSpPr txBox="1"/>
          <p:nvPr/>
        </p:nvSpPr>
        <p:spPr>
          <a:xfrm>
            <a:off x="11639291" y="3544770"/>
            <a:ext cx="418704" cy="369332"/>
          </a:xfrm>
          <a:prstGeom prst="rect">
            <a:avLst/>
          </a:prstGeom>
          <a:noFill/>
        </p:spPr>
        <p:txBody>
          <a:bodyPr wrap="none" rtlCol="0">
            <a:spAutoFit/>
          </a:bodyPr>
          <a:lstStyle/>
          <a:p>
            <a:r>
              <a:rPr lang="en-US" altLang="zh-CN" dirty="0" smtClean="0">
                <a:solidFill>
                  <a:srgbClr val="FFFF00"/>
                </a:solidFill>
              </a:rPr>
              <a:t>03</a:t>
            </a:r>
            <a:endParaRPr lang="zh-CN" altLang="en-US" dirty="0">
              <a:solidFill>
                <a:srgbClr val="FFFF00"/>
              </a:solidFill>
            </a:endParaRPr>
          </a:p>
        </p:txBody>
      </p:sp>
      <p:pic>
        <p:nvPicPr>
          <p:cNvPr id="34" name="图片 33"/>
          <p:cNvPicPr>
            <a:picLocks noChangeAspect="1"/>
          </p:cNvPicPr>
          <p:nvPr/>
        </p:nvPicPr>
        <p:blipFill>
          <a:blip r:embed="rId2" cstate="email"/>
          <a:stretch>
            <a:fillRect/>
          </a:stretch>
        </p:blipFill>
        <p:spPr>
          <a:xfrm>
            <a:off x="3517900" y="-593702"/>
            <a:ext cx="7148536" cy="6858000"/>
          </a:xfrm>
          <a:prstGeom prst="rect">
            <a:avLst/>
          </a:prstGeom>
        </p:spPr>
      </p:pic>
      <p:pic>
        <p:nvPicPr>
          <p:cNvPr id="35" name="图片 34"/>
          <p:cNvPicPr>
            <a:picLocks noChangeAspect="1"/>
          </p:cNvPicPr>
          <p:nvPr/>
        </p:nvPicPr>
        <p:blipFill>
          <a:blip r:embed="rId3"/>
          <a:stretch>
            <a:fillRect/>
          </a:stretch>
        </p:blipFill>
        <p:spPr>
          <a:xfrm flipH="1">
            <a:off x="-1894879" y="1039169"/>
            <a:ext cx="8620690" cy="7405824"/>
          </a:xfrm>
          <a:prstGeom prst="rect">
            <a:avLst/>
          </a:prstGeom>
        </p:spPr>
      </p:pic>
      <p:pic>
        <p:nvPicPr>
          <p:cNvPr id="36" name="图片 35"/>
          <p:cNvPicPr>
            <a:picLocks noChangeAspect="1"/>
          </p:cNvPicPr>
          <p:nvPr/>
        </p:nvPicPr>
        <p:blipFill>
          <a:blip r:embed="rId4" cstate="email"/>
          <a:stretch>
            <a:fillRect/>
          </a:stretch>
        </p:blipFill>
        <p:spPr>
          <a:xfrm rot="16200000" flipH="1">
            <a:off x="-1660300" y="-1064335"/>
            <a:ext cx="6842844" cy="6858000"/>
          </a:xfrm>
          <a:prstGeom prst="rect">
            <a:avLst/>
          </a:prstGeom>
        </p:spPr>
      </p:pic>
      <p:grpSp>
        <p:nvGrpSpPr>
          <p:cNvPr id="18" name="组合 17"/>
          <p:cNvGrpSpPr/>
          <p:nvPr/>
        </p:nvGrpSpPr>
        <p:grpSpPr>
          <a:xfrm>
            <a:off x="8461520" y="1469714"/>
            <a:ext cx="1596879" cy="3237178"/>
            <a:chOff x="8362950" y="273071"/>
            <a:chExt cx="1695450" cy="3437000"/>
          </a:xfrm>
        </p:grpSpPr>
        <p:cxnSp>
          <p:nvCxnSpPr>
            <p:cNvPr id="19" name="直接连接符 18"/>
            <p:cNvCxnSpPr/>
            <p:nvPr/>
          </p:nvCxnSpPr>
          <p:spPr>
            <a:xfrm>
              <a:off x="8420100" y="273071"/>
              <a:ext cx="1638300" cy="1706503"/>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8362950" y="1979574"/>
              <a:ext cx="1695450" cy="173049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1" name="直接连接符 20"/>
          <p:cNvCxnSpPr/>
          <p:nvPr/>
        </p:nvCxnSpPr>
        <p:spPr>
          <a:xfrm>
            <a:off x="3333750" y="5054471"/>
            <a:ext cx="18415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3333750" y="5695821"/>
            <a:ext cx="18415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4051348" y="4372495"/>
            <a:ext cx="3130502" cy="1198880"/>
          </a:xfrm>
          <a:prstGeom prst="rect">
            <a:avLst/>
          </a:prstGeom>
          <a:noFill/>
        </p:spPr>
        <p:txBody>
          <a:bodyPr wrap="square" rtlCol="0">
            <a:spAutoFit/>
          </a:bodyPr>
          <a:lstStyle/>
          <a:p>
            <a:pPr fontAlgn="base">
              <a:lnSpc>
                <a:spcPct val="150000"/>
              </a:lnSpc>
            </a:pPr>
            <a:r>
              <a:rPr lang="en-US" altLang="zh-CN" sz="1200" b="1" dirty="0">
                <a:solidFill>
                  <a:prstClr val="white"/>
                </a:solidFill>
              </a:rPr>
              <a:t>You have demands and we </a:t>
            </a:r>
            <a:r>
              <a:rPr lang="en-US" altLang="zh-CN" sz="1200" b="1" dirty="0" smtClean="0">
                <a:solidFill>
                  <a:prstClr val="white"/>
                </a:solidFill>
              </a:rPr>
              <a:t>have </a:t>
            </a:r>
            <a:endParaRPr lang="en-US" altLang="zh-CN" sz="1200" b="1" dirty="0" smtClean="0">
              <a:solidFill>
                <a:prstClr val="white"/>
              </a:solidFill>
            </a:endParaRPr>
          </a:p>
          <a:p>
            <a:pPr fontAlgn="base">
              <a:lnSpc>
                <a:spcPct val="150000"/>
              </a:lnSpc>
            </a:pPr>
            <a:r>
              <a:rPr lang="en-US" altLang="zh-CN" sz="1200" b="1" dirty="0" smtClean="0">
                <a:solidFill>
                  <a:prstClr val="white"/>
                </a:solidFill>
              </a:rPr>
              <a:t>       ambition</a:t>
            </a:r>
            <a:r>
              <a:rPr lang="en-US" altLang="zh-CN" sz="1200" b="1" dirty="0">
                <a:solidFill>
                  <a:prstClr val="white"/>
                </a:solidFill>
              </a:rPr>
              <a:t>,</a:t>
            </a:r>
            <a:r>
              <a:rPr lang="en-US" altLang="zh-CN" sz="1200" b="1" dirty="0">
                <a:solidFill>
                  <a:prstClr val="white"/>
                </a:solidFill>
              </a:rPr>
              <a:t> imagination and tools</a:t>
            </a:r>
            <a:endParaRPr lang="en-US" altLang="zh-CN" sz="1200" b="1" dirty="0">
              <a:solidFill>
                <a:prstClr val="white"/>
              </a:solidFill>
            </a:endParaRPr>
          </a:p>
          <a:p>
            <a:pPr fontAlgn="base">
              <a:lnSpc>
                <a:spcPct val="150000"/>
              </a:lnSpc>
            </a:pPr>
            <a:r>
              <a:rPr lang="en-US" altLang="zh-CN" sz="1200" b="1" dirty="0" smtClean="0">
                <a:solidFill>
                  <a:prstClr val="white"/>
                </a:solidFill>
              </a:rPr>
              <a:t>               to </a:t>
            </a:r>
            <a:r>
              <a:rPr lang="en-US" altLang="zh-CN" sz="1200" b="1" dirty="0">
                <a:solidFill>
                  <a:prstClr val="white"/>
                </a:solidFill>
              </a:rPr>
              <a:t>match them. That’s three to one</a:t>
            </a:r>
            <a:endParaRPr lang="en-US" altLang="zh-CN" sz="1200" b="1" dirty="0">
              <a:solidFill>
                <a:prstClr val="white"/>
              </a:solidFill>
            </a:endParaRPr>
          </a:p>
          <a:p>
            <a:pPr fontAlgn="base">
              <a:lnSpc>
                <a:spcPct val="150000"/>
              </a:lnSpc>
            </a:pPr>
            <a:r>
              <a:rPr lang="en-US" altLang="zh-CN" sz="1200" b="1" dirty="0" smtClean="0">
                <a:solidFill>
                  <a:prstClr val="white"/>
                </a:solidFill>
              </a:rPr>
              <a:t>                      to </a:t>
            </a:r>
            <a:r>
              <a:rPr lang="en-US" altLang="zh-CN" sz="1200" b="1" dirty="0">
                <a:solidFill>
                  <a:prstClr val="white"/>
                </a:solidFill>
              </a:rPr>
              <a:t>us. It just can’t go wrong!</a:t>
            </a:r>
            <a:endParaRPr lang="en-US" altLang="zh-CN" sz="1200" b="1" dirty="0">
              <a:solidFill>
                <a:prstClr val="white"/>
              </a:solidFill>
            </a:endParaRPr>
          </a:p>
        </p:txBody>
      </p:sp>
      <p:sp>
        <p:nvSpPr>
          <p:cNvPr id="24" name="文本框 23"/>
          <p:cNvSpPr txBox="1"/>
          <p:nvPr/>
        </p:nvSpPr>
        <p:spPr>
          <a:xfrm>
            <a:off x="3116820" y="5148042"/>
            <a:ext cx="597984" cy="461665"/>
          </a:xfrm>
          <a:prstGeom prst="rect">
            <a:avLst/>
          </a:prstGeom>
          <a:noFill/>
        </p:spPr>
        <p:txBody>
          <a:bodyPr wrap="none" rtlCol="0">
            <a:spAutoFit/>
          </a:bodyPr>
          <a:lstStyle/>
          <a:p>
            <a:pPr algn="ctr"/>
            <a:r>
              <a:rPr lang="en-US" altLang="zh-CN" sz="1200" b="1" dirty="0" smtClean="0">
                <a:solidFill>
                  <a:prstClr val="white"/>
                </a:solidFill>
              </a:rPr>
              <a:t>OUR</a:t>
            </a:r>
            <a:endParaRPr lang="en-US" altLang="zh-CN" sz="1200" b="1" dirty="0" smtClean="0">
              <a:solidFill>
                <a:prstClr val="white"/>
              </a:solidFill>
            </a:endParaRPr>
          </a:p>
          <a:p>
            <a:pPr algn="ctr"/>
            <a:r>
              <a:rPr lang="en-US" altLang="zh-CN" sz="1200" b="1" dirty="0" smtClean="0">
                <a:solidFill>
                  <a:prstClr val="white"/>
                </a:solidFill>
              </a:rPr>
              <a:t>WORK</a:t>
            </a:r>
            <a:endParaRPr lang="zh-CN" altLang="en-US" sz="1200" b="1" dirty="0">
              <a:solidFill>
                <a:prstClr val="white"/>
              </a:solidFill>
            </a:endParaRPr>
          </a:p>
        </p:txBody>
      </p:sp>
      <p:sp>
        <p:nvSpPr>
          <p:cNvPr id="25" name="文本框 24"/>
          <p:cNvSpPr txBox="1"/>
          <p:nvPr/>
        </p:nvSpPr>
        <p:spPr>
          <a:xfrm>
            <a:off x="2789802" y="2388226"/>
            <a:ext cx="1322798" cy="1200329"/>
          </a:xfrm>
          <a:prstGeom prst="rect">
            <a:avLst/>
          </a:prstGeom>
          <a:noFill/>
        </p:spPr>
        <p:txBody>
          <a:bodyPr wrap="none" rtlCol="0">
            <a:spAutoFit/>
          </a:bodyPr>
          <a:lstStyle/>
          <a:p>
            <a:r>
              <a:rPr lang="en-US" altLang="zh-CN" sz="7200" b="1" dirty="0" smtClean="0">
                <a:solidFill>
                  <a:prstClr val="white"/>
                </a:solidFill>
                <a:latin typeface="Microsoft YaHei" panose="020B0503020204020204" pitchFamily="34" charset="-122"/>
                <a:ea typeface="Microsoft YaHei" panose="020B0503020204020204" pitchFamily="34" charset="-122"/>
              </a:rPr>
              <a:t>03</a:t>
            </a:r>
            <a:endParaRPr lang="zh-CN" altLang="en-US" sz="7200" b="1" dirty="0">
              <a:solidFill>
                <a:prstClr val="white"/>
              </a:solidFill>
              <a:latin typeface="Microsoft YaHei" panose="020B0503020204020204" pitchFamily="34" charset="-122"/>
              <a:ea typeface="Microsoft YaHei" panose="020B0503020204020204" pitchFamily="34" charset="-122"/>
            </a:endParaRPr>
          </a:p>
        </p:txBody>
      </p:sp>
      <p:sp>
        <p:nvSpPr>
          <p:cNvPr id="26" name="矩形 25"/>
          <p:cNvSpPr/>
          <p:nvPr/>
        </p:nvSpPr>
        <p:spPr>
          <a:xfrm>
            <a:off x="7246729" y="2720351"/>
            <a:ext cx="2654509" cy="769441"/>
          </a:xfrm>
          <a:prstGeom prst="rect">
            <a:avLst/>
          </a:prstGeom>
        </p:spPr>
        <p:txBody>
          <a:bodyPr wrap="none">
            <a:spAutoFit/>
          </a:bodyPr>
          <a:lstStyle/>
          <a:p>
            <a:r>
              <a:rPr lang="en-US" altLang="zh-CN" sz="4400" b="1" dirty="0" smtClean="0">
                <a:solidFill>
                  <a:srgbClr val="F5F4E9"/>
                </a:solidFill>
                <a:latin typeface="Microsoft YaHei" panose="020B0503020204020204" pitchFamily="34" charset="-122"/>
                <a:ea typeface="Microsoft YaHei" panose="020B0503020204020204" pitchFamily="34" charset="-122"/>
              </a:rPr>
              <a:t>MARKET</a:t>
            </a:r>
            <a:endParaRPr lang="zh-CN" altLang="en-US" sz="4400" b="1" dirty="0">
              <a:solidFill>
                <a:prstClr val="black"/>
              </a:solidFill>
              <a:latin typeface="Microsoft YaHei" panose="020B0503020204020204" pitchFamily="34" charset="-122"/>
              <a:ea typeface="Microsoft YaHei" panose="020B0503020204020204" pitchFamily="34" charset="-122"/>
            </a:endParaRPr>
          </a:p>
        </p:txBody>
      </p:sp>
      <p:cxnSp>
        <p:nvCxnSpPr>
          <p:cNvPr id="27" name="直接连接符 26"/>
          <p:cNvCxnSpPr/>
          <p:nvPr/>
        </p:nvCxnSpPr>
        <p:spPr>
          <a:xfrm>
            <a:off x="1466896" y="3272804"/>
            <a:ext cx="1291882" cy="1343127"/>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8" name="菱形 27"/>
          <p:cNvSpPr/>
          <p:nvPr/>
        </p:nvSpPr>
        <p:spPr>
          <a:xfrm>
            <a:off x="1800001" y="1257895"/>
            <a:ext cx="3277771" cy="3286048"/>
          </a:xfrm>
          <a:prstGeom prst="diamond">
            <a:avLst/>
          </a:prstGeom>
          <a:no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菱形 28"/>
          <p:cNvSpPr/>
          <p:nvPr/>
        </p:nvSpPr>
        <p:spPr>
          <a:xfrm>
            <a:off x="2771677" y="4687842"/>
            <a:ext cx="1308295" cy="1326791"/>
          </a:xfrm>
          <a:prstGeom prst="diamond">
            <a:avLst/>
          </a:prstGeom>
          <a:no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矩形 16"/>
          <p:cNvSpPr/>
          <p:nvPr/>
        </p:nvSpPr>
        <p:spPr>
          <a:xfrm>
            <a:off x="-13064" y="-41578"/>
            <a:ext cx="12193760" cy="566329"/>
          </a:xfrm>
          <a:prstGeom prst="rect">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sp>
        <p:nvSpPr>
          <p:cNvPr id="12" name="文本框 11"/>
          <p:cNvSpPr txBox="1"/>
          <p:nvPr/>
        </p:nvSpPr>
        <p:spPr>
          <a:xfrm>
            <a:off x="1544715" y="-7428"/>
            <a:ext cx="806631" cy="400110"/>
          </a:xfrm>
          <a:prstGeom prst="rect">
            <a:avLst/>
          </a:prstGeom>
          <a:noFill/>
        </p:spPr>
        <p:txBody>
          <a:bodyPr wrap="none" rtlCol="0">
            <a:spAutoFit/>
          </a:bodyPr>
          <a:lstStyle/>
          <a:p>
            <a:r>
              <a:rPr lang="en-US" altLang="zh-CN" sz="1000" b="1" dirty="0" smtClean="0">
                <a:solidFill>
                  <a:srgbClr val="F2F2F2"/>
                </a:solidFill>
                <a:latin typeface="Microsoft YaHei" panose="020B0503020204020204" pitchFamily="34" charset="-122"/>
                <a:ea typeface="Microsoft YaHei" panose="020B0503020204020204" pitchFamily="34" charset="-122"/>
              </a:rPr>
              <a:t>01</a:t>
            </a:r>
            <a:endParaRPr lang="en-US" altLang="zh-CN" sz="1000" b="1" dirty="0" smtClean="0">
              <a:solidFill>
                <a:srgbClr val="F2F2F2"/>
              </a:solidFill>
              <a:latin typeface="Microsoft YaHei" panose="020B0503020204020204" pitchFamily="34" charset="-122"/>
              <a:ea typeface="Microsoft YaHei" panose="020B0503020204020204" pitchFamily="34" charset="-122"/>
            </a:endParaRPr>
          </a:p>
          <a:p>
            <a:r>
              <a:rPr lang="en-US" altLang="zh-CN" sz="1000" b="1" dirty="0">
                <a:solidFill>
                  <a:srgbClr val="F2F2F2"/>
                </a:solidFill>
                <a:latin typeface="Microsoft YaHei" panose="020B0503020204020204" pitchFamily="34" charset="-122"/>
                <a:ea typeface="Microsoft YaHei" panose="020B0503020204020204" pitchFamily="34" charset="-122"/>
              </a:rPr>
              <a:t> </a:t>
            </a:r>
            <a:r>
              <a:rPr lang="en-US" altLang="zh-CN" sz="1000" b="1" dirty="0" smtClean="0">
                <a:solidFill>
                  <a:srgbClr val="F2F2F2"/>
                </a:solidFill>
                <a:latin typeface="Microsoft YaHei" panose="020B0503020204020204" pitchFamily="34" charset="-122"/>
                <a:ea typeface="Microsoft YaHei" panose="020B0503020204020204" pitchFamily="34" charset="-122"/>
              </a:rPr>
              <a:t>   ABOUT</a:t>
            </a:r>
            <a:endParaRPr lang="zh-CN" altLang="en-US" sz="1000" b="1" dirty="0">
              <a:solidFill>
                <a:srgbClr val="F2F2F2"/>
              </a:solidFill>
              <a:latin typeface="Microsoft YaHei" panose="020B0503020204020204" pitchFamily="34" charset="-122"/>
              <a:ea typeface="Microsoft YaHei" panose="020B0503020204020204" pitchFamily="34" charset="-122"/>
            </a:endParaRPr>
          </a:p>
        </p:txBody>
      </p:sp>
      <p:sp>
        <p:nvSpPr>
          <p:cNvPr id="13" name="文本框 12"/>
          <p:cNvSpPr txBox="1"/>
          <p:nvPr/>
        </p:nvSpPr>
        <p:spPr>
          <a:xfrm>
            <a:off x="9647223" y="-7428"/>
            <a:ext cx="981359" cy="400110"/>
          </a:xfrm>
          <a:prstGeom prst="rect">
            <a:avLst/>
          </a:prstGeom>
          <a:noFill/>
        </p:spPr>
        <p:txBody>
          <a:bodyPr wrap="none" rtlCol="0">
            <a:spAutoFit/>
          </a:bodyPr>
          <a:lstStyle/>
          <a:p>
            <a:r>
              <a:rPr lang="en-US" altLang="zh-CN" sz="1000" b="1" dirty="0" smtClean="0">
                <a:solidFill>
                  <a:prstClr val="white">
                    <a:lumMod val="85000"/>
                  </a:prstClr>
                </a:solidFill>
                <a:latin typeface="Microsoft YaHei" panose="020B0503020204020204" pitchFamily="34" charset="-122"/>
                <a:ea typeface="Microsoft YaHei" panose="020B0503020204020204" pitchFamily="34" charset="-122"/>
              </a:rPr>
              <a:t>05</a:t>
            </a:r>
            <a:endParaRPr lang="en-US" altLang="zh-CN" sz="1000" b="1" dirty="0" smtClean="0">
              <a:solidFill>
                <a:prstClr val="white">
                  <a:lumMod val="85000"/>
                </a:prstClr>
              </a:solidFill>
              <a:latin typeface="Microsoft YaHei" panose="020B0503020204020204" pitchFamily="34" charset="-122"/>
              <a:ea typeface="Microsoft YaHei" panose="020B0503020204020204" pitchFamily="34" charset="-122"/>
            </a:endParaRPr>
          </a:p>
          <a:p>
            <a:r>
              <a:rPr lang="en-US" altLang="zh-CN" sz="1000" b="1" dirty="0">
                <a:solidFill>
                  <a:prstClr val="white">
                    <a:lumMod val="85000"/>
                  </a:prstClr>
                </a:solidFill>
                <a:latin typeface="Microsoft YaHei" panose="020B0503020204020204" pitchFamily="34" charset="-122"/>
                <a:ea typeface="Microsoft YaHei" panose="020B0503020204020204" pitchFamily="34" charset="-122"/>
              </a:rPr>
              <a:t> </a:t>
            </a:r>
            <a:r>
              <a:rPr lang="en-US" altLang="zh-CN" sz="1000" b="1" dirty="0" smtClean="0">
                <a:solidFill>
                  <a:prstClr val="white">
                    <a:lumMod val="85000"/>
                  </a:prstClr>
                </a:solidFill>
                <a:latin typeface="Microsoft YaHei" panose="020B0503020204020204" pitchFamily="34" charset="-122"/>
                <a:ea typeface="Microsoft YaHei" panose="020B0503020204020204" pitchFamily="34" charset="-122"/>
              </a:rPr>
              <a:t>   </a:t>
            </a:r>
            <a:r>
              <a:rPr lang="en-US" altLang="zh-CN" sz="1000" b="1" dirty="0">
                <a:solidFill>
                  <a:prstClr val="white">
                    <a:lumMod val="85000"/>
                  </a:prstClr>
                </a:solidFill>
                <a:latin typeface="Microsoft YaHei" panose="020B0503020204020204" pitchFamily="34" charset="-122"/>
                <a:ea typeface="Microsoft YaHei" panose="020B0503020204020204" pitchFamily="34" charset="-122"/>
              </a:rPr>
              <a:t>CONTACT</a:t>
            </a:r>
            <a:endParaRPr lang="zh-CN" altLang="en-US" sz="1000" b="1" dirty="0">
              <a:solidFill>
                <a:prstClr val="white">
                  <a:lumMod val="85000"/>
                </a:prstClr>
              </a:solidFill>
              <a:latin typeface="Microsoft YaHei" panose="020B0503020204020204" pitchFamily="34" charset="-122"/>
              <a:ea typeface="Microsoft YaHei" panose="020B0503020204020204" pitchFamily="34" charset="-122"/>
            </a:endParaRPr>
          </a:p>
        </p:txBody>
      </p:sp>
      <p:sp>
        <p:nvSpPr>
          <p:cNvPr id="14" name="文本框 13"/>
          <p:cNvSpPr txBox="1"/>
          <p:nvPr/>
        </p:nvSpPr>
        <p:spPr>
          <a:xfrm>
            <a:off x="3406435" y="-19517"/>
            <a:ext cx="720069" cy="400110"/>
          </a:xfrm>
          <a:prstGeom prst="rect">
            <a:avLst/>
          </a:prstGeom>
          <a:noFill/>
        </p:spPr>
        <p:txBody>
          <a:bodyPr wrap="none" rtlCol="0">
            <a:spAutoFit/>
          </a:bodyPr>
          <a:lstStyle/>
          <a:p>
            <a:r>
              <a:rPr lang="en-US" altLang="zh-CN" sz="1000" b="1" dirty="0" smtClean="0">
                <a:solidFill>
                  <a:prstClr val="white">
                    <a:lumMod val="85000"/>
                  </a:prstClr>
                </a:solidFill>
                <a:latin typeface="Microsoft YaHei" panose="020B0503020204020204" pitchFamily="34" charset="-122"/>
                <a:ea typeface="Microsoft YaHei" panose="020B0503020204020204" pitchFamily="34" charset="-122"/>
              </a:rPr>
              <a:t>02</a:t>
            </a:r>
            <a:endParaRPr lang="en-US" altLang="zh-CN" sz="1000" b="1" dirty="0" smtClean="0">
              <a:solidFill>
                <a:prstClr val="white">
                  <a:lumMod val="85000"/>
                </a:prstClr>
              </a:solidFill>
              <a:latin typeface="Microsoft YaHei" panose="020B0503020204020204" pitchFamily="34" charset="-122"/>
              <a:ea typeface="Microsoft YaHei" panose="020B0503020204020204" pitchFamily="34" charset="-122"/>
            </a:endParaRPr>
          </a:p>
          <a:p>
            <a:r>
              <a:rPr lang="en-US" altLang="zh-CN" sz="1000" b="1" dirty="0">
                <a:solidFill>
                  <a:prstClr val="white">
                    <a:lumMod val="85000"/>
                  </a:prstClr>
                </a:solidFill>
                <a:latin typeface="Microsoft YaHei" panose="020B0503020204020204" pitchFamily="34" charset="-122"/>
                <a:ea typeface="Microsoft YaHei" panose="020B0503020204020204" pitchFamily="34" charset="-122"/>
              </a:rPr>
              <a:t> </a:t>
            </a:r>
            <a:r>
              <a:rPr lang="en-US" altLang="zh-CN" sz="1000" b="1" dirty="0" smtClean="0">
                <a:solidFill>
                  <a:prstClr val="white">
                    <a:lumMod val="85000"/>
                  </a:prstClr>
                </a:solidFill>
                <a:latin typeface="Microsoft YaHei" panose="020B0503020204020204" pitchFamily="34" charset="-122"/>
                <a:ea typeface="Microsoft YaHei" panose="020B0503020204020204" pitchFamily="34" charset="-122"/>
              </a:rPr>
              <a:t>   TEAM</a:t>
            </a:r>
            <a:endParaRPr lang="zh-CN" altLang="en-US" sz="1000" b="1" dirty="0">
              <a:solidFill>
                <a:prstClr val="white">
                  <a:lumMod val="85000"/>
                </a:prstClr>
              </a:solidFill>
              <a:latin typeface="Microsoft YaHei" panose="020B0503020204020204" pitchFamily="34" charset="-122"/>
              <a:ea typeface="Microsoft YaHei" panose="020B0503020204020204" pitchFamily="34" charset="-122"/>
            </a:endParaRPr>
          </a:p>
        </p:txBody>
      </p:sp>
      <p:sp>
        <p:nvSpPr>
          <p:cNvPr id="15" name="文本框 14"/>
          <p:cNvSpPr txBox="1"/>
          <p:nvPr/>
        </p:nvSpPr>
        <p:spPr>
          <a:xfrm>
            <a:off x="7549862" y="-23344"/>
            <a:ext cx="699230" cy="400110"/>
          </a:xfrm>
          <a:prstGeom prst="rect">
            <a:avLst/>
          </a:prstGeom>
          <a:noFill/>
        </p:spPr>
        <p:txBody>
          <a:bodyPr wrap="none" rtlCol="0">
            <a:spAutoFit/>
          </a:bodyPr>
          <a:lstStyle/>
          <a:p>
            <a:r>
              <a:rPr lang="en-US" altLang="zh-CN" sz="1000" b="1" dirty="0" smtClean="0">
                <a:solidFill>
                  <a:prstClr val="white">
                    <a:lumMod val="85000"/>
                  </a:prstClr>
                </a:solidFill>
                <a:latin typeface="Microsoft YaHei" panose="020B0503020204020204" pitchFamily="34" charset="-122"/>
                <a:ea typeface="Microsoft YaHei" panose="020B0503020204020204" pitchFamily="34" charset="-122"/>
              </a:rPr>
              <a:t>04</a:t>
            </a:r>
            <a:endParaRPr lang="en-US" altLang="zh-CN" sz="1000" b="1" dirty="0" smtClean="0">
              <a:solidFill>
                <a:prstClr val="white">
                  <a:lumMod val="85000"/>
                </a:prstClr>
              </a:solidFill>
              <a:latin typeface="Microsoft YaHei" panose="020B0503020204020204" pitchFamily="34" charset="-122"/>
              <a:ea typeface="Microsoft YaHei" panose="020B0503020204020204" pitchFamily="34" charset="-122"/>
            </a:endParaRPr>
          </a:p>
          <a:p>
            <a:r>
              <a:rPr lang="en-US" altLang="zh-CN" sz="1000" b="1" dirty="0">
                <a:solidFill>
                  <a:prstClr val="white">
                    <a:lumMod val="85000"/>
                  </a:prstClr>
                </a:solidFill>
                <a:latin typeface="Microsoft YaHei" panose="020B0503020204020204" pitchFamily="34" charset="-122"/>
                <a:ea typeface="Microsoft YaHei" panose="020B0503020204020204" pitchFamily="34" charset="-122"/>
              </a:rPr>
              <a:t> </a:t>
            </a:r>
            <a:r>
              <a:rPr lang="en-US" altLang="zh-CN" sz="1000" b="1" dirty="0" smtClean="0">
                <a:solidFill>
                  <a:prstClr val="white">
                    <a:lumMod val="85000"/>
                  </a:prstClr>
                </a:solidFill>
                <a:latin typeface="Microsoft YaHei" panose="020B0503020204020204" pitchFamily="34" charset="-122"/>
                <a:ea typeface="Microsoft YaHei" panose="020B0503020204020204" pitchFamily="34" charset="-122"/>
              </a:rPr>
              <a:t>   PLAN</a:t>
            </a:r>
            <a:endParaRPr lang="zh-CN" altLang="en-US" sz="1000" b="1" dirty="0">
              <a:solidFill>
                <a:prstClr val="white">
                  <a:lumMod val="85000"/>
                </a:prstClr>
              </a:solidFill>
              <a:latin typeface="Microsoft YaHei" panose="020B0503020204020204" pitchFamily="34" charset="-122"/>
              <a:ea typeface="Microsoft YaHei" panose="020B0503020204020204" pitchFamily="34" charset="-122"/>
            </a:endParaRPr>
          </a:p>
        </p:txBody>
      </p:sp>
      <p:sp>
        <p:nvSpPr>
          <p:cNvPr id="16" name="文本框 15"/>
          <p:cNvSpPr txBox="1"/>
          <p:nvPr/>
        </p:nvSpPr>
        <p:spPr>
          <a:xfrm>
            <a:off x="5329069" y="-7428"/>
            <a:ext cx="898003" cy="400110"/>
          </a:xfrm>
          <a:prstGeom prst="rect">
            <a:avLst/>
          </a:prstGeom>
          <a:noFill/>
        </p:spPr>
        <p:txBody>
          <a:bodyPr wrap="none" rtlCol="0">
            <a:spAutoFit/>
          </a:bodyPr>
          <a:lstStyle/>
          <a:p>
            <a:r>
              <a:rPr lang="en-US" altLang="zh-CN" sz="1000" b="1" dirty="0" smtClean="0">
                <a:solidFill>
                  <a:srgbClr val="FFFF00"/>
                </a:solidFill>
                <a:latin typeface="Microsoft YaHei" panose="020B0503020204020204" pitchFamily="34" charset="-122"/>
                <a:ea typeface="Microsoft YaHei" panose="020B0503020204020204" pitchFamily="34" charset="-122"/>
              </a:rPr>
              <a:t>03</a:t>
            </a:r>
            <a:endParaRPr lang="en-US" altLang="zh-CN" sz="1000" b="1" dirty="0" smtClean="0">
              <a:solidFill>
                <a:srgbClr val="FFFF00"/>
              </a:solidFill>
              <a:latin typeface="Microsoft YaHei" panose="020B0503020204020204" pitchFamily="34" charset="-122"/>
              <a:ea typeface="Microsoft YaHei" panose="020B0503020204020204" pitchFamily="34" charset="-122"/>
            </a:endParaRPr>
          </a:p>
          <a:p>
            <a:r>
              <a:rPr lang="en-US" altLang="zh-CN" sz="1000" b="1" dirty="0" smtClean="0">
                <a:solidFill>
                  <a:srgbClr val="FFFF00"/>
                </a:solidFill>
                <a:latin typeface="Microsoft YaHei" panose="020B0503020204020204" pitchFamily="34" charset="-122"/>
                <a:ea typeface="Microsoft YaHei" panose="020B0503020204020204" pitchFamily="34" charset="-122"/>
              </a:rPr>
              <a:t>    MARKET</a:t>
            </a:r>
            <a:endParaRPr lang="zh-CN" altLang="en-US" sz="1000" b="1" dirty="0">
              <a:solidFill>
                <a:srgbClr val="FFFF00"/>
              </a:solidFill>
              <a:latin typeface="Microsoft YaHei" panose="020B0503020204020204" pitchFamily="34" charset="-122"/>
              <a:ea typeface="Microsoft YaHei" panose="020B0503020204020204" pitchFamily="3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13500"/>
            <a:ext cx="12211637" cy="6871500"/>
          </a:xfrm>
          <a:prstGeom prst="rect">
            <a:avLst/>
          </a:prstGeom>
        </p:spPr>
      </p:pic>
      <p:sp>
        <p:nvSpPr>
          <p:cNvPr id="30" name="矩形 29"/>
          <p:cNvSpPr/>
          <p:nvPr/>
        </p:nvSpPr>
        <p:spPr>
          <a:xfrm>
            <a:off x="-13064" y="-41578"/>
            <a:ext cx="12193760" cy="6899578"/>
          </a:xfrm>
          <a:prstGeom prst="rect">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7" name="矩形 56"/>
          <p:cNvSpPr/>
          <p:nvPr/>
        </p:nvSpPr>
        <p:spPr>
          <a:xfrm>
            <a:off x="-13064" y="-41578"/>
            <a:ext cx="12193760" cy="566329"/>
          </a:xfrm>
          <a:prstGeom prst="rect">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sp>
        <p:nvSpPr>
          <p:cNvPr id="58" name="文本框 57"/>
          <p:cNvSpPr txBox="1"/>
          <p:nvPr/>
        </p:nvSpPr>
        <p:spPr>
          <a:xfrm>
            <a:off x="1544715" y="-7428"/>
            <a:ext cx="934871" cy="461665"/>
          </a:xfrm>
          <a:prstGeom prst="rect">
            <a:avLst/>
          </a:prstGeom>
          <a:noFill/>
        </p:spPr>
        <p:txBody>
          <a:bodyPr wrap="none" rtlCol="0">
            <a:spAutoFit/>
          </a:bodyPr>
          <a:lstStyle/>
          <a:p>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01</a:t>
            </a:r>
            <a:endPar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endParaRPr>
          </a:p>
          <a:p>
            <a:r>
              <a:rPr lang="en-US" altLang="zh-CN" sz="1200" b="1" dirty="0">
                <a:solidFill>
                  <a:prstClr val="white">
                    <a:lumMod val="85000"/>
                  </a:prstClr>
                </a:solidFill>
                <a:latin typeface="Microsoft YaHei" panose="020B0503020204020204" pitchFamily="34" charset="-122"/>
                <a:ea typeface="Microsoft YaHei" panose="020B0503020204020204" pitchFamily="34" charset="-122"/>
              </a:rPr>
              <a:t> </a:t>
            </a:r>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   ABOUT</a:t>
            </a:r>
            <a:endParaRPr lang="zh-CN" altLang="en-US" sz="1200" b="1" dirty="0">
              <a:solidFill>
                <a:prstClr val="white">
                  <a:lumMod val="85000"/>
                </a:prstClr>
              </a:solidFill>
              <a:latin typeface="Microsoft YaHei" panose="020B0503020204020204" pitchFamily="34" charset="-122"/>
              <a:ea typeface="Microsoft YaHei" panose="020B0503020204020204" pitchFamily="34" charset="-122"/>
            </a:endParaRPr>
          </a:p>
        </p:txBody>
      </p:sp>
      <p:sp>
        <p:nvSpPr>
          <p:cNvPr id="59" name="文本框 58"/>
          <p:cNvSpPr txBox="1"/>
          <p:nvPr/>
        </p:nvSpPr>
        <p:spPr>
          <a:xfrm>
            <a:off x="9647223" y="-7428"/>
            <a:ext cx="1120628" cy="461665"/>
          </a:xfrm>
          <a:prstGeom prst="rect">
            <a:avLst/>
          </a:prstGeom>
          <a:noFill/>
        </p:spPr>
        <p:txBody>
          <a:bodyPr wrap="none" rtlCol="0">
            <a:spAutoFit/>
          </a:bodyPr>
          <a:lstStyle/>
          <a:p>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05</a:t>
            </a:r>
            <a:endPar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endParaRPr>
          </a:p>
          <a:p>
            <a:r>
              <a:rPr lang="en-US" altLang="zh-CN" sz="1200" b="1" dirty="0">
                <a:solidFill>
                  <a:prstClr val="white">
                    <a:lumMod val="85000"/>
                  </a:prstClr>
                </a:solidFill>
                <a:latin typeface="Microsoft YaHei" panose="020B0503020204020204" pitchFamily="34" charset="-122"/>
                <a:ea typeface="Microsoft YaHei" panose="020B0503020204020204" pitchFamily="34" charset="-122"/>
              </a:rPr>
              <a:t> </a:t>
            </a:r>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   </a:t>
            </a:r>
            <a:r>
              <a:rPr lang="en-US" altLang="zh-CN" sz="1200" b="1" dirty="0">
                <a:solidFill>
                  <a:prstClr val="white">
                    <a:lumMod val="85000"/>
                  </a:prstClr>
                </a:solidFill>
                <a:latin typeface="Microsoft YaHei" panose="020B0503020204020204" pitchFamily="34" charset="-122"/>
                <a:ea typeface="Microsoft YaHei" panose="020B0503020204020204" pitchFamily="34" charset="-122"/>
              </a:rPr>
              <a:t>CONTACT</a:t>
            </a:r>
            <a:endParaRPr lang="zh-CN" altLang="en-US" sz="1200" b="1" dirty="0">
              <a:solidFill>
                <a:prstClr val="white">
                  <a:lumMod val="85000"/>
                </a:prstClr>
              </a:solidFill>
              <a:latin typeface="Microsoft YaHei" panose="020B0503020204020204" pitchFamily="34" charset="-122"/>
              <a:ea typeface="Microsoft YaHei" panose="020B0503020204020204" pitchFamily="34" charset="-122"/>
            </a:endParaRPr>
          </a:p>
        </p:txBody>
      </p:sp>
      <p:sp>
        <p:nvSpPr>
          <p:cNvPr id="60" name="文本框 59"/>
          <p:cNvSpPr txBox="1"/>
          <p:nvPr/>
        </p:nvSpPr>
        <p:spPr>
          <a:xfrm>
            <a:off x="3406435" y="-19517"/>
            <a:ext cx="831253" cy="461665"/>
          </a:xfrm>
          <a:prstGeom prst="rect">
            <a:avLst/>
          </a:prstGeom>
          <a:noFill/>
        </p:spPr>
        <p:txBody>
          <a:bodyPr wrap="none" rtlCol="0">
            <a:spAutoFit/>
          </a:bodyPr>
          <a:lstStyle/>
          <a:p>
            <a:r>
              <a:rPr lang="en-US" altLang="zh-CN" sz="1200" b="1" dirty="0" smtClean="0">
                <a:solidFill>
                  <a:srgbClr val="D9D9D9"/>
                </a:solidFill>
                <a:latin typeface="Microsoft YaHei" panose="020B0503020204020204" pitchFamily="34" charset="-122"/>
                <a:ea typeface="Microsoft YaHei" panose="020B0503020204020204" pitchFamily="34" charset="-122"/>
              </a:rPr>
              <a:t>02</a:t>
            </a:r>
            <a:endParaRPr lang="en-US" altLang="zh-CN" sz="1200" b="1" dirty="0" smtClean="0">
              <a:solidFill>
                <a:srgbClr val="D9D9D9"/>
              </a:solidFill>
              <a:latin typeface="Microsoft YaHei" panose="020B0503020204020204" pitchFamily="34" charset="-122"/>
              <a:ea typeface="Microsoft YaHei" panose="020B0503020204020204" pitchFamily="34" charset="-122"/>
            </a:endParaRPr>
          </a:p>
          <a:p>
            <a:r>
              <a:rPr lang="en-US" altLang="zh-CN" sz="1200" b="1" dirty="0">
                <a:solidFill>
                  <a:srgbClr val="D9D9D9"/>
                </a:solidFill>
                <a:latin typeface="Microsoft YaHei" panose="020B0503020204020204" pitchFamily="34" charset="-122"/>
                <a:ea typeface="Microsoft YaHei" panose="020B0503020204020204" pitchFamily="34" charset="-122"/>
              </a:rPr>
              <a:t> </a:t>
            </a:r>
            <a:r>
              <a:rPr lang="en-US" altLang="zh-CN" sz="1200" b="1" dirty="0" smtClean="0">
                <a:solidFill>
                  <a:srgbClr val="D9D9D9"/>
                </a:solidFill>
                <a:latin typeface="Microsoft YaHei" panose="020B0503020204020204" pitchFamily="34" charset="-122"/>
                <a:ea typeface="Microsoft YaHei" panose="020B0503020204020204" pitchFamily="34" charset="-122"/>
              </a:rPr>
              <a:t>   TEAM</a:t>
            </a:r>
            <a:endParaRPr lang="zh-CN" altLang="en-US" sz="1200" b="1" dirty="0">
              <a:solidFill>
                <a:srgbClr val="D9D9D9"/>
              </a:solidFill>
              <a:latin typeface="Microsoft YaHei" panose="020B0503020204020204" pitchFamily="34" charset="-122"/>
              <a:ea typeface="Microsoft YaHei" panose="020B0503020204020204" pitchFamily="34" charset="-122"/>
            </a:endParaRPr>
          </a:p>
        </p:txBody>
      </p:sp>
      <p:sp>
        <p:nvSpPr>
          <p:cNvPr id="61" name="文本框 60"/>
          <p:cNvSpPr txBox="1"/>
          <p:nvPr/>
        </p:nvSpPr>
        <p:spPr>
          <a:xfrm>
            <a:off x="7549862" y="-23344"/>
            <a:ext cx="805670" cy="461665"/>
          </a:xfrm>
          <a:prstGeom prst="rect">
            <a:avLst/>
          </a:prstGeom>
          <a:noFill/>
        </p:spPr>
        <p:txBody>
          <a:bodyPr wrap="none" rtlCol="0">
            <a:spAutoFit/>
          </a:bodyPr>
          <a:lstStyle/>
          <a:p>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04</a:t>
            </a:r>
            <a:endPar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endParaRPr>
          </a:p>
          <a:p>
            <a:r>
              <a:rPr lang="en-US" altLang="zh-CN" sz="1200" b="1" dirty="0">
                <a:solidFill>
                  <a:prstClr val="white">
                    <a:lumMod val="85000"/>
                  </a:prstClr>
                </a:solidFill>
                <a:latin typeface="Microsoft YaHei" panose="020B0503020204020204" pitchFamily="34" charset="-122"/>
                <a:ea typeface="Microsoft YaHei" panose="020B0503020204020204" pitchFamily="34" charset="-122"/>
              </a:rPr>
              <a:t> </a:t>
            </a:r>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   PLAN</a:t>
            </a:r>
            <a:endParaRPr lang="zh-CN" altLang="en-US" sz="1200" b="1" dirty="0">
              <a:solidFill>
                <a:prstClr val="white">
                  <a:lumMod val="85000"/>
                </a:prstClr>
              </a:solidFill>
              <a:latin typeface="Microsoft YaHei" panose="020B0503020204020204" pitchFamily="34" charset="-122"/>
              <a:ea typeface="Microsoft YaHei" panose="020B0503020204020204" pitchFamily="34" charset="-122"/>
            </a:endParaRPr>
          </a:p>
        </p:txBody>
      </p:sp>
      <p:sp>
        <p:nvSpPr>
          <p:cNvPr id="62" name="文本框 61"/>
          <p:cNvSpPr txBox="1"/>
          <p:nvPr/>
        </p:nvSpPr>
        <p:spPr>
          <a:xfrm>
            <a:off x="5329069" y="-7428"/>
            <a:ext cx="1045094" cy="461665"/>
          </a:xfrm>
          <a:prstGeom prst="rect">
            <a:avLst/>
          </a:prstGeom>
          <a:noFill/>
        </p:spPr>
        <p:txBody>
          <a:bodyPr wrap="none" rtlCol="0">
            <a:spAutoFit/>
          </a:bodyPr>
          <a:lstStyle/>
          <a:p>
            <a:r>
              <a:rPr lang="en-US" altLang="zh-CN" sz="1200" b="1" dirty="0" smtClean="0">
                <a:solidFill>
                  <a:srgbClr val="FFFF00"/>
                </a:solidFill>
                <a:latin typeface="Microsoft YaHei" panose="020B0503020204020204" pitchFamily="34" charset="-122"/>
                <a:ea typeface="Microsoft YaHei" panose="020B0503020204020204" pitchFamily="34" charset="-122"/>
              </a:rPr>
              <a:t>03</a:t>
            </a:r>
            <a:endParaRPr lang="en-US" altLang="zh-CN" sz="1200" b="1" dirty="0" smtClean="0">
              <a:solidFill>
                <a:srgbClr val="FFFF00"/>
              </a:solidFill>
              <a:latin typeface="Microsoft YaHei" panose="020B0503020204020204" pitchFamily="34" charset="-122"/>
              <a:ea typeface="Microsoft YaHei" panose="020B0503020204020204" pitchFamily="34" charset="-122"/>
            </a:endParaRPr>
          </a:p>
          <a:p>
            <a:r>
              <a:rPr lang="en-US" altLang="zh-CN" sz="1200" b="1" dirty="0" smtClean="0">
                <a:solidFill>
                  <a:srgbClr val="FFFF00"/>
                </a:solidFill>
                <a:latin typeface="Microsoft YaHei" panose="020B0503020204020204" pitchFamily="34" charset="-122"/>
                <a:ea typeface="Microsoft YaHei" panose="020B0503020204020204" pitchFamily="34" charset="-122"/>
              </a:rPr>
              <a:t>    MARKET</a:t>
            </a:r>
            <a:endParaRPr lang="zh-CN" altLang="en-US" sz="1200" b="1" dirty="0">
              <a:solidFill>
                <a:srgbClr val="FFFF00"/>
              </a:solidFill>
              <a:latin typeface="Microsoft YaHei" panose="020B0503020204020204" pitchFamily="34" charset="-122"/>
              <a:ea typeface="Microsoft YaHei" panose="020B0503020204020204" pitchFamily="34" charset="-122"/>
            </a:endParaRPr>
          </a:p>
        </p:txBody>
      </p:sp>
      <p:sp>
        <p:nvSpPr>
          <p:cNvPr id="64" name="矩形 63"/>
          <p:cNvSpPr/>
          <p:nvPr/>
        </p:nvSpPr>
        <p:spPr>
          <a:xfrm>
            <a:off x="8937" y="6520159"/>
            <a:ext cx="12193760" cy="366294"/>
          </a:xfrm>
          <a:prstGeom prst="rect">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sp>
        <p:nvSpPr>
          <p:cNvPr id="11" name="Freeform 58"/>
          <p:cNvSpPr>
            <a:spLocks noEditPoints="1"/>
          </p:cNvSpPr>
          <p:nvPr/>
        </p:nvSpPr>
        <p:spPr bwMode="auto">
          <a:xfrm>
            <a:off x="3855816" y="1640187"/>
            <a:ext cx="7267674" cy="3694039"/>
          </a:xfrm>
          <a:custGeom>
            <a:avLst/>
            <a:gdLst>
              <a:gd name="T0" fmla="*/ 669 w 1588"/>
              <a:gd name="T1" fmla="*/ 1 h 644"/>
              <a:gd name="T2" fmla="*/ 550 w 1588"/>
              <a:gd name="T3" fmla="*/ 76 h 644"/>
              <a:gd name="T4" fmla="*/ 636 w 1588"/>
              <a:gd name="T5" fmla="*/ 94 h 644"/>
              <a:gd name="T6" fmla="*/ 560 w 1588"/>
              <a:gd name="T7" fmla="*/ 395 h 644"/>
              <a:gd name="T8" fmla="*/ 454 w 1588"/>
              <a:gd name="T9" fmla="*/ 344 h 644"/>
              <a:gd name="T10" fmla="*/ 360 w 1588"/>
              <a:gd name="T11" fmla="*/ 265 h 644"/>
              <a:gd name="T12" fmla="*/ 481 w 1588"/>
              <a:gd name="T13" fmla="*/ 197 h 644"/>
              <a:gd name="T14" fmla="*/ 525 w 1588"/>
              <a:gd name="T15" fmla="*/ 165 h 644"/>
              <a:gd name="T16" fmla="*/ 464 w 1588"/>
              <a:gd name="T17" fmla="*/ 122 h 644"/>
              <a:gd name="T18" fmla="*/ 384 w 1588"/>
              <a:gd name="T19" fmla="*/ 110 h 644"/>
              <a:gd name="T20" fmla="*/ 439 w 1588"/>
              <a:gd name="T21" fmla="*/ 94 h 644"/>
              <a:gd name="T22" fmla="*/ 507 w 1588"/>
              <a:gd name="T23" fmla="*/ 103 h 644"/>
              <a:gd name="T24" fmla="*/ 372 w 1588"/>
              <a:gd name="T25" fmla="*/ 81 h 644"/>
              <a:gd name="T26" fmla="*/ 273 w 1588"/>
              <a:gd name="T27" fmla="*/ 68 h 644"/>
              <a:gd name="T28" fmla="*/ 175 w 1588"/>
              <a:gd name="T29" fmla="*/ 86 h 644"/>
              <a:gd name="T30" fmla="*/ 38 w 1588"/>
              <a:gd name="T31" fmla="*/ 108 h 644"/>
              <a:gd name="T32" fmla="*/ 95 w 1588"/>
              <a:gd name="T33" fmla="*/ 136 h 644"/>
              <a:gd name="T34" fmla="*/ 227 w 1588"/>
              <a:gd name="T35" fmla="*/ 210 h 644"/>
              <a:gd name="T36" fmla="*/ 347 w 1588"/>
              <a:gd name="T37" fmla="*/ 324 h 644"/>
              <a:gd name="T38" fmla="*/ 453 w 1588"/>
              <a:gd name="T39" fmla="*/ 466 h 644"/>
              <a:gd name="T40" fmla="*/ 467 w 1588"/>
              <a:gd name="T41" fmla="*/ 634 h 644"/>
              <a:gd name="T42" fmla="*/ 523 w 1588"/>
              <a:gd name="T43" fmla="*/ 539 h 644"/>
              <a:gd name="T44" fmla="*/ 417 w 1588"/>
              <a:gd name="T45" fmla="*/ 208 h 644"/>
              <a:gd name="T46" fmla="*/ 383 w 1588"/>
              <a:gd name="T47" fmla="*/ 182 h 644"/>
              <a:gd name="T48" fmla="*/ 473 w 1588"/>
              <a:gd name="T49" fmla="*/ 315 h 644"/>
              <a:gd name="T50" fmla="*/ 371 w 1588"/>
              <a:gd name="T51" fmla="*/ 67 h 644"/>
              <a:gd name="T52" fmla="*/ 747 w 1588"/>
              <a:gd name="T53" fmla="*/ 148 h 644"/>
              <a:gd name="T54" fmla="*/ 771 w 1588"/>
              <a:gd name="T55" fmla="*/ 169 h 644"/>
              <a:gd name="T56" fmla="*/ 34 w 1588"/>
              <a:gd name="T57" fmla="*/ 158 h 644"/>
              <a:gd name="T58" fmla="*/ 296 w 1588"/>
              <a:gd name="T59" fmla="*/ 52 h 644"/>
              <a:gd name="T60" fmla="*/ 339 w 1588"/>
              <a:gd name="T61" fmla="*/ 62 h 644"/>
              <a:gd name="T62" fmla="*/ 1446 w 1588"/>
              <a:gd name="T63" fmla="*/ 433 h 644"/>
              <a:gd name="T64" fmla="*/ 1384 w 1588"/>
              <a:gd name="T65" fmla="*/ 243 h 644"/>
              <a:gd name="T66" fmla="*/ 1518 w 1588"/>
              <a:gd name="T67" fmla="*/ 83 h 644"/>
              <a:gd name="T68" fmla="*/ 1358 w 1588"/>
              <a:gd name="T69" fmla="*/ 73 h 644"/>
              <a:gd name="T70" fmla="*/ 1155 w 1588"/>
              <a:gd name="T71" fmla="*/ 76 h 644"/>
              <a:gd name="T72" fmla="*/ 1088 w 1588"/>
              <a:gd name="T73" fmla="*/ 72 h 644"/>
              <a:gd name="T74" fmla="*/ 947 w 1588"/>
              <a:gd name="T75" fmla="*/ 107 h 644"/>
              <a:gd name="T76" fmla="*/ 861 w 1588"/>
              <a:gd name="T77" fmla="*/ 118 h 644"/>
              <a:gd name="T78" fmla="*/ 819 w 1588"/>
              <a:gd name="T79" fmla="*/ 152 h 644"/>
              <a:gd name="T80" fmla="*/ 796 w 1588"/>
              <a:gd name="T81" fmla="*/ 210 h 644"/>
              <a:gd name="T82" fmla="*/ 899 w 1588"/>
              <a:gd name="T83" fmla="*/ 227 h 644"/>
              <a:gd name="T84" fmla="*/ 780 w 1588"/>
              <a:gd name="T85" fmla="*/ 234 h 644"/>
              <a:gd name="T86" fmla="*/ 826 w 1588"/>
              <a:gd name="T87" fmla="*/ 383 h 644"/>
              <a:gd name="T88" fmla="*/ 957 w 1588"/>
              <a:gd name="T89" fmla="*/ 471 h 644"/>
              <a:gd name="T90" fmla="*/ 968 w 1588"/>
              <a:gd name="T91" fmla="*/ 313 h 644"/>
              <a:gd name="T92" fmla="*/ 1085 w 1588"/>
              <a:gd name="T93" fmla="*/ 289 h 644"/>
              <a:gd name="T94" fmla="*/ 1230 w 1588"/>
              <a:gd name="T95" fmla="*/ 338 h 644"/>
              <a:gd name="T96" fmla="*/ 1316 w 1588"/>
              <a:gd name="T97" fmla="*/ 229 h 644"/>
              <a:gd name="T98" fmla="*/ 1422 w 1588"/>
              <a:gd name="T99" fmla="*/ 191 h 644"/>
              <a:gd name="T100" fmla="*/ 1480 w 1588"/>
              <a:gd name="T101" fmla="*/ 138 h 644"/>
              <a:gd name="T102" fmla="*/ 909 w 1588"/>
              <a:gd name="T103" fmla="*/ 200 h 644"/>
              <a:gd name="T104" fmla="*/ 989 w 1588"/>
              <a:gd name="T105" fmla="*/ 197 h 644"/>
              <a:gd name="T106" fmla="*/ 1392 w 1588"/>
              <a:gd name="T107" fmla="*/ 450 h 644"/>
              <a:gd name="T108" fmla="*/ 1332 w 1588"/>
              <a:gd name="T109" fmla="*/ 548 h 644"/>
              <a:gd name="T110" fmla="*/ 852 w 1588"/>
              <a:gd name="T111" fmla="*/ 228 h 644"/>
              <a:gd name="T112" fmla="*/ 1576 w 1588"/>
              <a:gd name="T113" fmla="*/ 568 h 644"/>
              <a:gd name="T114" fmla="*/ 1271 w 1588"/>
              <a:gd name="T115" fmla="*/ 427 h 644"/>
              <a:gd name="T116" fmla="*/ 1328 w 1588"/>
              <a:gd name="T117" fmla="*/ 408 h 644"/>
              <a:gd name="T118" fmla="*/ 1337 w 1588"/>
              <a:gd name="T119" fmla="*/ 332 h 644"/>
              <a:gd name="T120" fmla="*/ 1306 w 1588"/>
              <a:gd name="T121" fmla="*/ 365 h 644"/>
              <a:gd name="T122" fmla="*/ 977 w 1588"/>
              <a:gd name="T123" fmla="*/ 489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88" h="644">
                <a:moveTo>
                  <a:pt x="436" y="288"/>
                </a:moveTo>
                <a:cubicBezTo>
                  <a:pt x="440" y="287"/>
                  <a:pt x="437" y="284"/>
                  <a:pt x="434" y="284"/>
                </a:cubicBezTo>
                <a:cubicBezTo>
                  <a:pt x="431" y="284"/>
                  <a:pt x="431" y="289"/>
                  <a:pt x="436" y="288"/>
                </a:cubicBezTo>
                <a:close/>
                <a:moveTo>
                  <a:pt x="436" y="315"/>
                </a:moveTo>
                <a:cubicBezTo>
                  <a:pt x="432" y="316"/>
                  <a:pt x="433" y="323"/>
                  <a:pt x="437" y="322"/>
                </a:cubicBezTo>
                <a:cubicBezTo>
                  <a:pt x="442" y="320"/>
                  <a:pt x="439" y="315"/>
                  <a:pt x="436" y="315"/>
                </a:cubicBezTo>
                <a:close/>
                <a:moveTo>
                  <a:pt x="667" y="76"/>
                </a:moveTo>
                <a:cubicBezTo>
                  <a:pt x="668" y="76"/>
                  <a:pt x="673" y="77"/>
                  <a:pt x="673" y="79"/>
                </a:cubicBezTo>
                <a:cubicBezTo>
                  <a:pt x="673" y="82"/>
                  <a:pt x="675" y="85"/>
                  <a:pt x="680" y="84"/>
                </a:cubicBezTo>
                <a:cubicBezTo>
                  <a:pt x="685" y="83"/>
                  <a:pt x="684" y="79"/>
                  <a:pt x="683" y="78"/>
                </a:cubicBezTo>
                <a:cubicBezTo>
                  <a:pt x="682" y="77"/>
                  <a:pt x="681" y="75"/>
                  <a:pt x="680" y="73"/>
                </a:cubicBezTo>
                <a:cubicBezTo>
                  <a:pt x="679" y="71"/>
                  <a:pt x="680" y="69"/>
                  <a:pt x="685" y="68"/>
                </a:cubicBezTo>
                <a:cubicBezTo>
                  <a:pt x="690" y="68"/>
                  <a:pt x="697" y="70"/>
                  <a:pt x="697" y="66"/>
                </a:cubicBezTo>
                <a:cubicBezTo>
                  <a:pt x="697" y="62"/>
                  <a:pt x="697" y="58"/>
                  <a:pt x="699" y="56"/>
                </a:cubicBezTo>
                <a:cubicBezTo>
                  <a:pt x="700" y="53"/>
                  <a:pt x="703" y="52"/>
                  <a:pt x="702" y="51"/>
                </a:cubicBezTo>
                <a:cubicBezTo>
                  <a:pt x="700" y="50"/>
                  <a:pt x="698" y="52"/>
                  <a:pt x="696" y="48"/>
                </a:cubicBezTo>
                <a:cubicBezTo>
                  <a:pt x="694" y="45"/>
                  <a:pt x="697" y="42"/>
                  <a:pt x="699" y="40"/>
                </a:cubicBezTo>
                <a:cubicBezTo>
                  <a:pt x="701" y="39"/>
                  <a:pt x="712" y="29"/>
                  <a:pt x="718" y="27"/>
                </a:cubicBezTo>
                <a:cubicBezTo>
                  <a:pt x="724" y="26"/>
                  <a:pt x="728" y="20"/>
                  <a:pt x="724" y="19"/>
                </a:cubicBezTo>
                <a:cubicBezTo>
                  <a:pt x="720" y="18"/>
                  <a:pt x="712" y="15"/>
                  <a:pt x="706" y="19"/>
                </a:cubicBezTo>
                <a:cubicBezTo>
                  <a:pt x="701" y="23"/>
                  <a:pt x="698" y="27"/>
                  <a:pt x="692" y="26"/>
                </a:cubicBezTo>
                <a:cubicBezTo>
                  <a:pt x="686" y="25"/>
                  <a:pt x="687" y="26"/>
                  <a:pt x="686" y="19"/>
                </a:cubicBezTo>
                <a:cubicBezTo>
                  <a:pt x="686" y="12"/>
                  <a:pt x="680" y="0"/>
                  <a:pt x="674" y="0"/>
                </a:cubicBezTo>
                <a:cubicBezTo>
                  <a:pt x="669" y="1"/>
                  <a:pt x="669" y="1"/>
                  <a:pt x="669" y="1"/>
                </a:cubicBezTo>
                <a:cubicBezTo>
                  <a:pt x="669" y="1"/>
                  <a:pt x="576" y="1"/>
                  <a:pt x="573" y="4"/>
                </a:cubicBezTo>
                <a:cubicBezTo>
                  <a:pt x="570" y="7"/>
                  <a:pt x="567" y="14"/>
                  <a:pt x="564" y="12"/>
                </a:cubicBezTo>
                <a:cubicBezTo>
                  <a:pt x="562" y="10"/>
                  <a:pt x="561" y="5"/>
                  <a:pt x="558" y="7"/>
                </a:cubicBezTo>
                <a:cubicBezTo>
                  <a:pt x="554" y="9"/>
                  <a:pt x="557" y="14"/>
                  <a:pt x="554" y="18"/>
                </a:cubicBezTo>
                <a:cubicBezTo>
                  <a:pt x="551" y="21"/>
                  <a:pt x="543" y="21"/>
                  <a:pt x="540" y="20"/>
                </a:cubicBezTo>
                <a:cubicBezTo>
                  <a:pt x="538" y="18"/>
                  <a:pt x="535" y="17"/>
                  <a:pt x="525" y="18"/>
                </a:cubicBezTo>
                <a:cubicBezTo>
                  <a:pt x="515" y="18"/>
                  <a:pt x="504" y="21"/>
                  <a:pt x="506" y="24"/>
                </a:cubicBezTo>
                <a:cubicBezTo>
                  <a:pt x="508" y="27"/>
                  <a:pt x="502" y="29"/>
                  <a:pt x="500" y="28"/>
                </a:cubicBezTo>
                <a:cubicBezTo>
                  <a:pt x="498" y="26"/>
                  <a:pt x="490" y="29"/>
                  <a:pt x="491" y="33"/>
                </a:cubicBezTo>
                <a:cubicBezTo>
                  <a:pt x="491" y="36"/>
                  <a:pt x="489" y="39"/>
                  <a:pt x="485" y="38"/>
                </a:cubicBezTo>
                <a:cubicBezTo>
                  <a:pt x="481" y="38"/>
                  <a:pt x="478" y="40"/>
                  <a:pt x="477" y="43"/>
                </a:cubicBezTo>
                <a:cubicBezTo>
                  <a:pt x="477" y="45"/>
                  <a:pt x="468" y="47"/>
                  <a:pt x="467" y="47"/>
                </a:cubicBezTo>
                <a:cubicBezTo>
                  <a:pt x="466" y="47"/>
                  <a:pt x="454" y="47"/>
                  <a:pt x="458" y="50"/>
                </a:cubicBezTo>
                <a:cubicBezTo>
                  <a:pt x="461" y="52"/>
                  <a:pt x="463" y="50"/>
                  <a:pt x="467" y="51"/>
                </a:cubicBezTo>
                <a:cubicBezTo>
                  <a:pt x="471" y="52"/>
                  <a:pt x="474" y="57"/>
                  <a:pt x="476" y="58"/>
                </a:cubicBezTo>
                <a:cubicBezTo>
                  <a:pt x="478" y="59"/>
                  <a:pt x="480" y="58"/>
                  <a:pt x="482" y="57"/>
                </a:cubicBezTo>
                <a:cubicBezTo>
                  <a:pt x="483" y="55"/>
                  <a:pt x="485" y="50"/>
                  <a:pt x="485" y="50"/>
                </a:cubicBezTo>
                <a:cubicBezTo>
                  <a:pt x="485" y="50"/>
                  <a:pt x="485" y="55"/>
                  <a:pt x="488" y="56"/>
                </a:cubicBezTo>
                <a:cubicBezTo>
                  <a:pt x="491" y="57"/>
                  <a:pt x="498" y="55"/>
                  <a:pt x="500" y="55"/>
                </a:cubicBezTo>
                <a:cubicBezTo>
                  <a:pt x="502" y="56"/>
                  <a:pt x="514" y="57"/>
                  <a:pt x="518" y="59"/>
                </a:cubicBezTo>
                <a:cubicBezTo>
                  <a:pt x="521" y="60"/>
                  <a:pt x="529" y="61"/>
                  <a:pt x="531" y="65"/>
                </a:cubicBezTo>
                <a:cubicBezTo>
                  <a:pt x="533" y="68"/>
                  <a:pt x="534" y="79"/>
                  <a:pt x="535" y="80"/>
                </a:cubicBezTo>
                <a:cubicBezTo>
                  <a:pt x="536" y="82"/>
                  <a:pt x="541" y="76"/>
                  <a:pt x="542" y="75"/>
                </a:cubicBezTo>
                <a:cubicBezTo>
                  <a:pt x="543" y="74"/>
                  <a:pt x="548" y="75"/>
                  <a:pt x="550" y="76"/>
                </a:cubicBezTo>
                <a:cubicBezTo>
                  <a:pt x="551" y="78"/>
                  <a:pt x="555" y="82"/>
                  <a:pt x="555" y="84"/>
                </a:cubicBezTo>
                <a:cubicBezTo>
                  <a:pt x="555" y="86"/>
                  <a:pt x="554" y="89"/>
                  <a:pt x="553" y="88"/>
                </a:cubicBezTo>
                <a:cubicBezTo>
                  <a:pt x="551" y="87"/>
                  <a:pt x="549" y="87"/>
                  <a:pt x="550" y="85"/>
                </a:cubicBezTo>
                <a:cubicBezTo>
                  <a:pt x="551" y="83"/>
                  <a:pt x="551" y="79"/>
                  <a:pt x="549" y="79"/>
                </a:cubicBezTo>
                <a:cubicBezTo>
                  <a:pt x="547" y="79"/>
                  <a:pt x="545" y="79"/>
                  <a:pt x="545" y="79"/>
                </a:cubicBezTo>
                <a:cubicBezTo>
                  <a:pt x="545" y="79"/>
                  <a:pt x="542" y="78"/>
                  <a:pt x="539" y="81"/>
                </a:cubicBezTo>
                <a:cubicBezTo>
                  <a:pt x="536" y="85"/>
                  <a:pt x="538" y="89"/>
                  <a:pt x="540" y="89"/>
                </a:cubicBezTo>
                <a:cubicBezTo>
                  <a:pt x="542" y="89"/>
                  <a:pt x="546" y="89"/>
                  <a:pt x="546" y="90"/>
                </a:cubicBezTo>
                <a:cubicBezTo>
                  <a:pt x="546" y="91"/>
                  <a:pt x="542" y="94"/>
                  <a:pt x="542" y="96"/>
                </a:cubicBezTo>
                <a:cubicBezTo>
                  <a:pt x="542" y="98"/>
                  <a:pt x="546" y="104"/>
                  <a:pt x="547" y="105"/>
                </a:cubicBezTo>
                <a:cubicBezTo>
                  <a:pt x="548" y="106"/>
                  <a:pt x="553" y="107"/>
                  <a:pt x="554" y="108"/>
                </a:cubicBezTo>
                <a:cubicBezTo>
                  <a:pt x="556" y="108"/>
                  <a:pt x="551" y="108"/>
                  <a:pt x="552" y="110"/>
                </a:cubicBezTo>
                <a:cubicBezTo>
                  <a:pt x="553" y="112"/>
                  <a:pt x="555" y="116"/>
                  <a:pt x="558" y="117"/>
                </a:cubicBezTo>
                <a:cubicBezTo>
                  <a:pt x="561" y="118"/>
                  <a:pt x="569" y="123"/>
                  <a:pt x="570" y="125"/>
                </a:cubicBezTo>
                <a:cubicBezTo>
                  <a:pt x="571" y="127"/>
                  <a:pt x="577" y="123"/>
                  <a:pt x="578" y="123"/>
                </a:cubicBezTo>
                <a:cubicBezTo>
                  <a:pt x="579" y="123"/>
                  <a:pt x="579" y="128"/>
                  <a:pt x="583" y="128"/>
                </a:cubicBezTo>
                <a:cubicBezTo>
                  <a:pt x="586" y="129"/>
                  <a:pt x="587" y="128"/>
                  <a:pt x="590" y="126"/>
                </a:cubicBezTo>
                <a:cubicBezTo>
                  <a:pt x="593" y="123"/>
                  <a:pt x="593" y="120"/>
                  <a:pt x="593" y="118"/>
                </a:cubicBezTo>
                <a:cubicBezTo>
                  <a:pt x="593" y="116"/>
                  <a:pt x="593" y="114"/>
                  <a:pt x="596" y="115"/>
                </a:cubicBezTo>
                <a:cubicBezTo>
                  <a:pt x="600" y="116"/>
                  <a:pt x="601" y="114"/>
                  <a:pt x="601" y="112"/>
                </a:cubicBezTo>
                <a:cubicBezTo>
                  <a:pt x="601" y="109"/>
                  <a:pt x="598" y="106"/>
                  <a:pt x="603" y="105"/>
                </a:cubicBezTo>
                <a:cubicBezTo>
                  <a:pt x="609" y="105"/>
                  <a:pt x="611" y="101"/>
                  <a:pt x="615" y="101"/>
                </a:cubicBezTo>
                <a:cubicBezTo>
                  <a:pt x="618" y="101"/>
                  <a:pt x="627" y="103"/>
                  <a:pt x="628" y="101"/>
                </a:cubicBezTo>
                <a:cubicBezTo>
                  <a:pt x="629" y="100"/>
                  <a:pt x="633" y="94"/>
                  <a:pt x="636" y="94"/>
                </a:cubicBezTo>
                <a:cubicBezTo>
                  <a:pt x="639" y="94"/>
                  <a:pt x="646" y="93"/>
                  <a:pt x="653" y="92"/>
                </a:cubicBezTo>
                <a:cubicBezTo>
                  <a:pt x="659" y="91"/>
                  <a:pt x="666" y="88"/>
                  <a:pt x="669" y="88"/>
                </a:cubicBezTo>
                <a:cubicBezTo>
                  <a:pt x="671" y="88"/>
                  <a:pt x="676" y="88"/>
                  <a:pt x="675" y="86"/>
                </a:cubicBezTo>
                <a:cubicBezTo>
                  <a:pt x="673" y="85"/>
                  <a:pt x="670" y="81"/>
                  <a:pt x="667" y="81"/>
                </a:cubicBezTo>
                <a:cubicBezTo>
                  <a:pt x="663" y="81"/>
                  <a:pt x="666" y="76"/>
                  <a:pt x="667" y="76"/>
                </a:cubicBezTo>
                <a:close/>
                <a:moveTo>
                  <a:pt x="447" y="305"/>
                </a:moveTo>
                <a:cubicBezTo>
                  <a:pt x="447" y="304"/>
                  <a:pt x="443" y="300"/>
                  <a:pt x="440" y="300"/>
                </a:cubicBezTo>
                <a:cubicBezTo>
                  <a:pt x="437" y="300"/>
                  <a:pt x="432" y="297"/>
                  <a:pt x="429" y="295"/>
                </a:cubicBezTo>
                <a:cubicBezTo>
                  <a:pt x="426" y="292"/>
                  <a:pt x="420" y="292"/>
                  <a:pt x="418" y="292"/>
                </a:cubicBezTo>
                <a:cubicBezTo>
                  <a:pt x="416" y="292"/>
                  <a:pt x="406" y="295"/>
                  <a:pt x="406" y="295"/>
                </a:cubicBezTo>
                <a:cubicBezTo>
                  <a:pt x="406" y="298"/>
                  <a:pt x="410" y="297"/>
                  <a:pt x="414" y="297"/>
                </a:cubicBezTo>
                <a:cubicBezTo>
                  <a:pt x="419" y="297"/>
                  <a:pt x="427" y="297"/>
                  <a:pt x="428" y="298"/>
                </a:cubicBezTo>
                <a:cubicBezTo>
                  <a:pt x="430" y="300"/>
                  <a:pt x="437" y="303"/>
                  <a:pt x="439" y="305"/>
                </a:cubicBezTo>
                <a:cubicBezTo>
                  <a:pt x="440" y="306"/>
                  <a:pt x="447" y="307"/>
                  <a:pt x="447" y="305"/>
                </a:cubicBezTo>
                <a:close/>
                <a:moveTo>
                  <a:pt x="621" y="417"/>
                </a:moveTo>
                <a:cubicBezTo>
                  <a:pt x="618" y="416"/>
                  <a:pt x="612" y="415"/>
                  <a:pt x="610" y="412"/>
                </a:cubicBezTo>
                <a:cubicBezTo>
                  <a:pt x="608" y="409"/>
                  <a:pt x="601" y="406"/>
                  <a:pt x="599" y="407"/>
                </a:cubicBezTo>
                <a:cubicBezTo>
                  <a:pt x="597" y="408"/>
                  <a:pt x="593" y="409"/>
                  <a:pt x="590" y="407"/>
                </a:cubicBezTo>
                <a:cubicBezTo>
                  <a:pt x="587" y="405"/>
                  <a:pt x="582" y="402"/>
                  <a:pt x="580" y="401"/>
                </a:cubicBezTo>
                <a:cubicBezTo>
                  <a:pt x="578" y="399"/>
                  <a:pt x="573" y="398"/>
                  <a:pt x="571" y="398"/>
                </a:cubicBezTo>
                <a:cubicBezTo>
                  <a:pt x="569" y="398"/>
                  <a:pt x="569" y="397"/>
                  <a:pt x="566" y="401"/>
                </a:cubicBezTo>
                <a:cubicBezTo>
                  <a:pt x="562" y="406"/>
                  <a:pt x="566" y="407"/>
                  <a:pt x="560" y="407"/>
                </a:cubicBezTo>
                <a:cubicBezTo>
                  <a:pt x="554" y="406"/>
                  <a:pt x="560" y="406"/>
                  <a:pt x="564" y="401"/>
                </a:cubicBezTo>
                <a:cubicBezTo>
                  <a:pt x="567" y="396"/>
                  <a:pt x="563" y="394"/>
                  <a:pt x="560" y="395"/>
                </a:cubicBezTo>
                <a:cubicBezTo>
                  <a:pt x="556" y="396"/>
                  <a:pt x="559" y="398"/>
                  <a:pt x="552" y="399"/>
                </a:cubicBezTo>
                <a:cubicBezTo>
                  <a:pt x="546" y="401"/>
                  <a:pt x="546" y="397"/>
                  <a:pt x="550" y="396"/>
                </a:cubicBezTo>
                <a:cubicBezTo>
                  <a:pt x="554" y="395"/>
                  <a:pt x="561" y="392"/>
                  <a:pt x="561" y="390"/>
                </a:cubicBezTo>
                <a:cubicBezTo>
                  <a:pt x="561" y="389"/>
                  <a:pt x="560" y="385"/>
                  <a:pt x="557" y="385"/>
                </a:cubicBezTo>
                <a:cubicBezTo>
                  <a:pt x="554" y="385"/>
                  <a:pt x="555" y="381"/>
                  <a:pt x="550" y="376"/>
                </a:cubicBezTo>
                <a:cubicBezTo>
                  <a:pt x="546" y="371"/>
                  <a:pt x="540" y="368"/>
                  <a:pt x="535" y="369"/>
                </a:cubicBezTo>
                <a:cubicBezTo>
                  <a:pt x="531" y="370"/>
                  <a:pt x="528" y="371"/>
                  <a:pt x="525" y="367"/>
                </a:cubicBezTo>
                <a:cubicBezTo>
                  <a:pt x="523" y="362"/>
                  <a:pt x="520" y="362"/>
                  <a:pt x="519" y="359"/>
                </a:cubicBezTo>
                <a:cubicBezTo>
                  <a:pt x="517" y="357"/>
                  <a:pt x="514" y="359"/>
                  <a:pt x="512" y="358"/>
                </a:cubicBezTo>
                <a:cubicBezTo>
                  <a:pt x="511" y="357"/>
                  <a:pt x="511" y="357"/>
                  <a:pt x="511" y="357"/>
                </a:cubicBezTo>
                <a:cubicBezTo>
                  <a:pt x="511" y="357"/>
                  <a:pt x="506" y="358"/>
                  <a:pt x="509" y="355"/>
                </a:cubicBezTo>
                <a:cubicBezTo>
                  <a:pt x="512" y="351"/>
                  <a:pt x="513" y="345"/>
                  <a:pt x="512" y="345"/>
                </a:cubicBezTo>
                <a:cubicBezTo>
                  <a:pt x="510" y="346"/>
                  <a:pt x="509" y="351"/>
                  <a:pt x="507" y="351"/>
                </a:cubicBezTo>
                <a:cubicBezTo>
                  <a:pt x="505" y="350"/>
                  <a:pt x="506" y="350"/>
                  <a:pt x="503" y="347"/>
                </a:cubicBezTo>
                <a:cubicBezTo>
                  <a:pt x="499" y="345"/>
                  <a:pt x="493" y="347"/>
                  <a:pt x="493" y="349"/>
                </a:cubicBezTo>
                <a:cubicBezTo>
                  <a:pt x="493" y="351"/>
                  <a:pt x="491" y="352"/>
                  <a:pt x="491" y="352"/>
                </a:cubicBezTo>
                <a:cubicBezTo>
                  <a:pt x="491" y="352"/>
                  <a:pt x="490" y="351"/>
                  <a:pt x="489" y="349"/>
                </a:cubicBezTo>
                <a:cubicBezTo>
                  <a:pt x="487" y="346"/>
                  <a:pt x="482" y="346"/>
                  <a:pt x="479" y="348"/>
                </a:cubicBezTo>
                <a:cubicBezTo>
                  <a:pt x="477" y="351"/>
                  <a:pt x="475" y="343"/>
                  <a:pt x="473" y="343"/>
                </a:cubicBezTo>
                <a:cubicBezTo>
                  <a:pt x="472" y="343"/>
                  <a:pt x="468" y="345"/>
                  <a:pt x="466" y="348"/>
                </a:cubicBezTo>
                <a:cubicBezTo>
                  <a:pt x="464" y="351"/>
                  <a:pt x="465" y="356"/>
                  <a:pt x="463" y="356"/>
                </a:cubicBezTo>
                <a:cubicBezTo>
                  <a:pt x="462" y="356"/>
                  <a:pt x="461" y="349"/>
                  <a:pt x="462" y="347"/>
                </a:cubicBezTo>
                <a:cubicBezTo>
                  <a:pt x="462" y="345"/>
                  <a:pt x="466" y="341"/>
                  <a:pt x="463" y="340"/>
                </a:cubicBezTo>
                <a:cubicBezTo>
                  <a:pt x="460" y="339"/>
                  <a:pt x="456" y="344"/>
                  <a:pt x="454" y="344"/>
                </a:cubicBezTo>
                <a:cubicBezTo>
                  <a:pt x="452" y="345"/>
                  <a:pt x="448" y="347"/>
                  <a:pt x="446" y="350"/>
                </a:cubicBezTo>
                <a:cubicBezTo>
                  <a:pt x="444" y="353"/>
                  <a:pt x="442" y="355"/>
                  <a:pt x="440" y="356"/>
                </a:cubicBezTo>
                <a:cubicBezTo>
                  <a:pt x="438" y="357"/>
                  <a:pt x="434" y="356"/>
                  <a:pt x="435" y="355"/>
                </a:cubicBezTo>
                <a:cubicBezTo>
                  <a:pt x="436" y="354"/>
                  <a:pt x="429" y="350"/>
                  <a:pt x="428" y="351"/>
                </a:cubicBezTo>
                <a:cubicBezTo>
                  <a:pt x="426" y="353"/>
                  <a:pt x="423" y="354"/>
                  <a:pt x="420" y="356"/>
                </a:cubicBezTo>
                <a:cubicBezTo>
                  <a:pt x="416" y="357"/>
                  <a:pt x="413" y="354"/>
                  <a:pt x="412" y="352"/>
                </a:cubicBezTo>
                <a:cubicBezTo>
                  <a:pt x="412" y="351"/>
                  <a:pt x="410" y="350"/>
                  <a:pt x="410" y="345"/>
                </a:cubicBezTo>
                <a:cubicBezTo>
                  <a:pt x="409" y="340"/>
                  <a:pt x="411" y="335"/>
                  <a:pt x="412" y="332"/>
                </a:cubicBezTo>
                <a:cubicBezTo>
                  <a:pt x="413" y="329"/>
                  <a:pt x="406" y="323"/>
                  <a:pt x="403" y="323"/>
                </a:cubicBezTo>
                <a:cubicBezTo>
                  <a:pt x="401" y="324"/>
                  <a:pt x="398" y="326"/>
                  <a:pt x="395" y="326"/>
                </a:cubicBezTo>
                <a:cubicBezTo>
                  <a:pt x="393" y="326"/>
                  <a:pt x="394" y="325"/>
                  <a:pt x="390" y="325"/>
                </a:cubicBezTo>
                <a:cubicBezTo>
                  <a:pt x="386" y="325"/>
                  <a:pt x="389" y="324"/>
                  <a:pt x="390" y="321"/>
                </a:cubicBezTo>
                <a:cubicBezTo>
                  <a:pt x="391" y="317"/>
                  <a:pt x="388" y="313"/>
                  <a:pt x="392" y="310"/>
                </a:cubicBezTo>
                <a:cubicBezTo>
                  <a:pt x="397" y="307"/>
                  <a:pt x="395" y="300"/>
                  <a:pt x="392" y="299"/>
                </a:cubicBezTo>
                <a:cubicBezTo>
                  <a:pt x="390" y="299"/>
                  <a:pt x="385" y="300"/>
                  <a:pt x="381" y="300"/>
                </a:cubicBezTo>
                <a:cubicBezTo>
                  <a:pt x="378" y="300"/>
                  <a:pt x="375" y="303"/>
                  <a:pt x="377" y="306"/>
                </a:cubicBezTo>
                <a:cubicBezTo>
                  <a:pt x="378" y="309"/>
                  <a:pt x="375" y="312"/>
                  <a:pt x="374" y="311"/>
                </a:cubicBezTo>
                <a:cubicBezTo>
                  <a:pt x="372" y="311"/>
                  <a:pt x="371" y="309"/>
                  <a:pt x="367" y="312"/>
                </a:cubicBezTo>
                <a:cubicBezTo>
                  <a:pt x="363" y="315"/>
                  <a:pt x="361" y="314"/>
                  <a:pt x="357" y="311"/>
                </a:cubicBezTo>
                <a:cubicBezTo>
                  <a:pt x="353" y="307"/>
                  <a:pt x="348" y="304"/>
                  <a:pt x="347" y="298"/>
                </a:cubicBezTo>
                <a:cubicBezTo>
                  <a:pt x="347" y="293"/>
                  <a:pt x="346" y="288"/>
                  <a:pt x="348" y="285"/>
                </a:cubicBezTo>
                <a:cubicBezTo>
                  <a:pt x="349" y="282"/>
                  <a:pt x="349" y="276"/>
                  <a:pt x="347" y="276"/>
                </a:cubicBezTo>
                <a:cubicBezTo>
                  <a:pt x="345" y="275"/>
                  <a:pt x="350" y="271"/>
                  <a:pt x="352" y="270"/>
                </a:cubicBezTo>
                <a:cubicBezTo>
                  <a:pt x="355" y="270"/>
                  <a:pt x="359" y="266"/>
                  <a:pt x="360" y="265"/>
                </a:cubicBezTo>
                <a:cubicBezTo>
                  <a:pt x="361" y="263"/>
                  <a:pt x="364" y="264"/>
                  <a:pt x="369" y="264"/>
                </a:cubicBezTo>
                <a:cubicBezTo>
                  <a:pt x="373" y="264"/>
                  <a:pt x="374" y="264"/>
                  <a:pt x="378" y="266"/>
                </a:cubicBezTo>
                <a:cubicBezTo>
                  <a:pt x="382" y="268"/>
                  <a:pt x="383" y="265"/>
                  <a:pt x="383" y="264"/>
                </a:cubicBezTo>
                <a:cubicBezTo>
                  <a:pt x="383" y="262"/>
                  <a:pt x="384" y="260"/>
                  <a:pt x="389" y="261"/>
                </a:cubicBezTo>
                <a:cubicBezTo>
                  <a:pt x="393" y="261"/>
                  <a:pt x="400" y="259"/>
                  <a:pt x="401" y="260"/>
                </a:cubicBezTo>
                <a:cubicBezTo>
                  <a:pt x="402" y="261"/>
                  <a:pt x="404" y="266"/>
                  <a:pt x="406" y="264"/>
                </a:cubicBezTo>
                <a:cubicBezTo>
                  <a:pt x="409" y="263"/>
                  <a:pt x="409" y="260"/>
                  <a:pt x="410" y="265"/>
                </a:cubicBezTo>
                <a:cubicBezTo>
                  <a:pt x="411" y="269"/>
                  <a:pt x="413" y="276"/>
                  <a:pt x="416" y="277"/>
                </a:cubicBezTo>
                <a:cubicBezTo>
                  <a:pt x="420" y="278"/>
                  <a:pt x="418" y="283"/>
                  <a:pt x="421" y="283"/>
                </a:cubicBezTo>
                <a:cubicBezTo>
                  <a:pt x="425" y="284"/>
                  <a:pt x="426" y="276"/>
                  <a:pt x="425" y="273"/>
                </a:cubicBezTo>
                <a:cubicBezTo>
                  <a:pt x="424" y="271"/>
                  <a:pt x="422" y="263"/>
                  <a:pt x="420" y="261"/>
                </a:cubicBezTo>
                <a:cubicBezTo>
                  <a:pt x="418" y="259"/>
                  <a:pt x="418" y="254"/>
                  <a:pt x="422" y="253"/>
                </a:cubicBezTo>
                <a:cubicBezTo>
                  <a:pt x="425" y="251"/>
                  <a:pt x="434" y="244"/>
                  <a:pt x="437" y="241"/>
                </a:cubicBezTo>
                <a:cubicBezTo>
                  <a:pt x="440" y="239"/>
                  <a:pt x="447" y="237"/>
                  <a:pt x="445" y="234"/>
                </a:cubicBezTo>
                <a:cubicBezTo>
                  <a:pt x="442" y="231"/>
                  <a:pt x="442" y="229"/>
                  <a:pt x="442" y="227"/>
                </a:cubicBezTo>
                <a:cubicBezTo>
                  <a:pt x="442" y="225"/>
                  <a:pt x="444" y="225"/>
                  <a:pt x="445" y="227"/>
                </a:cubicBezTo>
                <a:cubicBezTo>
                  <a:pt x="446" y="228"/>
                  <a:pt x="451" y="225"/>
                  <a:pt x="450" y="223"/>
                </a:cubicBezTo>
                <a:cubicBezTo>
                  <a:pt x="448" y="221"/>
                  <a:pt x="449" y="218"/>
                  <a:pt x="451" y="219"/>
                </a:cubicBezTo>
                <a:cubicBezTo>
                  <a:pt x="454" y="219"/>
                  <a:pt x="455" y="217"/>
                  <a:pt x="454" y="215"/>
                </a:cubicBezTo>
                <a:cubicBezTo>
                  <a:pt x="453" y="214"/>
                  <a:pt x="456" y="212"/>
                  <a:pt x="459" y="213"/>
                </a:cubicBezTo>
                <a:cubicBezTo>
                  <a:pt x="462" y="213"/>
                  <a:pt x="468" y="212"/>
                  <a:pt x="470" y="211"/>
                </a:cubicBezTo>
                <a:cubicBezTo>
                  <a:pt x="471" y="209"/>
                  <a:pt x="467" y="208"/>
                  <a:pt x="467" y="205"/>
                </a:cubicBezTo>
                <a:cubicBezTo>
                  <a:pt x="467" y="202"/>
                  <a:pt x="472" y="199"/>
                  <a:pt x="475" y="199"/>
                </a:cubicBezTo>
                <a:cubicBezTo>
                  <a:pt x="477" y="198"/>
                  <a:pt x="481" y="199"/>
                  <a:pt x="481" y="197"/>
                </a:cubicBezTo>
                <a:cubicBezTo>
                  <a:pt x="481" y="196"/>
                  <a:pt x="485" y="193"/>
                  <a:pt x="486" y="196"/>
                </a:cubicBezTo>
                <a:cubicBezTo>
                  <a:pt x="486" y="199"/>
                  <a:pt x="486" y="203"/>
                  <a:pt x="489" y="203"/>
                </a:cubicBezTo>
                <a:cubicBezTo>
                  <a:pt x="492" y="203"/>
                  <a:pt x="495" y="200"/>
                  <a:pt x="496" y="199"/>
                </a:cubicBezTo>
                <a:cubicBezTo>
                  <a:pt x="498" y="199"/>
                  <a:pt x="505" y="197"/>
                  <a:pt x="506" y="197"/>
                </a:cubicBezTo>
                <a:cubicBezTo>
                  <a:pt x="508" y="197"/>
                  <a:pt x="517" y="196"/>
                  <a:pt x="516" y="193"/>
                </a:cubicBezTo>
                <a:cubicBezTo>
                  <a:pt x="515" y="191"/>
                  <a:pt x="514" y="188"/>
                  <a:pt x="512" y="187"/>
                </a:cubicBezTo>
                <a:cubicBezTo>
                  <a:pt x="511" y="186"/>
                  <a:pt x="510" y="187"/>
                  <a:pt x="509" y="189"/>
                </a:cubicBezTo>
                <a:cubicBezTo>
                  <a:pt x="507" y="191"/>
                  <a:pt x="504" y="191"/>
                  <a:pt x="504" y="189"/>
                </a:cubicBezTo>
                <a:cubicBezTo>
                  <a:pt x="503" y="188"/>
                  <a:pt x="504" y="183"/>
                  <a:pt x="501" y="185"/>
                </a:cubicBezTo>
                <a:cubicBezTo>
                  <a:pt x="499" y="186"/>
                  <a:pt x="498" y="188"/>
                  <a:pt x="497" y="187"/>
                </a:cubicBezTo>
                <a:cubicBezTo>
                  <a:pt x="495" y="186"/>
                  <a:pt x="494" y="184"/>
                  <a:pt x="494" y="184"/>
                </a:cubicBezTo>
                <a:cubicBezTo>
                  <a:pt x="494" y="184"/>
                  <a:pt x="498" y="182"/>
                  <a:pt x="495" y="178"/>
                </a:cubicBezTo>
                <a:cubicBezTo>
                  <a:pt x="492" y="175"/>
                  <a:pt x="489" y="176"/>
                  <a:pt x="485" y="178"/>
                </a:cubicBezTo>
                <a:cubicBezTo>
                  <a:pt x="481" y="180"/>
                  <a:pt x="481" y="179"/>
                  <a:pt x="477" y="180"/>
                </a:cubicBezTo>
                <a:cubicBezTo>
                  <a:pt x="472" y="181"/>
                  <a:pt x="470" y="183"/>
                  <a:pt x="470" y="183"/>
                </a:cubicBezTo>
                <a:cubicBezTo>
                  <a:pt x="470" y="183"/>
                  <a:pt x="476" y="179"/>
                  <a:pt x="479" y="177"/>
                </a:cubicBezTo>
                <a:cubicBezTo>
                  <a:pt x="481" y="174"/>
                  <a:pt x="485" y="173"/>
                  <a:pt x="487" y="171"/>
                </a:cubicBezTo>
                <a:cubicBezTo>
                  <a:pt x="489" y="169"/>
                  <a:pt x="495" y="172"/>
                  <a:pt x="495" y="172"/>
                </a:cubicBezTo>
                <a:cubicBezTo>
                  <a:pt x="495" y="172"/>
                  <a:pt x="498" y="169"/>
                  <a:pt x="498" y="171"/>
                </a:cubicBezTo>
                <a:cubicBezTo>
                  <a:pt x="498" y="173"/>
                  <a:pt x="498" y="178"/>
                  <a:pt x="500" y="178"/>
                </a:cubicBezTo>
                <a:cubicBezTo>
                  <a:pt x="502" y="178"/>
                  <a:pt x="509" y="175"/>
                  <a:pt x="506" y="174"/>
                </a:cubicBezTo>
                <a:cubicBezTo>
                  <a:pt x="503" y="173"/>
                  <a:pt x="510" y="174"/>
                  <a:pt x="512" y="172"/>
                </a:cubicBezTo>
                <a:cubicBezTo>
                  <a:pt x="515" y="170"/>
                  <a:pt x="518" y="170"/>
                  <a:pt x="520" y="169"/>
                </a:cubicBezTo>
                <a:cubicBezTo>
                  <a:pt x="521" y="169"/>
                  <a:pt x="522" y="165"/>
                  <a:pt x="525" y="165"/>
                </a:cubicBezTo>
                <a:cubicBezTo>
                  <a:pt x="528" y="165"/>
                  <a:pt x="529" y="169"/>
                  <a:pt x="525" y="171"/>
                </a:cubicBezTo>
                <a:cubicBezTo>
                  <a:pt x="521" y="173"/>
                  <a:pt x="521" y="179"/>
                  <a:pt x="519" y="180"/>
                </a:cubicBezTo>
                <a:cubicBezTo>
                  <a:pt x="517" y="182"/>
                  <a:pt x="518" y="184"/>
                  <a:pt x="521" y="183"/>
                </a:cubicBezTo>
                <a:cubicBezTo>
                  <a:pt x="524" y="183"/>
                  <a:pt x="527" y="184"/>
                  <a:pt x="529" y="183"/>
                </a:cubicBezTo>
                <a:cubicBezTo>
                  <a:pt x="532" y="182"/>
                  <a:pt x="534" y="184"/>
                  <a:pt x="534" y="185"/>
                </a:cubicBezTo>
                <a:cubicBezTo>
                  <a:pt x="535" y="186"/>
                  <a:pt x="537" y="184"/>
                  <a:pt x="537" y="184"/>
                </a:cubicBezTo>
                <a:cubicBezTo>
                  <a:pt x="537" y="184"/>
                  <a:pt x="542" y="183"/>
                  <a:pt x="544" y="185"/>
                </a:cubicBezTo>
                <a:cubicBezTo>
                  <a:pt x="545" y="186"/>
                  <a:pt x="546" y="183"/>
                  <a:pt x="545" y="181"/>
                </a:cubicBezTo>
                <a:cubicBezTo>
                  <a:pt x="544" y="180"/>
                  <a:pt x="543" y="178"/>
                  <a:pt x="542" y="175"/>
                </a:cubicBezTo>
                <a:cubicBezTo>
                  <a:pt x="540" y="173"/>
                  <a:pt x="539" y="172"/>
                  <a:pt x="536" y="173"/>
                </a:cubicBezTo>
                <a:cubicBezTo>
                  <a:pt x="533" y="174"/>
                  <a:pt x="532" y="172"/>
                  <a:pt x="530" y="171"/>
                </a:cubicBezTo>
                <a:cubicBezTo>
                  <a:pt x="528" y="170"/>
                  <a:pt x="527" y="173"/>
                  <a:pt x="528" y="170"/>
                </a:cubicBezTo>
                <a:cubicBezTo>
                  <a:pt x="530" y="167"/>
                  <a:pt x="531" y="167"/>
                  <a:pt x="532" y="164"/>
                </a:cubicBezTo>
                <a:cubicBezTo>
                  <a:pt x="533" y="162"/>
                  <a:pt x="538" y="158"/>
                  <a:pt x="533" y="157"/>
                </a:cubicBezTo>
                <a:cubicBezTo>
                  <a:pt x="528" y="156"/>
                  <a:pt x="526" y="155"/>
                  <a:pt x="526" y="153"/>
                </a:cubicBezTo>
                <a:cubicBezTo>
                  <a:pt x="525" y="150"/>
                  <a:pt x="519" y="146"/>
                  <a:pt x="518" y="146"/>
                </a:cubicBezTo>
                <a:cubicBezTo>
                  <a:pt x="516" y="146"/>
                  <a:pt x="511" y="146"/>
                  <a:pt x="510" y="144"/>
                </a:cubicBezTo>
                <a:cubicBezTo>
                  <a:pt x="510" y="143"/>
                  <a:pt x="506" y="138"/>
                  <a:pt x="504" y="136"/>
                </a:cubicBezTo>
                <a:cubicBezTo>
                  <a:pt x="503" y="135"/>
                  <a:pt x="495" y="126"/>
                  <a:pt x="494" y="125"/>
                </a:cubicBezTo>
                <a:cubicBezTo>
                  <a:pt x="493" y="125"/>
                  <a:pt x="492" y="125"/>
                  <a:pt x="488" y="130"/>
                </a:cubicBezTo>
                <a:cubicBezTo>
                  <a:pt x="485" y="134"/>
                  <a:pt x="482" y="135"/>
                  <a:pt x="479" y="134"/>
                </a:cubicBezTo>
                <a:cubicBezTo>
                  <a:pt x="476" y="133"/>
                  <a:pt x="476" y="133"/>
                  <a:pt x="473" y="130"/>
                </a:cubicBezTo>
                <a:cubicBezTo>
                  <a:pt x="471" y="127"/>
                  <a:pt x="476" y="127"/>
                  <a:pt x="475" y="125"/>
                </a:cubicBezTo>
                <a:cubicBezTo>
                  <a:pt x="474" y="123"/>
                  <a:pt x="468" y="122"/>
                  <a:pt x="464" y="122"/>
                </a:cubicBezTo>
                <a:cubicBezTo>
                  <a:pt x="460" y="121"/>
                  <a:pt x="458" y="117"/>
                  <a:pt x="452" y="117"/>
                </a:cubicBezTo>
                <a:cubicBezTo>
                  <a:pt x="446" y="116"/>
                  <a:pt x="439" y="118"/>
                  <a:pt x="437" y="118"/>
                </a:cubicBezTo>
                <a:cubicBezTo>
                  <a:pt x="436" y="118"/>
                  <a:pt x="436" y="120"/>
                  <a:pt x="435" y="124"/>
                </a:cubicBezTo>
                <a:cubicBezTo>
                  <a:pt x="434" y="129"/>
                  <a:pt x="437" y="130"/>
                  <a:pt x="434" y="130"/>
                </a:cubicBezTo>
                <a:cubicBezTo>
                  <a:pt x="431" y="131"/>
                  <a:pt x="429" y="132"/>
                  <a:pt x="433" y="133"/>
                </a:cubicBezTo>
                <a:cubicBezTo>
                  <a:pt x="436" y="135"/>
                  <a:pt x="440" y="141"/>
                  <a:pt x="440" y="141"/>
                </a:cubicBezTo>
                <a:cubicBezTo>
                  <a:pt x="440" y="141"/>
                  <a:pt x="440" y="144"/>
                  <a:pt x="438" y="146"/>
                </a:cubicBezTo>
                <a:cubicBezTo>
                  <a:pt x="435" y="148"/>
                  <a:pt x="433" y="150"/>
                  <a:pt x="431" y="147"/>
                </a:cubicBezTo>
                <a:cubicBezTo>
                  <a:pt x="429" y="145"/>
                  <a:pt x="425" y="146"/>
                  <a:pt x="426" y="148"/>
                </a:cubicBezTo>
                <a:cubicBezTo>
                  <a:pt x="428" y="150"/>
                  <a:pt x="430" y="151"/>
                  <a:pt x="430" y="153"/>
                </a:cubicBezTo>
                <a:cubicBezTo>
                  <a:pt x="430" y="156"/>
                  <a:pt x="433" y="161"/>
                  <a:pt x="431" y="163"/>
                </a:cubicBezTo>
                <a:cubicBezTo>
                  <a:pt x="429" y="165"/>
                  <a:pt x="426" y="164"/>
                  <a:pt x="424" y="164"/>
                </a:cubicBezTo>
                <a:cubicBezTo>
                  <a:pt x="422" y="164"/>
                  <a:pt x="420" y="161"/>
                  <a:pt x="422" y="160"/>
                </a:cubicBezTo>
                <a:cubicBezTo>
                  <a:pt x="423" y="160"/>
                  <a:pt x="422" y="154"/>
                  <a:pt x="422" y="154"/>
                </a:cubicBezTo>
                <a:cubicBezTo>
                  <a:pt x="422" y="154"/>
                  <a:pt x="417" y="160"/>
                  <a:pt x="417" y="157"/>
                </a:cubicBezTo>
                <a:cubicBezTo>
                  <a:pt x="418" y="153"/>
                  <a:pt x="416" y="153"/>
                  <a:pt x="416" y="150"/>
                </a:cubicBezTo>
                <a:cubicBezTo>
                  <a:pt x="416" y="148"/>
                  <a:pt x="413" y="147"/>
                  <a:pt x="410" y="147"/>
                </a:cubicBezTo>
                <a:cubicBezTo>
                  <a:pt x="406" y="148"/>
                  <a:pt x="402" y="146"/>
                  <a:pt x="396" y="145"/>
                </a:cubicBezTo>
                <a:cubicBezTo>
                  <a:pt x="389" y="144"/>
                  <a:pt x="387" y="143"/>
                  <a:pt x="381" y="141"/>
                </a:cubicBezTo>
                <a:cubicBezTo>
                  <a:pt x="376" y="138"/>
                  <a:pt x="374" y="140"/>
                  <a:pt x="372" y="140"/>
                </a:cubicBezTo>
                <a:cubicBezTo>
                  <a:pt x="369" y="141"/>
                  <a:pt x="370" y="135"/>
                  <a:pt x="367" y="134"/>
                </a:cubicBezTo>
                <a:cubicBezTo>
                  <a:pt x="363" y="133"/>
                  <a:pt x="361" y="135"/>
                  <a:pt x="361" y="130"/>
                </a:cubicBezTo>
                <a:cubicBezTo>
                  <a:pt x="360" y="125"/>
                  <a:pt x="362" y="124"/>
                  <a:pt x="370" y="119"/>
                </a:cubicBezTo>
                <a:cubicBezTo>
                  <a:pt x="378" y="113"/>
                  <a:pt x="377" y="111"/>
                  <a:pt x="384" y="110"/>
                </a:cubicBezTo>
                <a:cubicBezTo>
                  <a:pt x="390" y="110"/>
                  <a:pt x="393" y="111"/>
                  <a:pt x="393" y="109"/>
                </a:cubicBezTo>
                <a:cubicBezTo>
                  <a:pt x="393" y="107"/>
                  <a:pt x="395" y="100"/>
                  <a:pt x="395" y="104"/>
                </a:cubicBezTo>
                <a:cubicBezTo>
                  <a:pt x="395" y="107"/>
                  <a:pt x="402" y="108"/>
                  <a:pt x="399" y="110"/>
                </a:cubicBezTo>
                <a:cubicBezTo>
                  <a:pt x="395" y="113"/>
                  <a:pt x="397" y="113"/>
                  <a:pt x="400" y="113"/>
                </a:cubicBezTo>
                <a:cubicBezTo>
                  <a:pt x="403" y="113"/>
                  <a:pt x="408" y="111"/>
                  <a:pt x="408" y="111"/>
                </a:cubicBezTo>
                <a:cubicBezTo>
                  <a:pt x="408" y="111"/>
                  <a:pt x="414" y="108"/>
                  <a:pt x="415" y="110"/>
                </a:cubicBezTo>
                <a:cubicBezTo>
                  <a:pt x="417" y="113"/>
                  <a:pt x="417" y="115"/>
                  <a:pt x="419" y="115"/>
                </a:cubicBezTo>
                <a:cubicBezTo>
                  <a:pt x="422" y="115"/>
                  <a:pt x="428" y="112"/>
                  <a:pt x="423" y="109"/>
                </a:cubicBezTo>
                <a:cubicBezTo>
                  <a:pt x="418" y="107"/>
                  <a:pt x="415" y="107"/>
                  <a:pt x="412" y="104"/>
                </a:cubicBezTo>
                <a:cubicBezTo>
                  <a:pt x="409" y="101"/>
                  <a:pt x="409" y="102"/>
                  <a:pt x="406" y="103"/>
                </a:cubicBezTo>
                <a:cubicBezTo>
                  <a:pt x="403" y="104"/>
                  <a:pt x="403" y="102"/>
                  <a:pt x="401" y="102"/>
                </a:cubicBezTo>
                <a:cubicBezTo>
                  <a:pt x="400" y="102"/>
                  <a:pt x="398" y="102"/>
                  <a:pt x="398" y="101"/>
                </a:cubicBezTo>
                <a:cubicBezTo>
                  <a:pt x="397" y="99"/>
                  <a:pt x="398" y="99"/>
                  <a:pt x="402" y="99"/>
                </a:cubicBezTo>
                <a:cubicBezTo>
                  <a:pt x="406" y="99"/>
                  <a:pt x="410" y="100"/>
                  <a:pt x="410" y="100"/>
                </a:cubicBezTo>
                <a:cubicBezTo>
                  <a:pt x="410" y="100"/>
                  <a:pt x="415" y="99"/>
                  <a:pt x="416" y="98"/>
                </a:cubicBezTo>
                <a:cubicBezTo>
                  <a:pt x="417" y="98"/>
                  <a:pt x="423" y="97"/>
                  <a:pt x="422" y="94"/>
                </a:cubicBezTo>
                <a:cubicBezTo>
                  <a:pt x="421" y="90"/>
                  <a:pt x="417" y="90"/>
                  <a:pt x="416" y="89"/>
                </a:cubicBezTo>
                <a:cubicBezTo>
                  <a:pt x="415" y="88"/>
                  <a:pt x="418" y="86"/>
                  <a:pt x="420" y="86"/>
                </a:cubicBezTo>
                <a:cubicBezTo>
                  <a:pt x="422" y="85"/>
                  <a:pt x="427" y="86"/>
                  <a:pt x="427" y="86"/>
                </a:cubicBezTo>
                <a:cubicBezTo>
                  <a:pt x="427" y="86"/>
                  <a:pt x="431" y="86"/>
                  <a:pt x="431" y="85"/>
                </a:cubicBezTo>
                <a:cubicBezTo>
                  <a:pt x="431" y="83"/>
                  <a:pt x="430" y="81"/>
                  <a:pt x="432" y="82"/>
                </a:cubicBezTo>
                <a:cubicBezTo>
                  <a:pt x="434" y="83"/>
                  <a:pt x="432" y="87"/>
                  <a:pt x="436" y="86"/>
                </a:cubicBezTo>
                <a:cubicBezTo>
                  <a:pt x="439" y="85"/>
                  <a:pt x="440" y="86"/>
                  <a:pt x="442" y="87"/>
                </a:cubicBezTo>
                <a:cubicBezTo>
                  <a:pt x="444" y="88"/>
                  <a:pt x="441" y="93"/>
                  <a:pt x="439" y="94"/>
                </a:cubicBezTo>
                <a:cubicBezTo>
                  <a:pt x="437" y="94"/>
                  <a:pt x="434" y="96"/>
                  <a:pt x="439" y="96"/>
                </a:cubicBezTo>
                <a:cubicBezTo>
                  <a:pt x="443" y="97"/>
                  <a:pt x="446" y="97"/>
                  <a:pt x="446" y="97"/>
                </a:cubicBezTo>
                <a:cubicBezTo>
                  <a:pt x="446" y="97"/>
                  <a:pt x="448" y="94"/>
                  <a:pt x="450" y="92"/>
                </a:cubicBezTo>
                <a:cubicBezTo>
                  <a:pt x="451" y="90"/>
                  <a:pt x="453" y="91"/>
                  <a:pt x="454" y="92"/>
                </a:cubicBezTo>
                <a:cubicBezTo>
                  <a:pt x="456" y="93"/>
                  <a:pt x="461" y="94"/>
                  <a:pt x="456" y="95"/>
                </a:cubicBezTo>
                <a:cubicBezTo>
                  <a:pt x="451" y="97"/>
                  <a:pt x="450" y="99"/>
                  <a:pt x="448" y="100"/>
                </a:cubicBezTo>
                <a:cubicBezTo>
                  <a:pt x="447" y="102"/>
                  <a:pt x="447" y="104"/>
                  <a:pt x="442" y="102"/>
                </a:cubicBezTo>
                <a:cubicBezTo>
                  <a:pt x="437" y="101"/>
                  <a:pt x="434" y="102"/>
                  <a:pt x="433" y="104"/>
                </a:cubicBezTo>
                <a:cubicBezTo>
                  <a:pt x="432" y="105"/>
                  <a:pt x="433" y="111"/>
                  <a:pt x="435" y="111"/>
                </a:cubicBezTo>
                <a:cubicBezTo>
                  <a:pt x="437" y="110"/>
                  <a:pt x="439" y="110"/>
                  <a:pt x="441" y="109"/>
                </a:cubicBezTo>
                <a:cubicBezTo>
                  <a:pt x="443" y="108"/>
                  <a:pt x="452" y="110"/>
                  <a:pt x="454" y="110"/>
                </a:cubicBezTo>
                <a:cubicBezTo>
                  <a:pt x="457" y="109"/>
                  <a:pt x="461" y="113"/>
                  <a:pt x="462" y="113"/>
                </a:cubicBezTo>
                <a:cubicBezTo>
                  <a:pt x="463" y="112"/>
                  <a:pt x="465" y="114"/>
                  <a:pt x="467" y="116"/>
                </a:cubicBezTo>
                <a:cubicBezTo>
                  <a:pt x="470" y="117"/>
                  <a:pt x="469" y="112"/>
                  <a:pt x="473" y="115"/>
                </a:cubicBezTo>
                <a:cubicBezTo>
                  <a:pt x="477" y="118"/>
                  <a:pt x="475" y="118"/>
                  <a:pt x="477" y="118"/>
                </a:cubicBezTo>
                <a:cubicBezTo>
                  <a:pt x="479" y="118"/>
                  <a:pt x="484" y="119"/>
                  <a:pt x="484" y="119"/>
                </a:cubicBezTo>
                <a:cubicBezTo>
                  <a:pt x="484" y="119"/>
                  <a:pt x="485" y="115"/>
                  <a:pt x="489" y="116"/>
                </a:cubicBezTo>
                <a:cubicBezTo>
                  <a:pt x="492" y="116"/>
                  <a:pt x="496" y="121"/>
                  <a:pt x="495" y="118"/>
                </a:cubicBezTo>
                <a:cubicBezTo>
                  <a:pt x="495" y="115"/>
                  <a:pt x="496" y="112"/>
                  <a:pt x="493" y="110"/>
                </a:cubicBezTo>
                <a:cubicBezTo>
                  <a:pt x="490" y="108"/>
                  <a:pt x="485" y="106"/>
                  <a:pt x="484" y="105"/>
                </a:cubicBezTo>
                <a:cubicBezTo>
                  <a:pt x="483" y="104"/>
                  <a:pt x="482" y="102"/>
                  <a:pt x="484" y="102"/>
                </a:cubicBezTo>
                <a:cubicBezTo>
                  <a:pt x="485" y="101"/>
                  <a:pt x="490" y="102"/>
                  <a:pt x="493" y="104"/>
                </a:cubicBezTo>
                <a:cubicBezTo>
                  <a:pt x="496" y="106"/>
                  <a:pt x="499" y="108"/>
                  <a:pt x="501" y="106"/>
                </a:cubicBezTo>
                <a:cubicBezTo>
                  <a:pt x="503" y="105"/>
                  <a:pt x="506" y="104"/>
                  <a:pt x="507" y="103"/>
                </a:cubicBezTo>
                <a:cubicBezTo>
                  <a:pt x="508" y="102"/>
                  <a:pt x="511" y="98"/>
                  <a:pt x="511" y="98"/>
                </a:cubicBezTo>
                <a:cubicBezTo>
                  <a:pt x="511" y="98"/>
                  <a:pt x="500" y="97"/>
                  <a:pt x="498" y="95"/>
                </a:cubicBezTo>
                <a:cubicBezTo>
                  <a:pt x="496" y="93"/>
                  <a:pt x="491" y="90"/>
                  <a:pt x="490" y="90"/>
                </a:cubicBezTo>
                <a:cubicBezTo>
                  <a:pt x="488" y="90"/>
                  <a:pt x="484" y="93"/>
                  <a:pt x="482" y="89"/>
                </a:cubicBezTo>
                <a:cubicBezTo>
                  <a:pt x="481" y="85"/>
                  <a:pt x="481" y="81"/>
                  <a:pt x="479" y="80"/>
                </a:cubicBezTo>
                <a:cubicBezTo>
                  <a:pt x="478" y="80"/>
                  <a:pt x="462" y="78"/>
                  <a:pt x="460" y="77"/>
                </a:cubicBezTo>
                <a:cubicBezTo>
                  <a:pt x="458" y="76"/>
                  <a:pt x="448" y="73"/>
                  <a:pt x="445" y="71"/>
                </a:cubicBezTo>
                <a:cubicBezTo>
                  <a:pt x="442" y="69"/>
                  <a:pt x="437" y="66"/>
                  <a:pt x="434" y="66"/>
                </a:cubicBezTo>
                <a:cubicBezTo>
                  <a:pt x="431" y="66"/>
                  <a:pt x="418" y="68"/>
                  <a:pt x="416" y="68"/>
                </a:cubicBezTo>
                <a:cubicBezTo>
                  <a:pt x="414" y="67"/>
                  <a:pt x="407" y="68"/>
                  <a:pt x="404" y="69"/>
                </a:cubicBezTo>
                <a:cubicBezTo>
                  <a:pt x="401" y="69"/>
                  <a:pt x="408" y="74"/>
                  <a:pt x="402" y="75"/>
                </a:cubicBezTo>
                <a:cubicBezTo>
                  <a:pt x="396" y="76"/>
                  <a:pt x="397" y="77"/>
                  <a:pt x="398" y="71"/>
                </a:cubicBezTo>
                <a:cubicBezTo>
                  <a:pt x="399" y="66"/>
                  <a:pt x="394" y="64"/>
                  <a:pt x="389" y="66"/>
                </a:cubicBezTo>
                <a:cubicBezTo>
                  <a:pt x="384" y="69"/>
                  <a:pt x="377" y="70"/>
                  <a:pt x="378" y="73"/>
                </a:cubicBezTo>
                <a:cubicBezTo>
                  <a:pt x="380" y="76"/>
                  <a:pt x="378" y="77"/>
                  <a:pt x="382" y="80"/>
                </a:cubicBezTo>
                <a:cubicBezTo>
                  <a:pt x="386" y="83"/>
                  <a:pt x="387" y="83"/>
                  <a:pt x="392" y="83"/>
                </a:cubicBezTo>
                <a:cubicBezTo>
                  <a:pt x="397" y="83"/>
                  <a:pt x="402" y="84"/>
                  <a:pt x="402" y="84"/>
                </a:cubicBezTo>
                <a:cubicBezTo>
                  <a:pt x="402" y="84"/>
                  <a:pt x="402" y="88"/>
                  <a:pt x="400" y="89"/>
                </a:cubicBezTo>
                <a:cubicBezTo>
                  <a:pt x="398" y="90"/>
                  <a:pt x="395" y="90"/>
                  <a:pt x="394" y="92"/>
                </a:cubicBezTo>
                <a:cubicBezTo>
                  <a:pt x="394" y="94"/>
                  <a:pt x="390" y="96"/>
                  <a:pt x="390" y="94"/>
                </a:cubicBezTo>
                <a:cubicBezTo>
                  <a:pt x="390" y="93"/>
                  <a:pt x="392" y="90"/>
                  <a:pt x="389" y="88"/>
                </a:cubicBezTo>
                <a:cubicBezTo>
                  <a:pt x="386" y="86"/>
                  <a:pt x="386" y="85"/>
                  <a:pt x="383" y="87"/>
                </a:cubicBezTo>
                <a:cubicBezTo>
                  <a:pt x="380" y="89"/>
                  <a:pt x="379" y="90"/>
                  <a:pt x="378" y="87"/>
                </a:cubicBezTo>
                <a:cubicBezTo>
                  <a:pt x="376" y="84"/>
                  <a:pt x="372" y="81"/>
                  <a:pt x="372" y="81"/>
                </a:cubicBezTo>
                <a:cubicBezTo>
                  <a:pt x="372" y="81"/>
                  <a:pt x="369" y="77"/>
                  <a:pt x="366" y="76"/>
                </a:cubicBezTo>
                <a:cubicBezTo>
                  <a:pt x="364" y="74"/>
                  <a:pt x="360" y="74"/>
                  <a:pt x="360" y="76"/>
                </a:cubicBezTo>
                <a:cubicBezTo>
                  <a:pt x="359" y="78"/>
                  <a:pt x="360" y="80"/>
                  <a:pt x="362" y="83"/>
                </a:cubicBezTo>
                <a:cubicBezTo>
                  <a:pt x="363" y="86"/>
                  <a:pt x="365" y="93"/>
                  <a:pt x="362" y="93"/>
                </a:cubicBezTo>
                <a:cubicBezTo>
                  <a:pt x="360" y="94"/>
                  <a:pt x="359" y="94"/>
                  <a:pt x="356" y="95"/>
                </a:cubicBezTo>
                <a:cubicBezTo>
                  <a:pt x="354" y="96"/>
                  <a:pt x="353" y="94"/>
                  <a:pt x="353" y="91"/>
                </a:cubicBezTo>
                <a:cubicBezTo>
                  <a:pt x="353" y="88"/>
                  <a:pt x="352" y="85"/>
                  <a:pt x="352" y="84"/>
                </a:cubicBezTo>
                <a:cubicBezTo>
                  <a:pt x="353" y="83"/>
                  <a:pt x="349" y="85"/>
                  <a:pt x="346" y="84"/>
                </a:cubicBezTo>
                <a:cubicBezTo>
                  <a:pt x="342" y="83"/>
                  <a:pt x="339" y="85"/>
                  <a:pt x="342" y="86"/>
                </a:cubicBezTo>
                <a:cubicBezTo>
                  <a:pt x="346" y="88"/>
                  <a:pt x="347" y="92"/>
                  <a:pt x="344" y="93"/>
                </a:cubicBezTo>
                <a:cubicBezTo>
                  <a:pt x="340" y="94"/>
                  <a:pt x="327" y="93"/>
                  <a:pt x="323" y="93"/>
                </a:cubicBezTo>
                <a:cubicBezTo>
                  <a:pt x="319" y="93"/>
                  <a:pt x="313" y="94"/>
                  <a:pt x="312" y="92"/>
                </a:cubicBezTo>
                <a:cubicBezTo>
                  <a:pt x="311" y="90"/>
                  <a:pt x="315" y="88"/>
                  <a:pt x="318" y="88"/>
                </a:cubicBezTo>
                <a:cubicBezTo>
                  <a:pt x="321" y="88"/>
                  <a:pt x="328" y="89"/>
                  <a:pt x="331" y="85"/>
                </a:cubicBezTo>
                <a:cubicBezTo>
                  <a:pt x="335" y="80"/>
                  <a:pt x="328" y="80"/>
                  <a:pt x="325" y="80"/>
                </a:cubicBezTo>
                <a:cubicBezTo>
                  <a:pt x="322" y="80"/>
                  <a:pt x="319" y="79"/>
                  <a:pt x="316" y="75"/>
                </a:cubicBezTo>
                <a:cubicBezTo>
                  <a:pt x="313" y="72"/>
                  <a:pt x="318" y="69"/>
                  <a:pt x="317" y="68"/>
                </a:cubicBezTo>
                <a:cubicBezTo>
                  <a:pt x="317" y="66"/>
                  <a:pt x="313" y="68"/>
                  <a:pt x="310" y="68"/>
                </a:cubicBezTo>
                <a:cubicBezTo>
                  <a:pt x="306" y="68"/>
                  <a:pt x="301" y="65"/>
                  <a:pt x="301" y="68"/>
                </a:cubicBezTo>
                <a:cubicBezTo>
                  <a:pt x="301" y="71"/>
                  <a:pt x="305" y="80"/>
                  <a:pt x="302" y="78"/>
                </a:cubicBezTo>
                <a:cubicBezTo>
                  <a:pt x="300" y="76"/>
                  <a:pt x="300" y="73"/>
                  <a:pt x="298" y="71"/>
                </a:cubicBezTo>
                <a:cubicBezTo>
                  <a:pt x="296" y="69"/>
                  <a:pt x="293" y="69"/>
                  <a:pt x="289" y="69"/>
                </a:cubicBezTo>
                <a:cubicBezTo>
                  <a:pt x="286" y="70"/>
                  <a:pt x="279" y="71"/>
                  <a:pt x="277" y="71"/>
                </a:cubicBezTo>
                <a:cubicBezTo>
                  <a:pt x="275" y="70"/>
                  <a:pt x="277" y="70"/>
                  <a:pt x="273" y="68"/>
                </a:cubicBezTo>
                <a:cubicBezTo>
                  <a:pt x="269" y="66"/>
                  <a:pt x="267" y="67"/>
                  <a:pt x="264" y="65"/>
                </a:cubicBezTo>
                <a:cubicBezTo>
                  <a:pt x="261" y="63"/>
                  <a:pt x="263" y="62"/>
                  <a:pt x="258" y="62"/>
                </a:cubicBezTo>
                <a:cubicBezTo>
                  <a:pt x="253" y="62"/>
                  <a:pt x="253" y="65"/>
                  <a:pt x="248" y="64"/>
                </a:cubicBezTo>
                <a:cubicBezTo>
                  <a:pt x="243" y="63"/>
                  <a:pt x="241" y="64"/>
                  <a:pt x="236" y="64"/>
                </a:cubicBezTo>
                <a:cubicBezTo>
                  <a:pt x="230" y="63"/>
                  <a:pt x="228" y="63"/>
                  <a:pt x="227" y="66"/>
                </a:cubicBezTo>
                <a:cubicBezTo>
                  <a:pt x="226" y="68"/>
                  <a:pt x="225" y="73"/>
                  <a:pt x="223" y="73"/>
                </a:cubicBezTo>
                <a:cubicBezTo>
                  <a:pt x="220" y="73"/>
                  <a:pt x="218" y="76"/>
                  <a:pt x="225" y="76"/>
                </a:cubicBezTo>
                <a:cubicBezTo>
                  <a:pt x="232" y="76"/>
                  <a:pt x="228" y="80"/>
                  <a:pt x="234" y="79"/>
                </a:cubicBezTo>
                <a:cubicBezTo>
                  <a:pt x="241" y="79"/>
                  <a:pt x="246" y="79"/>
                  <a:pt x="248" y="76"/>
                </a:cubicBezTo>
                <a:cubicBezTo>
                  <a:pt x="249" y="73"/>
                  <a:pt x="251" y="73"/>
                  <a:pt x="251" y="74"/>
                </a:cubicBezTo>
                <a:cubicBezTo>
                  <a:pt x="252" y="75"/>
                  <a:pt x="258" y="82"/>
                  <a:pt x="258" y="82"/>
                </a:cubicBezTo>
                <a:cubicBezTo>
                  <a:pt x="258" y="82"/>
                  <a:pt x="261" y="85"/>
                  <a:pt x="263" y="86"/>
                </a:cubicBezTo>
                <a:cubicBezTo>
                  <a:pt x="265" y="86"/>
                  <a:pt x="261" y="90"/>
                  <a:pt x="258" y="88"/>
                </a:cubicBezTo>
                <a:cubicBezTo>
                  <a:pt x="255" y="86"/>
                  <a:pt x="250" y="86"/>
                  <a:pt x="247" y="85"/>
                </a:cubicBezTo>
                <a:cubicBezTo>
                  <a:pt x="245" y="83"/>
                  <a:pt x="235" y="83"/>
                  <a:pt x="232" y="83"/>
                </a:cubicBezTo>
                <a:cubicBezTo>
                  <a:pt x="230" y="83"/>
                  <a:pt x="225" y="82"/>
                  <a:pt x="224" y="82"/>
                </a:cubicBezTo>
                <a:cubicBezTo>
                  <a:pt x="222" y="82"/>
                  <a:pt x="217" y="86"/>
                  <a:pt x="217" y="86"/>
                </a:cubicBezTo>
                <a:cubicBezTo>
                  <a:pt x="217" y="86"/>
                  <a:pt x="215" y="83"/>
                  <a:pt x="214" y="81"/>
                </a:cubicBezTo>
                <a:cubicBezTo>
                  <a:pt x="213" y="80"/>
                  <a:pt x="211" y="83"/>
                  <a:pt x="210" y="83"/>
                </a:cubicBezTo>
                <a:cubicBezTo>
                  <a:pt x="208" y="83"/>
                  <a:pt x="204" y="80"/>
                  <a:pt x="199" y="82"/>
                </a:cubicBezTo>
                <a:cubicBezTo>
                  <a:pt x="195" y="83"/>
                  <a:pt x="196" y="85"/>
                  <a:pt x="190" y="84"/>
                </a:cubicBezTo>
                <a:cubicBezTo>
                  <a:pt x="183" y="84"/>
                  <a:pt x="182" y="83"/>
                  <a:pt x="179" y="83"/>
                </a:cubicBezTo>
                <a:cubicBezTo>
                  <a:pt x="177" y="83"/>
                  <a:pt x="177" y="83"/>
                  <a:pt x="177" y="83"/>
                </a:cubicBezTo>
                <a:cubicBezTo>
                  <a:pt x="177" y="83"/>
                  <a:pt x="177" y="85"/>
                  <a:pt x="175" y="86"/>
                </a:cubicBezTo>
                <a:cubicBezTo>
                  <a:pt x="172" y="88"/>
                  <a:pt x="170" y="90"/>
                  <a:pt x="168" y="88"/>
                </a:cubicBezTo>
                <a:cubicBezTo>
                  <a:pt x="166" y="85"/>
                  <a:pt x="165" y="85"/>
                  <a:pt x="164" y="85"/>
                </a:cubicBezTo>
                <a:cubicBezTo>
                  <a:pt x="163" y="85"/>
                  <a:pt x="161" y="83"/>
                  <a:pt x="156" y="84"/>
                </a:cubicBezTo>
                <a:cubicBezTo>
                  <a:pt x="151" y="85"/>
                  <a:pt x="143" y="82"/>
                  <a:pt x="142" y="82"/>
                </a:cubicBezTo>
                <a:cubicBezTo>
                  <a:pt x="140" y="82"/>
                  <a:pt x="127" y="82"/>
                  <a:pt x="124" y="81"/>
                </a:cubicBezTo>
                <a:cubicBezTo>
                  <a:pt x="121" y="80"/>
                  <a:pt x="113" y="80"/>
                  <a:pt x="110" y="80"/>
                </a:cubicBezTo>
                <a:cubicBezTo>
                  <a:pt x="107" y="81"/>
                  <a:pt x="99" y="81"/>
                  <a:pt x="99" y="81"/>
                </a:cubicBezTo>
                <a:cubicBezTo>
                  <a:pt x="99" y="81"/>
                  <a:pt x="93" y="77"/>
                  <a:pt x="92" y="77"/>
                </a:cubicBezTo>
                <a:cubicBezTo>
                  <a:pt x="91" y="77"/>
                  <a:pt x="87" y="79"/>
                  <a:pt x="85" y="77"/>
                </a:cubicBezTo>
                <a:cubicBezTo>
                  <a:pt x="83" y="75"/>
                  <a:pt x="80" y="74"/>
                  <a:pt x="80" y="74"/>
                </a:cubicBezTo>
                <a:cubicBezTo>
                  <a:pt x="80" y="74"/>
                  <a:pt x="78" y="78"/>
                  <a:pt x="76" y="79"/>
                </a:cubicBezTo>
                <a:cubicBezTo>
                  <a:pt x="73" y="80"/>
                  <a:pt x="67" y="81"/>
                  <a:pt x="66" y="80"/>
                </a:cubicBezTo>
                <a:cubicBezTo>
                  <a:pt x="65" y="80"/>
                  <a:pt x="55" y="83"/>
                  <a:pt x="55" y="83"/>
                </a:cubicBezTo>
                <a:cubicBezTo>
                  <a:pt x="55" y="83"/>
                  <a:pt x="49" y="88"/>
                  <a:pt x="48" y="88"/>
                </a:cubicBezTo>
                <a:cubicBezTo>
                  <a:pt x="46" y="88"/>
                  <a:pt x="40" y="87"/>
                  <a:pt x="41" y="88"/>
                </a:cubicBezTo>
                <a:cubicBezTo>
                  <a:pt x="42" y="90"/>
                  <a:pt x="41" y="93"/>
                  <a:pt x="47" y="93"/>
                </a:cubicBezTo>
                <a:cubicBezTo>
                  <a:pt x="53" y="93"/>
                  <a:pt x="53" y="95"/>
                  <a:pt x="56" y="96"/>
                </a:cubicBezTo>
                <a:cubicBezTo>
                  <a:pt x="58" y="96"/>
                  <a:pt x="59" y="96"/>
                  <a:pt x="61" y="98"/>
                </a:cubicBezTo>
                <a:cubicBezTo>
                  <a:pt x="64" y="100"/>
                  <a:pt x="64" y="102"/>
                  <a:pt x="61" y="102"/>
                </a:cubicBezTo>
                <a:cubicBezTo>
                  <a:pt x="57" y="102"/>
                  <a:pt x="53" y="101"/>
                  <a:pt x="51" y="99"/>
                </a:cubicBezTo>
                <a:cubicBezTo>
                  <a:pt x="49" y="97"/>
                  <a:pt x="49" y="97"/>
                  <a:pt x="49" y="97"/>
                </a:cubicBezTo>
                <a:cubicBezTo>
                  <a:pt x="45" y="99"/>
                  <a:pt x="45" y="99"/>
                  <a:pt x="45" y="99"/>
                </a:cubicBezTo>
                <a:cubicBezTo>
                  <a:pt x="39" y="99"/>
                  <a:pt x="33" y="102"/>
                  <a:pt x="33" y="102"/>
                </a:cubicBezTo>
                <a:cubicBezTo>
                  <a:pt x="33" y="102"/>
                  <a:pt x="34" y="105"/>
                  <a:pt x="38" y="108"/>
                </a:cubicBezTo>
                <a:cubicBezTo>
                  <a:pt x="41" y="110"/>
                  <a:pt x="50" y="110"/>
                  <a:pt x="50" y="110"/>
                </a:cubicBezTo>
                <a:cubicBezTo>
                  <a:pt x="50" y="110"/>
                  <a:pt x="55" y="110"/>
                  <a:pt x="58" y="108"/>
                </a:cubicBezTo>
                <a:cubicBezTo>
                  <a:pt x="60" y="107"/>
                  <a:pt x="62" y="107"/>
                  <a:pt x="64" y="107"/>
                </a:cubicBezTo>
                <a:cubicBezTo>
                  <a:pt x="65" y="108"/>
                  <a:pt x="63" y="113"/>
                  <a:pt x="59" y="112"/>
                </a:cubicBezTo>
                <a:cubicBezTo>
                  <a:pt x="54" y="112"/>
                  <a:pt x="50" y="113"/>
                  <a:pt x="46" y="115"/>
                </a:cubicBezTo>
                <a:cubicBezTo>
                  <a:pt x="43" y="118"/>
                  <a:pt x="40" y="118"/>
                  <a:pt x="41" y="121"/>
                </a:cubicBezTo>
                <a:cubicBezTo>
                  <a:pt x="43" y="124"/>
                  <a:pt x="48" y="128"/>
                  <a:pt x="49" y="130"/>
                </a:cubicBezTo>
                <a:cubicBezTo>
                  <a:pt x="49" y="132"/>
                  <a:pt x="56" y="129"/>
                  <a:pt x="56" y="127"/>
                </a:cubicBezTo>
                <a:cubicBezTo>
                  <a:pt x="57" y="125"/>
                  <a:pt x="61" y="125"/>
                  <a:pt x="60" y="129"/>
                </a:cubicBezTo>
                <a:cubicBezTo>
                  <a:pt x="59" y="133"/>
                  <a:pt x="64" y="134"/>
                  <a:pt x="64" y="134"/>
                </a:cubicBezTo>
                <a:cubicBezTo>
                  <a:pt x="64" y="134"/>
                  <a:pt x="66" y="130"/>
                  <a:pt x="67" y="131"/>
                </a:cubicBezTo>
                <a:cubicBezTo>
                  <a:pt x="68" y="132"/>
                  <a:pt x="72" y="135"/>
                  <a:pt x="72" y="135"/>
                </a:cubicBezTo>
                <a:cubicBezTo>
                  <a:pt x="72" y="135"/>
                  <a:pt x="77" y="132"/>
                  <a:pt x="78" y="134"/>
                </a:cubicBezTo>
                <a:cubicBezTo>
                  <a:pt x="80" y="136"/>
                  <a:pt x="76" y="138"/>
                  <a:pt x="74" y="139"/>
                </a:cubicBezTo>
                <a:cubicBezTo>
                  <a:pt x="72" y="141"/>
                  <a:pt x="63" y="144"/>
                  <a:pt x="61" y="145"/>
                </a:cubicBezTo>
                <a:cubicBezTo>
                  <a:pt x="59" y="146"/>
                  <a:pt x="52" y="149"/>
                  <a:pt x="50" y="149"/>
                </a:cubicBezTo>
                <a:cubicBezTo>
                  <a:pt x="48" y="149"/>
                  <a:pt x="48" y="154"/>
                  <a:pt x="51" y="153"/>
                </a:cubicBezTo>
                <a:cubicBezTo>
                  <a:pt x="54" y="153"/>
                  <a:pt x="64" y="150"/>
                  <a:pt x="67" y="149"/>
                </a:cubicBezTo>
                <a:cubicBezTo>
                  <a:pt x="69" y="147"/>
                  <a:pt x="68" y="150"/>
                  <a:pt x="75" y="147"/>
                </a:cubicBezTo>
                <a:cubicBezTo>
                  <a:pt x="82" y="143"/>
                  <a:pt x="86" y="140"/>
                  <a:pt x="88" y="141"/>
                </a:cubicBezTo>
                <a:cubicBezTo>
                  <a:pt x="90" y="141"/>
                  <a:pt x="90" y="144"/>
                  <a:pt x="93" y="144"/>
                </a:cubicBezTo>
                <a:cubicBezTo>
                  <a:pt x="96" y="145"/>
                  <a:pt x="99" y="142"/>
                  <a:pt x="101" y="141"/>
                </a:cubicBezTo>
                <a:cubicBezTo>
                  <a:pt x="103" y="140"/>
                  <a:pt x="104" y="135"/>
                  <a:pt x="102" y="136"/>
                </a:cubicBezTo>
                <a:cubicBezTo>
                  <a:pt x="100" y="136"/>
                  <a:pt x="95" y="136"/>
                  <a:pt x="95" y="136"/>
                </a:cubicBezTo>
                <a:cubicBezTo>
                  <a:pt x="95" y="136"/>
                  <a:pt x="101" y="133"/>
                  <a:pt x="101" y="131"/>
                </a:cubicBezTo>
                <a:cubicBezTo>
                  <a:pt x="101" y="129"/>
                  <a:pt x="101" y="126"/>
                  <a:pt x="104" y="125"/>
                </a:cubicBezTo>
                <a:cubicBezTo>
                  <a:pt x="107" y="124"/>
                  <a:pt x="107" y="124"/>
                  <a:pt x="106" y="129"/>
                </a:cubicBezTo>
                <a:cubicBezTo>
                  <a:pt x="104" y="133"/>
                  <a:pt x="109" y="132"/>
                  <a:pt x="112" y="130"/>
                </a:cubicBezTo>
                <a:cubicBezTo>
                  <a:pt x="114" y="128"/>
                  <a:pt x="115" y="129"/>
                  <a:pt x="120" y="127"/>
                </a:cubicBezTo>
                <a:cubicBezTo>
                  <a:pt x="124" y="124"/>
                  <a:pt x="124" y="122"/>
                  <a:pt x="126" y="122"/>
                </a:cubicBezTo>
                <a:cubicBezTo>
                  <a:pt x="128" y="122"/>
                  <a:pt x="132" y="127"/>
                  <a:pt x="135" y="125"/>
                </a:cubicBezTo>
                <a:cubicBezTo>
                  <a:pt x="137" y="124"/>
                  <a:pt x="143" y="127"/>
                  <a:pt x="147" y="127"/>
                </a:cubicBezTo>
                <a:cubicBezTo>
                  <a:pt x="151" y="127"/>
                  <a:pt x="163" y="132"/>
                  <a:pt x="165" y="132"/>
                </a:cubicBezTo>
                <a:cubicBezTo>
                  <a:pt x="168" y="132"/>
                  <a:pt x="174" y="135"/>
                  <a:pt x="175" y="139"/>
                </a:cubicBezTo>
                <a:cubicBezTo>
                  <a:pt x="175" y="144"/>
                  <a:pt x="177" y="144"/>
                  <a:pt x="180" y="144"/>
                </a:cubicBezTo>
                <a:cubicBezTo>
                  <a:pt x="182" y="144"/>
                  <a:pt x="187" y="146"/>
                  <a:pt x="187" y="148"/>
                </a:cubicBezTo>
                <a:cubicBezTo>
                  <a:pt x="187" y="150"/>
                  <a:pt x="186" y="157"/>
                  <a:pt x="190" y="159"/>
                </a:cubicBezTo>
                <a:cubicBezTo>
                  <a:pt x="193" y="161"/>
                  <a:pt x="197" y="164"/>
                  <a:pt x="198" y="163"/>
                </a:cubicBezTo>
                <a:cubicBezTo>
                  <a:pt x="200" y="163"/>
                  <a:pt x="198" y="157"/>
                  <a:pt x="196" y="156"/>
                </a:cubicBezTo>
                <a:cubicBezTo>
                  <a:pt x="195" y="155"/>
                  <a:pt x="196" y="152"/>
                  <a:pt x="195" y="151"/>
                </a:cubicBezTo>
                <a:cubicBezTo>
                  <a:pt x="194" y="149"/>
                  <a:pt x="197" y="149"/>
                  <a:pt x="198" y="152"/>
                </a:cubicBezTo>
                <a:cubicBezTo>
                  <a:pt x="199" y="155"/>
                  <a:pt x="202" y="160"/>
                  <a:pt x="204" y="160"/>
                </a:cubicBezTo>
                <a:cubicBezTo>
                  <a:pt x="206" y="160"/>
                  <a:pt x="210" y="164"/>
                  <a:pt x="209" y="167"/>
                </a:cubicBezTo>
                <a:cubicBezTo>
                  <a:pt x="208" y="169"/>
                  <a:pt x="210" y="173"/>
                  <a:pt x="214" y="173"/>
                </a:cubicBezTo>
                <a:cubicBezTo>
                  <a:pt x="217" y="173"/>
                  <a:pt x="221" y="178"/>
                  <a:pt x="223" y="179"/>
                </a:cubicBezTo>
                <a:cubicBezTo>
                  <a:pt x="224" y="179"/>
                  <a:pt x="226" y="181"/>
                  <a:pt x="226" y="182"/>
                </a:cubicBezTo>
                <a:cubicBezTo>
                  <a:pt x="226" y="183"/>
                  <a:pt x="228" y="190"/>
                  <a:pt x="228" y="192"/>
                </a:cubicBezTo>
                <a:cubicBezTo>
                  <a:pt x="228" y="195"/>
                  <a:pt x="227" y="206"/>
                  <a:pt x="227" y="210"/>
                </a:cubicBezTo>
                <a:cubicBezTo>
                  <a:pt x="226" y="214"/>
                  <a:pt x="230" y="221"/>
                  <a:pt x="233" y="225"/>
                </a:cubicBezTo>
                <a:cubicBezTo>
                  <a:pt x="237" y="229"/>
                  <a:pt x="241" y="236"/>
                  <a:pt x="243" y="238"/>
                </a:cubicBezTo>
                <a:cubicBezTo>
                  <a:pt x="245" y="239"/>
                  <a:pt x="247" y="243"/>
                  <a:pt x="250" y="243"/>
                </a:cubicBezTo>
                <a:cubicBezTo>
                  <a:pt x="254" y="242"/>
                  <a:pt x="256" y="245"/>
                  <a:pt x="259" y="250"/>
                </a:cubicBezTo>
                <a:cubicBezTo>
                  <a:pt x="262" y="256"/>
                  <a:pt x="265" y="264"/>
                  <a:pt x="267" y="265"/>
                </a:cubicBezTo>
                <a:cubicBezTo>
                  <a:pt x="269" y="266"/>
                  <a:pt x="273" y="269"/>
                  <a:pt x="271" y="270"/>
                </a:cubicBezTo>
                <a:cubicBezTo>
                  <a:pt x="269" y="272"/>
                  <a:pt x="266" y="276"/>
                  <a:pt x="270" y="276"/>
                </a:cubicBezTo>
                <a:cubicBezTo>
                  <a:pt x="273" y="276"/>
                  <a:pt x="274" y="275"/>
                  <a:pt x="277" y="278"/>
                </a:cubicBezTo>
                <a:cubicBezTo>
                  <a:pt x="280" y="281"/>
                  <a:pt x="283" y="283"/>
                  <a:pt x="283" y="286"/>
                </a:cubicBezTo>
                <a:cubicBezTo>
                  <a:pt x="282" y="288"/>
                  <a:pt x="286" y="289"/>
                  <a:pt x="287" y="289"/>
                </a:cubicBezTo>
                <a:cubicBezTo>
                  <a:pt x="289" y="289"/>
                  <a:pt x="292" y="296"/>
                  <a:pt x="296" y="293"/>
                </a:cubicBezTo>
                <a:cubicBezTo>
                  <a:pt x="299" y="290"/>
                  <a:pt x="291" y="286"/>
                  <a:pt x="289" y="284"/>
                </a:cubicBezTo>
                <a:cubicBezTo>
                  <a:pt x="286" y="282"/>
                  <a:pt x="289" y="278"/>
                  <a:pt x="283" y="273"/>
                </a:cubicBezTo>
                <a:cubicBezTo>
                  <a:pt x="278" y="269"/>
                  <a:pt x="279" y="266"/>
                  <a:pt x="275" y="263"/>
                </a:cubicBezTo>
                <a:cubicBezTo>
                  <a:pt x="271" y="260"/>
                  <a:pt x="268" y="258"/>
                  <a:pt x="272" y="255"/>
                </a:cubicBezTo>
                <a:cubicBezTo>
                  <a:pt x="276" y="252"/>
                  <a:pt x="276" y="258"/>
                  <a:pt x="278" y="261"/>
                </a:cubicBezTo>
                <a:cubicBezTo>
                  <a:pt x="279" y="264"/>
                  <a:pt x="287" y="271"/>
                  <a:pt x="291" y="274"/>
                </a:cubicBezTo>
                <a:cubicBezTo>
                  <a:pt x="294" y="277"/>
                  <a:pt x="300" y="288"/>
                  <a:pt x="302" y="288"/>
                </a:cubicBezTo>
                <a:cubicBezTo>
                  <a:pt x="304" y="288"/>
                  <a:pt x="309" y="294"/>
                  <a:pt x="309" y="294"/>
                </a:cubicBezTo>
                <a:cubicBezTo>
                  <a:pt x="309" y="294"/>
                  <a:pt x="312" y="299"/>
                  <a:pt x="311" y="300"/>
                </a:cubicBezTo>
                <a:cubicBezTo>
                  <a:pt x="310" y="302"/>
                  <a:pt x="313" y="307"/>
                  <a:pt x="315" y="309"/>
                </a:cubicBezTo>
                <a:cubicBezTo>
                  <a:pt x="318" y="311"/>
                  <a:pt x="328" y="315"/>
                  <a:pt x="330" y="316"/>
                </a:cubicBezTo>
                <a:cubicBezTo>
                  <a:pt x="331" y="317"/>
                  <a:pt x="335" y="323"/>
                  <a:pt x="339" y="323"/>
                </a:cubicBezTo>
                <a:cubicBezTo>
                  <a:pt x="343" y="323"/>
                  <a:pt x="346" y="323"/>
                  <a:pt x="347" y="324"/>
                </a:cubicBezTo>
                <a:cubicBezTo>
                  <a:pt x="348" y="325"/>
                  <a:pt x="352" y="330"/>
                  <a:pt x="354" y="327"/>
                </a:cubicBezTo>
                <a:cubicBezTo>
                  <a:pt x="356" y="325"/>
                  <a:pt x="356" y="323"/>
                  <a:pt x="360" y="323"/>
                </a:cubicBezTo>
                <a:cubicBezTo>
                  <a:pt x="363" y="323"/>
                  <a:pt x="365" y="326"/>
                  <a:pt x="367" y="328"/>
                </a:cubicBezTo>
                <a:cubicBezTo>
                  <a:pt x="369" y="330"/>
                  <a:pt x="374" y="335"/>
                  <a:pt x="377" y="334"/>
                </a:cubicBezTo>
                <a:cubicBezTo>
                  <a:pt x="379" y="334"/>
                  <a:pt x="383" y="337"/>
                  <a:pt x="384" y="336"/>
                </a:cubicBezTo>
                <a:cubicBezTo>
                  <a:pt x="386" y="335"/>
                  <a:pt x="389" y="337"/>
                  <a:pt x="391" y="338"/>
                </a:cubicBezTo>
                <a:cubicBezTo>
                  <a:pt x="392" y="339"/>
                  <a:pt x="398" y="341"/>
                  <a:pt x="397" y="346"/>
                </a:cubicBezTo>
                <a:cubicBezTo>
                  <a:pt x="397" y="350"/>
                  <a:pt x="400" y="351"/>
                  <a:pt x="403" y="353"/>
                </a:cubicBezTo>
                <a:cubicBezTo>
                  <a:pt x="405" y="354"/>
                  <a:pt x="408" y="356"/>
                  <a:pt x="410" y="358"/>
                </a:cubicBezTo>
                <a:cubicBezTo>
                  <a:pt x="412" y="360"/>
                  <a:pt x="416" y="360"/>
                  <a:pt x="417" y="362"/>
                </a:cubicBezTo>
                <a:cubicBezTo>
                  <a:pt x="418" y="363"/>
                  <a:pt x="419" y="365"/>
                  <a:pt x="422" y="363"/>
                </a:cubicBezTo>
                <a:cubicBezTo>
                  <a:pt x="426" y="361"/>
                  <a:pt x="425" y="358"/>
                  <a:pt x="425" y="358"/>
                </a:cubicBezTo>
                <a:cubicBezTo>
                  <a:pt x="425" y="358"/>
                  <a:pt x="429" y="357"/>
                  <a:pt x="431" y="359"/>
                </a:cubicBezTo>
                <a:cubicBezTo>
                  <a:pt x="433" y="360"/>
                  <a:pt x="434" y="365"/>
                  <a:pt x="435" y="366"/>
                </a:cubicBezTo>
                <a:cubicBezTo>
                  <a:pt x="436" y="367"/>
                  <a:pt x="438" y="372"/>
                  <a:pt x="437" y="376"/>
                </a:cubicBezTo>
                <a:cubicBezTo>
                  <a:pt x="435" y="381"/>
                  <a:pt x="436" y="385"/>
                  <a:pt x="434" y="385"/>
                </a:cubicBezTo>
                <a:cubicBezTo>
                  <a:pt x="433" y="385"/>
                  <a:pt x="431" y="390"/>
                  <a:pt x="428" y="391"/>
                </a:cubicBezTo>
                <a:cubicBezTo>
                  <a:pt x="426" y="392"/>
                  <a:pt x="420" y="397"/>
                  <a:pt x="420" y="399"/>
                </a:cubicBezTo>
                <a:cubicBezTo>
                  <a:pt x="421" y="401"/>
                  <a:pt x="424" y="407"/>
                  <a:pt x="423" y="409"/>
                </a:cubicBezTo>
                <a:cubicBezTo>
                  <a:pt x="423" y="412"/>
                  <a:pt x="418" y="415"/>
                  <a:pt x="419" y="419"/>
                </a:cubicBezTo>
                <a:cubicBezTo>
                  <a:pt x="420" y="423"/>
                  <a:pt x="428" y="424"/>
                  <a:pt x="428" y="428"/>
                </a:cubicBezTo>
                <a:cubicBezTo>
                  <a:pt x="429" y="432"/>
                  <a:pt x="434" y="440"/>
                  <a:pt x="435" y="444"/>
                </a:cubicBezTo>
                <a:cubicBezTo>
                  <a:pt x="436" y="448"/>
                  <a:pt x="442" y="452"/>
                  <a:pt x="442" y="457"/>
                </a:cubicBezTo>
                <a:cubicBezTo>
                  <a:pt x="442" y="463"/>
                  <a:pt x="451" y="466"/>
                  <a:pt x="453" y="466"/>
                </a:cubicBezTo>
                <a:cubicBezTo>
                  <a:pt x="455" y="467"/>
                  <a:pt x="459" y="470"/>
                  <a:pt x="461" y="471"/>
                </a:cubicBezTo>
                <a:cubicBezTo>
                  <a:pt x="464" y="472"/>
                  <a:pt x="466" y="475"/>
                  <a:pt x="468" y="478"/>
                </a:cubicBezTo>
                <a:cubicBezTo>
                  <a:pt x="470" y="481"/>
                  <a:pt x="470" y="485"/>
                  <a:pt x="470" y="486"/>
                </a:cubicBezTo>
                <a:cubicBezTo>
                  <a:pt x="470" y="488"/>
                  <a:pt x="468" y="499"/>
                  <a:pt x="467" y="506"/>
                </a:cubicBezTo>
                <a:cubicBezTo>
                  <a:pt x="466" y="513"/>
                  <a:pt x="469" y="518"/>
                  <a:pt x="467" y="520"/>
                </a:cubicBezTo>
                <a:cubicBezTo>
                  <a:pt x="464" y="522"/>
                  <a:pt x="461" y="524"/>
                  <a:pt x="464" y="526"/>
                </a:cubicBezTo>
                <a:cubicBezTo>
                  <a:pt x="466" y="529"/>
                  <a:pt x="461" y="530"/>
                  <a:pt x="461" y="531"/>
                </a:cubicBezTo>
                <a:cubicBezTo>
                  <a:pt x="461" y="532"/>
                  <a:pt x="464" y="538"/>
                  <a:pt x="462" y="541"/>
                </a:cubicBezTo>
                <a:cubicBezTo>
                  <a:pt x="461" y="544"/>
                  <a:pt x="460" y="547"/>
                  <a:pt x="459" y="550"/>
                </a:cubicBezTo>
                <a:cubicBezTo>
                  <a:pt x="458" y="552"/>
                  <a:pt x="455" y="554"/>
                  <a:pt x="456" y="558"/>
                </a:cubicBezTo>
                <a:cubicBezTo>
                  <a:pt x="456" y="561"/>
                  <a:pt x="453" y="560"/>
                  <a:pt x="453" y="563"/>
                </a:cubicBezTo>
                <a:cubicBezTo>
                  <a:pt x="453" y="567"/>
                  <a:pt x="456" y="565"/>
                  <a:pt x="455" y="569"/>
                </a:cubicBezTo>
                <a:cubicBezTo>
                  <a:pt x="454" y="574"/>
                  <a:pt x="453" y="575"/>
                  <a:pt x="453" y="578"/>
                </a:cubicBezTo>
                <a:cubicBezTo>
                  <a:pt x="453" y="581"/>
                  <a:pt x="454" y="585"/>
                  <a:pt x="454" y="586"/>
                </a:cubicBezTo>
                <a:cubicBezTo>
                  <a:pt x="454" y="587"/>
                  <a:pt x="453" y="591"/>
                  <a:pt x="450" y="594"/>
                </a:cubicBezTo>
                <a:cubicBezTo>
                  <a:pt x="447" y="597"/>
                  <a:pt x="445" y="599"/>
                  <a:pt x="446" y="601"/>
                </a:cubicBezTo>
                <a:cubicBezTo>
                  <a:pt x="446" y="603"/>
                  <a:pt x="449" y="605"/>
                  <a:pt x="448" y="606"/>
                </a:cubicBezTo>
                <a:cubicBezTo>
                  <a:pt x="448" y="607"/>
                  <a:pt x="445" y="611"/>
                  <a:pt x="445" y="614"/>
                </a:cubicBezTo>
                <a:cubicBezTo>
                  <a:pt x="445" y="616"/>
                  <a:pt x="449" y="615"/>
                  <a:pt x="450" y="617"/>
                </a:cubicBezTo>
                <a:cubicBezTo>
                  <a:pt x="450" y="619"/>
                  <a:pt x="445" y="620"/>
                  <a:pt x="447" y="622"/>
                </a:cubicBezTo>
                <a:cubicBezTo>
                  <a:pt x="450" y="624"/>
                  <a:pt x="453" y="624"/>
                  <a:pt x="452" y="628"/>
                </a:cubicBezTo>
                <a:cubicBezTo>
                  <a:pt x="451" y="633"/>
                  <a:pt x="456" y="634"/>
                  <a:pt x="457" y="635"/>
                </a:cubicBezTo>
                <a:cubicBezTo>
                  <a:pt x="458" y="636"/>
                  <a:pt x="461" y="639"/>
                  <a:pt x="462" y="639"/>
                </a:cubicBezTo>
                <a:cubicBezTo>
                  <a:pt x="464" y="639"/>
                  <a:pt x="466" y="638"/>
                  <a:pt x="467" y="634"/>
                </a:cubicBezTo>
                <a:cubicBezTo>
                  <a:pt x="467" y="630"/>
                  <a:pt x="473" y="633"/>
                  <a:pt x="469" y="636"/>
                </a:cubicBezTo>
                <a:cubicBezTo>
                  <a:pt x="465" y="639"/>
                  <a:pt x="463" y="641"/>
                  <a:pt x="464" y="641"/>
                </a:cubicBezTo>
                <a:cubicBezTo>
                  <a:pt x="465" y="641"/>
                  <a:pt x="471" y="644"/>
                  <a:pt x="474" y="644"/>
                </a:cubicBezTo>
                <a:cubicBezTo>
                  <a:pt x="477" y="644"/>
                  <a:pt x="483" y="642"/>
                  <a:pt x="484" y="642"/>
                </a:cubicBezTo>
                <a:cubicBezTo>
                  <a:pt x="486" y="641"/>
                  <a:pt x="494" y="640"/>
                  <a:pt x="495" y="639"/>
                </a:cubicBezTo>
                <a:cubicBezTo>
                  <a:pt x="495" y="638"/>
                  <a:pt x="488" y="638"/>
                  <a:pt x="485" y="637"/>
                </a:cubicBezTo>
                <a:cubicBezTo>
                  <a:pt x="481" y="636"/>
                  <a:pt x="475" y="630"/>
                  <a:pt x="475" y="628"/>
                </a:cubicBezTo>
                <a:cubicBezTo>
                  <a:pt x="474" y="626"/>
                  <a:pt x="474" y="621"/>
                  <a:pt x="476" y="620"/>
                </a:cubicBezTo>
                <a:cubicBezTo>
                  <a:pt x="479" y="618"/>
                  <a:pt x="486" y="613"/>
                  <a:pt x="487" y="612"/>
                </a:cubicBezTo>
                <a:cubicBezTo>
                  <a:pt x="489" y="611"/>
                  <a:pt x="491" y="605"/>
                  <a:pt x="490" y="605"/>
                </a:cubicBezTo>
                <a:cubicBezTo>
                  <a:pt x="489" y="604"/>
                  <a:pt x="483" y="605"/>
                  <a:pt x="482" y="603"/>
                </a:cubicBezTo>
                <a:cubicBezTo>
                  <a:pt x="481" y="602"/>
                  <a:pt x="481" y="601"/>
                  <a:pt x="485" y="598"/>
                </a:cubicBezTo>
                <a:cubicBezTo>
                  <a:pt x="489" y="595"/>
                  <a:pt x="491" y="592"/>
                  <a:pt x="492" y="591"/>
                </a:cubicBezTo>
                <a:cubicBezTo>
                  <a:pt x="494" y="589"/>
                  <a:pt x="497" y="587"/>
                  <a:pt x="498" y="585"/>
                </a:cubicBezTo>
                <a:cubicBezTo>
                  <a:pt x="499" y="582"/>
                  <a:pt x="497" y="583"/>
                  <a:pt x="495" y="583"/>
                </a:cubicBezTo>
                <a:cubicBezTo>
                  <a:pt x="492" y="583"/>
                  <a:pt x="491" y="579"/>
                  <a:pt x="491" y="577"/>
                </a:cubicBezTo>
                <a:cubicBezTo>
                  <a:pt x="491" y="575"/>
                  <a:pt x="497" y="578"/>
                  <a:pt x="501" y="579"/>
                </a:cubicBezTo>
                <a:cubicBezTo>
                  <a:pt x="505" y="580"/>
                  <a:pt x="503" y="577"/>
                  <a:pt x="503" y="575"/>
                </a:cubicBezTo>
                <a:cubicBezTo>
                  <a:pt x="503" y="572"/>
                  <a:pt x="504" y="569"/>
                  <a:pt x="506" y="570"/>
                </a:cubicBezTo>
                <a:cubicBezTo>
                  <a:pt x="508" y="571"/>
                  <a:pt x="520" y="569"/>
                  <a:pt x="521" y="569"/>
                </a:cubicBezTo>
                <a:cubicBezTo>
                  <a:pt x="523" y="569"/>
                  <a:pt x="527" y="562"/>
                  <a:pt x="529" y="560"/>
                </a:cubicBezTo>
                <a:cubicBezTo>
                  <a:pt x="530" y="558"/>
                  <a:pt x="531" y="556"/>
                  <a:pt x="529" y="555"/>
                </a:cubicBezTo>
                <a:cubicBezTo>
                  <a:pt x="527" y="554"/>
                  <a:pt x="524" y="550"/>
                  <a:pt x="524" y="549"/>
                </a:cubicBezTo>
                <a:cubicBezTo>
                  <a:pt x="523" y="547"/>
                  <a:pt x="523" y="541"/>
                  <a:pt x="523" y="539"/>
                </a:cubicBezTo>
                <a:cubicBezTo>
                  <a:pt x="524" y="537"/>
                  <a:pt x="523" y="550"/>
                  <a:pt x="529" y="551"/>
                </a:cubicBezTo>
                <a:cubicBezTo>
                  <a:pt x="534" y="553"/>
                  <a:pt x="537" y="553"/>
                  <a:pt x="542" y="549"/>
                </a:cubicBezTo>
                <a:cubicBezTo>
                  <a:pt x="547" y="544"/>
                  <a:pt x="551" y="541"/>
                  <a:pt x="551" y="538"/>
                </a:cubicBezTo>
                <a:cubicBezTo>
                  <a:pt x="551" y="535"/>
                  <a:pt x="552" y="532"/>
                  <a:pt x="554" y="531"/>
                </a:cubicBezTo>
                <a:cubicBezTo>
                  <a:pt x="556" y="530"/>
                  <a:pt x="557" y="534"/>
                  <a:pt x="560" y="529"/>
                </a:cubicBezTo>
                <a:cubicBezTo>
                  <a:pt x="562" y="524"/>
                  <a:pt x="564" y="525"/>
                  <a:pt x="566" y="521"/>
                </a:cubicBezTo>
                <a:cubicBezTo>
                  <a:pt x="569" y="516"/>
                  <a:pt x="563" y="511"/>
                  <a:pt x="567" y="508"/>
                </a:cubicBezTo>
                <a:cubicBezTo>
                  <a:pt x="572" y="505"/>
                  <a:pt x="580" y="501"/>
                  <a:pt x="580" y="501"/>
                </a:cubicBezTo>
                <a:cubicBezTo>
                  <a:pt x="580" y="501"/>
                  <a:pt x="582" y="500"/>
                  <a:pt x="587" y="499"/>
                </a:cubicBezTo>
                <a:cubicBezTo>
                  <a:pt x="591" y="498"/>
                  <a:pt x="596" y="499"/>
                  <a:pt x="598" y="496"/>
                </a:cubicBezTo>
                <a:cubicBezTo>
                  <a:pt x="599" y="494"/>
                  <a:pt x="601" y="489"/>
                  <a:pt x="603" y="486"/>
                </a:cubicBezTo>
                <a:cubicBezTo>
                  <a:pt x="605" y="484"/>
                  <a:pt x="608" y="480"/>
                  <a:pt x="607" y="478"/>
                </a:cubicBezTo>
                <a:cubicBezTo>
                  <a:pt x="605" y="476"/>
                  <a:pt x="610" y="468"/>
                  <a:pt x="609" y="465"/>
                </a:cubicBezTo>
                <a:cubicBezTo>
                  <a:pt x="609" y="463"/>
                  <a:pt x="605" y="458"/>
                  <a:pt x="611" y="453"/>
                </a:cubicBezTo>
                <a:cubicBezTo>
                  <a:pt x="617" y="449"/>
                  <a:pt x="623" y="442"/>
                  <a:pt x="623" y="440"/>
                </a:cubicBezTo>
                <a:cubicBezTo>
                  <a:pt x="624" y="438"/>
                  <a:pt x="628" y="430"/>
                  <a:pt x="628" y="426"/>
                </a:cubicBezTo>
                <a:cubicBezTo>
                  <a:pt x="627" y="423"/>
                  <a:pt x="623" y="418"/>
                  <a:pt x="621" y="417"/>
                </a:cubicBezTo>
                <a:close/>
                <a:moveTo>
                  <a:pt x="434" y="195"/>
                </a:moveTo>
                <a:cubicBezTo>
                  <a:pt x="435" y="196"/>
                  <a:pt x="443" y="194"/>
                  <a:pt x="444" y="196"/>
                </a:cubicBezTo>
                <a:cubicBezTo>
                  <a:pt x="446" y="198"/>
                  <a:pt x="443" y="199"/>
                  <a:pt x="439" y="200"/>
                </a:cubicBezTo>
                <a:cubicBezTo>
                  <a:pt x="435" y="202"/>
                  <a:pt x="434" y="201"/>
                  <a:pt x="433" y="203"/>
                </a:cubicBezTo>
                <a:cubicBezTo>
                  <a:pt x="431" y="205"/>
                  <a:pt x="426" y="206"/>
                  <a:pt x="424" y="208"/>
                </a:cubicBezTo>
                <a:cubicBezTo>
                  <a:pt x="422" y="210"/>
                  <a:pt x="417" y="212"/>
                  <a:pt x="417" y="210"/>
                </a:cubicBezTo>
                <a:cubicBezTo>
                  <a:pt x="416" y="208"/>
                  <a:pt x="417" y="209"/>
                  <a:pt x="417" y="208"/>
                </a:cubicBezTo>
                <a:cubicBezTo>
                  <a:pt x="418" y="206"/>
                  <a:pt x="425" y="204"/>
                  <a:pt x="425" y="204"/>
                </a:cubicBezTo>
                <a:cubicBezTo>
                  <a:pt x="425" y="204"/>
                  <a:pt x="433" y="195"/>
                  <a:pt x="434" y="195"/>
                </a:cubicBezTo>
                <a:close/>
                <a:moveTo>
                  <a:pt x="413" y="187"/>
                </a:moveTo>
                <a:cubicBezTo>
                  <a:pt x="414" y="186"/>
                  <a:pt x="420" y="186"/>
                  <a:pt x="422" y="187"/>
                </a:cubicBezTo>
                <a:cubicBezTo>
                  <a:pt x="425" y="187"/>
                  <a:pt x="429" y="194"/>
                  <a:pt x="427" y="194"/>
                </a:cubicBezTo>
                <a:cubicBezTo>
                  <a:pt x="425" y="195"/>
                  <a:pt x="422" y="193"/>
                  <a:pt x="422" y="190"/>
                </a:cubicBezTo>
                <a:cubicBezTo>
                  <a:pt x="422" y="188"/>
                  <a:pt x="419" y="195"/>
                  <a:pt x="421" y="197"/>
                </a:cubicBezTo>
                <a:cubicBezTo>
                  <a:pt x="422" y="200"/>
                  <a:pt x="418" y="202"/>
                  <a:pt x="416" y="202"/>
                </a:cubicBezTo>
                <a:cubicBezTo>
                  <a:pt x="415" y="202"/>
                  <a:pt x="414" y="199"/>
                  <a:pt x="414" y="195"/>
                </a:cubicBezTo>
                <a:cubicBezTo>
                  <a:pt x="414" y="192"/>
                  <a:pt x="412" y="189"/>
                  <a:pt x="408" y="189"/>
                </a:cubicBezTo>
                <a:cubicBezTo>
                  <a:pt x="403" y="190"/>
                  <a:pt x="401" y="193"/>
                  <a:pt x="400" y="194"/>
                </a:cubicBezTo>
                <a:cubicBezTo>
                  <a:pt x="398" y="195"/>
                  <a:pt x="398" y="202"/>
                  <a:pt x="399" y="203"/>
                </a:cubicBezTo>
                <a:cubicBezTo>
                  <a:pt x="399" y="205"/>
                  <a:pt x="399" y="210"/>
                  <a:pt x="395" y="210"/>
                </a:cubicBezTo>
                <a:cubicBezTo>
                  <a:pt x="392" y="209"/>
                  <a:pt x="393" y="203"/>
                  <a:pt x="393" y="201"/>
                </a:cubicBezTo>
                <a:cubicBezTo>
                  <a:pt x="394" y="199"/>
                  <a:pt x="392" y="193"/>
                  <a:pt x="394" y="190"/>
                </a:cubicBezTo>
                <a:cubicBezTo>
                  <a:pt x="395" y="187"/>
                  <a:pt x="400" y="186"/>
                  <a:pt x="403" y="185"/>
                </a:cubicBezTo>
                <a:cubicBezTo>
                  <a:pt x="406" y="185"/>
                  <a:pt x="412" y="187"/>
                  <a:pt x="413" y="187"/>
                </a:cubicBezTo>
                <a:close/>
                <a:moveTo>
                  <a:pt x="384" y="177"/>
                </a:moveTo>
                <a:cubicBezTo>
                  <a:pt x="389" y="175"/>
                  <a:pt x="394" y="169"/>
                  <a:pt x="396" y="172"/>
                </a:cubicBezTo>
                <a:cubicBezTo>
                  <a:pt x="398" y="174"/>
                  <a:pt x="403" y="177"/>
                  <a:pt x="405" y="177"/>
                </a:cubicBezTo>
                <a:cubicBezTo>
                  <a:pt x="408" y="177"/>
                  <a:pt x="405" y="182"/>
                  <a:pt x="403" y="182"/>
                </a:cubicBezTo>
                <a:cubicBezTo>
                  <a:pt x="402" y="183"/>
                  <a:pt x="398" y="181"/>
                  <a:pt x="395" y="181"/>
                </a:cubicBezTo>
                <a:cubicBezTo>
                  <a:pt x="391" y="181"/>
                  <a:pt x="392" y="179"/>
                  <a:pt x="391" y="180"/>
                </a:cubicBezTo>
                <a:cubicBezTo>
                  <a:pt x="389" y="180"/>
                  <a:pt x="386" y="181"/>
                  <a:pt x="383" y="182"/>
                </a:cubicBezTo>
                <a:cubicBezTo>
                  <a:pt x="381" y="183"/>
                  <a:pt x="377" y="183"/>
                  <a:pt x="377" y="181"/>
                </a:cubicBezTo>
                <a:cubicBezTo>
                  <a:pt x="377" y="178"/>
                  <a:pt x="379" y="178"/>
                  <a:pt x="384" y="177"/>
                </a:cubicBezTo>
                <a:close/>
                <a:moveTo>
                  <a:pt x="235" y="183"/>
                </a:moveTo>
                <a:cubicBezTo>
                  <a:pt x="233" y="183"/>
                  <a:pt x="232" y="179"/>
                  <a:pt x="231" y="177"/>
                </a:cubicBezTo>
                <a:cubicBezTo>
                  <a:pt x="231" y="175"/>
                  <a:pt x="227" y="175"/>
                  <a:pt x="225" y="174"/>
                </a:cubicBezTo>
                <a:cubicBezTo>
                  <a:pt x="223" y="173"/>
                  <a:pt x="219" y="167"/>
                  <a:pt x="222" y="168"/>
                </a:cubicBezTo>
                <a:cubicBezTo>
                  <a:pt x="223" y="169"/>
                  <a:pt x="226" y="171"/>
                  <a:pt x="227" y="171"/>
                </a:cubicBezTo>
                <a:cubicBezTo>
                  <a:pt x="228" y="171"/>
                  <a:pt x="233" y="175"/>
                  <a:pt x="235" y="177"/>
                </a:cubicBezTo>
                <a:cubicBezTo>
                  <a:pt x="237" y="178"/>
                  <a:pt x="237" y="183"/>
                  <a:pt x="235" y="183"/>
                </a:cubicBezTo>
                <a:close/>
                <a:moveTo>
                  <a:pt x="424" y="119"/>
                </a:moveTo>
                <a:cubicBezTo>
                  <a:pt x="420" y="120"/>
                  <a:pt x="423" y="123"/>
                  <a:pt x="426" y="122"/>
                </a:cubicBezTo>
                <a:cubicBezTo>
                  <a:pt x="428" y="121"/>
                  <a:pt x="427" y="118"/>
                  <a:pt x="424" y="119"/>
                </a:cubicBezTo>
                <a:close/>
                <a:moveTo>
                  <a:pt x="41" y="127"/>
                </a:moveTo>
                <a:cubicBezTo>
                  <a:pt x="38" y="127"/>
                  <a:pt x="39" y="127"/>
                  <a:pt x="36" y="128"/>
                </a:cubicBezTo>
                <a:cubicBezTo>
                  <a:pt x="34" y="129"/>
                  <a:pt x="38" y="131"/>
                  <a:pt x="40" y="131"/>
                </a:cubicBezTo>
                <a:cubicBezTo>
                  <a:pt x="41" y="131"/>
                  <a:pt x="44" y="127"/>
                  <a:pt x="41" y="127"/>
                </a:cubicBezTo>
                <a:close/>
                <a:moveTo>
                  <a:pt x="486" y="311"/>
                </a:moveTo>
                <a:cubicBezTo>
                  <a:pt x="482" y="312"/>
                  <a:pt x="483" y="319"/>
                  <a:pt x="487" y="317"/>
                </a:cubicBezTo>
                <a:cubicBezTo>
                  <a:pt x="492" y="316"/>
                  <a:pt x="489" y="311"/>
                  <a:pt x="486" y="311"/>
                </a:cubicBezTo>
                <a:close/>
                <a:moveTo>
                  <a:pt x="460" y="307"/>
                </a:moveTo>
                <a:cubicBezTo>
                  <a:pt x="458" y="307"/>
                  <a:pt x="451" y="313"/>
                  <a:pt x="451" y="313"/>
                </a:cubicBezTo>
                <a:cubicBezTo>
                  <a:pt x="451" y="313"/>
                  <a:pt x="456" y="314"/>
                  <a:pt x="458" y="314"/>
                </a:cubicBezTo>
                <a:cubicBezTo>
                  <a:pt x="461" y="314"/>
                  <a:pt x="462" y="315"/>
                  <a:pt x="465" y="316"/>
                </a:cubicBezTo>
                <a:cubicBezTo>
                  <a:pt x="467" y="317"/>
                  <a:pt x="471" y="315"/>
                  <a:pt x="473" y="315"/>
                </a:cubicBezTo>
                <a:cubicBezTo>
                  <a:pt x="474" y="315"/>
                  <a:pt x="476" y="319"/>
                  <a:pt x="476" y="314"/>
                </a:cubicBezTo>
                <a:cubicBezTo>
                  <a:pt x="477" y="309"/>
                  <a:pt x="472" y="307"/>
                  <a:pt x="469" y="306"/>
                </a:cubicBezTo>
                <a:cubicBezTo>
                  <a:pt x="466" y="306"/>
                  <a:pt x="462" y="306"/>
                  <a:pt x="460" y="307"/>
                </a:cubicBezTo>
                <a:close/>
                <a:moveTo>
                  <a:pt x="409" y="116"/>
                </a:moveTo>
                <a:cubicBezTo>
                  <a:pt x="408" y="117"/>
                  <a:pt x="414" y="119"/>
                  <a:pt x="415" y="118"/>
                </a:cubicBezTo>
                <a:cubicBezTo>
                  <a:pt x="416" y="116"/>
                  <a:pt x="412" y="113"/>
                  <a:pt x="409" y="116"/>
                </a:cubicBezTo>
                <a:close/>
                <a:moveTo>
                  <a:pt x="709" y="111"/>
                </a:moveTo>
                <a:cubicBezTo>
                  <a:pt x="710" y="109"/>
                  <a:pt x="717" y="109"/>
                  <a:pt x="717" y="109"/>
                </a:cubicBezTo>
                <a:cubicBezTo>
                  <a:pt x="717" y="109"/>
                  <a:pt x="722" y="105"/>
                  <a:pt x="720" y="103"/>
                </a:cubicBezTo>
                <a:cubicBezTo>
                  <a:pt x="718" y="101"/>
                  <a:pt x="713" y="100"/>
                  <a:pt x="711" y="100"/>
                </a:cubicBezTo>
                <a:cubicBezTo>
                  <a:pt x="709" y="99"/>
                  <a:pt x="707" y="101"/>
                  <a:pt x="701" y="101"/>
                </a:cubicBezTo>
                <a:cubicBezTo>
                  <a:pt x="696" y="101"/>
                  <a:pt x="693" y="103"/>
                  <a:pt x="691" y="101"/>
                </a:cubicBezTo>
                <a:cubicBezTo>
                  <a:pt x="689" y="99"/>
                  <a:pt x="681" y="98"/>
                  <a:pt x="680" y="100"/>
                </a:cubicBezTo>
                <a:cubicBezTo>
                  <a:pt x="679" y="101"/>
                  <a:pt x="677" y="101"/>
                  <a:pt x="679" y="105"/>
                </a:cubicBezTo>
                <a:cubicBezTo>
                  <a:pt x="681" y="108"/>
                  <a:pt x="683" y="110"/>
                  <a:pt x="684" y="110"/>
                </a:cubicBezTo>
                <a:cubicBezTo>
                  <a:pt x="686" y="110"/>
                  <a:pt x="692" y="110"/>
                  <a:pt x="693" y="112"/>
                </a:cubicBezTo>
                <a:cubicBezTo>
                  <a:pt x="694" y="114"/>
                  <a:pt x="696" y="116"/>
                  <a:pt x="700" y="114"/>
                </a:cubicBezTo>
                <a:cubicBezTo>
                  <a:pt x="704" y="113"/>
                  <a:pt x="708" y="112"/>
                  <a:pt x="709" y="111"/>
                </a:cubicBezTo>
                <a:close/>
                <a:moveTo>
                  <a:pt x="363" y="61"/>
                </a:moveTo>
                <a:cubicBezTo>
                  <a:pt x="362" y="58"/>
                  <a:pt x="356" y="57"/>
                  <a:pt x="355" y="60"/>
                </a:cubicBezTo>
                <a:cubicBezTo>
                  <a:pt x="353" y="63"/>
                  <a:pt x="365" y="64"/>
                  <a:pt x="363" y="61"/>
                </a:cubicBezTo>
                <a:close/>
                <a:moveTo>
                  <a:pt x="361" y="72"/>
                </a:moveTo>
                <a:cubicBezTo>
                  <a:pt x="364" y="72"/>
                  <a:pt x="369" y="71"/>
                  <a:pt x="371" y="71"/>
                </a:cubicBezTo>
                <a:cubicBezTo>
                  <a:pt x="374" y="71"/>
                  <a:pt x="374" y="67"/>
                  <a:pt x="371" y="67"/>
                </a:cubicBezTo>
                <a:cubicBezTo>
                  <a:pt x="369" y="66"/>
                  <a:pt x="367" y="64"/>
                  <a:pt x="365" y="65"/>
                </a:cubicBezTo>
                <a:cubicBezTo>
                  <a:pt x="362" y="66"/>
                  <a:pt x="355" y="69"/>
                  <a:pt x="355" y="71"/>
                </a:cubicBezTo>
                <a:cubicBezTo>
                  <a:pt x="356" y="71"/>
                  <a:pt x="358" y="73"/>
                  <a:pt x="361" y="72"/>
                </a:cubicBezTo>
                <a:close/>
                <a:moveTo>
                  <a:pt x="349" y="49"/>
                </a:moveTo>
                <a:cubicBezTo>
                  <a:pt x="352" y="51"/>
                  <a:pt x="357" y="53"/>
                  <a:pt x="360" y="54"/>
                </a:cubicBezTo>
                <a:cubicBezTo>
                  <a:pt x="363" y="55"/>
                  <a:pt x="369" y="56"/>
                  <a:pt x="371" y="58"/>
                </a:cubicBezTo>
                <a:cubicBezTo>
                  <a:pt x="374" y="61"/>
                  <a:pt x="380" y="63"/>
                  <a:pt x="380" y="63"/>
                </a:cubicBezTo>
                <a:cubicBezTo>
                  <a:pt x="388" y="64"/>
                  <a:pt x="388" y="64"/>
                  <a:pt x="388" y="64"/>
                </a:cubicBezTo>
                <a:cubicBezTo>
                  <a:pt x="388" y="64"/>
                  <a:pt x="394" y="62"/>
                  <a:pt x="400" y="63"/>
                </a:cubicBezTo>
                <a:cubicBezTo>
                  <a:pt x="406" y="63"/>
                  <a:pt x="414" y="64"/>
                  <a:pt x="419" y="64"/>
                </a:cubicBezTo>
                <a:cubicBezTo>
                  <a:pt x="424" y="64"/>
                  <a:pt x="424" y="62"/>
                  <a:pt x="425" y="61"/>
                </a:cubicBezTo>
                <a:cubicBezTo>
                  <a:pt x="425" y="60"/>
                  <a:pt x="416" y="58"/>
                  <a:pt x="414" y="58"/>
                </a:cubicBezTo>
                <a:cubicBezTo>
                  <a:pt x="412" y="58"/>
                  <a:pt x="399" y="58"/>
                  <a:pt x="395" y="58"/>
                </a:cubicBezTo>
                <a:cubicBezTo>
                  <a:pt x="391" y="58"/>
                  <a:pt x="386" y="58"/>
                  <a:pt x="383" y="58"/>
                </a:cubicBezTo>
                <a:cubicBezTo>
                  <a:pt x="380" y="58"/>
                  <a:pt x="378" y="56"/>
                  <a:pt x="376" y="55"/>
                </a:cubicBezTo>
                <a:cubicBezTo>
                  <a:pt x="374" y="54"/>
                  <a:pt x="368" y="50"/>
                  <a:pt x="365" y="49"/>
                </a:cubicBezTo>
                <a:cubicBezTo>
                  <a:pt x="362" y="49"/>
                  <a:pt x="363" y="49"/>
                  <a:pt x="357" y="47"/>
                </a:cubicBezTo>
                <a:cubicBezTo>
                  <a:pt x="353" y="46"/>
                  <a:pt x="348" y="45"/>
                  <a:pt x="348" y="45"/>
                </a:cubicBezTo>
                <a:cubicBezTo>
                  <a:pt x="348" y="44"/>
                  <a:pt x="346" y="48"/>
                  <a:pt x="349" y="49"/>
                </a:cubicBezTo>
                <a:close/>
                <a:moveTo>
                  <a:pt x="741" y="167"/>
                </a:moveTo>
                <a:cubicBezTo>
                  <a:pt x="744" y="167"/>
                  <a:pt x="747" y="165"/>
                  <a:pt x="750" y="164"/>
                </a:cubicBezTo>
                <a:cubicBezTo>
                  <a:pt x="752" y="163"/>
                  <a:pt x="756" y="161"/>
                  <a:pt x="756" y="157"/>
                </a:cubicBezTo>
                <a:cubicBezTo>
                  <a:pt x="756" y="154"/>
                  <a:pt x="755" y="151"/>
                  <a:pt x="754" y="149"/>
                </a:cubicBezTo>
                <a:cubicBezTo>
                  <a:pt x="752" y="148"/>
                  <a:pt x="750" y="147"/>
                  <a:pt x="747" y="148"/>
                </a:cubicBezTo>
                <a:cubicBezTo>
                  <a:pt x="744" y="148"/>
                  <a:pt x="744" y="152"/>
                  <a:pt x="741" y="152"/>
                </a:cubicBezTo>
                <a:cubicBezTo>
                  <a:pt x="739" y="152"/>
                  <a:pt x="736" y="153"/>
                  <a:pt x="737" y="155"/>
                </a:cubicBezTo>
                <a:cubicBezTo>
                  <a:pt x="738" y="158"/>
                  <a:pt x="739" y="160"/>
                  <a:pt x="737" y="161"/>
                </a:cubicBezTo>
                <a:cubicBezTo>
                  <a:pt x="735" y="162"/>
                  <a:pt x="738" y="167"/>
                  <a:pt x="741" y="167"/>
                </a:cubicBezTo>
                <a:close/>
                <a:moveTo>
                  <a:pt x="1012" y="77"/>
                </a:moveTo>
                <a:cubicBezTo>
                  <a:pt x="1015" y="77"/>
                  <a:pt x="1019" y="78"/>
                  <a:pt x="1024" y="80"/>
                </a:cubicBezTo>
                <a:cubicBezTo>
                  <a:pt x="1028" y="82"/>
                  <a:pt x="1034" y="83"/>
                  <a:pt x="1037" y="80"/>
                </a:cubicBezTo>
                <a:cubicBezTo>
                  <a:pt x="1039" y="78"/>
                  <a:pt x="1037" y="74"/>
                  <a:pt x="1035" y="74"/>
                </a:cubicBezTo>
                <a:cubicBezTo>
                  <a:pt x="1033" y="74"/>
                  <a:pt x="1032" y="71"/>
                  <a:pt x="1037" y="68"/>
                </a:cubicBezTo>
                <a:cubicBezTo>
                  <a:pt x="1042" y="65"/>
                  <a:pt x="1047" y="62"/>
                  <a:pt x="1053" y="61"/>
                </a:cubicBezTo>
                <a:cubicBezTo>
                  <a:pt x="1058" y="60"/>
                  <a:pt x="1071" y="60"/>
                  <a:pt x="1076" y="61"/>
                </a:cubicBezTo>
                <a:cubicBezTo>
                  <a:pt x="1080" y="62"/>
                  <a:pt x="1087" y="56"/>
                  <a:pt x="1089" y="54"/>
                </a:cubicBezTo>
                <a:cubicBezTo>
                  <a:pt x="1091" y="51"/>
                  <a:pt x="1083" y="49"/>
                  <a:pt x="1081" y="52"/>
                </a:cubicBezTo>
                <a:cubicBezTo>
                  <a:pt x="1078" y="55"/>
                  <a:pt x="1068" y="54"/>
                  <a:pt x="1065" y="54"/>
                </a:cubicBezTo>
                <a:cubicBezTo>
                  <a:pt x="1063" y="53"/>
                  <a:pt x="1045" y="57"/>
                  <a:pt x="1041" y="57"/>
                </a:cubicBezTo>
                <a:cubicBezTo>
                  <a:pt x="1037" y="57"/>
                  <a:pt x="1036" y="61"/>
                  <a:pt x="1030" y="63"/>
                </a:cubicBezTo>
                <a:cubicBezTo>
                  <a:pt x="1025" y="66"/>
                  <a:pt x="1018" y="69"/>
                  <a:pt x="1015" y="70"/>
                </a:cubicBezTo>
                <a:cubicBezTo>
                  <a:pt x="1013" y="71"/>
                  <a:pt x="1010" y="76"/>
                  <a:pt x="1012" y="77"/>
                </a:cubicBezTo>
                <a:close/>
                <a:moveTo>
                  <a:pt x="759" y="151"/>
                </a:moveTo>
                <a:cubicBezTo>
                  <a:pt x="763" y="152"/>
                  <a:pt x="771" y="154"/>
                  <a:pt x="768" y="155"/>
                </a:cubicBezTo>
                <a:cubicBezTo>
                  <a:pt x="765" y="157"/>
                  <a:pt x="759" y="161"/>
                  <a:pt x="759" y="163"/>
                </a:cubicBezTo>
                <a:cubicBezTo>
                  <a:pt x="758" y="166"/>
                  <a:pt x="765" y="168"/>
                  <a:pt x="765" y="168"/>
                </a:cubicBezTo>
                <a:cubicBezTo>
                  <a:pt x="765" y="168"/>
                  <a:pt x="763" y="171"/>
                  <a:pt x="765" y="171"/>
                </a:cubicBezTo>
                <a:cubicBezTo>
                  <a:pt x="767" y="172"/>
                  <a:pt x="768" y="169"/>
                  <a:pt x="771" y="169"/>
                </a:cubicBezTo>
                <a:cubicBezTo>
                  <a:pt x="774" y="169"/>
                  <a:pt x="780" y="171"/>
                  <a:pt x="783" y="171"/>
                </a:cubicBezTo>
                <a:cubicBezTo>
                  <a:pt x="786" y="171"/>
                  <a:pt x="791" y="166"/>
                  <a:pt x="791" y="164"/>
                </a:cubicBezTo>
                <a:cubicBezTo>
                  <a:pt x="790" y="161"/>
                  <a:pt x="786" y="157"/>
                  <a:pt x="783" y="155"/>
                </a:cubicBezTo>
                <a:cubicBezTo>
                  <a:pt x="780" y="154"/>
                  <a:pt x="776" y="147"/>
                  <a:pt x="774" y="146"/>
                </a:cubicBezTo>
                <a:cubicBezTo>
                  <a:pt x="771" y="144"/>
                  <a:pt x="776" y="140"/>
                  <a:pt x="773" y="138"/>
                </a:cubicBezTo>
                <a:cubicBezTo>
                  <a:pt x="770" y="135"/>
                  <a:pt x="769" y="135"/>
                  <a:pt x="766" y="133"/>
                </a:cubicBezTo>
                <a:cubicBezTo>
                  <a:pt x="763" y="132"/>
                  <a:pt x="760" y="134"/>
                  <a:pt x="758" y="136"/>
                </a:cubicBezTo>
                <a:cubicBezTo>
                  <a:pt x="756" y="138"/>
                  <a:pt x="754" y="136"/>
                  <a:pt x="752" y="136"/>
                </a:cubicBezTo>
                <a:cubicBezTo>
                  <a:pt x="748" y="137"/>
                  <a:pt x="750" y="141"/>
                  <a:pt x="751" y="143"/>
                </a:cubicBezTo>
                <a:cubicBezTo>
                  <a:pt x="753" y="145"/>
                  <a:pt x="755" y="149"/>
                  <a:pt x="759" y="151"/>
                </a:cubicBezTo>
                <a:close/>
                <a:moveTo>
                  <a:pt x="11" y="161"/>
                </a:moveTo>
                <a:cubicBezTo>
                  <a:pt x="6" y="161"/>
                  <a:pt x="2" y="161"/>
                  <a:pt x="1" y="163"/>
                </a:cubicBezTo>
                <a:cubicBezTo>
                  <a:pt x="0" y="164"/>
                  <a:pt x="5" y="165"/>
                  <a:pt x="8" y="165"/>
                </a:cubicBezTo>
                <a:cubicBezTo>
                  <a:pt x="11" y="165"/>
                  <a:pt x="17" y="163"/>
                  <a:pt x="16" y="163"/>
                </a:cubicBezTo>
                <a:cubicBezTo>
                  <a:pt x="15" y="163"/>
                  <a:pt x="11" y="161"/>
                  <a:pt x="11" y="161"/>
                </a:cubicBezTo>
                <a:close/>
                <a:moveTo>
                  <a:pt x="337" y="68"/>
                </a:moveTo>
                <a:cubicBezTo>
                  <a:pt x="335" y="69"/>
                  <a:pt x="330" y="67"/>
                  <a:pt x="327" y="68"/>
                </a:cubicBezTo>
                <a:cubicBezTo>
                  <a:pt x="325" y="69"/>
                  <a:pt x="326" y="73"/>
                  <a:pt x="329" y="73"/>
                </a:cubicBezTo>
                <a:cubicBezTo>
                  <a:pt x="332" y="74"/>
                  <a:pt x="336" y="72"/>
                  <a:pt x="337" y="73"/>
                </a:cubicBezTo>
                <a:cubicBezTo>
                  <a:pt x="337" y="75"/>
                  <a:pt x="339" y="81"/>
                  <a:pt x="344" y="79"/>
                </a:cubicBezTo>
                <a:cubicBezTo>
                  <a:pt x="348" y="77"/>
                  <a:pt x="348" y="75"/>
                  <a:pt x="349" y="75"/>
                </a:cubicBezTo>
                <a:cubicBezTo>
                  <a:pt x="351" y="74"/>
                  <a:pt x="349" y="69"/>
                  <a:pt x="347" y="68"/>
                </a:cubicBezTo>
                <a:cubicBezTo>
                  <a:pt x="345" y="66"/>
                  <a:pt x="338" y="67"/>
                  <a:pt x="337" y="68"/>
                </a:cubicBezTo>
                <a:close/>
                <a:moveTo>
                  <a:pt x="34" y="158"/>
                </a:moveTo>
                <a:cubicBezTo>
                  <a:pt x="30" y="159"/>
                  <a:pt x="26" y="161"/>
                  <a:pt x="29" y="162"/>
                </a:cubicBezTo>
                <a:cubicBezTo>
                  <a:pt x="32" y="163"/>
                  <a:pt x="39" y="161"/>
                  <a:pt x="39" y="160"/>
                </a:cubicBezTo>
                <a:cubicBezTo>
                  <a:pt x="40" y="159"/>
                  <a:pt x="41" y="153"/>
                  <a:pt x="40" y="153"/>
                </a:cubicBezTo>
                <a:cubicBezTo>
                  <a:pt x="36" y="151"/>
                  <a:pt x="38" y="158"/>
                  <a:pt x="34" y="158"/>
                </a:cubicBezTo>
                <a:close/>
                <a:moveTo>
                  <a:pt x="278" y="50"/>
                </a:moveTo>
                <a:cubicBezTo>
                  <a:pt x="280" y="50"/>
                  <a:pt x="285" y="49"/>
                  <a:pt x="287" y="50"/>
                </a:cubicBezTo>
                <a:cubicBezTo>
                  <a:pt x="288" y="51"/>
                  <a:pt x="292" y="50"/>
                  <a:pt x="292" y="49"/>
                </a:cubicBezTo>
                <a:cubicBezTo>
                  <a:pt x="292" y="48"/>
                  <a:pt x="293" y="43"/>
                  <a:pt x="290" y="42"/>
                </a:cubicBezTo>
                <a:cubicBezTo>
                  <a:pt x="287" y="42"/>
                  <a:pt x="283" y="45"/>
                  <a:pt x="278" y="47"/>
                </a:cubicBezTo>
                <a:cubicBezTo>
                  <a:pt x="275" y="48"/>
                  <a:pt x="276" y="50"/>
                  <a:pt x="278" y="50"/>
                </a:cubicBezTo>
                <a:close/>
                <a:moveTo>
                  <a:pt x="241" y="58"/>
                </a:moveTo>
                <a:cubicBezTo>
                  <a:pt x="244" y="58"/>
                  <a:pt x="250" y="58"/>
                  <a:pt x="251" y="58"/>
                </a:cubicBezTo>
                <a:cubicBezTo>
                  <a:pt x="253" y="57"/>
                  <a:pt x="260" y="55"/>
                  <a:pt x="260" y="57"/>
                </a:cubicBezTo>
                <a:cubicBezTo>
                  <a:pt x="260" y="60"/>
                  <a:pt x="263" y="63"/>
                  <a:pt x="265" y="63"/>
                </a:cubicBezTo>
                <a:cubicBezTo>
                  <a:pt x="267" y="62"/>
                  <a:pt x="270" y="59"/>
                  <a:pt x="272" y="60"/>
                </a:cubicBezTo>
                <a:cubicBezTo>
                  <a:pt x="274" y="62"/>
                  <a:pt x="274" y="65"/>
                  <a:pt x="276" y="65"/>
                </a:cubicBezTo>
                <a:cubicBezTo>
                  <a:pt x="277" y="66"/>
                  <a:pt x="282" y="66"/>
                  <a:pt x="284" y="65"/>
                </a:cubicBezTo>
                <a:cubicBezTo>
                  <a:pt x="287" y="65"/>
                  <a:pt x="293" y="65"/>
                  <a:pt x="296" y="65"/>
                </a:cubicBezTo>
                <a:cubicBezTo>
                  <a:pt x="299" y="66"/>
                  <a:pt x="307" y="67"/>
                  <a:pt x="307" y="66"/>
                </a:cubicBezTo>
                <a:cubicBezTo>
                  <a:pt x="308" y="64"/>
                  <a:pt x="310" y="64"/>
                  <a:pt x="311" y="62"/>
                </a:cubicBezTo>
                <a:cubicBezTo>
                  <a:pt x="311" y="61"/>
                  <a:pt x="312" y="56"/>
                  <a:pt x="312" y="56"/>
                </a:cubicBezTo>
                <a:cubicBezTo>
                  <a:pt x="312" y="56"/>
                  <a:pt x="311" y="53"/>
                  <a:pt x="308" y="54"/>
                </a:cubicBezTo>
                <a:cubicBezTo>
                  <a:pt x="306" y="56"/>
                  <a:pt x="305" y="56"/>
                  <a:pt x="303" y="56"/>
                </a:cubicBezTo>
                <a:cubicBezTo>
                  <a:pt x="300" y="55"/>
                  <a:pt x="300" y="51"/>
                  <a:pt x="296" y="52"/>
                </a:cubicBezTo>
                <a:cubicBezTo>
                  <a:pt x="292" y="53"/>
                  <a:pt x="292" y="55"/>
                  <a:pt x="290" y="56"/>
                </a:cubicBezTo>
                <a:cubicBezTo>
                  <a:pt x="289" y="57"/>
                  <a:pt x="286" y="58"/>
                  <a:pt x="285" y="57"/>
                </a:cubicBezTo>
                <a:cubicBezTo>
                  <a:pt x="284" y="57"/>
                  <a:pt x="278" y="54"/>
                  <a:pt x="278" y="54"/>
                </a:cubicBezTo>
                <a:cubicBezTo>
                  <a:pt x="278" y="54"/>
                  <a:pt x="266" y="53"/>
                  <a:pt x="266" y="52"/>
                </a:cubicBezTo>
                <a:cubicBezTo>
                  <a:pt x="265" y="50"/>
                  <a:pt x="263" y="48"/>
                  <a:pt x="258" y="48"/>
                </a:cubicBezTo>
                <a:cubicBezTo>
                  <a:pt x="252" y="49"/>
                  <a:pt x="243" y="52"/>
                  <a:pt x="241" y="52"/>
                </a:cubicBezTo>
                <a:cubicBezTo>
                  <a:pt x="240" y="52"/>
                  <a:pt x="243" y="55"/>
                  <a:pt x="241" y="55"/>
                </a:cubicBezTo>
                <a:cubicBezTo>
                  <a:pt x="239" y="55"/>
                  <a:pt x="236" y="55"/>
                  <a:pt x="235" y="57"/>
                </a:cubicBezTo>
                <a:cubicBezTo>
                  <a:pt x="235" y="59"/>
                  <a:pt x="238" y="58"/>
                  <a:pt x="241" y="58"/>
                </a:cubicBezTo>
                <a:close/>
                <a:moveTo>
                  <a:pt x="317" y="47"/>
                </a:moveTo>
                <a:cubicBezTo>
                  <a:pt x="321" y="47"/>
                  <a:pt x="327" y="45"/>
                  <a:pt x="328" y="46"/>
                </a:cubicBezTo>
                <a:cubicBezTo>
                  <a:pt x="328" y="48"/>
                  <a:pt x="327" y="49"/>
                  <a:pt x="331" y="49"/>
                </a:cubicBezTo>
                <a:cubicBezTo>
                  <a:pt x="334" y="50"/>
                  <a:pt x="336" y="50"/>
                  <a:pt x="338" y="50"/>
                </a:cubicBezTo>
                <a:cubicBezTo>
                  <a:pt x="340" y="50"/>
                  <a:pt x="339" y="47"/>
                  <a:pt x="337" y="45"/>
                </a:cubicBezTo>
                <a:cubicBezTo>
                  <a:pt x="336" y="42"/>
                  <a:pt x="336" y="43"/>
                  <a:pt x="332" y="41"/>
                </a:cubicBezTo>
                <a:cubicBezTo>
                  <a:pt x="327" y="40"/>
                  <a:pt x="323" y="40"/>
                  <a:pt x="320" y="40"/>
                </a:cubicBezTo>
                <a:cubicBezTo>
                  <a:pt x="316" y="41"/>
                  <a:pt x="313" y="40"/>
                  <a:pt x="312" y="43"/>
                </a:cubicBezTo>
                <a:cubicBezTo>
                  <a:pt x="312" y="45"/>
                  <a:pt x="314" y="47"/>
                  <a:pt x="317" y="47"/>
                </a:cubicBezTo>
                <a:close/>
                <a:moveTo>
                  <a:pt x="317" y="55"/>
                </a:moveTo>
                <a:cubicBezTo>
                  <a:pt x="316" y="57"/>
                  <a:pt x="317" y="62"/>
                  <a:pt x="317" y="62"/>
                </a:cubicBezTo>
                <a:cubicBezTo>
                  <a:pt x="316" y="63"/>
                  <a:pt x="317" y="65"/>
                  <a:pt x="319" y="65"/>
                </a:cubicBezTo>
                <a:cubicBezTo>
                  <a:pt x="321" y="64"/>
                  <a:pt x="322" y="59"/>
                  <a:pt x="324" y="59"/>
                </a:cubicBezTo>
                <a:cubicBezTo>
                  <a:pt x="325" y="59"/>
                  <a:pt x="333" y="57"/>
                  <a:pt x="334" y="60"/>
                </a:cubicBezTo>
                <a:cubicBezTo>
                  <a:pt x="335" y="63"/>
                  <a:pt x="335" y="62"/>
                  <a:pt x="339" y="62"/>
                </a:cubicBezTo>
                <a:cubicBezTo>
                  <a:pt x="342" y="62"/>
                  <a:pt x="345" y="59"/>
                  <a:pt x="346" y="57"/>
                </a:cubicBezTo>
                <a:cubicBezTo>
                  <a:pt x="346" y="56"/>
                  <a:pt x="344" y="53"/>
                  <a:pt x="339" y="54"/>
                </a:cubicBezTo>
                <a:cubicBezTo>
                  <a:pt x="334" y="54"/>
                  <a:pt x="320" y="53"/>
                  <a:pt x="317" y="55"/>
                </a:cubicBezTo>
                <a:close/>
                <a:moveTo>
                  <a:pt x="1527" y="494"/>
                </a:moveTo>
                <a:cubicBezTo>
                  <a:pt x="1527" y="492"/>
                  <a:pt x="1526" y="490"/>
                  <a:pt x="1519" y="488"/>
                </a:cubicBezTo>
                <a:cubicBezTo>
                  <a:pt x="1512" y="486"/>
                  <a:pt x="1517" y="489"/>
                  <a:pt x="1519" y="493"/>
                </a:cubicBezTo>
                <a:cubicBezTo>
                  <a:pt x="1521" y="496"/>
                  <a:pt x="1526" y="498"/>
                  <a:pt x="1527" y="494"/>
                </a:cubicBezTo>
                <a:close/>
                <a:moveTo>
                  <a:pt x="1423" y="198"/>
                </a:moveTo>
                <a:cubicBezTo>
                  <a:pt x="1421" y="198"/>
                  <a:pt x="1419" y="194"/>
                  <a:pt x="1416" y="194"/>
                </a:cubicBezTo>
                <a:cubicBezTo>
                  <a:pt x="1413" y="195"/>
                  <a:pt x="1412" y="199"/>
                  <a:pt x="1412" y="200"/>
                </a:cubicBezTo>
                <a:cubicBezTo>
                  <a:pt x="1412" y="201"/>
                  <a:pt x="1401" y="203"/>
                  <a:pt x="1405" y="206"/>
                </a:cubicBezTo>
                <a:cubicBezTo>
                  <a:pt x="1408" y="209"/>
                  <a:pt x="1412" y="207"/>
                  <a:pt x="1417" y="207"/>
                </a:cubicBezTo>
                <a:cubicBezTo>
                  <a:pt x="1422" y="206"/>
                  <a:pt x="1427" y="205"/>
                  <a:pt x="1427" y="205"/>
                </a:cubicBezTo>
                <a:cubicBezTo>
                  <a:pt x="1427" y="205"/>
                  <a:pt x="1435" y="205"/>
                  <a:pt x="1434" y="202"/>
                </a:cubicBezTo>
                <a:cubicBezTo>
                  <a:pt x="1433" y="198"/>
                  <a:pt x="1424" y="197"/>
                  <a:pt x="1423" y="198"/>
                </a:cubicBezTo>
                <a:close/>
                <a:moveTo>
                  <a:pt x="1402" y="428"/>
                </a:moveTo>
                <a:cubicBezTo>
                  <a:pt x="1399" y="428"/>
                  <a:pt x="1396" y="432"/>
                  <a:pt x="1398" y="432"/>
                </a:cubicBezTo>
                <a:cubicBezTo>
                  <a:pt x="1400" y="432"/>
                  <a:pt x="1407" y="431"/>
                  <a:pt x="1407" y="432"/>
                </a:cubicBezTo>
                <a:cubicBezTo>
                  <a:pt x="1408" y="433"/>
                  <a:pt x="1412" y="440"/>
                  <a:pt x="1415" y="440"/>
                </a:cubicBezTo>
                <a:cubicBezTo>
                  <a:pt x="1419" y="440"/>
                  <a:pt x="1421" y="433"/>
                  <a:pt x="1423" y="431"/>
                </a:cubicBezTo>
                <a:cubicBezTo>
                  <a:pt x="1425" y="429"/>
                  <a:pt x="1433" y="428"/>
                  <a:pt x="1433" y="431"/>
                </a:cubicBezTo>
                <a:cubicBezTo>
                  <a:pt x="1434" y="435"/>
                  <a:pt x="1437" y="438"/>
                  <a:pt x="1441" y="440"/>
                </a:cubicBezTo>
                <a:cubicBezTo>
                  <a:pt x="1446" y="443"/>
                  <a:pt x="1451" y="445"/>
                  <a:pt x="1451" y="443"/>
                </a:cubicBezTo>
                <a:cubicBezTo>
                  <a:pt x="1452" y="441"/>
                  <a:pt x="1449" y="434"/>
                  <a:pt x="1446" y="433"/>
                </a:cubicBezTo>
                <a:cubicBezTo>
                  <a:pt x="1443" y="432"/>
                  <a:pt x="1438" y="425"/>
                  <a:pt x="1438" y="423"/>
                </a:cubicBezTo>
                <a:cubicBezTo>
                  <a:pt x="1438" y="420"/>
                  <a:pt x="1433" y="419"/>
                  <a:pt x="1431" y="417"/>
                </a:cubicBezTo>
                <a:cubicBezTo>
                  <a:pt x="1429" y="415"/>
                  <a:pt x="1427" y="410"/>
                  <a:pt x="1421" y="409"/>
                </a:cubicBezTo>
                <a:cubicBezTo>
                  <a:pt x="1415" y="408"/>
                  <a:pt x="1414" y="406"/>
                  <a:pt x="1408" y="403"/>
                </a:cubicBezTo>
                <a:cubicBezTo>
                  <a:pt x="1402" y="400"/>
                  <a:pt x="1388" y="400"/>
                  <a:pt x="1388" y="402"/>
                </a:cubicBezTo>
                <a:cubicBezTo>
                  <a:pt x="1387" y="404"/>
                  <a:pt x="1388" y="402"/>
                  <a:pt x="1383" y="400"/>
                </a:cubicBezTo>
                <a:cubicBezTo>
                  <a:pt x="1379" y="399"/>
                  <a:pt x="1375" y="400"/>
                  <a:pt x="1374" y="398"/>
                </a:cubicBezTo>
                <a:cubicBezTo>
                  <a:pt x="1373" y="395"/>
                  <a:pt x="1370" y="394"/>
                  <a:pt x="1367" y="398"/>
                </a:cubicBezTo>
                <a:cubicBezTo>
                  <a:pt x="1364" y="400"/>
                  <a:pt x="1363" y="401"/>
                  <a:pt x="1369" y="402"/>
                </a:cubicBezTo>
                <a:cubicBezTo>
                  <a:pt x="1376" y="403"/>
                  <a:pt x="1377" y="403"/>
                  <a:pt x="1375" y="406"/>
                </a:cubicBezTo>
                <a:cubicBezTo>
                  <a:pt x="1372" y="409"/>
                  <a:pt x="1370" y="413"/>
                  <a:pt x="1373" y="413"/>
                </a:cubicBezTo>
                <a:cubicBezTo>
                  <a:pt x="1375" y="413"/>
                  <a:pt x="1382" y="412"/>
                  <a:pt x="1382" y="413"/>
                </a:cubicBezTo>
                <a:cubicBezTo>
                  <a:pt x="1383" y="415"/>
                  <a:pt x="1381" y="415"/>
                  <a:pt x="1388" y="416"/>
                </a:cubicBezTo>
                <a:cubicBezTo>
                  <a:pt x="1396" y="417"/>
                  <a:pt x="1398" y="420"/>
                  <a:pt x="1399" y="421"/>
                </a:cubicBezTo>
                <a:cubicBezTo>
                  <a:pt x="1401" y="423"/>
                  <a:pt x="1405" y="428"/>
                  <a:pt x="1402" y="428"/>
                </a:cubicBezTo>
                <a:close/>
                <a:moveTo>
                  <a:pt x="1398" y="231"/>
                </a:moveTo>
                <a:cubicBezTo>
                  <a:pt x="1396" y="231"/>
                  <a:pt x="1388" y="234"/>
                  <a:pt x="1386" y="236"/>
                </a:cubicBezTo>
                <a:cubicBezTo>
                  <a:pt x="1384" y="238"/>
                  <a:pt x="1373" y="234"/>
                  <a:pt x="1371" y="236"/>
                </a:cubicBezTo>
                <a:cubicBezTo>
                  <a:pt x="1370" y="238"/>
                  <a:pt x="1367" y="240"/>
                  <a:pt x="1365" y="242"/>
                </a:cubicBezTo>
                <a:cubicBezTo>
                  <a:pt x="1363" y="243"/>
                  <a:pt x="1358" y="242"/>
                  <a:pt x="1359" y="247"/>
                </a:cubicBezTo>
                <a:cubicBezTo>
                  <a:pt x="1360" y="251"/>
                  <a:pt x="1363" y="255"/>
                  <a:pt x="1365" y="255"/>
                </a:cubicBezTo>
                <a:cubicBezTo>
                  <a:pt x="1367" y="255"/>
                  <a:pt x="1370" y="254"/>
                  <a:pt x="1370" y="250"/>
                </a:cubicBezTo>
                <a:cubicBezTo>
                  <a:pt x="1370" y="245"/>
                  <a:pt x="1376" y="250"/>
                  <a:pt x="1378" y="249"/>
                </a:cubicBezTo>
                <a:cubicBezTo>
                  <a:pt x="1381" y="249"/>
                  <a:pt x="1382" y="246"/>
                  <a:pt x="1384" y="243"/>
                </a:cubicBezTo>
                <a:cubicBezTo>
                  <a:pt x="1384" y="243"/>
                  <a:pt x="1384" y="243"/>
                  <a:pt x="1384" y="242"/>
                </a:cubicBezTo>
                <a:cubicBezTo>
                  <a:pt x="1384" y="243"/>
                  <a:pt x="1384" y="245"/>
                  <a:pt x="1387" y="246"/>
                </a:cubicBezTo>
                <a:cubicBezTo>
                  <a:pt x="1391" y="247"/>
                  <a:pt x="1393" y="244"/>
                  <a:pt x="1393" y="243"/>
                </a:cubicBezTo>
                <a:cubicBezTo>
                  <a:pt x="1393" y="242"/>
                  <a:pt x="1401" y="240"/>
                  <a:pt x="1402" y="239"/>
                </a:cubicBezTo>
                <a:cubicBezTo>
                  <a:pt x="1404" y="238"/>
                  <a:pt x="1410" y="236"/>
                  <a:pt x="1410" y="234"/>
                </a:cubicBezTo>
                <a:cubicBezTo>
                  <a:pt x="1411" y="233"/>
                  <a:pt x="1410" y="224"/>
                  <a:pt x="1412" y="223"/>
                </a:cubicBezTo>
                <a:cubicBezTo>
                  <a:pt x="1414" y="222"/>
                  <a:pt x="1417" y="222"/>
                  <a:pt x="1414" y="217"/>
                </a:cubicBezTo>
                <a:cubicBezTo>
                  <a:pt x="1411" y="212"/>
                  <a:pt x="1411" y="207"/>
                  <a:pt x="1407" y="209"/>
                </a:cubicBezTo>
                <a:cubicBezTo>
                  <a:pt x="1404" y="211"/>
                  <a:pt x="1406" y="217"/>
                  <a:pt x="1404" y="222"/>
                </a:cubicBezTo>
                <a:cubicBezTo>
                  <a:pt x="1401" y="227"/>
                  <a:pt x="1399" y="231"/>
                  <a:pt x="1398" y="231"/>
                </a:cubicBezTo>
                <a:close/>
                <a:moveTo>
                  <a:pt x="1523" y="126"/>
                </a:moveTo>
                <a:cubicBezTo>
                  <a:pt x="1534" y="126"/>
                  <a:pt x="1530" y="127"/>
                  <a:pt x="1539" y="127"/>
                </a:cubicBezTo>
                <a:cubicBezTo>
                  <a:pt x="1549" y="126"/>
                  <a:pt x="1552" y="122"/>
                  <a:pt x="1561" y="119"/>
                </a:cubicBezTo>
                <a:cubicBezTo>
                  <a:pt x="1569" y="117"/>
                  <a:pt x="1576" y="116"/>
                  <a:pt x="1579" y="117"/>
                </a:cubicBezTo>
                <a:cubicBezTo>
                  <a:pt x="1581" y="118"/>
                  <a:pt x="1586" y="117"/>
                  <a:pt x="1583" y="115"/>
                </a:cubicBezTo>
                <a:cubicBezTo>
                  <a:pt x="1580" y="112"/>
                  <a:pt x="1574" y="108"/>
                  <a:pt x="1577" y="107"/>
                </a:cubicBezTo>
                <a:cubicBezTo>
                  <a:pt x="1580" y="107"/>
                  <a:pt x="1583" y="106"/>
                  <a:pt x="1584" y="103"/>
                </a:cubicBezTo>
                <a:cubicBezTo>
                  <a:pt x="1586" y="100"/>
                  <a:pt x="1580" y="95"/>
                  <a:pt x="1583" y="92"/>
                </a:cubicBezTo>
                <a:cubicBezTo>
                  <a:pt x="1586" y="89"/>
                  <a:pt x="1581" y="85"/>
                  <a:pt x="1577" y="84"/>
                </a:cubicBezTo>
                <a:cubicBezTo>
                  <a:pt x="1573" y="83"/>
                  <a:pt x="1559" y="85"/>
                  <a:pt x="1556" y="83"/>
                </a:cubicBezTo>
                <a:cubicBezTo>
                  <a:pt x="1553" y="82"/>
                  <a:pt x="1548" y="80"/>
                  <a:pt x="1546" y="81"/>
                </a:cubicBezTo>
                <a:cubicBezTo>
                  <a:pt x="1545" y="82"/>
                  <a:pt x="1541" y="88"/>
                  <a:pt x="1541" y="88"/>
                </a:cubicBezTo>
                <a:cubicBezTo>
                  <a:pt x="1541" y="88"/>
                  <a:pt x="1539" y="89"/>
                  <a:pt x="1536" y="86"/>
                </a:cubicBezTo>
                <a:cubicBezTo>
                  <a:pt x="1534" y="82"/>
                  <a:pt x="1522" y="83"/>
                  <a:pt x="1518" y="83"/>
                </a:cubicBezTo>
                <a:cubicBezTo>
                  <a:pt x="1514" y="83"/>
                  <a:pt x="1510" y="83"/>
                  <a:pt x="1506" y="84"/>
                </a:cubicBezTo>
                <a:cubicBezTo>
                  <a:pt x="1502" y="84"/>
                  <a:pt x="1499" y="85"/>
                  <a:pt x="1496" y="83"/>
                </a:cubicBezTo>
                <a:cubicBezTo>
                  <a:pt x="1493" y="80"/>
                  <a:pt x="1489" y="79"/>
                  <a:pt x="1488" y="78"/>
                </a:cubicBezTo>
                <a:cubicBezTo>
                  <a:pt x="1486" y="77"/>
                  <a:pt x="1478" y="77"/>
                  <a:pt x="1471" y="77"/>
                </a:cubicBezTo>
                <a:cubicBezTo>
                  <a:pt x="1465" y="78"/>
                  <a:pt x="1458" y="78"/>
                  <a:pt x="1458" y="78"/>
                </a:cubicBezTo>
                <a:cubicBezTo>
                  <a:pt x="1458" y="78"/>
                  <a:pt x="1455" y="77"/>
                  <a:pt x="1451" y="74"/>
                </a:cubicBezTo>
                <a:cubicBezTo>
                  <a:pt x="1446" y="72"/>
                  <a:pt x="1442" y="70"/>
                  <a:pt x="1440" y="70"/>
                </a:cubicBezTo>
                <a:cubicBezTo>
                  <a:pt x="1439" y="70"/>
                  <a:pt x="1427" y="72"/>
                  <a:pt x="1424" y="70"/>
                </a:cubicBezTo>
                <a:cubicBezTo>
                  <a:pt x="1422" y="68"/>
                  <a:pt x="1419" y="67"/>
                  <a:pt x="1417" y="67"/>
                </a:cubicBezTo>
                <a:cubicBezTo>
                  <a:pt x="1415" y="67"/>
                  <a:pt x="1414" y="64"/>
                  <a:pt x="1416" y="64"/>
                </a:cubicBezTo>
                <a:cubicBezTo>
                  <a:pt x="1418" y="64"/>
                  <a:pt x="1429" y="61"/>
                  <a:pt x="1429" y="61"/>
                </a:cubicBezTo>
                <a:cubicBezTo>
                  <a:pt x="1429" y="61"/>
                  <a:pt x="1426" y="57"/>
                  <a:pt x="1422" y="57"/>
                </a:cubicBezTo>
                <a:cubicBezTo>
                  <a:pt x="1418" y="57"/>
                  <a:pt x="1412" y="55"/>
                  <a:pt x="1410" y="55"/>
                </a:cubicBezTo>
                <a:cubicBezTo>
                  <a:pt x="1408" y="55"/>
                  <a:pt x="1409" y="57"/>
                  <a:pt x="1405" y="56"/>
                </a:cubicBezTo>
                <a:cubicBezTo>
                  <a:pt x="1402" y="55"/>
                  <a:pt x="1398" y="54"/>
                  <a:pt x="1396" y="55"/>
                </a:cubicBezTo>
                <a:cubicBezTo>
                  <a:pt x="1393" y="57"/>
                  <a:pt x="1388" y="59"/>
                  <a:pt x="1394" y="60"/>
                </a:cubicBezTo>
                <a:cubicBezTo>
                  <a:pt x="1399" y="62"/>
                  <a:pt x="1405" y="60"/>
                  <a:pt x="1406" y="63"/>
                </a:cubicBezTo>
                <a:cubicBezTo>
                  <a:pt x="1408" y="65"/>
                  <a:pt x="1406" y="66"/>
                  <a:pt x="1406" y="68"/>
                </a:cubicBezTo>
                <a:cubicBezTo>
                  <a:pt x="1406" y="69"/>
                  <a:pt x="1403" y="73"/>
                  <a:pt x="1401" y="74"/>
                </a:cubicBezTo>
                <a:cubicBezTo>
                  <a:pt x="1399" y="75"/>
                  <a:pt x="1397" y="73"/>
                  <a:pt x="1393" y="75"/>
                </a:cubicBezTo>
                <a:cubicBezTo>
                  <a:pt x="1390" y="77"/>
                  <a:pt x="1380" y="75"/>
                  <a:pt x="1379" y="76"/>
                </a:cubicBezTo>
                <a:cubicBezTo>
                  <a:pt x="1378" y="77"/>
                  <a:pt x="1376" y="73"/>
                  <a:pt x="1374" y="74"/>
                </a:cubicBezTo>
                <a:cubicBezTo>
                  <a:pt x="1372" y="75"/>
                  <a:pt x="1367" y="80"/>
                  <a:pt x="1364" y="79"/>
                </a:cubicBezTo>
                <a:cubicBezTo>
                  <a:pt x="1362" y="79"/>
                  <a:pt x="1358" y="76"/>
                  <a:pt x="1358" y="73"/>
                </a:cubicBezTo>
                <a:cubicBezTo>
                  <a:pt x="1358" y="70"/>
                  <a:pt x="1357" y="66"/>
                  <a:pt x="1356" y="66"/>
                </a:cubicBezTo>
                <a:cubicBezTo>
                  <a:pt x="1355" y="65"/>
                  <a:pt x="1346" y="65"/>
                  <a:pt x="1343" y="65"/>
                </a:cubicBezTo>
                <a:cubicBezTo>
                  <a:pt x="1340" y="65"/>
                  <a:pt x="1331" y="66"/>
                  <a:pt x="1329" y="68"/>
                </a:cubicBezTo>
                <a:cubicBezTo>
                  <a:pt x="1328" y="69"/>
                  <a:pt x="1324" y="70"/>
                  <a:pt x="1321" y="70"/>
                </a:cubicBezTo>
                <a:cubicBezTo>
                  <a:pt x="1318" y="70"/>
                  <a:pt x="1316" y="68"/>
                  <a:pt x="1310" y="67"/>
                </a:cubicBezTo>
                <a:cubicBezTo>
                  <a:pt x="1305" y="66"/>
                  <a:pt x="1292" y="66"/>
                  <a:pt x="1291" y="66"/>
                </a:cubicBezTo>
                <a:cubicBezTo>
                  <a:pt x="1289" y="66"/>
                  <a:pt x="1284" y="65"/>
                  <a:pt x="1286" y="64"/>
                </a:cubicBezTo>
                <a:cubicBezTo>
                  <a:pt x="1288" y="62"/>
                  <a:pt x="1294" y="57"/>
                  <a:pt x="1290" y="55"/>
                </a:cubicBezTo>
                <a:cubicBezTo>
                  <a:pt x="1287" y="53"/>
                  <a:pt x="1279" y="53"/>
                  <a:pt x="1276" y="52"/>
                </a:cubicBezTo>
                <a:cubicBezTo>
                  <a:pt x="1273" y="52"/>
                  <a:pt x="1269" y="51"/>
                  <a:pt x="1264" y="52"/>
                </a:cubicBezTo>
                <a:cubicBezTo>
                  <a:pt x="1259" y="53"/>
                  <a:pt x="1258" y="55"/>
                  <a:pt x="1255" y="53"/>
                </a:cubicBezTo>
                <a:cubicBezTo>
                  <a:pt x="1253" y="51"/>
                  <a:pt x="1261" y="54"/>
                  <a:pt x="1253" y="51"/>
                </a:cubicBezTo>
                <a:cubicBezTo>
                  <a:pt x="1245" y="48"/>
                  <a:pt x="1241" y="48"/>
                  <a:pt x="1239" y="49"/>
                </a:cubicBezTo>
                <a:cubicBezTo>
                  <a:pt x="1237" y="50"/>
                  <a:pt x="1239" y="50"/>
                  <a:pt x="1233" y="52"/>
                </a:cubicBezTo>
                <a:cubicBezTo>
                  <a:pt x="1227" y="54"/>
                  <a:pt x="1224" y="55"/>
                  <a:pt x="1222" y="56"/>
                </a:cubicBezTo>
                <a:cubicBezTo>
                  <a:pt x="1221" y="56"/>
                  <a:pt x="1211" y="54"/>
                  <a:pt x="1210" y="53"/>
                </a:cubicBezTo>
                <a:cubicBezTo>
                  <a:pt x="1209" y="52"/>
                  <a:pt x="1205" y="54"/>
                  <a:pt x="1201" y="55"/>
                </a:cubicBezTo>
                <a:cubicBezTo>
                  <a:pt x="1197" y="57"/>
                  <a:pt x="1195" y="59"/>
                  <a:pt x="1191" y="58"/>
                </a:cubicBezTo>
                <a:cubicBezTo>
                  <a:pt x="1187" y="57"/>
                  <a:pt x="1181" y="57"/>
                  <a:pt x="1177" y="59"/>
                </a:cubicBezTo>
                <a:cubicBezTo>
                  <a:pt x="1174" y="60"/>
                  <a:pt x="1171" y="60"/>
                  <a:pt x="1167" y="63"/>
                </a:cubicBezTo>
                <a:cubicBezTo>
                  <a:pt x="1163" y="66"/>
                  <a:pt x="1156" y="67"/>
                  <a:pt x="1156" y="67"/>
                </a:cubicBezTo>
                <a:cubicBezTo>
                  <a:pt x="1156" y="67"/>
                  <a:pt x="1150" y="67"/>
                  <a:pt x="1146" y="67"/>
                </a:cubicBezTo>
                <a:cubicBezTo>
                  <a:pt x="1143" y="67"/>
                  <a:pt x="1138" y="67"/>
                  <a:pt x="1141" y="69"/>
                </a:cubicBezTo>
                <a:cubicBezTo>
                  <a:pt x="1144" y="72"/>
                  <a:pt x="1153" y="75"/>
                  <a:pt x="1155" y="76"/>
                </a:cubicBezTo>
                <a:cubicBezTo>
                  <a:pt x="1156" y="78"/>
                  <a:pt x="1157" y="82"/>
                  <a:pt x="1155" y="83"/>
                </a:cubicBezTo>
                <a:cubicBezTo>
                  <a:pt x="1153" y="85"/>
                  <a:pt x="1150" y="84"/>
                  <a:pt x="1150" y="81"/>
                </a:cubicBezTo>
                <a:cubicBezTo>
                  <a:pt x="1150" y="77"/>
                  <a:pt x="1149" y="77"/>
                  <a:pt x="1145" y="76"/>
                </a:cubicBezTo>
                <a:cubicBezTo>
                  <a:pt x="1140" y="74"/>
                  <a:pt x="1141" y="75"/>
                  <a:pt x="1137" y="72"/>
                </a:cubicBezTo>
                <a:cubicBezTo>
                  <a:pt x="1133" y="68"/>
                  <a:pt x="1129" y="69"/>
                  <a:pt x="1127" y="71"/>
                </a:cubicBezTo>
                <a:cubicBezTo>
                  <a:pt x="1125" y="73"/>
                  <a:pt x="1126" y="78"/>
                  <a:pt x="1124" y="78"/>
                </a:cubicBezTo>
                <a:cubicBezTo>
                  <a:pt x="1122" y="79"/>
                  <a:pt x="1119" y="80"/>
                  <a:pt x="1119" y="77"/>
                </a:cubicBezTo>
                <a:cubicBezTo>
                  <a:pt x="1118" y="73"/>
                  <a:pt x="1118" y="67"/>
                  <a:pt x="1116" y="71"/>
                </a:cubicBezTo>
                <a:cubicBezTo>
                  <a:pt x="1113" y="74"/>
                  <a:pt x="1112" y="74"/>
                  <a:pt x="1112" y="76"/>
                </a:cubicBezTo>
                <a:cubicBezTo>
                  <a:pt x="1112" y="78"/>
                  <a:pt x="1114" y="80"/>
                  <a:pt x="1113" y="83"/>
                </a:cubicBezTo>
                <a:cubicBezTo>
                  <a:pt x="1113" y="87"/>
                  <a:pt x="1113" y="89"/>
                  <a:pt x="1114" y="89"/>
                </a:cubicBezTo>
                <a:cubicBezTo>
                  <a:pt x="1115" y="89"/>
                  <a:pt x="1117" y="86"/>
                  <a:pt x="1121" y="85"/>
                </a:cubicBezTo>
                <a:cubicBezTo>
                  <a:pt x="1124" y="84"/>
                  <a:pt x="1130" y="82"/>
                  <a:pt x="1131" y="86"/>
                </a:cubicBezTo>
                <a:cubicBezTo>
                  <a:pt x="1131" y="89"/>
                  <a:pt x="1135" y="90"/>
                  <a:pt x="1131" y="92"/>
                </a:cubicBezTo>
                <a:cubicBezTo>
                  <a:pt x="1127" y="93"/>
                  <a:pt x="1123" y="93"/>
                  <a:pt x="1122" y="90"/>
                </a:cubicBezTo>
                <a:cubicBezTo>
                  <a:pt x="1122" y="88"/>
                  <a:pt x="1119" y="88"/>
                  <a:pt x="1116" y="90"/>
                </a:cubicBezTo>
                <a:cubicBezTo>
                  <a:pt x="1114" y="92"/>
                  <a:pt x="1108" y="99"/>
                  <a:pt x="1108" y="99"/>
                </a:cubicBezTo>
                <a:cubicBezTo>
                  <a:pt x="1108" y="99"/>
                  <a:pt x="1099" y="103"/>
                  <a:pt x="1098" y="102"/>
                </a:cubicBezTo>
                <a:cubicBezTo>
                  <a:pt x="1097" y="101"/>
                  <a:pt x="1101" y="97"/>
                  <a:pt x="1104" y="95"/>
                </a:cubicBezTo>
                <a:cubicBezTo>
                  <a:pt x="1107" y="93"/>
                  <a:pt x="1109" y="89"/>
                  <a:pt x="1108" y="88"/>
                </a:cubicBezTo>
                <a:cubicBezTo>
                  <a:pt x="1107" y="87"/>
                  <a:pt x="1105" y="80"/>
                  <a:pt x="1106" y="78"/>
                </a:cubicBezTo>
                <a:cubicBezTo>
                  <a:pt x="1107" y="76"/>
                  <a:pt x="1110" y="73"/>
                  <a:pt x="1107" y="71"/>
                </a:cubicBezTo>
                <a:cubicBezTo>
                  <a:pt x="1103" y="69"/>
                  <a:pt x="1100" y="67"/>
                  <a:pt x="1097" y="66"/>
                </a:cubicBezTo>
                <a:cubicBezTo>
                  <a:pt x="1094" y="65"/>
                  <a:pt x="1091" y="71"/>
                  <a:pt x="1088" y="72"/>
                </a:cubicBezTo>
                <a:cubicBezTo>
                  <a:pt x="1085" y="74"/>
                  <a:pt x="1086" y="76"/>
                  <a:pt x="1082" y="76"/>
                </a:cubicBezTo>
                <a:cubicBezTo>
                  <a:pt x="1079" y="76"/>
                  <a:pt x="1077" y="81"/>
                  <a:pt x="1082" y="83"/>
                </a:cubicBezTo>
                <a:cubicBezTo>
                  <a:pt x="1088" y="86"/>
                  <a:pt x="1090" y="88"/>
                  <a:pt x="1088" y="90"/>
                </a:cubicBezTo>
                <a:cubicBezTo>
                  <a:pt x="1087" y="91"/>
                  <a:pt x="1080" y="89"/>
                  <a:pt x="1080" y="89"/>
                </a:cubicBezTo>
                <a:cubicBezTo>
                  <a:pt x="1080" y="89"/>
                  <a:pt x="1075" y="86"/>
                  <a:pt x="1072" y="86"/>
                </a:cubicBezTo>
                <a:cubicBezTo>
                  <a:pt x="1069" y="86"/>
                  <a:pt x="1066" y="85"/>
                  <a:pt x="1063" y="84"/>
                </a:cubicBezTo>
                <a:cubicBezTo>
                  <a:pt x="1060" y="84"/>
                  <a:pt x="1054" y="84"/>
                  <a:pt x="1052" y="85"/>
                </a:cubicBezTo>
                <a:cubicBezTo>
                  <a:pt x="1051" y="87"/>
                  <a:pt x="1047" y="91"/>
                  <a:pt x="1044" y="90"/>
                </a:cubicBezTo>
                <a:cubicBezTo>
                  <a:pt x="1041" y="88"/>
                  <a:pt x="1041" y="87"/>
                  <a:pt x="1037" y="88"/>
                </a:cubicBezTo>
                <a:cubicBezTo>
                  <a:pt x="1032" y="90"/>
                  <a:pt x="1028" y="87"/>
                  <a:pt x="1026" y="90"/>
                </a:cubicBezTo>
                <a:cubicBezTo>
                  <a:pt x="1024" y="92"/>
                  <a:pt x="1026" y="92"/>
                  <a:pt x="1018" y="90"/>
                </a:cubicBezTo>
                <a:cubicBezTo>
                  <a:pt x="1011" y="87"/>
                  <a:pt x="1013" y="91"/>
                  <a:pt x="1006" y="92"/>
                </a:cubicBezTo>
                <a:cubicBezTo>
                  <a:pt x="999" y="93"/>
                  <a:pt x="995" y="91"/>
                  <a:pt x="993" y="93"/>
                </a:cubicBezTo>
                <a:cubicBezTo>
                  <a:pt x="991" y="96"/>
                  <a:pt x="988" y="100"/>
                  <a:pt x="987" y="97"/>
                </a:cubicBezTo>
                <a:cubicBezTo>
                  <a:pt x="986" y="94"/>
                  <a:pt x="991" y="90"/>
                  <a:pt x="989" y="88"/>
                </a:cubicBezTo>
                <a:cubicBezTo>
                  <a:pt x="987" y="87"/>
                  <a:pt x="979" y="88"/>
                  <a:pt x="978" y="89"/>
                </a:cubicBezTo>
                <a:cubicBezTo>
                  <a:pt x="977" y="90"/>
                  <a:pt x="978" y="94"/>
                  <a:pt x="979" y="96"/>
                </a:cubicBezTo>
                <a:cubicBezTo>
                  <a:pt x="979" y="97"/>
                  <a:pt x="981" y="103"/>
                  <a:pt x="978" y="102"/>
                </a:cubicBezTo>
                <a:cubicBezTo>
                  <a:pt x="976" y="101"/>
                  <a:pt x="976" y="97"/>
                  <a:pt x="974" y="97"/>
                </a:cubicBezTo>
                <a:cubicBezTo>
                  <a:pt x="972" y="98"/>
                  <a:pt x="969" y="99"/>
                  <a:pt x="968" y="100"/>
                </a:cubicBezTo>
                <a:cubicBezTo>
                  <a:pt x="967" y="100"/>
                  <a:pt x="962" y="100"/>
                  <a:pt x="961" y="102"/>
                </a:cubicBezTo>
                <a:cubicBezTo>
                  <a:pt x="960" y="104"/>
                  <a:pt x="962" y="108"/>
                  <a:pt x="960" y="108"/>
                </a:cubicBezTo>
                <a:cubicBezTo>
                  <a:pt x="958" y="108"/>
                  <a:pt x="956" y="110"/>
                  <a:pt x="952" y="107"/>
                </a:cubicBezTo>
                <a:cubicBezTo>
                  <a:pt x="948" y="105"/>
                  <a:pt x="948" y="106"/>
                  <a:pt x="947" y="107"/>
                </a:cubicBezTo>
                <a:cubicBezTo>
                  <a:pt x="946" y="108"/>
                  <a:pt x="940" y="111"/>
                  <a:pt x="940" y="107"/>
                </a:cubicBezTo>
                <a:cubicBezTo>
                  <a:pt x="940" y="104"/>
                  <a:pt x="941" y="103"/>
                  <a:pt x="937" y="100"/>
                </a:cubicBezTo>
                <a:cubicBezTo>
                  <a:pt x="934" y="98"/>
                  <a:pt x="937" y="98"/>
                  <a:pt x="941" y="100"/>
                </a:cubicBezTo>
                <a:cubicBezTo>
                  <a:pt x="946" y="101"/>
                  <a:pt x="951" y="102"/>
                  <a:pt x="960" y="99"/>
                </a:cubicBezTo>
                <a:cubicBezTo>
                  <a:pt x="968" y="97"/>
                  <a:pt x="971" y="96"/>
                  <a:pt x="968" y="94"/>
                </a:cubicBezTo>
                <a:cubicBezTo>
                  <a:pt x="965" y="93"/>
                  <a:pt x="961" y="91"/>
                  <a:pt x="956" y="90"/>
                </a:cubicBezTo>
                <a:cubicBezTo>
                  <a:pt x="951" y="90"/>
                  <a:pt x="943" y="90"/>
                  <a:pt x="935" y="86"/>
                </a:cubicBezTo>
                <a:cubicBezTo>
                  <a:pt x="927" y="83"/>
                  <a:pt x="925" y="82"/>
                  <a:pt x="921" y="82"/>
                </a:cubicBezTo>
                <a:cubicBezTo>
                  <a:pt x="918" y="81"/>
                  <a:pt x="897" y="77"/>
                  <a:pt x="888" y="79"/>
                </a:cubicBezTo>
                <a:cubicBezTo>
                  <a:pt x="878" y="80"/>
                  <a:pt x="852" y="87"/>
                  <a:pt x="851" y="88"/>
                </a:cubicBezTo>
                <a:cubicBezTo>
                  <a:pt x="849" y="90"/>
                  <a:pt x="847" y="94"/>
                  <a:pt x="842" y="98"/>
                </a:cubicBezTo>
                <a:cubicBezTo>
                  <a:pt x="837" y="102"/>
                  <a:pt x="828" y="110"/>
                  <a:pt x="821" y="112"/>
                </a:cubicBezTo>
                <a:cubicBezTo>
                  <a:pt x="814" y="113"/>
                  <a:pt x="805" y="119"/>
                  <a:pt x="805" y="121"/>
                </a:cubicBezTo>
                <a:cubicBezTo>
                  <a:pt x="805" y="122"/>
                  <a:pt x="808" y="128"/>
                  <a:pt x="808" y="129"/>
                </a:cubicBezTo>
                <a:cubicBezTo>
                  <a:pt x="807" y="130"/>
                  <a:pt x="809" y="136"/>
                  <a:pt x="813" y="138"/>
                </a:cubicBezTo>
                <a:cubicBezTo>
                  <a:pt x="817" y="139"/>
                  <a:pt x="825" y="139"/>
                  <a:pt x="825" y="136"/>
                </a:cubicBezTo>
                <a:cubicBezTo>
                  <a:pt x="825" y="134"/>
                  <a:pt x="831" y="129"/>
                  <a:pt x="831" y="133"/>
                </a:cubicBezTo>
                <a:cubicBezTo>
                  <a:pt x="832" y="136"/>
                  <a:pt x="836" y="141"/>
                  <a:pt x="835" y="144"/>
                </a:cubicBezTo>
                <a:cubicBezTo>
                  <a:pt x="834" y="146"/>
                  <a:pt x="835" y="148"/>
                  <a:pt x="837" y="148"/>
                </a:cubicBezTo>
                <a:cubicBezTo>
                  <a:pt x="840" y="147"/>
                  <a:pt x="854" y="144"/>
                  <a:pt x="854" y="144"/>
                </a:cubicBezTo>
                <a:cubicBezTo>
                  <a:pt x="854" y="144"/>
                  <a:pt x="859" y="143"/>
                  <a:pt x="858" y="139"/>
                </a:cubicBezTo>
                <a:cubicBezTo>
                  <a:pt x="857" y="136"/>
                  <a:pt x="863" y="132"/>
                  <a:pt x="864" y="131"/>
                </a:cubicBezTo>
                <a:cubicBezTo>
                  <a:pt x="865" y="130"/>
                  <a:pt x="869" y="125"/>
                  <a:pt x="864" y="124"/>
                </a:cubicBezTo>
                <a:cubicBezTo>
                  <a:pt x="859" y="122"/>
                  <a:pt x="856" y="122"/>
                  <a:pt x="861" y="118"/>
                </a:cubicBezTo>
                <a:cubicBezTo>
                  <a:pt x="866" y="113"/>
                  <a:pt x="870" y="118"/>
                  <a:pt x="876" y="111"/>
                </a:cubicBezTo>
                <a:cubicBezTo>
                  <a:pt x="883" y="104"/>
                  <a:pt x="875" y="102"/>
                  <a:pt x="882" y="102"/>
                </a:cubicBezTo>
                <a:cubicBezTo>
                  <a:pt x="889" y="101"/>
                  <a:pt x="897" y="101"/>
                  <a:pt x="895" y="103"/>
                </a:cubicBezTo>
                <a:cubicBezTo>
                  <a:pt x="894" y="105"/>
                  <a:pt x="885" y="110"/>
                  <a:pt x="880" y="113"/>
                </a:cubicBezTo>
                <a:cubicBezTo>
                  <a:pt x="875" y="115"/>
                  <a:pt x="876" y="119"/>
                  <a:pt x="878" y="121"/>
                </a:cubicBezTo>
                <a:cubicBezTo>
                  <a:pt x="880" y="124"/>
                  <a:pt x="881" y="129"/>
                  <a:pt x="884" y="128"/>
                </a:cubicBezTo>
                <a:cubicBezTo>
                  <a:pt x="887" y="127"/>
                  <a:pt x="892" y="125"/>
                  <a:pt x="895" y="125"/>
                </a:cubicBezTo>
                <a:cubicBezTo>
                  <a:pt x="899" y="125"/>
                  <a:pt x="907" y="125"/>
                  <a:pt x="908" y="125"/>
                </a:cubicBezTo>
                <a:cubicBezTo>
                  <a:pt x="909" y="125"/>
                  <a:pt x="914" y="130"/>
                  <a:pt x="911" y="131"/>
                </a:cubicBezTo>
                <a:cubicBezTo>
                  <a:pt x="908" y="132"/>
                  <a:pt x="904" y="131"/>
                  <a:pt x="898" y="132"/>
                </a:cubicBezTo>
                <a:cubicBezTo>
                  <a:pt x="892" y="132"/>
                  <a:pt x="884" y="132"/>
                  <a:pt x="884" y="133"/>
                </a:cubicBezTo>
                <a:cubicBezTo>
                  <a:pt x="884" y="134"/>
                  <a:pt x="893" y="137"/>
                  <a:pt x="890" y="139"/>
                </a:cubicBezTo>
                <a:cubicBezTo>
                  <a:pt x="887" y="141"/>
                  <a:pt x="884" y="138"/>
                  <a:pt x="880" y="138"/>
                </a:cubicBezTo>
                <a:cubicBezTo>
                  <a:pt x="876" y="138"/>
                  <a:pt x="874" y="143"/>
                  <a:pt x="873" y="146"/>
                </a:cubicBezTo>
                <a:cubicBezTo>
                  <a:pt x="872" y="149"/>
                  <a:pt x="875" y="154"/>
                  <a:pt x="869" y="152"/>
                </a:cubicBezTo>
                <a:cubicBezTo>
                  <a:pt x="864" y="150"/>
                  <a:pt x="859" y="150"/>
                  <a:pt x="858" y="151"/>
                </a:cubicBezTo>
                <a:cubicBezTo>
                  <a:pt x="856" y="152"/>
                  <a:pt x="852" y="153"/>
                  <a:pt x="848" y="155"/>
                </a:cubicBezTo>
                <a:cubicBezTo>
                  <a:pt x="844" y="156"/>
                  <a:pt x="846" y="153"/>
                  <a:pt x="841" y="153"/>
                </a:cubicBezTo>
                <a:cubicBezTo>
                  <a:pt x="836" y="153"/>
                  <a:pt x="836" y="153"/>
                  <a:pt x="836" y="153"/>
                </a:cubicBezTo>
                <a:cubicBezTo>
                  <a:pt x="833" y="153"/>
                  <a:pt x="833" y="153"/>
                  <a:pt x="833" y="153"/>
                </a:cubicBezTo>
                <a:cubicBezTo>
                  <a:pt x="833" y="153"/>
                  <a:pt x="830" y="151"/>
                  <a:pt x="830" y="148"/>
                </a:cubicBezTo>
                <a:cubicBezTo>
                  <a:pt x="829" y="145"/>
                  <a:pt x="831" y="142"/>
                  <a:pt x="829" y="141"/>
                </a:cubicBezTo>
                <a:cubicBezTo>
                  <a:pt x="827" y="140"/>
                  <a:pt x="820" y="141"/>
                  <a:pt x="819" y="144"/>
                </a:cubicBezTo>
                <a:cubicBezTo>
                  <a:pt x="818" y="146"/>
                  <a:pt x="817" y="150"/>
                  <a:pt x="819" y="152"/>
                </a:cubicBezTo>
                <a:cubicBezTo>
                  <a:pt x="820" y="154"/>
                  <a:pt x="825" y="158"/>
                  <a:pt x="820" y="157"/>
                </a:cubicBezTo>
                <a:cubicBezTo>
                  <a:pt x="816" y="155"/>
                  <a:pt x="811" y="155"/>
                  <a:pt x="808" y="157"/>
                </a:cubicBezTo>
                <a:cubicBezTo>
                  <a:pt x="805" y="160"/>
                  <a:pt x="800" y="164"/>
                  <a:pt x="800" y="164"/>
                </a:cubicBezTo>
                <a:cubicBezTo>
                  <a:pt x="800" y="164"/>
                  <a:pt x="790" y="165"/>
                  <a:pt x="790" y="167"/>
                </a:cubicBezTo>
                <a:cubicBezTo>
                  <a:pt x="790" y="170"/>
                  <a:pt x="790" y="173"/>
                  <a:pt x="787" y="173"/>
                </a:cubicBezTo>
                <a:cubicBezTo>
                  <a:pt x="783" y="174"/>
                  <a:pt x="779" y="175"/>
                  <a:pt x="774" y="175"/>
                </a:cubicBezTo>
                <a:cubicBezTo>
                  <a:pt x="770" y="176"/>
                  <a:pt x="770" y="178"/>
                  <a:pt x="765" y="178"/>
                </a:cubicBezTo>
                <a:cubicBezTo>
                  <a:pt x="759" y="179"/>
                  <a:pt x="759" y="181"/>
                  <a:pt x="764" y="182"/>
                </a:cubicBezTo>
                <a:cubicBezTo>
                  <a:pt x="769" y="183"/>
                  <a:pt x="776" y="186"/>
                  <a:pt x="777" y="189"/>
                </a:cubicBezTo>
                <a:cubicBezTo>
                  <a:pt x="777" y="192"/>
                  <a:pt x="776" y="196"/>
                  <a:pt x="774" y="200"/>
                </a:cubicBezTo>
                <a:cubicBezTo>
                  <a:pt x="773" y="202"/>
                  <a:pt x="765" y="200"/>
                  <a:pt x="761" y="200"/>
                </a:cubicBezTo>
                <a:cubicBezTo>
                  <a:pt x="756" y="200"/>
                  <a:pt x="747" y="199"/>
                  <a:pt x="743" y="200"/>
                </a:cubicBezTo>
                <a:cubicBezTo>
                  <a:pt x="739" y="202"/>
                  <a:pt x="740" y="209"/>
                  <a:pt x="741" y="213"/>
                </a:cubicBezTo>
                <a:cubicBezTo>
                  <a:pt x="742" y="216"/>
                  <a:pt x="741" y="218"/>
                  <a:pt x="739" y="219"/>
                </a:cubicBezTo>
                <a:cubicBezTo>
                  <a:pt x="738" y="220"/>
                  <a:pt x="738" y="224"/>
                  <a:pt x="739" y="225"/>
                </a:cubicBezTo>
                <a:cubicBezTo>
                  <a:pt x="741" y="227"/>
                  <a:pt x="743" y="230"/>
                  <a:pt x="744" y="231"/>
                </a:cubicBezTo>
                <a:cubicBezTo>
                  <a:pt x="746" y="231"/>
                  <a:pt x="751" y="230"/>
                  <a:pt x="753" y="231"/>
                </a:cubicBezTo>
                <a:cubicBezTo>
                  <a:pt x="755" y="233"/>
                  <a:pt x="756" y="238"/>
                  <a:pt x="758" y="237"/>
                </a:cubicBezTo>
                <a:cubicBezTo>
                  <a:pt x="759" y="236"/>
                  <a:pt x="760" y="231"/>
                  <a:pt x="762" y="232"/>
                </a:cubicBezTo>
                <a:cubicBezTo>
                  <a:pt x="764" y="233"/>
                  <a:pt x="769" y="231"/>
                  <a:pt x="772" y="231"/>
                </a:cubicBezTo>
                <a:cubicBezTo>
                  <a:pt x="775" y="231"/>
                  <a:pt x="777" y="227"/>
                  <a:pt x="781" y="225"/>
                </a:cubicBezTo>
                <a:cubicBezTo>
                  <a:pt x="784" y="223"/>
                  <a:pt x="782" y="223"/>
                  <a:pt x="781" y="221"/>
                </a:cubicBezTo>
                <a:cubicBezTo>
                  <a:pt x="780" y="219"/>
                  <a:pt x="784" y="216"/>
                  <a:pt x="787" y="213"/>
                </a:cubicBezTo>
                <a:cubicBezTo>
                  <a:pt x="790" y="211"/>
                  <a:pt x="795" y="213"/>
                  <a:pt x="796" y="210"/>
                </a:cubicBezTo>
                <a:cubicBezTo>
                  <a:pt x="797" y="207"/>
                  <a:pt x="797" y="202"/>
                  <a:pt x="800" y="202"/>
                </a:cubicBezTo>
                <a:cubicBezTo>
                  <a:pt x="803" y="202"/>
                  <a:pt x="808" y="204"/>
                  <a:pt x="810" y="204"/>
                </a:cubicBezTo>
                <a:cubicBezTo>
                  <a:pt x="813" y="204"/>
                  <a:pt x="819" y="200"/>
                  <a:pt x="820" y="199"/>
                </a:cubicBezTo>
                <a:cubicBezTo>
                  <a:pt x="822" y="199"/>
                  <a:pt x="827" y="199"/>
                  <a:pt x="828" y="202"/>
                </a:cubicBezTo>
                <a:cubicBezTo>
                  <a:pt x="829" y="206"/>
                  <a:pt x="835" y="210"/>
                  <a:pt x="837" y="211"/>
                </a:cubicBezTo>
                <a:cubicBezTo>
                  <a:pt x="838" y="211"/>
                  <a:pt x="848" y="214"/>
                  <a:pt x="850" y="216"/>
                </a:cubicBezTo>
                <a:cubicBezTo>
                  <a:pt x="851" y="217"/>
                  <a:pt x="853" y="220"/>
                  <a:pt x="854" y="223"/>
                </a:cubicBezTo>
                <a:cubicBezTo>
                  <a:pt x="855" y="226"/>
                  <a:pt x="858" y="226"/>
                  <a:pt x="858" y="223"/>
                </a:cubicBezTo>
                <a:cubicBezTo>
                  <a:pt x="858" y="221"/>
                  <a:pt x="856" y="216"/>
                  <a:pt x="859" y="216"/>
                </a:cubicBezTo>
                <a:cubicBezTo>
                  <a:pt x="861" y="217"/>
                  <a:pt x="864" y="216"/>
                  <a:pt x="864" y="216"/>
                </a:cubicBezTo>
                <a:cubicBezTo>
                  <a:pt x="864" y="216"/>
                  <a:pt x="857" y="211"/>
                  <a:pt x="854" y="209"/>
                </a:cubicBezTo>
                <a:cubicBezTo>
                  <a:pt x="852" y="208"/>
                  <a:pt x="847" y="206"/>
                  <a:pt x="845" y="202"/>
                </a:cubicBezTo>
                <a:cubicBezTo>
                  <a:pt x="842" y="199"/>
                  <a:pt x="837" y="198"/>
                  <a:pt x="837" y="194"/>
                </a:cubicBezTo>
                <a:cubicBezTo>
                  <a:pt x="837" y="190"/>
                  <a:pt x="843" y="192"/>
                  <a:pt x="846" y="195"/>
                </a:cubicBezTo>
                <a:cubicBezTo>
                  <a:pt x="849" y="199"/>
                  <a:pt x="856" y="203"/>
                  <a:pt x="859" y="205"/>
                </a:cubicBezTo>
                <a:cubicBezTo>
                  <a:pt x="862" y="208"/>
                  <a:pt x="866" y="209"/>
                  <a:pt x="867" y="213"/>
                </a:cubicBezTo>
                <a:cubicBezTo>
                  <a:pt x="868" y="216"/>
                  <a:pt x="872" y="220"/>
                  <a:pt x="873" y="221"/>
                </a:cubicBezTo>
                <a:cubicBezTo>
                  <a:pt x="874" y="223"/>
                  <a:pt x="878" y="231"/>
                  <a:pt x="879" y="233"/>
                </a:cubicBezTo>
                <a:cubicBezTo>
                  <a:pt x="880" y="235"/>
                  <a:pt x="884" y="233"/>
                  <a:pt x="886" y="231"/>
                </a:cubicBezTo>
                <a:cubicBezTo>
                  <a:pt x="887" y="230"/>
                  <a:pt x="891" y="229"/>
                  <a:pt x="891" y="226"/>
                </a:cubicBezTo>
                <a:cubicBezTo>
                  <a:pt x="892" y="223"/>
                  <a:pt x="887" y="220"/>
                  <a:pt x="885" y="219"/>
                </a:cubicBezTo>
                <a:cubicBezTo>
                  <a:pt x="884" y="218"/>
                  <a:pt x="889" y="217"/>
                  <a:pt x="891" y="216"/>
                </a:cubicBezTo>
                <a:cubicBezTo>
                  <a:pt x="893" y="214"/>
                  <a:pt x="896" y="211"/>
                  <a:pt x="898" y="214"/>
                </a:cubicBezTo>
                <a:cubicBezTo>
                  <a:pt x="899" y="216"/>
                  <a:pt x="898" y="225"/>
                  <a:pt x="899" y="227"/>
                </a:cubicBezTo>
                <a:cubicBezTo>
                  <a:pt x="900" y="228"/>
                  <a:pt x="907" y="230"/>
                  <a:pt x="909" y="232"/>
                </a:cubicBezTo>
                <a:cubicBezTo>
                  <a:pt x="910" y="234"/>
                  <a:pt x="917" y="235"/>
                  <a:pt x="918" y="234"/>
                </a:cubicBezTo>
                <a:cubicBezTo>
                  <a:pt x="919" y="233"/>
                  <a:pt x="925" y="234"/>
                  <a:pt x="927" y="235"/>
                </a:cubicBezTo>
                <a:cubicBezTo>
                  <a:pt x="928" y="235"/>
                  <a:pt x="933" y="234"/>
                  <a:pt x="936" y="233"/>
                </a:cubicBezTo>
                <a:cubicBezTo>
                  <a:pt x="939" y="233"/>
                  <a:pt x="942" y="230"/>
                  <a:pt x="942" y="235"/>
                </a:cubicBezTo>
                <a:cubicBezTo>
                  <a:pt x="941" y="240"/>
                  <a:pt x="940" y="248"/>
                  <a:pt x="936" y="251"/>
                </a:cubicBezTo>
                <a:cubicBezTo>
                  <a:pt x="932" y="255"/>
                  <a:pt x="934" y="257"/>
                  <a:pt x="930" y="257"/>
                </a:cubicBezTo>
                <a:cubicBezTo>
                  <a:pt x="928" y="257"/>
                  <a:pt x="927" y="257"/>
                  <a:pt x="926" y="258"/>
                </a:cubicBezTo>
                <a:cubicBezTo>
                  <a:pt x="924" y="256"/>
                  <a:pt x="923" y="254"/>
                  <a:pt x="920" y="255"/>
                </a:cubicBezTo>
                <a:cubicBezTo>
                  <a:pt x="916" y="256"/>
                  <a:pt x="910" y="256"/>
                  <a:pt x="906" y="261"/>
                </a:cubicBezTo>
                <a:cubicBezTo>
                  <a:pt x="903" y="265"/>
                  <a:pt x="901" y="265"/>
                  <a:pt x="900" y="264"/>
                </a:cubicBezTo>
                <a:cubicBezTo>
                  <a:pt x="900" y="262"/>
                  <a:pt x="911" y="256"/>
                  <a:pt x="910" y="254"/>
                </a:cubicBezTo>
                <a:cubicBezTo>
                  <a:pt x="908" y="252"/>
                  <a:pt x="899" y="253"/>
                  <a:pt x="894" y="253"/>
                </a:cubicBezTo>
                <a:cubicBezTo>
                  <a:pt x="889" y="253"/>
                  <a:pt x="885" y="250"/>
                  <a:pt x="881" y="249"/>
                </a:cubicBezTo>
                <a:cubicBezTo>
                  <a:pt x="878" y="248"/>
                  <a:pt x="873" y="253"/>
                  <a:pt x="869" y="257"/>
                </a:cubicBezTo>
                <a:cubicBezTo>
                  <a:pt x="865" y="261"/>
                  <a:pt x="862" y="258"/>
                  <a:pt x="859" y="258"/>
                </a:cubicBezTo>
                <a:cubicBezTo>
                  <a:pt x="856" y="258"/>
                  <a:pt x="849" y="253"/>
                  <a:pt x="849" y="253"/>
                </a:cubicBezTo>
                <a:cubicBezTo>
                  <a:pt x="849" y="253"/>
                  <a:pt x="843" y="250"/>
                  <a:pt x="840" y="250"/>
                </a:cubicBezTo>
                <a:cubicBezTo>
                  <a:pt x="837" y="250"/>
                  <a:pt x="832" y="245"/>
                  <a:pt x="831" y="245"/>
                </a:cubicBezTo>
                <a:cubicBezTo>
                  <a:pt x="829" y="245"/>
                  <a:pt x="825" y="242"/>
                  <a:pt x="828" y="241"/>
                </a:cubicBezTo>
                <a:cubicBezTo>
                  <a:pt x="831" y="239"/>
                  <a:pt x="834" y="242"/>
                  <a:pt x="831" y="234"/>
                </a:cubicBezTo>
                <a:cubicBezTo>
                  <a:pt x="828" y="225"/>
                  <a:pt x="821" y="227"/>
                  <a:pt x="819" y="228"/>
                </a:cubicBezTo>
                <a:cubicBezTo>
                  <a:pt x="816" y="230"/>
                  <a:pt x="797" y="229"/>
                  <a:pt x="795" y="229"/>
                </a:cubicBezTo>
                <a:cubicBezTo>
                  <a:pt x="794" y="229"/>
                  <a:pt x="783" y="233"/>
                  <a:pt x="780" y="234"/>
                </a:cubicBezTo>
                <a:cubicBezTo>
                  <a:pt x="776" y="236"/>
                  <a:pt x="770" y="238"/>
                  <a:pt x="769" y="239"/>
                </a:cubicBezTo>
                <a:cubicBezTo>
                  <a:pt x="767" y="239"/>
                  <a:pt x="759" y="237"/>
                  <a:pt x="756" y="239"/>
                </a:cubicBezTo>
                <a:cubicBezTo>
                  <a:pt x="751" y="242"/>
                  <a:pt x="747" y="245"/>
                  <a:pt x="746" y="245"/>
                </a:cubicBezTo>
                <a:cubicBezTo>
                  <a:pt x="745" y="245"/>
                  <a:pt x="741" y="248"/>
                  <a:pt x="739" y="254"/>
                </a:cubicBezTo>
                <a:cubicBezTo>
                  <a:pt x="737" y="259"/>
                  <a:pt x="739" y="264"/>
                  <a:pt x="735" y="266"/>
                </a:cubicBezTo>
                <a:cubicBezTo>
                  <a:pt x="731" y="268"/>
                  <a:pt x="724" y="272"/>
                  <a:pt x="721" y="275"/>
                </a:cubicBezTo>
                <a:cubicBezTo>
                  <a:pt x="717" y="278"/>
                  <a:pt x="714" y="289"/>
                  <a:pt x="710" y="294"/>
                </a:cubicBezTo>
                <a:cubicBezTo>
                  <a:pt x="706" y="299"/>
                  <a:pt x="710" y="303"/>
                  <a:pt x="711" y="306"/>
                </a:cubicBezTo>
                <a:cubicBezTo>
                  <a:pt x="711" y="309"/>
                  <a:pt x="714" y="315"/>
                  <a:pt x="710" y="320"/>
                </a:cubicBezTo>
                <a:cubicBezTo>
                  <a:pt x="706" y="326"/>
                  <a:pt x="706" y="328"/>
                  <a:pt x="704" y="329"/>
                </a:cubicBezTo>
                <a:cubicBezTo>
                  <a:pt x="702" y="329"/>
                  <a:pt x="706" y="331"/>
                  <a:pt x="707" y="334"/>
                </a:cubicBezTo>
                <a:cubicBezTo>
                  <a:pt x="708" y="338"/>
                  <a:pt x="703" y="342"/>
                  <a:pt x="711" y="345"/>
                </a:cubicBezTo>
                <a:cubicBezTo>
                  <a:pt x="718" y="349"/>
                  <a:pt x="721" y="352"/>
                  <a:pt x="723" y="356"/>
                </a:cubicBezTo>
                <a:cubicBezTo>
                  <a:pt x="725" y="361"/>
                  <a:pt x="735" y="368"/>
                  <a:pt x="735" y="368"/>
                </a:cubicBezTo>
                <a:cubicBezTo>
                  <a:pt x="735" y="368"/>
                  <a:pt x="741" y="374"/>
                  <a:pt x="745" y="377"/>
                </a:cubicBezTo>
                <a:cubicBezTo>
                  <a:pt x="748" y="380"/>
                  <a:pt x="749" y="378"/>
                  <a:pt x="750" y="376"/>
                </a:cubicBezTo>
                <a:cubicBezTo>
                  <a:pt x="751" y="373"/>
                  <a:pt x="755" y="373"/>
                  <a:pt x="761" y="373"/>
                </a:cubicBezTo>
                <a:cubicBezTo>
                  <a:pt x="766" y="373"/>
                  <a:pt x="770" y="374"/>
                  <a:pt x="775" y="373"/>
                </a:cubicBezTo>
                <a:cubicBezTo>
                  <a:pt x="780" y="372"/>
                  <a:pt x="786" y="369"/>
                  <a:pt x="788" y="368"/>
                </a:cubicBezTo>
                <a:cubicBezTo>
                  <a:pt x="789" y="367"/>
                  <a:pt x="796" y="363"/>
                  <a:pt x="801" y="366"/>
                </a:cubicBezTo>
                <a:cubicBezTo>
                  <a:pt x="806" y="369"/>
                  <a:pt x="805" y="373"/>
                  <a:pt x="808" y="376"/>
                </a:cubicBezTo>
                <a:cubicBezTo>
                  <a:pt x="810" y="379"/>
                  <a:pt x="815" y="377"/>
                  <a:pt x="818" y="374"/>
                </a:cubicBezTo>
                <a:cubicBezTo>
                  <a:pt x="822" y="372"/>
                  <a:pt x="820" y="373"/>
                  <a:pt x="824" y="375"/>
                </a:cubicBezTo>
                <a:cubicBezTo>
                  <a:pt x="828" y="378"/>
                  <a:pt x="830" y="380"/>
                  <a:pt x="826" y="383"/>
                </a:cubicBezTo>
                <a:cubicBezTo>
                  <a:pt x="823" y="387"/>
                  <a:pt x="825" y="392"/>
                  <a:pt x="823" y="397"/>
                </a:cubicBezTo>
                <a:cubicBezTo>
                  <a:pt x="820" y="402"/>
                  <a:pt x="821" y="403"/>
                  <a:pt x="825" y="406"/>
                </a:cubicBezTo>
                <a:cubicBezTo>
                  <a:pt x="829" y="408"/>
                  <a:pt x="837" y="422"/>
                  <a:pt x="839" y="424"/>
                </a:cubicBezTo>
                <a:cubicBezTo>
                  <a:pt x="841" y="427"/>
                  <a:pt x="838" y="435"/>
                  <a:pt x="841" y="439"/>
                </a:cubicBezTo>
                <a:cubicBezTo>
                  <a:pt x="844" y="444"/>
                  <a:pt x="846" y="447"/>
                  <a:pt x="843" y="449"/>
                </a:cubicBezTo>
                <a:cubicBezTo>
                  <a:pt x="840" y="451"/>
                  <a:pt x="835" y="455"/>
                  <a:pt x="834" y="463"/>
                </a:cubicBezTo>
                <a:cubicBezTo>
                  <a:pt x="834" y="471"/>
                  <a:pt x="836" y="476"/>
                  <a:pt x="837" y="479"/>
                </a:cubicBezTo>
                <a:cubicBezTo>
                  <a:pt x="839" y="481"/>
                  <a:pt x="843" y="488"/>
                  <a:pt x="845" y="491"/>
                </a:cubicBezTo>
                <a:cubicBezTo>
                  <a:pt x="847" y="494"/>
                  <a:pt x="849" y="500"/>
                  <a:pt x="849" y="504"/>
                </a:cubicBezTo>
                <a:cubicBezTo>
                  <a:pt x="850" y="508"/>
                  <a:pt x="848" y="513"/>
                  <a:pt x="850" y="516"/>
                </a:cubicBezTo>
                <a:cubicBezTo>
                  <a:pt x="852" y="518"/>
                  <a:pt x="853" y="521"/>
                  <a:pt x="857" y="524"/>
                </a:cubicBezTo>
                <a:cubicBezTo>
                  <a:pt x="860" y="527"/>
                  <a:pt x="861" y="534"/>
                  <a:pt x="861" y="534"/>
                </a:cubicBezTo>
                <a:cubicBezTo>
                  <a:pt x="861" y="534"/>
                  <a:pt x="862" y="536"/>
                  <a:pt x="863" y="541"/>
                </a:cubicBezTo>
                <a:cubicBezTo>
                  <a:pt x="863" y="545"/>
                  <a:pt x="864" y="547"/>
                  <a:pt x="867" y="549"/>
                </a:cubicBezTo>
                <a:cubicBezTo>
                  <a:pt x="871" y="551"/>
                  <a:pt x="874" y="552"/>
                  <a:pt x="876" y="550"/>
                </a:cubicBezTo>
                <a:cubicBezTo>
                  <a:pt x="878" y="548"/>
                  <a:pt x="887" y="547"/>
                  <a:pt x="892" y="548"/>
                </a:cubicBezTo>
                <a:cubicBezTo>
                  <a:pt x="897" y="548"/>
                  <a:pt x="903" y="546"/>
                  <a:pt x="907" y="542"/>
                </a:cubicBezTo>
                <a:cubicBezTo>
                  <a:pt x="912" y="539"/>
                  <a:pt x="920" y="530"/>
                  <a:pt x="922" y="527"/>
                </a:cubicBezTo>
                <a:cubicBezTo>
                  <a:pt x="925" y="524"/>
                  <a:pt x="931" y="519"/>
                  <a:pt x="930" y="516"/>
                </a:cubicBezTo>
                <a:cubicBezTo>
                  <a:pt x="929" y="513"/>
                  <a:pt x="928" y="510"/>
                  <a:pt x="931" y="509"/>
                </a:cubicBezTo>
                <a:cubicBezTo>
                  <a:pt x="934" y="507"/>
                  <a:pt x="941" y="504"/>
                  <a:pt x="942" y="502"/>
                </a:cubicBezTo>
                <a:cubicBezTo>
                  <a:pt x="942" y="500"/>
                  <a:pt x="939" y="490"/>
                  <a:pt x="938" y="488"/>
                </a:cubicBezTo>
                <a:cubicBezTo>
                  <a:pt x="937" y="486"/>
                  <a:pt x="940" y="483"/>
                  <a:pt x="943" y="479"/>
                </a:cubicBezTo>
                <a:cubicBezTo>
                  <a:pt x="946" y="476"/>
                  <a:pt x="956" y="473"/>
                  <a:pt x="957" y="471"/>
                </a:cubicBezTo>
                <a:cubicBezTo>
                  <a:pt x="959" y="470"/>
                  <a:pt x="963" y="463"/>
                  <a:pt x="963" y="458"/>
                </a:cubicBezTo>
                <a:cubicBezTo>
                  <a:pt x="964" y="454"/>
                  <a:pt x="962" y="448"/>
                  <a:pt x="963" y="445"/>
                </a:cubicBezTo>
                <a:cubicBezTo>
                  <a:pt x="965" y="442"/>
                  <a:pt x="964" y="440"/>
                  <a:pt x="960" y="437"/>
                </a:cubicBezTo>
                <a:cubicBezTo>
                  <a:pt x="957" y="434"/>
                  <a:pt x="958" y="425"/>
                  <a:pt x="957" y="423"/>
                </a:cubicBezTo>
                <a:cubicBezTo>
                  <a:pt x="956" y="422"/>
                  <a:pt x="956" y="414"/>
                  <a:pt x="959" y="413"/>
                </a:cubicBezTo>
                <a:cubicBezTo>
                  <a:pt x="961" y="412"/>
                  <a:pt x="966" y="405"/>
                  <a:pt x="969" y="401"/>
                </a:cubicBezTo>
                <a:cubicBezTo>
                  <a:pt x="972" y="398"/>
                  <a:pt x="981" y="387"/>
                  <a:pt x="985" y="387"/>
                </a:cubicBezTo>
                <a:cubicBezTo>
                  <a:pt x="989" y="386"/>
                  <a:pt x="995" y="380"/>
                  <a:pt x="996" y="376"/>
                </a:cubicBezTo>
                <a:cubicBezTo>
                  <a:pt x="996" y="373"/>
                  <a:pt x="1007" y="360"/>
                  <a:pt x="1007" y="357"/>
                </a:cubicBezTo>
                <a:cubicBezTo>
                  <a:pt x="1008" y="355"/>
                  <a:pt x="1012" y="345"/>
                  <a:pt x="1010" y="343"/>
                </a:cubicBezTo>
                <a:cubicBezTo>
                  <a:pt x="1009" y="340"/>
                  <a:pt x="994" y="346"/>
                  <a:pt x="992" y="347"/>
                </a:cubicBezTo>
                <a:cubicBezTo>
                  <a:pt x="990" y="348"/>
                  <a:pt x="985" y="351"/>
                  <a:pt x="979" y="350"/>
                </a:cubicBezTo>
                <a:cubicBezTo>
                  <a:pt x="973" y="350"/>
                  <a:pt x="975" y="345"/>
                  <a:pt x="975" y="343"/>
                </a:cubicBezTo>
                <a:cubicBezTo>
                  <a:pt x="974" y="340"/>
                  <a:pt x="968" y="332"/>
                  <a:pt x="967" y="331"/>
                </a:cubicBezTo>
                <a:cubicBezTo>
                  <a:pt x="965" y="331"/>
                  <a:pt x="960" y="326"/>
                  <a:pt x="959" y="322"/>
                </a:cubicBezTo>
                <a:cubicBezTo>
                  <a:pt x="957" y="317"/>
                  <a:pt x="954" y="312"/>
                  <a:pt x="951" y="308"/>
                </a:cubicBezTo>
                <a:cubicBezTo>
                  <a:pt x="948" y="305"/>
                  <a:pt x="946" y="297"/>
                  <a:pt x="943" y="292"/>
                </a:cubicBezTo>
                <a:cubicBezTo>
                  <a:pt x="940" y="286"/>
                  <a:pt x="937" y="279"/>
                  <a:pt x="935" y="275"/>
                </a:cubicBezTo>
                <a:cubicBezTo>
                  <a:pt x="934" y="273"/>
                  <a:pt x="933" y="272"/>
                  <a:pt x="933" y="271"/>
                </a:cubicBezTo>
                <a:cubicBezTo>
                  <a:pt x="936" y="270"/>
                  <a:pt x="941" y="269"/>
                  <a:pt x="942" y="271"/>
                </a:cubicBezTo>
                <a:cubicBezTo>
                  <a:pt x="943" y="273"/>
                  <a:pt x="947" y="279"/>
                  <a:pt x="948" y="283"/>
                </a:cubicBezTo>
                <a:cubicBezTo>
                  <a:pt x="948" y="287"/>
                  <a:pt x="952" y="286"/>
                  <a:pt x="953" y="290"/>
                </a:cubicBezTo>
                <a:cubicBezTo>
                  <a:pt x="953" y="294"/>
                  <a:pt x="957" y="303"/>
                  <a:pt x="959" y="304"/>
                </a:cubicBezTo>
                <a:cubicBezTo>
                  <a:pt x="960" y="305"/>
                  <a:pt x="967" y="311"/>
                  <a:pt x="968" y="313"/>
                </a:cubicBezTo>
                <a:cubicBezTo>
                  <a:pt x="969" y="315"/>
                  <a:pt x="971" y="318"/>
                  <a:pt x="972" y="324"/>
                </a:cubicBezTo>
                <a:cubicBezTo>
                  <a:pt x="973" y="330"/>
                  <a:pt x="974" y="337"/>
                  <a:pt x="977" y="339"/>
                </a:cubicBezTo>
                <a:cubicBezTo>
                  <a:pt x="980" y="340"/>
                  <a:pt x="990" y="337"/>
                  <a:pt x="992" y="336"/>
                </a:cubicBezTo>
                <a:cubicBezTo>
                  <a:pt x="994" y="334"/>
                  <a:pt x="1007" y="328"/>
                  <a:pt x="1011" y="328"/>
                </a:cubicBezTo>
                <a:cubicBezTo>
                  <a:pt x="1016" y="328"/>
                  <a:pt x="1016" y="325"/>
                  <a:pt x="1022" y="323"/>
                </a:cubicBezTo>
                <a:cubicBezTo>
                  <a:pt x="1028" y="322"/>
                  <a:pt x="1032" y="318"/>
                  <a:pt x="1036" y="315"/>
                </a:cubicBezTo>
                <a:cubicBezTo>
                  <a:pt x="1040" y="312"/>
                  <a:pt x="1044" y="304"/>
                  <a:pt x="1046" y="302"/>
                </a:cubicBezTo>
                <a:cubicBezTo>
                  <a:pt x="1047" y="299"/>
                  <a:pt x="1051" y="297"/>
                  <a:pt x="1049" y="294"/>
                </a:cubicBezTo>
                <a:cubicBezTo>
                  <a:pt x="1047" y="291"/>
                  <a:pt x="1039" y="287"/>
                  <a:pt x="1036" y="286"/>
                </a:cubicBezTo>
                <a:cubicBezTo>
                  <a:pt x="1033" y="286"/>
                  <a:pt x="1033" y="281"/>
                  <a:pt x="1032" y="281"/>
                </a:cubicBezTo>
                <a:cubicBezTo>
                  <a:pt x="1030" y="281"/>
                  <a:pt x="1030" y="284"/>
                  <a:pt x="1026" y="286"/>
                </a:cubicBezTo>
                <a:cubicBezTo>
                  <a:pt x="1023" y="287"/>
                  <a:pt x="1019" y="291"/>
                  <a:pt x="1016" y="290"/>
                </a:cubicBezTo>
                <a:cubicBezTo>
                  <a:pt x="1013" y="290"/>
                  <a:pt x="1017" y="288"/>
                  <a:pt x="1013" y="284"/>
                </a:cubicBezTo>
                <a:cubicBezTo>
                  <a:pt x="1009" y="281"/>
                  <a:pt x="1007" y="280"/>
                  <a:pt x="1007" y="278"/>
                </a:cubicBezTo>
                <a:cubicBezTo>
                  <a:pt x="1007" y="275"/>
                  <a:pt x="999" y="270"/>
                  <a:pt x="998" y="266"/>
                </a:cubicBezTo>
                <a:cubicBezTo>
                  <a:pt x="997" y="262"/>
                  <a:pt x="1004" y="257"/>
                  <a:pt x="1005" y="261"/>
                </a:cubicBezTo>
                <a:cubicBezTo>
                  <a:pt x="1007" y="264"/>
                  <a:pt x="1009" y="269"/>
                  <a:pt x="1014" y="272"/>
                </a:cubicBezTo>
                <a:cubicBezTo>
                  <a:pt x="1019" y="274"/>
                  <a:pt x="1023" y="278"/>
                  <a:pt x="1026" y="278"/>
                </a:cubicBezTo>
                <a:cubicBezTo>
                  <a:pt x="1028" y="279"/>
                  <a:pt x="1033" y="274"/>
                  <a:pt x="1035" y="275"/>
                </a:cubicBezTo>
                <a:cubicBezTo>
                  <a:pt x="1037" y="276"/>
                  <a:pt x="1041" y="283"/>
                  <a:pt x="1044" y="284"/>
                </a:cubicBezTo>
                <a:cubicBezTo>
                  <a:pt x="1048" y="285"/>
                  <a:pt x="1059" y="285"/>
                  <a:pt x="1061" y="285"/>
                </a:cubicBezTo>
                <a:cubicBezTo>
                  <a:pt x="1063" y="285"/>
                  <a:pt x="1071" y="286"/>
                  <a:pt x="1072" y="283"/>
                </a:cubicBezTo>
                <a:cubicBezTo>
                  <a:pt x="1074" y="281"/>
                  <a:pt x="1075" y="281"/>
                  <a:pt x="1077" y="281"/>
                </a:cubicBezTo>
                <a:cubicBezTo>
                  <a:pt x="1079" y="281"/>
                  <a:pt x="1082" y="288"/>
                  <a:pt x="1085" y="289"/>
                </a:cubicBezTo>
                <a:cubicBezTo>
                  <a:pt x="1088" y="289"/>
                  <a:pt x="1093" y="289"/>
                  <a:pt x="1092" y="294"/>
                </a:cubicBezTo>
                <a:cubicBezTo>
                  <a:pt x="1092" y="299"/>
                  <a:pt x="1094" y="303"/>
                  <a:pt x="1097" y="303"/>
                </a:cubicBezTo>
                <a:cubicBezTo>
                  <a:pt x="1100" y="304"/>
                  <a:pt x="1106" y="298"/>
                  <a:pt x="1106" y="298"/>
                </a:cubicBezTo>
                <a:cubicBezTo>
                  <a:pt x="1106" y="298"/>
                  <a:pt x="1106" y="307"/>
                  <a:pt x="1105" y="311"/>
                </a:cubicBezTo>
                <a:cubicBezTo>
                  <a:pt x="1105" y="314"/>
                  <a:pt x="1110" y="326"/>
                  <a:pt x="1110" y="326"/>
                </a:cubicBezTo>
                <a:cubicBezTo>
                  <a:pt x="1110" y="326"/>
                  <a:pt x="1115" y="338"/>
                  <a:pt x="1117" y="341"/>
                </a:cubicBezTo>
                <a:cubicBezTo>
                  <a:pt x="1118" y="343"/>
                  <a:pt x="1125" y="351"/>
                  <a:pt x="1125" y="355"/>
                </a:cubicBezTo>
                <a:cubicBezTo>
                  <a:pt x="1125" y="358"/>
                  <a:pt x="1125" y="364"/>
                  <a:pt x="1128" y="364"/>
                </a:cubicBezTo>
                <a:cubicBezTo>
                  <a:pt x="1130" y="364"/>
                  <a:pt x="1132" y="357"/>
                  <a:pt x="1135" y="354"/>
                </a:cubicBezTo>
                <a:cubicBezTo>
                  <a:pt x="1138" y="350"/>
                  <a:pt x="1138" y="345"/>
                  <a:pt x="1139" y="341"/>
                </a:cubicBezTo>
                <a:cubicBezTo>
                  <a:pt x="1141" y="337"/>
                  <a:pt x="1141" y="330"/>
                  <a:pt x="1141" y="328"/>
                </a:cubicBezTo>
                <a:cubicBezTo>
                  <a:pt x="1141" y="325"/>
                  <a:pt x="1143" y="323"/>
                  <a:pt x="1148" y="320"/>
                </a:cubicBezTo>
                <a:cubicBezTo>
                  <a:pt x="1153" y="318"/>
                  <a:pt x="1157" y="312"/>
                  <a:pt x="1162" y="308"/>
                </a:cubicBezTo>
                <a:cubicBezTo>
                  <a:pt x="1166" y="305"/>
                  <a:pt x="1166" y="299"/>
                  <a:pt x="1175" y="299"/>
                </a:cubicBezTo>
                <a:cubicBezTo>
                  <a:pt x="1184" y="299"/>
                  <a:pt x="1183" y="299"/>
                  <a:pt x="1186" y="297"/>
                </a:cubicBezTo>
                <a:cubicBezTo>
                  <a:pt x="1188" y="295"/>
                  <a:pt x="1190" y="293"/>
                  <a:pt x="1191" y="297"/>
                </a:cubicBezTo>
                <a:cubicBezTo>
                  <a:pt x="1192" y="301"/>
                  <a:pt x="1199" y="307"/>
                  <a:pt x="1200" y="309"/>
                </a:cubicBezTo>
                <a:cubicBezTo>
                  <a:pt x="1201" y="311"/>
                  <a:pt x="1203" y="315"/>
                  <a:pt x="1203" y="319"/>
                </a:cubicBezTo>
                <a:cubicBezTo>
                  <a:pt x="1203" y="324"/>
                  <a:pt x="1203" y="329"/>
                  <a:pt x="1205" y="329"/>
                </a:cubicBezTo>
                <a:cubicBezTo>
                  <a:pt x="1207" y="329"/>
                  <a:pt x="1211" y="323"/>
                  <a:pt x="1211" y="323"/>
                </a:cubicBezTo>
                <a:cubicBezTo>
                  <a:pt x="1211" y="323"/>
                  <a:pt x="1219" y="317"/>
                  <a:pt x="1219" y="323"/>
                </a:cubicBezTo>
                <a:cubicBezTo>
                  <a:pt x="1219" y="329"/>
                  <a:pt x="1220" y="336"/>
                  <a:pt x="1220" y="339"/>
                </a:cubicBezTo>
                <a:cubicBezTo>
                  <a:pt x="1220" y="343"/>
                  <a:pt x="1227" y="352"/>
                  <a:pt x="1227" y="350"/>
                </a:cubicBezTo>
                <a:cubicBezTo>
                  <a:pt x="1227" y="348"/>
                  <a:pt x="1230" y="341"/>
                  <a:pt x="1230" y="338"/>
                </a:cubicBezTo>
                <a:cubicBezTo>
                  <a:pt x="1230" y="334"/>
                  <a:pt x="1231" y="336"/>
                  <a:pt x="1236" y="339"/>
                </a:cubicBezTo>
                <a:cubicBezTo>
                  <a:pt x="1241" y="343"/>
                  <a:pt x="1245" y="350"/>
                  <a:pt x="1245" y="350"/>
                </a:cubicBezTo>
                <a:cubicBezTo>
                  <a:pt x="1245" y="350"/>
                  <a:pt x="1250" y="354"/>
                  <a:pt x="1250" y="356"/>
                </a:cubicBezTo>
                <a:cubicBezTo>
                  <a:pt x="1251" y="358"/>
                  <a:pt x="1256" y="355"/>
                  <a:pt x="1258" y="353"/>
                </a:cubicBezTo>
                <a:cubicBezTo>
                  <a:pt x="1259" y="351"/>
                  <a:pt x="1259" y="350"/>
                  <a:pt x="1262" y="349"/>
                </a:cubicBezTo>
                <a:cubicBezTo>
                  <a:pt x="1265" y="348"/>
                  <a:pt x="1269" y="348"/>
                  <a:pt x="1270" y="344"/>
                </a:cubicBezTo>
                <a:cubicBezTo>
                  <a:pt x="1272" y="340"/>
                  <a:pt x="1275" y="335"/>
                  <a:pt x="1270" y="329"/>
                </a:cubicBezTo>
                <a:cubicBezTo>
                  <a:pt x="1266" y="323"/>
                  <a:pt x="1264" y="320"/>
                  <a:pt x="1260" y="317"/>
                </a:cubicBezTo>
                <a:cubicBezTo>
                  <a:pt x="1257" y="314"/>
                  <a:pt x="1254" y="307"/>
                  <a:pt x="1254" y="307"/>
                </a:cubicBezTo>
                <a:cubicBezTo>
                  <a:pt x="1254" y="307"/>
                  <a:pt x="1261" y="301"/>
                  <a:pt x="1264" y="299"/>
                </a:cubicBezTo>
                <a:cubicBezTo>
                  <a:pt x="1266" y="297"/>
                  <a:pt x="1269" y="298"/>
                  <a:pt x="1270" y="301"/>
                </a:cubicBezTo>
                <a:cubicBezTo>
                  <a:pt x="1270" y="303"/>
                  <a:pt x="1266" y="306"/>
                  <a:pt x="1265" y="311"/>
                </a:cubicBezTo>
                <a:cubicBezTo>
                  <a:pt x="1265" y="317"/>
                  <a:pt x="1270" y="319"/>
                  <a:pt x="1272" y="317"/>
                </a:cubicBezTo>
                <a:cubicBezTo>
                  <a:pt x="1273" y="315"/>
                  <a:pt x="1277" y="311"/>
                  <a:pt x="1277" y="309"/>
                </a:cubicBezTo>
                <a:cubicBezTo>
                  <a:pt x="1277" y="308"/>
                  <a:pt x="1274" y="309"/>
                  <a:pt x="1274" y="304"/>
                </a:cubicBezTo>
                <a:cubicBezTo>
                  <a:pt x="1273" y="300"/>
                  <a:pt x="1279" y="297"/>
                  <a:pt x="1281" y="298"/>
                </a:cubicBezTo>
                <a:cubicBezTo>
                  <a:pt x="1282" y="300"/>
                  <a:pt x="1295" y="297"/>
                  <a:pt x="1300" y="294"/>
                </a:cubicBezTo>
                <a:cubicBezTo>
                  <a:pt x="1306" y="291"/>
                  <a:pt x="1309" y="284"/>
                  <a:pt x="1313" y="282"/>
                </a:cubicBezTo>
                <a:cubicBezTo>
                  <a:pt x="1316" y="279"/>
                  <a:pt x="1328" y="270"/>
                  <a:pt x="1327" y="266"/>
                </a:cubicBezTo>
                <a:cubicBezTo>
                  <a:pt x="1326" y="262"/>
                  <a:pt x="1328" y="256"/>
                  <a:pt x="1324" y="251"/>
                </a:cubicBezTo>
                <a:cubicBezTo>
                  <a:pt x="1321" y="246"/>
                  <a:pt x="1318" y="242"/>
                  <a:pt x="1316" y="240"/>
                </a:cubicBezTo>
                <a:cubicBezTo>
                  <a:pt x="1315" y="238"/>
                  <a:pt x="1323" y="238"/>
                  <a:pt x="1326" y="234"/>
                </a:cubicBezTo>
                <a:cubicBezTo>
                  <a:pt x="1330" y="231"/>
                  <a:pt x="1326" y="228"/>
                  <a:pt x="1324" y="228"/>
                </a:cubicBezTo>
                <a:cubicBezTo>
                  <a:pt x="1323" y="228"/>
                  <a:pt x="1318" y="230"/>
                  <a:pt x="1316" y="229"/>
                </a:cubicBezTo>
                <a:cubicBezTo>
                  <a:pt x="1314" y="229"/>
                  <a:pt x="1313" y="227"/>
                  <a:pt x="1310" y="225"/>
                </a:cubicBezTo>
                <a:cubicBezTo>
                  <a:pt x="1307" y="222"/>
                  <a:pt x="1310" y="219"/>
                  <a:pt x="1312" y="219"/>
                </a:cubicBezTo>
                <a:cubicBezTo>
                  <a:pt x="1314" y="220"/>
                  <a:pt x="1319" y="216"/>
                  <a:pt x="1321" y="214"/>
                </a:cubicBezTo>
                <a:cubicBezTo>
                  <a:pt x="1324" y="212"/>
                  <a:pt x="1327" y="210"/>
                  <a:pt x="1326" y="212"/>
                </a:cubicBezTo>
                <a:cubicBezTo>
                  <a:pt x="1325" y="214"/>
                  <a:pt x="1322" y="221"/>
                  <a:pt x="1325" y="221"/>
                </a:cubicBezTo>
                <a:cubicBezTo>
                  <a:pt x="1328" y="222"/>
                  <a:pt x="1335" y="216"/>
                  <a:pt x="1337" y="216"/>
                </a:cubicBezTo>
                <a:cubicBezTo>
                  <a:pt x="1338" y="216"/>
                  <a:pt x="1340" y="221"/>
                  <a:pt x="1339" y="223"/>
                </a:cubicBezTo>
                <a:cubicBezTo>
                  <a:pt x="1337" y="226"/>
                  <a:pt x="1337" y="230"/>
                  <a:pt x="1339" y="229"/>
                </a:cubicBezTo>
                <a:cubicBezTo>
                  <a:pt x="1340" y="229"/>
                  <a:pt x="1343" y="225"/>
                  <a:pt x="1344" y="227"/>
                </a:cubicBezTo>
                <a:cubicBezTo>
                  <a:pt x="1345" y="228"/>
                  <a:pt x="1349" y="230"/>
                  <a:pt x="1347" y="234"/>
                </a:cubicBezTo>
                <a:cubicBezTo>
                  <a:pt x="1345" y="238"/>
                  <a:pt x="1341" y="240"/>
                  <a:pt x="1346" y="242"/>
                </a:cubicBezTo>
                <a:cubicBezTo>
                  <a:pt x="1350" y="245"/>
                  <a:pt x="1352" y="243"/>
                  <a:pt x="1355" y="241"/>
                </a:cubicBezTo>
                <a:cubicBezTo>
                  <a:pt x="1359" y="239"/>
                  <a:pt x="1361" y="231"/>
                  <a:pt x="1359" y="228"/>
                </a:cubicBezTo>
                <a:cubicBezTo>
                  <a:pt x="1357" y="225"/>
                  <a:pt x="1353" y="220"/>
                  <a:pt x="1353" y="218"/>
                </a:cubicBezTo>
                <a:cubicBezTo>
                  <a:pt x="1353" y="216"/>
                  <a:pt x="1360" y="216"/>
                  <a:pt x="1360" y="213"/>
                </a:cubicBezTo>
                <a:cubicBezTo>
                  <a:pt x="1360" y="210"/>
                  <a:pt x="1363" y="208"/>
                  <a:pt x="1365" y="207"/>
                </a:cubicBezTo>
                <a:cubicBezTo>
                  <a:pt x="1368" y="206"/>
                  <a:pt x="1371" y="201"/>
                  <a:pt x="1373" y="202"/>
                </a:cubicBezTo>
                <a:cubicBezTo>
                  <a:pt x="1374" y="204"/>
                  <a:pt x="1381" y="206"/>
                  <a:pt x="1382" y="203"/>
                </a:cubicBezTo>
                <a:cubicBezTo>
                  <a:pt x="1384" y="201"/>
                  <a:pt x="1394" y="193"/>
                  <a:pt x="1400" y="188"/>
                </a:cubicBezTo>
                <a:cubicBezTo>
                  <a:pt x="1406" y="184"/>
                  <a:pt x="1409" y="178"/>
                  <a:pt x="1410" y="173"/>
                </a:cubicBezTo>
                <a:cubicBezTo>
                  <a:pt x="1412" y="168"/>
                  <a:pt x="1414" y="164"/>
                  <a:pt x="1413" y="160"/>
                </a:cubicBezTo>
                <a:cubicBezTo>
                  <a:pt x="1415" y="166"/>
                  <a:pt x="1416" y="169"/>
                  <a:pt x="1415" y="174"/>
                </a:cubicBezTo>
                <a:cubicBezTo>
                  <a:pt x="1415" y="178"/>
                  <a:pt x="1415" y="186"/>
                  <a:pt x="1416" y="188"/>
                </a:cubicBezTo>
                <a:cubicBezTo>
                  <a:pt x="1417" y="189"/>
                  <a:pt x="1420" y="191"/>
                  <a:pt x="1422" y="191"/>
                </a:cubicBezTo>
                <a:cubicBezTo>
                  <a:pt x="1424" y="190"/>
                  <a:pt x="1421" y="182"/>
                  <a:pt x="1421" y="181"/>
                </a:cubicBezTo>
                <a:cubicBezTo>
                  <a:pt x="1421" y="179"/>
                  <a:pt x="1424" y="177"/>
                  <a:pt x="1425" y="177"/>
                </a:cubicBezTo>
                <a:cubicBezTo>
                  <a:pt x="1427" y="176"/>
                  <a:pt x="1425" y="170"/>
                  <a:pt x="1423" y="167"/>
                </a:cubicBezTo>
                <a:cubicBezTo>
                  <a:pt x="1421" y="164"/>
                  <a:pt x="1419" y="163"/>
                  <a:pt x="1420" y="163"/>
                </a:cubicBezTo>
                <a:cubicBezTo>
                  <a:pt x="1422" y="162"/>
                  <a:pt x="1424" y="159"/>
                  <a:pt x="1423" y="158"/>
                </a:cubicBezTo>
                <a:cubicBezTo>
                  <a:pt x="1421" y="158"/>
                  <a:pt x="1422" y="155"/>
                  <a:pt x="1419" y="156"/>
                </a:cubicBezTo>
                <a:cubicBezTo>
                  <a:pt x="1418" y="156"/>
                  <a:pt x="1412" y="155"/>
                  <a:pt x="1413" y="159"/>
                </a:cubicBezTo>
                <a:cubicBezTo>
                  <a:pt x="1411" y="155"/>
                  <a:pt x="1409" y="153"/>
                  <a:pt x="1406" y="153"/>
                </a:cubicBezTo>
                <a:cubicBezTo>
                  <a:pt x="1403" y="154"/>
                  <a:pt x="1401" y="156"/>
                  <a:pt x="1398" y="156"/>
                </a:cubicBezTo>
                <a:cubicBezTo>
                  <a:pt x="1394" y="156"/>
                  <a:pt x="1397" y="150"/>
                  <a:pt x="1395" y="150"/>
                </a:cubicBezTo>
                <a:cubicBezTo>
                  <a:pt x="1394" y="150"/>
                  <a:pt x="1390" y="155"/>
                  <a:pt x="1388" y="153"/>
                </a:cubicBezTo>
                <a:cubicBezTo>
                  <a:pt x="1387" y="150"/>
                  <a:pt x="1394" y="147"/>
                  <a:pt x="1399" y="145"/>
                </a:cubicBezTo>
                <a:cubicBezTo>
                  <a:pt x="1405" y="143"/>
                  <a:pt x="1415" y="132"/>
                  <a:pt x="1418" y="132"/>
                </a:cubicBezTo>
                <a:cubicBezTo>
                  <a:pt x="1422" y="131"/>
                  <a:pt x="1432" y="132"/>
                  <a:pt x="1440" y="132"/>
                </a:cubicBezTo>
                <a:cubicBezTo>
                  <a:pt x="1448" y="132"/>
                  <a:pt x="1451" y="128"/>
                  <a:pt x="1454" y="130"/>
                </a:cubicBezTo>
                <a:cubicBezTo>
                  <a:pt x="1456" y="132"/>
                  <a:pt x="1462" y="134"/>
                  <a:pt x="1465" y="134"/>
                </a:cubicBezTo>
                <a:cubicBezTo>
                  <a:pt x="1469" y="133"/>
                  <a:pt x="1467" y="134"/>
                  <a:pt x="1472" y="130"/>
                </a:cubicBezTo>
                <a:cubicBezTo>
                  <a:pt x="1478" y="126"/>
                  <a:pt x="1483" y="124"/>
                  <a:pt x="1485" y="121"/>
                </a:cubicBezTo>
                <a:cubicBezTo>
                  <a:pt x="1488" y="118"/>
                  <a:pt x="1495" y="116"/>
                  <a:pt x="1496" y="119"/>
                </a:cubicBezTo>
                <a:cubicBezTo>
                  <a:pt x="1496" y="122"/>
                  <a:pt x="1495" y="125"/>
                  <a:pt x="1498" y="125"/>
                </a:cubicBezTo>
                <a:cubicBezTo>
                  <a:pt x="1501" y="125"/>
                  <a:pt x="1505" y="122"/>
                  <a:pt x="1509" y="121"/>
                </a:cubicBezTo>
                <a:cubicBezTo>
                  <a:pt x="1513" y="119"/>
                  <a:pt x="1516" y="117"/>
                  <a:pt x="1516" y="117"/>
                </a:cubicBezTo>
                <a:cubicBezTo>
                  <a:pt x="1516" y="117"/>
                  <a:pt x="1500" y="128"/>
                  <a:pt x="1497" y="130"/>
                </a:cubicBezTo>
                <a:cubicBezTo>
                  <a:pt x="1493" y="132"/>
                  <a:pt x="1484" y="134"/>
                  <a:pt x="1480" y="138"/>
                </a:cubicBezTo>
                <a:cubicBezTo>
                  <a:pt x="1476" y="143"/>
                  <a:pt x="1474" y="144"/>
                  <a:pt x="1474" y="149"/>
                </a:cubicBezTo>
                <a:cubicBezTo>
                  <a:pt x="1475" y="154"/>
                  <a:pt x="1481" y="161"/>
                  <a:pt x="1478" y="165"/>
                </a:cubicBezTo>
                <a:cubicBezTo>
                  <a:pt x="1475" y="170"/>
                  <a:pt x="1474" y="176"/>
                  <a:pt x="1474" y="176"/>
                </a:cubicBezTo>
                <a:cubicBezTo>
                  <a:pt x="1474" y="176"/>
                  <a:pt x="1479" y="170"/>
                  <a:pt x="1485" y="166"/>
                </a:cubicBezTo>
                <a:cubicBezTo>
                  <a:pt x="1491" y="161"/>
                  <a:pt x="1495" y="156"/>
                  <a:pt x="1497" y="153"/>
                </a:cubicBezTo>
                <a:cubicBezTo>
                  <a:pt x="1500" y="151"/>
                  <a:pt x="1507" y="151"/>
                  <a:pt x="1507" y="148"/>
                </a:cubicBezTo>
                <a:cubicBezTo>
                  <a:pt x="1507" y="146"/>
                  <a:pt x="1508" y="142"/>
                  <a:pt x="1510" y="139"/>
                </a:cubicBezTo>
                <a:cubicBezTo>
                  <a:pt x="1511" y="136"/>
                  <a:pt x="1507" y="137"/>
                  <a:pt x="1510" y="133"/>
                </a:cubicBezTo>
                <a:cubicBezTo>
                  <a:pt x="1512" y="129"/>
                  <a:pt x="1511" y="126"/>
                  <a:pt x="1523" y="126"/>
                </a:cubicBezTo>
                <a:close/>
                <a:moveTo>
                  <a:pt x="934" y="394"/>
                </a:moveTo>
                <a:cubicBezTo>
                  <a:pt x="936" y="397"/>
                  <a:pt x="930" y="407"/>
                  <a:pt x="926" y="406"/>
                </a:cubicBezTo>
                <a:cubicBezTo>
                  <a:pt x="923" y="406"/>
                  <a:pt x="924" y="397"/>
                  <a:pt x="925" y="395"/>
                </a:cubicBezTo>
                <a:cubicBezTo>
                  <a:pt x="926" y="393"/>
                  <a:pt x="933" y="393"/>
                  <a:pt x="934" y="394"/>
                </a:cubicBezTo>
                <a:close/>
                <a:moveTo>
                  <a:pt x="919" y="122"/>
                </a:moveTo>
                <a:cubicBezTo>
                  <a:pt x="921" y="117"/>
                  <a:pt x="932" y="124"/>
                  <a:pt x="930" y="126"/>
                </a:cubicBezTo>
                <a:cubicBezTo>
                  <a:pt x="928" y="129"/>
                  <a:pt x="918" y="126"/>
                  <a:pt x="919" y="122"/>
                </a:cubicBezTo>
                <a:close/>
                <a:moveTo>
                  <a:pt x="967" y="211"/>
                </a:moveTo>
                <a:cubicBezTo>
                  <a:pt x="963" y="212"/>
                  <a:pt x="954" y="213"/>
                  <a:pt x="951" y="213"/>
                </a:cubicBezTo>
                <a:cubicBezTo>
                  <a:pt x="948" y="212"/>
                  <a:pt x="943" y="209"/>
                  <a:pt x="939" y="208"/>
                </a:cubicBezTo>
                <a:cubicBezTo>
                  <a:pt x="934" y="207"/>
                  <a:pt x="928" y="208"/>
                  <a:pt x="926" y="210"/>
                </a:cubicBezTo>
                <a:cubicBezTo>
                  <a:pt x="924" y="213"/>
                  <a:pt x="917" y="212"/>
                  <a:pt x="914" y="212"/>
                </a:cubicBezTo>
                <a:cubicBezTo>
                  <a:pt x="911" y="212"/>
                  <a:pt x="907" y="216"/>
                  <a:pt x="906" y="214"/>
                </a:cubicBezTo>
                <a:cubicBezTo>
                  <a:pt x="906" y="214"/>
                  <a:pt x="909" y="207"/>
                  <a:pt x="906" y="206"/>
                </a:cubicBezTo>
                <a:cubicBezTo>
                  <a:pt x="904" y="206"/>
                  <a:pt x="907" y="201"/>
                  <a:pt x="909" y="200"/>
                </a:cubicBezTo>
                <a:cubicBezTo>
                  <a:pt x="912" y="198"/>
                  <a:pt x="914" y="194"/>
                  <a:pt x="917" y="191"/>
                </a:cubicBezTo>
                <a:cubicBezTo>
                  <a:pt x="919" y="187"/>
                  <a:pt x="922" y="186"/>
                  <a:pt x="924" y="187"/>
                </a:cubicBezTo>
                <a:cubicBezTo>
                  <a:pt x="926" y="187"/>
                  <a:pt x="930" y="194"/>
                  <a:pt x="931" y="196"/>
                </a:cubicBezTo>
                <a:cubicBezTo>
                  <a:pt x="932" y="199"/>
                  <a:pt x="936" y="195"/>
                  <a:pt x="937" y="195"/>
                </a:cubicBezTo>
                <a:cubicBezTo>
                  <a:pt x="939" y="194"/>
                  <a:pt x="941" y="192"/>
                  <a:pt x="942" y="190"/>
                </a:cubicBezTo>
                <a:cubicBezTo>
                  <a:pt x="942" y="188"/>
                  <a:pt x="945" y="187"/>
                  <a:pt x="949" y="187"/>
                </a:cubicBezTo>
                <a:cubicBezTo>
                  <a:pt x="953" y="187"/>
                  <a:pt x="949" y="190"/>
                  <a:pt x="947" y="191"/>
                </a:cubicBezTo>
                <a:cubicBezTo>
                  <a:pt x="944" y="191"/>
                  <a:pt x="946" y="193"/>
                  <a:pt x="950" y="194"/>
                </a:cubicBezTo>
                <a:cubicBezTo>
                  <a:pt x="955" y="196"/>
                  <a:pt x="959" y="200"/>
                  <a:pt x="964" y="203"/>
                </a:cubicBezTo>
                <a:cubicBezTo>
                  <a:pt x="969" y="205"/>
                  <a:pt x="970" y="211"/>
                  <a:pt x="967" y="211"/>
                </a:cubicBezTo>
                <a:close/>
                <a:moveTo>
                  <a:pt x="1026" y="193"/>
                </a:moveTo>
                <a:cubicBezTo>
                  <a:pt x="1024" y="194"/>
                  <a:pt x="1017" y="195"/>
                  <a:pt x="1015" y="193"/>
                </a:cubicBezTo>
                <a:cubicBezTo>
                  <a:pt x="1013" y="191"/>
                  <a:pt x="1007" y="193"/>
                  <a:pt x="1007" y="197"/>
                </a:cubicBezTo>
                <a:cubicBezTo>
                  <a:pt x="1007" y="202"/>
                  <a:pt x="1009" y="199"/>
                  <a:pt x="1011" y="200"/>
                </a:cubicBezTo>
                <a:cubicBezTo>
                  <a:pt x="1013" y="202"/>
                  <a:pt x="1014" y="204"/>
                  <a:pt x="1015" y="206"/>
                </a:cubicBezTo>
                <a:cubicBezTo>
                  <a:pt x="1017" y="208"/>
                  <a:pt x="1019" y="208"/>
                  <a:pt x="1021" y="209"/>
                </a:cubicBezTo>
                <a:cubicBezTo>
                  <a:pt x="1023" y="211"/>
                  <a:pt x="1016" y="214"/>
                  <a:pt x="1019" y="216"/>
                </a:cubicBezTo>
                <a:cubicBezTo>
                  <a:pt x="1022" y="218"/>
                  <a:pt x="1024" y="227"/>
                  <a:pt x="1024" y="230"/>
                </a:cubicBezTo>
                <a:cubicBezTo>
                  <a:pt x="1024" y="232"/>
                  <a:pt x="1016" y="233"/>
                  <a:pt x="1013" y="233"/>
                </a:cubicBezTo>
                <a:cubicBezTo>
                  <a:pt x="1010" y="232"/>
                  <a:pt x="1002" y="230"/>
                  <a:pt x="1000" y="229"/>
                </a:cubicBezTo>
                <a:cubicBezTo>
                  <a:pt x="997" y="228"/>
                  <a:pt x="996" y="219"/>
                  <a:pt x="999" y="219"/>
                </a:cubicBezTo>
                <a:cubicBezTo>
                  <a:pt x="1002" y="219"/>
                  <a:pt x="1003" y="218"/>
                  <a:pt x="1007" y="215"/>
                </a:cubicBezTo>
                <a:cubicBezTo>
                  <a:pt x="1011" y="211"/>
                  <a:pt x="1001" y="210"/>
                  <a:pt x="999" y="209"/>
                </a:cubicBezTo>
                <a:cubicBezTo>
                  <a:pt x="996" y="208"/>
                  <a:pt x="991" y="200"/>
                  <a:pt x="989" y="197"/>
                </a:cubicBezTo>
                <a:cubicBezTo>
                  <a:pt x="987" y="195"/>
                  <a:pt x="988" y="191"/>
                  <a:pt x="993" y="188"/>
                </a:cubicBezTo>
                <a:cubicBezTo>
                  <a:pt x="995" y="186"/>
                  <a:pt x="1001" y="189"/>
                  <a:pt x="1004" y="188"/>
                </a:cubicBezTo>
                <a:cubicBezTo>
                  <a:pt x="1007" y="186"/>
                  <a:pt x="1010" y="183"/>
                  <a:pt x="1012" y="183"/>
                </a:cubicBezTo>
                <a:cubicBezTo>
                  <a:pt x="1013" y="182"/>
                  <a:pt x="1020" y="184"/>
                  <a:pt x="1021" y="186"/>
                </a:cubicBezTo>
                <a:cubicBezTo>
                  <a:pt x="1023" y="188"/>
                  <a:pt x="1027" y="192"/>
                  <a:pt x="1026" y="193"/>
                </a:cubicBezTo>
                <a:close/>
                <a:moveTo>
                  <a:pt x="1434" y="581"/>
                </a:moveTo>
                <a:cubicBezTo>
                  <a:pt x="1432" y="580"/>
                  <a:pt x="1428" y="579"/>
                  <a:pt x="1428" y="579"/>
                </a:cubicBezTo>
                <a:cubicBezTo>
                  <a:pt x="1424" y="583"/>
                  <a:pt x="1432" y="583"/>
                  <a:pt x="1431" y="587"/>
                </a:cubicBezTo>
                <a:cubicBezTo>
                  <a:pt x="1430" y="591"/>
                  <a:pt x="1437" y="590"/>
                  <a:pt x="1438" y="589"/>
                </a:cubicBezTo>
                <a:cubicBezTo>
                  <a:pt x="1440" y="588"/>
                  <a:pt x="1445" y="580"/>
                  <a:pt x="1444" y="577"/>
                </a:cubicBezTo>
                <a:cubicBezTo>
                  <a:pt x="1443" y="575"/>
                  <a:pt x="1436" y="581"/>
                  <a:pt x="1434" y="581"/>
                </a:cubicBezTo>
                <a:close/>
                <a:moveTo>
                  <a:pt x="1357" y="385"/>
                </a:moveTo>
                <a:cubicBezTo>
                  <a:pt x="1354" y="384"/>
                  <a:pt x="1348" y="398"/>
                  <a:pt x="1352" y="399"/>
                </a:cubicBezTo>
                <a:cubicBezTo>
                  <a:pt x="1357" y="400"/>
                  <a:pt x="1360" y="386"/>
                  <a:pt x="1357" y="385"/>
                </a:cubicBezTo>
                <a:close/>
                <a:moveTo>
                  <a:pt x="1448" y="488"/>
                </a:moveTo>
                <a:cubicBezTo>
                  <a:pt x="1448" y="485"/>
                  <a:pt x="1441" y="485"/>
                  <a:pt x="1438" y="482"/>
                </a:cubicBezTo>
                <a:cubicBezTo>
                  <a:pt x="1435" y="479"/>
                  <a:pt x="1434" y="471"/>
                  <a:pt x="1432" y="467"/>
                </a:cubicBezTo>
                <a:cubicBezTo>
                  <a:pt x="1430" y="462"/>
                  <a:pt x="1427" y="459"/>
                  <a:pt x="1423" y="455"/>
                </a:cubicBezTo>
                <a:cubicBezTo>
                  <a:pt x="1419" y="451"/>
                  <a:pt x="1417" y="441"/>
                  <a:pt x="1416" y="442"/>
                </a:cubicBezTo>
                <a:cubicBezTo>
                  <a:pt x="1415" y="443"/>
                  <a:pt x="1412" y="454"/>
                  <a:pt x="1414" y="457"/>
                </a:cubicBezTo>
                <a:cubicBezTo>
                  <a:pt x="1417" y="461"/>
                  <a:pt x="1413" y="468"/>
                  <a:pt x="1411" y="472"/>
                </a:cubicBezTo>
                <a:cubicBezTo>
                  <a:pt x="1409" y="477"/>
                  <a:pt x="1405" y="471"/>
                  <a:pt x="1401" y="469"/>
                </a:cubicBezTo>
                <a:cubicBezTo>
                  <a:pt x="1397" y="467"/>
                  <a:pt x="1392" y="465"/>
                  <a:pt x="1389" y="463"/>
                </a:cubicBezTo>
                <a:cubicBezTo>
                  <a:pt x="1387" y="460"/>
                  <a:pt x="1394" y="453"/>
                  <a:pt x="1392" y="450"/>
                </a:cubicBezTo>
                <a:cubicBezTo>
                  <a:pt x="1390" y="448"/>
                  <a:pt x="1380" y="450"/>
                  <a:pt x="1379" y="450"/>
                </a:cubicBezTo>
                <a:cubicBezTo>
                  <a:pt x="1377" y="450"/>
                  <a:pt x="1375" y="446"/>
                  <a:pt x="1373" y="446"/>
                </a:cubicBezTo>
                <a:cubicBezTo>
                  <a:pt x="1371" y="446"/>
                  <a:pt x="1371" y="454"/>
                  <a:pt x="1371" y="454"/>
                </a:cubicBezTo>
                <a:cubicBezTo>
                  <a:pt x="1371" y="454"/>
                  <a:pt x="1369" y="451"/>
                  <a:pt x="1365" y="448"/>
                </a:cubicBezTo>
                <a:cubicBezTo>
                  <a:pt x="1362" y="444"/>
                  <a:pt x="1366" y="450"/>
                  <a:pt x="1362" y="453"/>
                </a:cubicBezTo>
                <a:cubicBezTo>
                  <a:pt x="1359" y="457"/>
                  <a:pt x="1360" y="455"/>
                  <a:pt x="1359" y="459"/>
                </a:cubicBezTo>
                <a:cubicBezTo>
                  <a:pt x="1357" y="463"/>
                  <a:pt x="1354" y="462"/>
                  <a:pt x="1350" y="458"/>
                </a:cubicBezTo>
                <a:cubicBezTo>
                  <a:pt x="1347" y="454"/>
                  <a:pt x="1345" y="457"/>
                  <a:pt x="1343" y="458"/>
                </a:cubicBezTo>
                <a:cubicBezTo>
                  <a:pt x="1340" y="459"/>
                  <a:pt x="1339" y="465"/>
                  <a:pt x="1337" y="467"/>
                </a:cubicBezTo>
                <a:cubicBezTo>
                  <a:pt x="1336" y="468"/>
                  <a:pt x="1328" y="470"/>
                  <a:pt x="1326" y="472"/>
                </a:cubicBezTo>
                <a:cubicBezTo>
                  <a:pt x="1324" y="474"/>
                  <a:pt x="1324" y="480"/>
                  <a:pt x="1324" y="482"/>
                </a:cubicBezTo>
                <a:cubicBezTo>
                  <a:pt x="1324" y="483"/>
                  <a:pt x="1316" y="482"/>
                  <a:pt x="1313" y="484"/>
                </a:cubicBezTo>
                <a:cubicBezTo>
                  <a:pt x="1310" y="486"/>
                  <a:pt x="1306" y="485"/>
                  <a:pt x="1304" y="485"/>
                </a:cubicBezTo>
                <a:cubicBezTo>
                  <a:pt x="1301" y="485"/>
                  <a:pt x="1292" y="492"/>
                  <a:pt x="1289" y="494"/>
                </a:cubicBezTo>
                <a:cubicBezTo>
                  <a:pt x="1286" y="496"/>
                  <a:pt x="1286" y="503"/>
                  <a:pt x="1287" y="505"/>
                </a:cubicBezTo>
                <a:cubicBezTo>
                  <a:pt x="1289" y="507"/>
                  <a:pt x="1292" y="511"/>
                  <a:pt x="1290" y="512"/>
                </a:cubicBezTo>
                <a:cubicBezTo>
                  <a:pt x="1288" y="513"/>
                  <a:pt x="1287" y="518"/>
                  <a:pt x="1292" y="522"/>
                </a:cubicBezTo>
                <a:cubicBezTo>
                  <a:pt x="1296" y="527"/>
                  <a:pt x="1295" y="528"/>
                  <a:pt x="1295" y="530"/>
                </a:cubicBezTo>
                <a:cubicBezTo>
                  <a:pt x="1295" y="533"/>
                  <a:pt x="1297" y="533"/>
                  <a:pt x="1300" y="537"/>
                </a:cubicBezTo>
                <a:cubicBezTo>
                  <a:pt x="1303" y="541"/>
                  <a:pt x="1295" y="544"/>
                  <a:pt x="1294" y="546"/>
                </a:cubicBezTo>
                <a:cubicBezTo>
                  <a:pt x="1293" y="549"/>
                  <a:pt x="1296" y="552"/>
                  <a:pt x="1299" y="554"/>
                </a:cubicBezTo>
                <a:cubicBezTo>
                  <a:pt x="1301" y="556"/>
                  <a:pt x="1307" y="555"/>
                  <a:pt x="1310" y="553"/>
                </a:cubicBezTo>
                <a:cubicBezTo>
                  <a:pt x="1314" y="552"/>
                  <a:pt x="1317" y="549"/>
                  <a:pt x="1320" y="549"/>
                </a:cubicBezTo>
                <a:cubicBezTo>
                  <a:pt x="1322" y="549"/>
                  <a:pt x="1332" y="548"/>
                  <a:pt x="1332" y="548"/>
                </a:cubicBezTo>
                <a:cubicBezTo>
                  <a:pt x="1332" y="548"/>
                  <a:pt x="1336" y="543"/>
                  <a:pt x="1339" y="539"/>
                </a:cubicBezTo>
                <a:cubicBezTo>
                  <a:pt x="1342" y="536"/>
                  <a:pt x="1350" y="539"/>
                  <a:pt x="1350" y="539"/>
                </a:cubicBezTo>
                <a:cubicBezTo>
                  <a:pt x="1350" y="539"/>
                  <a:pt x="1353" y="537"/>
                  <a:pt x="1362" y="535"/>
                </a:cubicBezTo>
                <a:cubicBezTo>
                  <a:pt x="1371" y="533"/>
                  <a:pt x="1368" y="537"/>
                  <a:pt x="1371" y="538"/>
                </a:cubicBezTo>
                <a:cubicBezTo>
                  <a:pt x="1374" y="539"/>
                  <a:pt x="1379" y="540"/>
                  <a:pt x="1382" y="542"/>
                </a:cubicBezTo>
                <a:cubicBezTo>
                  <a:pt x="1384" y="544"/>
                  <a:pt x="1382" y="548"/>
                  <a:pt x="1381" y="550"/>
                </a:cubicBezTo>
                <a:cubicBezTo>
                  <a:pt x="1381" y="552"/>
                  <a:pt x="1388" y="551"/>
                  <a:pt x="1388" y="549"/>
                </a:cubicBezTo>
                <a:cubicBezTo>
                  <a:pt x="1388" y="547"/>
                  <a:pt x="1390" y="546"/>
                  <a:pt x="1394" y="543"/>
                </a:cubicBezTo>
                <a:cubicBezTo>
                  <a:pt x="1398" y="541"/>
                  <a:pt x="1395" y="547"/>
                  <a:pt x="1396" y="550"/>
                </a:cubicBezTo>
                <a:cubicBezTo>
                  <a:pt x="1398" y="553"/>
                  <a:pt x="1400" y="545"/>
                  <a:pt x="1400" y="549"/>
                </a:cubicBezTo>
                <a:cubicBezTo>
                  <a:pt x="1400" y="550"/>
                  <a:pt x="1401" y="552"/>
                  <a:pt x="1402" y="553"/>
                </a:cubicBezTo>
                <a:cubicBezTo>
                  <a:pt x="1402" y="554"/>
                  <a:pt x="1407" y="554"/>
                  <a:pt x="1407" y="558"/>
                </a:cubicBezTo>
                <a:cubicBezTo>
                  <a:pt x="1407" y="562"/>
                  <a:pt x="1407" y="564"/>
                  <a:pt x="1408" y="565"/>
                </a:cubicBezTo>
                <a:cubicBezTo>
                  <a:pt x="1409" y="566"/>
                  <a:pt x="1415" y="565"/>
                  <a:pt x="1418" y="569"/>
                </a:cubicBezTo>
                <a:cubicBezTo>
                  <a:pt x="1421" y="574"/>
                  <a:pt x="1423" y="570"/>
                  <a:pt x="1424" y="568"/>
                </a:cubicBezTo>
                <a:cubicBezTo>
                  <a:pt x="1426" y="566"/>
                  <a:pt x="1431" y="569"/>
                  <a:pt x="1432" y="570"/>
                </a:cubicBezTo>
                <a:cubicBezTo>
                  <a:pt x="1434" y="572"/>
                  <a:pt x="1438" y="567"/>
                  <a:pt x="1444" y="566"/>
                </a:cubicBezTo>
                <a:cubicBezTo>
                  <a:pt x="1449" y="564"/>
                  <a:pt x="1449" y="564"/>
                  <a:pt x="1450" y="562"/>
                </a:cubicBezTo>
                <a:cubicBezTo>
                  <a:pt x="1452" y="560"/>
                  <a:pt x="1453" y="554"/>
                  <a:pt x="1456" y="549"/>
                </a:cubicBezTo>
                <a:cubicBezTo>
                  <a:pt x="1460" y="545"/>
                  <a:pt x="1464" y="537"/>
                  <a:pt x="1464" y="531"/>
                </a:cubicBezTo>
                <a:cubicBezTo>
                  <a:pt x="1464" y="525"/>
                  <a:pt x="1464" y="511"/>
                  <a:pt x="1460" y="504"/>
                </a:cubicBezTo>
                <a:cubicBezTo>
                  <a:pt x="1455" y="498"/>
                  <a:pt x="1447" y="491"/>
                  <a:pt x="1448" y="488"/>
                </a:cubicBezTo>
                <a:close/>
                <a:moveTo>
                  <a:pt x="847" y="232"/>
                </a:moveTo>
                <a:cubicBezTo>
                  <a:pt x="848" y="232"/>
                  <a:pt x="853" y="232"/>
                  <a:pt x="852" y="228"/>
                </a:cubicBezTo>
                <a:cubicBezTo>
                  <a:pt x="850" y="224"/>
                  <a:pt x="847" y="224"/>
                  <a:pt x="846" y="224"/>
                </a:cubicBezTo>
                <a:cubicBezTo>
                  <a:pt x="845" y="224"/>
                  <a:pt x="840" y="223"/>
                  <a:pt x="838" y="224"/>
                </a:cubicBezTo>
                <a:cubicBezTo>
                  <a:pt x="836" y="225"/>
                  <a:pt x="840" y="228"/>
                  <a:pt x="842" y="228"/>
                </a:cubicBezTo>
                <a:cubicBezTo>
                  <a:pt x="844" y="229"/>
                  <a:pt x="845" y="231"/>
                  <a:pt x="847" y="232"/>
                </a:cubicBezTo>
                <a:close/>
                <a:moveTo>
                  <a:pt x="1554" y="576"/>
                </a:moveTo>
                <a:cubicBezTo>
                  <a:pt x="1554" y="578"/>
                  <a:pt x="1550" y="578"/>
                  <a:pt x="1548" y="580"/>
                </a:cubicBezTo>
                <a:cubicBezTo>
                  <a:pt x="1546" y="582"/>
                  <a:pt x="1548" y="583"/>
                  <a:pt x="1542" y="586"/>
                </a:cubicBezTo>
                <a:cubicBezTo>
                  <a:pt x="1535" y="590"/>
                  <a:pt x="1527" y="594"/>
                  <a:pt x="1526" y="598"/>
                </a:cubicBezTo>
                <a:cubicBezTo>
                  <a:pt x="1524" y="601"/>
                  <a:pt x="1527" y="603"/>
                  <a:pt x="1533" y="603"/>
                </a:cubicBezTo>
                <a:cubicBezTo>
                  <a:pt x="1539" y="604"/>
                  <a:pt x="1538" y="605"/>
                  <a:pt x="1542" y="600"/>
                </a:cubicBezTo>
                <a:cubicBezTo>
                  <a:pt x="1546" y="596"/>
                  <a:pt x="1550" y="593"/>
                  <a:pt x="1555" y="589"/>
                </a:cubicBezTo>
                <a:cubicBezTo>
                  <a:pt x="1560" y="586"/>
                  <a:pt x="1560" y="580"/>
                  <a:pt x="1560" y="580"/>
                </a:cubicBezTo>
                <a:cubicBezTo>
                  <a:pt x="1560" y="580"/>
                  <a:pt x="1555" y="575"/>
                  <a:pt x="1554" y="576"/>
                </a:cubicBezTo>
                <a:close/>
                <a:moveTo>
                  <a:pt x="1574" y="563"/>
                </a:moveTo>
                <a:cubicBezTo>
                  <a:pt x="1573" y="563"/>
                  <a:pt x="1572" y="565"/>
                  <a:pt x="1569" y="563"/>
                </a:cubicBezTo>
                <a:cubicBezTo>
                  <a:pt x="1565" y="561"/>
                  <a:pt x="1566" y="562"/>
                  <a:pt x="1564" y="558"/>
                </a:cubicBezTo>
                <a:cubicBezTo>
                  <a:pt x="1561" y="555"/>
                  <a:pt x="1561" y="550"/>
                  <a:pt x="1557" y="552"/>
                </a:cubicBezTo>
                <a:cubicBezTo>
                  <a:pt x="1556" y="552"/>
                  <a:pt x="1557" y="557"/>
                  <a:pt x="1559" y="558"/>
                </a:cubicBezTo>
                <a:cubicBezTo>
                  <a:pt x="1560" y="560"/>
                  <a:pt x="1561" y="565"/>
                  <a:pt x="1561" y="566"/>
                </a:cubicBezTo>
                <a:cubicBezTo>
                  <a:pt x="1560" y="568"/>
                  <a:pt x="1554" y="570"/>
                  <a:pt x="1557" y="572"/>
                </a:cubicBezTo>
                <a:cubicBezTo>
                  <a:pt x="1560" y="574"/>
                  <a:pt x="1566" y="572"/>
                  <a:pt x="1565" y="574"/>
                </a:cubicBezTo>
                <a:cubicBezTo>
                  <a:pt x="1564" y="576"/>
                  <a:pt x="1561" y="579"/>
                  <a:pt x="1564" y="580"/>
                </a:cubicBezTo>
                <a:cubicBezTo>
                  <a:pt x="1568" y="581"/>
                  <a:pt x="1569" y="577"/>
                  <a:pt x="1570" y="575"/>
                </a:cubicBezTo>
                <a:cubicBezTo>
                  <a:pt x="1572" y="572"/>
                  <a:pt x="1573" y="570"/>
                  <a:pt x="1576" y="568"/>
                </a:cubicBezTo>
                <a:cubicBezTo>
                  <a:pt x="1578" y="567"/>
                  <a:pt x="1576" y="563"/>
                  <a:pt x="1574" y="563"/>
                </a:cubicBezTo>
                <a:close/>
                <a:moveTo>
                  <a:pt x="1585" y="467"/>
                </a:moveTo>
                <a:cubicBezTo>
                  <a:pt x="1581" y="466"/>
                  <a:pt x="1575" y="475"/>
                  <a:pt x="1575" y="475"/>
                </a:cubicBezTo>
                <a:cubicBezTo>
                  <a:pt x="1580" y="477"/>
                  <a:pt x="1588" y="468"/>
                  <a:pt x="1585" y="467"/>
                </a:cubicBezTo>
                <a:close/>
                <a:moveTo>
                  <a:pt x="825" y="218"/>
                </a:moveTo>
                <a:cubicBezTo>
                  <a:pt x="827" y="216"/>
                  <a:pt x="823" y="212"/>
                  <a:pt x="822" y="212"/>
                </a:cubicBezTo>
                <a:cubicBezTo>
                  <a:pt x="818" y="212"/>
                  <a:pt x="816" y="217"/>
                  <a:pt x="819" y="219"/>
                </a:cubicBezTo>
                <a:cubicBezTo>
                  <a:pt x="821" y="221"/>
                  <a:pt x="823" y="221"/>
                  <a:pt x="825" y="218"/>
                </a:cubicBezTo>
                <a:close/>
                <a:moveTo>
                  <a:pt x="797" y="218"/>
                </a:moveTo>
                <a:cubicBezTo>
                  <a:pt x="797" y="217"/>
                  <a:pt x="795" y="214"/>
                  <a:pt x="793" y="218"/>
                </a:cubicBezTo>
                <a:cubicBezTo>
                  <a:pt x="792" y="219"/>
                  <a:pt x="796" y="220"/>
                  <a:pt x="797" y="218"/>
                </a:cubicBezTo>
                <a:close/>
                <a:moveTo>
                  <a:pt x="1313" y="438"/>
                </a:moveTo>
                <a:cubicBezTo>
                  <a:pt x="1312" y="441"/>
                  <a:pt x="1319" y="443"/>
                  <a:pt x="1319" y="439"/>
                </a:cubicBezTo>
                <a:cubicBezTo>
                  <a:pt x="1320" y="435"/>
                  <a:pt x="1314" y="435"/>
                  <a:pt x="1313" y="438"/>
                </a:cubicBezTo>
                <a:close/>
                <a:moveTo>
                  <a:pt x="1340" y="389"/>
                </a:moveTo>
                <a:cubicBezTo>
                  <a:pt x="1339" y="389"/>
                  <a:pt x="1328" y="391"/>
                  <a:pt x="1327" y="391"/>
                </a:cubicBezTo>
                <a:cubicBezTo>
                  <a:pt x="1326" y="392"/>
                  <a:pt x="1319" y="390"/>
                  <a:pt x="1319" y="390"/>
                </a:cubicBezTo>
                <a:cubicBezTo>
                  <a:pt x="1316" y="393"/>
                  <a:pt x="1318" y="396"/>
                  <a:pt x="1322" y="395"/>
                </a:cubicBezTo>
                <a:cubicBezTo>
                  <a:pt x="1326" y="395"/>
                  <a:pt x="1335" y="394"/>
                  <a:pt x="1337" y="394"/>
                </a:cubicBezTo>
                <a:cubicBezTo>
                  <a:pt x="1339" y="394"/>
                  <a:pt x="1342" y="389"/>
                  <a:pt x="1340" y="389"/>
                </a:cubicBezTo>
                <a:close/>
                <a:moveTo>
                  <a:pt x="1293" y="433"/>
                </a:moveTo>
                <a:cubicBezTo>
                  <a:pt x="1294" y="431"/>
                  <a:pt x="1289" y="427"/>
                  <a:pt x="1287" y="427"/>
                </a:cubicBezTo>
                <a:cubicBezTo>
                  <a:pt x="1286" y="427"/>
                  <a:pt x="1276" y="425"/>
                  <a:pt x="1276" y="425"/>
                </a:cubicBezTo>
                <a:cubicBezTo>
                  <a:pt x="1274" y="426"/>
                  <a:pt x="1272" y="426"/>
                  <a:pt x="1271" y="427"/>
                </a:cubicBezTo>
                <a:cubicBezTo>
                  <a:pt x="1271" y="427"/>
                  <a:pt x="1271" y="427"/>
                  <a:pt x="1270" y="426"/>
                </a:cubicBezTo>
                <a:cubicBezTo>
                  <a:pt x="1266" y="424"/>
                  <a:pt x="1261" y="426"/>
                  <a:pt x="1259" y="423"/>
                </a:cubicBezTo>
                <a:cubicBezTo>
                  <a:pt x="1258" y="420"/>
                  <a:pt x="1256" y="420"/>
                  <a:pt x="1254" y="422"/>
                </a:cubicBezTo>
                <a:cubicBezTo>
                  <a:pt x="1251" y="426"/>
                  <a:pt x="1255" y="428"/>
                  <a:pt x="1256" y="429"/>
                </a:cubicBezTo>
                <a:cubicBezTo>
                  <a:pt x="1257" y="430"/>
                  <a:pt x="1261" y="430"/>
                  <a:pt x="1265" y="430"/>
                </a:cubicBezTo>
                <a:cubicBezTo>
                  <a:pt x="1268" y="430"/>
                  <a:pt x="1271" y="429"/>
                  <a:pt x="1271" y="428"/>
                </a:cubicBezTo>
                <a:cubicBezTo>
                  <a:pt x="1271" y="429"/>
                  <a:pt x="1272" y="429"/>
                  <a:pt x="1272" y="430"/>
                </a:cubicBezTo>
                <a:cubicBezTo>
                  <a:pt x="1275" y="432"/>
                  <a:pt x="1277" y="434"/>
                  <a:pt x="1282" y="433"/>
                </a:cubicBezTo>
                <a:cubicBezTo>
                  <a:pt x="1286" y="433"/>
                  <a:pt x="1293" y="435"/>
                  <a:pt x="1293" y="433"/>
                </a:cubicBezTo>
                <a:close/>
                <a:moveTo>
                  <a:pt x="1227" y="366"/>
                </a:moveTo>
                <a:cubicBezTo>
                  <a:pt x="1229" y="373"/>
                  <a:pt x="1233" y="380"/>
                  <a:pt x="1234" y="382"/>
                </a:cubicBezTo>
                <a:cubicBezTo>
                  <a:pt x="1236" y="385"/>
                  <a:pt x="1242" y="389"/>
                  <a:pt x="1245" y="391"/>
                </a:cubicBezTo>
                <a:cubicBezTo>
                  <a:pt x="1247" y="393"/>
                  <a:pt x="1250" y="390"/>
                  <a:pt x="1249" y="388"/>
                </a:cubicBezTo>
                <a:cubicBezTo>
                  <a:pt x="1247" y="385"/>
                  <a:pt x="1244" y="382"/>
                  <a:pt x="1244" y="379"/>
                </a:cubicBezTo>
                <a:cubicBezTo>
                  <a:pt x="1244" y="377"/>
                  <a:pt x="1242" y="373"/>
                  <a:pt x="1239" y="368"/>
                </a:cubicBezTo>
                <a:cubicBezTo>
                  <a:pt x="1236" y="364"/>
                  <a:pt x="1233" y="362"/>
                  <a:pt x="1231" y="359"/>
                </a:cubicBezTo>
                <a:cubicBezTo>
                  <a:pt x="1229" y="356"/>
                  <a:pt x="1222" y="351"/>
                  <a:pt x="1222" y="351"/>
                </a:cubicBezTo>
                <a:cubicBezTo>
                  <a:pt x="1219" y="351"/>
                  <a:pt x="1219" y="357"/>
                  <a:pt x="1221" y="359"/>
                </a:cubicBezTo>
                <a:cubicBezTo>
                  <a:pt x="1222" y="360"/>
                  <a:pt x="1225" y="359"/>
                  <a:pt x="1227" y="366"/>
                </a:cubicBezTo>
                <a:close/>
                <a:moveTo>
                  <a:pt x="1313" y="413"/>
                </a:moveTo>
                <a:cubicBezTo>
                  <a:pt x="1316" y="415"/>
                  <a:pt x="1321" y="406"/>
                  <a:pt x="1323" y="409"/>
                </a:cubicBezTo>
                <a:cubicBezTo>
                  <a:pt x="1324" y="412"/>
                  <a:pt x="1323" y="413"/>
                  <a:pt x="1325" y="416"/>
                </a:cubicBezTo>
                <a:cubicBezTo>
                  <a:pt x="1328" y="420"/>
                  <a:pt x="1333" y="419"/>
                  <a:pt x="1333" y="419"/>
                </a:cubicBezTo>
                <a:cubicBezTo>
                  <a:pt x="1333" y="419"/>
                  <a:pt x="1332" y="410"/>
                  <a:pt x="1328" y="408"/>
                </a:cubicBezTo>
                <a:cubicBezTo>
                  <a:pt x="1324" y="406"/>
                  <a:pt x="1321" y="403"/>
                  <a:pt x="1326" y="404"/>
                </a:cubicBezTo>
                <a:cubicBezTo>
                  <a:pt x="1331" y="404"/>
                  <a:pt x="1334" y="402"/>
                  <a:pt x="1333" y="400"/>
                </a:cubicBezTo>
                <a:cubicBezTo>
                  <a:pt x="1332" y="398"/>
                  <a:pt x="1324" y="399"/>
                  <a:pt x="1322" y="399"/>
                </a:cubicBezTo>
                <a:cubicBezTo>
                  <a:pt x="1320" y="400"/>
                  <a:pt x="1317" y="398"/>
                  <a:pt x="1317" y="398"/>
                </a:cubicBezTo>
                <a:cubicBezTo>
                  <a:pt x="1314" y="399"/>
                  <a:pt x="1315" y="401"/>
                  <a:pt x="1314" y="404"/>
                </a:cubicBezTo>
                <a:cubicBezTo>
                  <a:pt x="1313" y="408"/>
                  <a:pt x="1310" y="411"/>
                  <a:pt x="1313" y="413"/>
                </a:cubicBezTo>
                <a:close/>
                <a:moveTo>
                  <a:pt x="1256" y="409"/>
                </a:moveTo>
                <a:cubicBezTo>
                  <a:pt x="1258" y="407"/>
                  <a:pt x="1257" y="403"/>
                  <a:pt x="1254" y="404"/>
                </a:cubicBezTo>
                <a:cubicBezTo>
                  <a:pt x="1251" y="404"/>
                  <a:pt x="1248" y="399"/>
                  <a:pt x="1244" y="395"/>
                </a:cubicBezTo>
                <a:cubicBezTo>
                  <a:pt x="1239" y="392"/>
                  <a:pt x="1235" y="390"/>
                  <a:pt x="1230" y="385"/>
                </a:cubicBezTo>
                <a:cubicBezTo>
                  <a:pt x="1226" y="380"/>
                  <a:pt x="1220" y="377"/>
                  <a:pt x="1217" y="374"/>
                </a:cubicBezTo>
                <a:cubicBezTo>
                  <a:pt x="1214" y="371"/>
                  <a:pt x="1209" y="370"/>
                  <a:pt x="1208" y="371"/>
                </a:cubicBezTo>
                <a:cubicBezTo>
                  <a:pt x="1203" y="372"/>
                  <a:pt x="1214" y="380"/>
                  <a:pt x="1216" y="381"/>
                </a:cubicBezTo>
                <a:cubicBezTo>
                  <a:pt x="1217" y="382"/>
                  <a:pt x="1227" y="391"/>
                  <a:pt x="1227" y="395"/>
                </a:cubicBezTo>
                <a:cubicBezTo>
                  <a:pt x="1227" y="399"/>
                  <a:pt x="1234" y="409"/>
                  <a:pt x="1236" y="410"/>
                </a:cubicBezTo>
                <a:cubicBezTo>
                  <a:pt x="1237" y="412"/>
                  <a:pt x="1247" y="418"/>
                  <a:pt x="1248" y="421"/>
                </a:cubicBezTo>
                <a:cubicBezTo>
                  <a:pt x="1250" y="424"/>
                  <a:pt x="1253" y="424"/>
                  <a:pt x="1253" y="420"/>
                </a:cubicBezTo>
                <a:cubicBezTo>
                  <a:pt x="1253" y="416"/>
                  <a:pt x="1254" y="411"/>
                  <a:pt x="1256" y="409"/>
                </a:cubicBezTo>
                <a:close/>
                <a:moveTo>
                  <a:pt x="1315" y="327"/>
                </a:moveTo>
                <a:cubicBezTo>
                  <a:pt x="1317" y="331"/>
                  <a:pt x="1325" y="335"/>
                  <a:pt x="1323" y="337"/>
                </a:cubicBezTo>
                <a:cubicBezTo>
                  <a:pt x="1321" y="339"/>
                  <a:pt x="1316" y="342"/>
                  <a:pt x="1315" y="346"/>
                </a:cubicBezTo>
                <a:cubicBezTo>
                  <a:pt x="1314" y="349"/>
                  <a:pt x="1324" y="340"/>
                  <a:pt x="1327" y="337"/>
                </a:cubicBezTo>
                <a:cubicBezTo>
                  <a:pt x="1329" y="334"/>
                  <a:pt x="1335" y="336"/>
                  <a:pt x="1336" y="334"/>
                </a:cubicBezTo>
                <a:cubicBezTo>
                  <a:pt x="1337" y="332"/>
                  <a:pt x="1337" y="332"/>
                  <a:pt x="1337" y="332"/>
                </a:cubicBezTo>
                <a:cubicBezTo>
                  <a:pt x="1337" y="332"/>
                  <a:pt x="1333" y="331"/>
                  <a:pt x="1329" y="330"/>
                </a:cubicBezTo>
                <a:cubicBezTo>
                  <a:pt x="1326" y="329"/>
                  <a:pt x="1322" y="333"/>
                  <a:pt x="1324" y="327"/>
                </a:cubicBezTo>
                <a:cubicBezTo>
                  <a:pt x="1326" y="321"/>
                  <a:pt x="1331" y="322"/>
                  <a:pt x="1330" y="317"/>
                </a:cubicBezTo>
                <a:cubicBezTo>
                  <a:pt x="1329" y="313"/>
                  <a:pt x="1325" y="312"/>
                  <a:pt x="1324" y="312"/>
                </a:cubicBezTo>
                <a:cubicBezTo>
                  <a:pt x="1321" y="312"/>
                  <a:pt x="1324" y="316"/>
                  <a:pt x="1321" y="318"/>
                </a:cubicBezTo>
                <a:cubicBezTo>
                  <a:pt x="1317" y="321"/>
                  <a:pt x="1313" y="322"/>
                  <a:pt x="1315" y="327"/>
                </a:cubicBezTo>
                <a:close/>
                <a:moveTo>
                  <a:pt x="1140" y="353"/>
                </a:moveTo>
                <a:cubicBezTo>
                  <a:pt x="1138" y="354"/>
                  <a:pt x="1136" y="367"/>
                  <a:pt x="1140" y="368"/>
                </a:cubicBezTo>
                <a:cubicBezTo>
                  <a:pt x="1145" y="370"/>
                  <a:pt x="1147" y="362"/>
                  <a:pt x="1146" y="360"/>
                </a:cubicBezTo>
                <a:cubicBezTo>
                  <a:pt x="1144" y="359"/>
                  <a:pt x="1144" y="351"/>
                  <a:pt x="1140" y="353"/>
                </a:cubicBezTo>
                <a:close/>
                <a:moveTo>
                  <a:pt x="1296" y="373"/>
                </a:moveTo>
                <a:cubicBezTo>
                  <a:pt x="1289" y="373"/>
                  <a:pt x="1289" y="379"/>
                  <a:pt x="1287" y="380"/>
                </a:cubicBezTo>
                <a:cubicBezTo>
                  <a:pt x="1286" y="381"/>
                  <a:pt x="1284" y="382"/>
                  <a:pt x="1281" y="382"/>
                </a:cubicBezTo>
                <a:cubicBezTo>
                  <a:pt x="1278" y="383"/>
                  <a:pt x="1277" y="386"/>
                  <a:pt x="1276" y="388"/>
                </a:cubicBezTo>
                <a:cubicBezTo>
                  <a:pt x="1276" y="390"/>
                  <a:pt x="1270" y="385"/>
                  <a:pt x="1269" y="386"/>
                </a:cubicBezTo>
                <a:cubicBezTo>
                  <a:pt x="1267" y="388"/>
                  <a:pt x="1268" y="395"/>
                  <a:pt x="1271" y="401"/>
                </a:cubicBezTo>
                <a:cubicBezTo>
                  <a:pt x="1274" y="407"/>
                  <a:pt x="1281" y="411"/>
                  <a:pt x="1282" y="411"/>
                </a:cubicBezTo>
                <a:cubicBezTo>
                  <a:pt x="1284" y="411"/>
                  <a:pt x="1288" y="411"/>
                  <a:pt x="1291" y="412"/>
                </a:cubicBezTo>
                <a:cubicBezTo>
                  <a:pt x="1293" y="412"/>
                  <a:pt x="1302" y="413"/>
                  <a:pt x="1302" y="410"/>
                </a:cubicBezTo>
                <a:cubicBezTo>
                  <a:pt x="1301" y="406"/>
                  <a:pt x="1301" y="401"/>
                  <a:pt x="1304" y="398"/>
                </a:cubicBezTo>
                <a:cubicBezTo>
                  <a:pt x="1308" y="394"/>
                  <a:pt x="1312" y="392"/>
                  <a:pt x="1310" y="387"/>
                </a:cubicBezTo>
                <a:cubicBezTo>
                  <a:pt x="1308" y="382"/>
                  <a:pt x="1304" y="379"/>
                  <a:pt x="1307" y="377"/>
                </a:cubicBezTo>
                <a:cubicBezTo>
                  <a:pt x="1310" y="375"/>
                  <a:pt x="1313" y="374"/>
                  <a:pt x="1313" y="372"/>
                </a:cubicBezTo>
                <a:cubicBezTo>
                  <a:pt x="1313" y="370"/>
                  <a:pt x="1306" y="378"/>
                  <a:pt x="1306" y="365"/>
                </a:cubicBezTo>
                <a:cubicBezTo>
                  <a:pt x="1305" y="362"/>
                  <a:pt x="1300" y="366"/>
                  <a:pt x="1299" y="368"/>
                </a:cubicBezTo>
                <a:cubicBezTo>
                  <a:pt x="1299" y="371"/>
                  <a:pt x="1303" y="373"/>
                  <a:pt x="1296" y="373"/>
                </a:cubicBezTo>
                <a:close/>
                <a:moveTo>
                  <a:pt x="1337" y="351"/>
                </a:moveTo>
                <a:cubicBezTo>
                  <a:pt x="1335" y="349"/>
                  <a:pt x="1332" y="343"/>
                  <a:pt x="1328" y="345"/>
                </a:cubicBezTo>
                <a:cubicBezTo>
                  <a:pt x="1326" y="345"/>
                  <a:pt x="1323" y="352"/>
                  <a:pt x="1327" y="352"/>
                </a:cubicBezTo>
                <a:cubicBezTo>
                  <a:pt x="1331" y="352"/>
                  <a:pt x="1339" y="353"/>
                  <a:pt x="1337" y="351"/>
                </a:cubicBezTo>
                <a:close/>
                <a:moveTo>
                  <a:pt x="1341" y="353"/>
                </a:moveTo>
                <a:cubicBezTo>
                  <a:pt x="1336" y="360"/>
                  <a:pt x="1336" y="358"/>
                  <a:pt x="1332" y="357"/>
                </a:cubicBezTo>
                <a:cubicBezTo>
                  <a:pt x="1329" y="355"/>
                  <a:pt x="1323" y="360"/>
                  <a:pt x="1324" y="362"/>
                </a:cubicBezTo>
                <a:cubicBezTo>
                  <a:pt x="1325" y="364"/>
                  <a:pt x="1333" y="362"/>
                  <a:pt x="1335" y="365"/>
                </a:cubicBezTo>
                <a:cubicBezTo>
                  <a:pt x="1337" y="368"/>
                  <a:pt x="1337" y="369"/>
                  <a:pt x="1341" y="368"/>
                </a:cubicBezTo>
                <a:cubicBezTo>
                  <a:pt x="1345" y="367"/>
                  <a:pt x="1348" y="362"/>
                  <a:pt x="1347" y="359"/>
                </a:cubicBezTo>
                <a:cubicBezTo>
                  <a:pt x="1346" y="357"/>
                  <a:pt x="1341" y="353"/>
                  <a:pt x="1341" y="353"/>
                </a:cubicBezTo>
                <a:close/>
                <a:moveTo>
                  <a:pt x="1340" y="339"/>
                </a:moveTo>
                <a:cubicBezTo>
                  <a:pt x="1339" y="339"/>
                  <a:pt x="1334" y="347"/>
                  <a:pt x="1340" y="346"/>
                </a:cubicBezTo>
                <a:cubicBezTo>
                  <a:pt x="1347" y="346"/>
                  <a:pt x="1345" y="339"/>
                  <a:pt x="1340" y="339"/>
                </a:cubicBezTo>
                <a:close/>
                <a:moveTo>
                  <a:pt x="1324" y="284"/>
                </a:moveTo>
                <a:cubicBezTo>
                  <a:pt x="1318" y="285"/>
                  <a:pt x="1315" y="297"/>
                  <a:pt x="1319" y="296"/>
                </a:cubicBezTo>
                <a:cubicBezTo>
                  <a:pt x="1324" y="296"/>
                  <a:pt x="1329" y="283"/>
                  <a:pt x="1324" y="284"/>
                </a:cubicBezTo>
                <a:close/>
                <a:moveTo>
                  <a:pt x="1003" y="450"/>
                </a:moveTo>
                <a:cubicBezTo>
                  <a:pt x="998" y="449"/>
                  <a:pt x="998" y="455"/>
                  <a:pt x="994" y="459"/>
                </a:cubicBezTo>
                <a:cubicBezTo>
                  <a:pt x="990" y="463"/>
                  <a:pt x="986" y="467"/>
                  <a:pt x="984" y="466"/>
                </a:cubicBezTo>
                <a:cubicBezTo>
                  <a:pt x="983" y="466"/>
                  <a:pt x="974" y="469"/>
                  <a:pt x="977" y="475"/>
                </a:cubicBezTo>
                <a:cubicBezTo>
                  <a:pt x="980" y="480"/>
                  <a:pt x="979" y="486"/>
                  <a:pt x="977" y="489"/>
                </a:cubicBezTo>
                <a:cubicBezTo>
                  <a:pt x="974" y="491"/>
                  <a:pt x="979" y="499"/>
                  <a:pt x="978" y="503"/>
                </a:cubicBezTo>
                <a:cubicBezTo>
                  <a:pt x="977" y="507"/>
                  <a:pt x="979" y="510"/>
                  <a:pt x="985" y="510"/>
                </a:cubicBezTo>
                <a:cubicBezTo>
                  <a:pt x="990" y="510"/>
                  <a:pt x="992" y="508"/>
                  <a:pt x="994" y="503"/>
                </a:cubicBezTo>
                <a:cubicBezTo>
                  <a:pt x="996" y="498"/>
                  <a:pt x="997" y="493"/>
                  <a:pt x="999" y="489"/>
                </a:cubicBezTo>
                <a:cubicBezTo>
                  <a:pt x="1001" y="485"/>
                  <a:pt x="1003" y="476"/>
                  <a:pt x="1004" y="474"/>
                </a:cubicBezTo>
                <a:cubicBezTo>
                  <a:pt x="1005" y="472"/>
                  <a:pt x="1008" y="465"/>
                  <a:pt x="1007" y="460"/>
                </a:cubicBezTo>
                <a:cubicBezTo>
                  <a:pt x="1007" y="456"/>
                  <a:pt x="1005" y="451"/>
                  <a:pt x="1003" y="450"/>
                </a:cubicBezTo>
                <a:close/>
                <a:moveTo>
                  <a:pt x="1342" y="438"/>
                </a:moveTo>
                <a:cubicBezTo>
                  <a:pt x="1342" y="438"/>
                  <a:pt x="1348" y="437"/>
                  <a:pt x="1348" y="435"/>
                </a:cubicBezTo>
                <a:cubicBezTo>
                  <a:pt x="1348" y="432"/>
                  <a:pt x="1342" y="429"/>
                  <a:pt x="1339" y="432"/>
                </a:cubicBezTo>
                <a:cubicBezTo>
                  <a:pt x="1337" y="435"/>
                  <a:pt x="1333" y="438"/>
                  <a:pt x="1333" y="440"/>
                </a:cubicBezTo>
                <a:cubicBezTo>
                  <a:pt x="1334" y="444"/>
                  <a:pt x="1342" y="438"/>
                  <a:pt x="1342" y="438"/>
                </a:cubicBezTo>
                <a:close/>
              </a:path>
            </a:pathLst>
          </a:custGeom>
          <a:solidFill>
            <a:schemeClr val="bg1">
              <a:lumMod val="85000"/>
            </a:schemeClr>
          </a:solidFill>
          <a:ln>
            <a:noFill/>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sz="2000">
              <a:solidFill>
                <a:schemeClr val="bg1">
                  <a:lumMod val="85000"/>
                </a:schemeClr>
              </a:solidFill>
            </a:endParaRPr>
          </a:p>
        </p:txBody>
      </p:sp>
      <p:sp>
        <p:nvSpPr>
          <p:cNvPr id="12" name="TextBox 203"/>
          <p:cNvSpPr txBox="1"/>
          <p:nvPr/>
        </p:nvSpPr>
        <p:spPr>
          <a:xfrm>
            <a:off x="1613641" y="2042953"/>
            <a:ext cx="1252779" cy="276999"/>
          </a:xfrm>
          <a:prstGeom prst="rect">
            <a:avLst/>
          </a:prstGeom>
          <a:noFill/>
        </p:spPr>
        <p:txBody>
          <a:bodyPr wrap="none" rtlCol="0">
            <a:spAutoFit/>
          </a:bodyPr>
          <a:lstStyle/>
          <a:p>
            <a:r>
              <a:rPr lang="en-US" altLang="zh-CN" sz="1200" dirty="0" smtClean="0">
                <a:solidFill>
                  <a:schemeClr val="bg1">
                    <a:lumMod val="85000"/>
                  </a:schemeClr>
                </a:solidFill>
              </a:rPr>
              <a:t>12.57% Very Low</a:t>
            </a:r>
            <a:endParaRPr lang="zh-CN" altLang="en-US" sz="1200" dirty="0">
              <a:solidFill>
                <a:schemeClr val="bg1">
                  <a:lumMod val="85000"/>
                </a:schemeClr>
              </a:solidFill>
            </a:endParaRPr>
          </a:p>
        </p:txBody>
      </p:sp>
      <p:sp>
        <p:nvSpPr>
          <p:cNvPr id="13" name="TextBox 204"/>
          <p:cNvSpPr txBox="1"/>
          <p:nvPr/>
        </p:nvSpPr>
        <p:spPr>
          <a:xfrm>
            <a:off x="1625710" y="2431074"/>
            <a:ext cx="1122423" cy="276999"/>
          </a:xfrm>
          <a:prstGeom prst="rect">
            <a:avLst/>
          </a:prstGeom>
          <a:noFill/>
        </p:spPr>
        <p:txBody>
          <a:bodyPr wrap="none" rtlCol="0">
            <a:spAutoFit/>
          </a:bodyPr>
          <a:lstStyle/>
          <a:p>
            <a:r>
              <a:rPr lang="en-US" altLang="zh-CN" sz="1200" dirty="0" smtClean="0">
                <a:solidFill>
                  <a:schemeClr val="bg1">
                    <a:lumMod val="85000"/>
                  </a:schemeClr>
                </a:solidFill>
              </a:rPr>
              <a:t>32.13% Middle</a:t>
            </a:r>
            <a:endParaRPr lang="zh-CN" altLang="en-US" sz="1200" dirty="0">
              <a:solidFill>
                <a:schemeClr val="bg1">
                  <a:lumMod val="85000"/>
                </a:schemeClr>
              </a:solidFill>
            </a:endParaRPr>
          </a:p>
        </p:txBody>
      </p:sp>
      <p:sp>
        <p:nvSpPr>
          <p:cNvPr id="14" name="TextBox 205"/>
          <p:cNvSpPr txBox="1"/>
          <p:nvPr/>
        </p:nvSpPr>
        <p:spPr>
          <a:xfrm>
            <a:off x="1611460" y="2784994"/>
            <a:ext cx="1321965" cy="276999"/>
          </a:xfrm>
          <a:prstGeom prst="rect">
            <a:avLst/>
          </a:prstGeom>
          <a:noFill/>
        </p:spPr>
        <p:txBody>
          <a:bodyPr wrap="none" rtlCol="0">
            <a:spAutoFit/>
          </a:bodyPr>
          <a:lstStyle/>
          <a:p>
            <a:r>
              <a:rPr lang="en-US" altLang="zh-CN" sz="1200" dirty="0" smtClean="0">
                <a:solidFill>
                  <a:schemeClr val="bg1">
                    <a:lumMod val="85000"/>
                  </a:schemeClr>
                </a:solidFill>
              </a:rPr>
              <a:t>18.95% Optimistic</a:t>
            </a:r>
            <a:endParaRPr lang="zh-CN" altLang="en-US" sz="1200" dirty="0">
              <a:solidFill>
                <a:schemeClr val="bg1">
                  <a:lumMod val="85000"/>
                </a:schemeClr>
              </a:solidFill>
            </a:endParaRPr>
          </a:p>
        </p:txBody>
      </p:sp>
      <p:sp>
        <p:nvSpPr>
          <p:cNvPr id="15" name="TextBox 206"/>
          <p:cNvSpPr txBox="1"/>
          <p:nvPr/>
        </p:nvSpPr>
        <p:spPr>
          <a:xfrm>
            <a:off x="1612592" y="3190407"/>
            <a:ext cx="1280608" cy="276999"/>
          </a:xfrm>
          <a:prstGeom prst="rect">
            <a:avLst/>
          </a:prstGeom>
          <a:noFill/>
        </p:spPr>
        <p:txBody>
          <a:bodyPr wrap="none" rtlCol="0">
            <a:spAutoFit/>
          </a:bodyPr>
          <a:lstStyle/>
          <a:p>
            <a:r>
              <a:rPr lang="en-US" altLang="zh-CN" sz="1200" dirty="0" smtClean="0">
                <a:solidFill>
                  <a:schemeClr val="bg1">
                    <a:lumMod val="85000"/>
                  </a:schemeClr>
                </a:solidFill>
              </a:rPr>
              <a:t>43.55% Very High</a:t>
            </a:r>
            <a:endParaRPr lang="zh-CN" altLang="en-US" sz="1200" dirty="0">
              <a:solidFill>
                <a:schemeClr val="bg1">
                  <a:lumMod val="85000"/>
                </a:schemeClr>
              </a:solidFill>
            </a:endParaRPr>
          </a:p>
        </p:txBody>
      </p:sp>
      <p:sp>
        <p:nvSpPr>
          <p:cNvPr id="16" name="矩形 15"/>
          <p:cNvSpPr/>
          <p:nvPr/>
        </p:nvSpPr>
        <p:spPr>
          <a:xfrm>
            <a:off x="1442474" y="3648198"/>
            <a:ext cx="2467127" cy="1753235"/>
          </a:xfrm>
          <a:prstGeom prst="rect">
            <a:avLst/>
          </a:prstGeom>
        </p:spPr>
        <p:txBody>
          <a:bodyPr wrap="square">
            <a:spAutoFit/>
          </a:bodyPr>
          <a:lstStyle/>
          <a:p>
            <a:pPr lvl="0"/>
            <a:r>
              <a:rPr lang="en-US" altLang="zh-CN" sz="1200" dirty="0">
                <a:solidFill>
                  <a:schemeClr val="bg1">
                    <a:lumMod val="85000"/>
                  </a:schemeClr>
                </a:solidFill>
              </a:rPr>
              <a:t>T</a:t>
            </a:r>
            <a:r>
              <a:rPr lang="en-US" altLang="zh-CN" sz="1200" dirty="0" smtClean="0">
                <a:solidFill>
                  <a:schemeClr val="bg1">
                    <a:lumMod val="85000"/>
                  </a:schemeClr>
                </a:solidFill>
              </a:rPr>
              <a:t>he </a:t>
            </a:r>
            <a:r>
              <a:rPr lang="en-US" altLang="zh-CN" sz="1200" dirty="0">
                <a:solidFill>
                  <a:schemeClr val="bg1">
                    <a:lumMod val="85000"/>
                  </a:schemeClr>
                </a:solidFill>
              </a:rPr>
              <a:t>living standard has been raised in recent years</a:t>
            </a:r>
            <a:r>
              <a:rPr lang="zh-CN" altLang="en-US" sz="1200" dirty="0" smtClean="0">
                <a:solidFill>
                  <a:schemeClr val="bg1">
                    <a:lumMod val="85000"/>
                  </a:schemeClr>
                </a:solidFill>
              </a:rPr>
              <a:t>,</a:t>
            </a:r>
            <a:r>
              <a:rPr lang="en-US" altLang="zh-CN" sz="1200" dirty="0" smtClean="0">
                <a:solidFill>
                  <a:schemeClr val="bg1">
                    <a:lumMod val="85000"/>
                  </a:schemeClr>
                </a:solidFill>
              </a:rPr>
              <a:t>more </a:t>
            </a:r>
            <a:r>
              <a:rPr lang="en-US" altLang="zh-CN" sz="1200" dirty="0">
                <a:solidFill>
                  <a:schemeClr val="bg1">
                    <a:lumMod val="85000"/>
                  </a:schemeClr>
                </a:solidFill>
              </a:rPr>
              <a:t>and more people show strong desire for cars </a:t>
            </a:r>
            <a:r>
              <a:rPr lang="en-US" altLang="zh-CN" sz="1200" dirty="0" smtClean="0">
                <a:solidFill>
                  <a:schemeClr val="bg1">
                    <a:lumMod val="85000"/>
                  </a:schemeClr>
                </a:solidFill>
              </a:rPr>
              <a:t>and their dreams come </a:t>
            </a:r>
            <a:r>
              <a:rPr lang="en-US" altLang="zh-CN" sz="1200" dirty="0">
                <a:solidFill>
                  <a:schemeClr val="bg1">
                    <a:lumMod val="85000"/>
                  </a:schemeClr>
                </a:solidFill>
              </a:rPr>
              <a:t>true in the increasingly heated trend. </a:t>
            </a:r>
            <a:r>
              <a:rPr lang="en-US" altLang="zh-CN" sz="1200" dirty="0" smtClean="0">
                <a:solidFill>
                  <a:schemeClr val="bg1">
                    <a:lumMod val="85000"/>
                  </a:schemeClr>
                </a:solidFill>
              </a:rPr>
              <a:t>As </a:t>
            </a:r>
            <a:r>
              <a:rPr lang="en-US" altLang="zh-CN" sz="1200" dirty="0">
                <a:solidFill>
                  <a:schemeClr val="bg1">
                    <a:lumMod val="85000"/>
                  </a:schemeClr>
                </a:solidFill>
              </a:rPr>
              <a:t>a result, more and more cars have nudged into the </a:t>
            </a:r>
            <a:r>
              <a:rPr lang="en-US" altLang="zh-CN" sz="1200" dirty="0" smtClean="0">
                <a:solidFill>
                  <a:schemeClr val="bg1">
                    <a:lumMod val="85000"/>
                  </a:schemeClr>
                </a:solidFill>
              </a:rPr>
              <a:t>crowed </a:t>
            </a:r>
            <a:r>
              <a:rPr lang="en-US" altLang="zh-CN" sz="1200" dirty="0">
                <a:solidFill>
                  <a:schemeClr val="bg1">
                    <a:lumMod val="85000"/>
                  </a:schemeClr>
                </a:solidFill>
              </a:rPr>
              <a:t>streets and dragged us further away from the </a:t>
            </a:r>
            <a:r>
              <a:rPr lang="en-US" altLang="zh-CN" sz="1200" dirty="0" smtClean="0">
                <a:solidFill>
                  <a:schemeClr val="bg1">
                    <a:lumMod val="85000"/>
                  </a:schemeClr>
                </a:solidFill>
              </a:rPr>
              <a:t>clean </a:t>
            </a:r>
            <a:r>
              <a:rPr lang="en-US" altLang="zh-CN" sz="1200" dirty="0">
                <a:solidFill>
                  <a:schemeClr val="bg1">
                    <a:lumMod val="85000"/>
                  </a:schemeClr>
                </a:solidFill>
              </a:rPr>
              <a:t>air and blue sky. </a:t>
            </a:r>
            <a:endParaRPr lang="zh-CN" altLang="en-US" sz="1200" dirty="0">
              <a:solidFill>
                <a:schemeClr val="bg1">
                  <a:lumMod val="85000"/>
                </a:schemeClr>
              </a:solidFill>
            </a:endParaRPr>
          </a:p>
        </p:txBody>
      </p:sp>
      <p:sp>
        <p:nvSpPr>
          <p:cNvPr id="17" name="菱形 16"/>
          <p:cNvSpPr/>
          <p:nvPr/>
        </p:nvSpPr>
        <p:spPr>
          <a:xfrm>
            <a:off x="1498616" y="2143485"/>
            <a:ext cx="110448" cy="113375"/>
          </a:xfrm>
          <a:prstGeom prst="diamond">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bg1">
                  <a:lumMod val="85000"/>
                </a:schemeClr>
              </a:solidFill>
            </a:endParaRPr>
          </a:p>
        </p:txBody>
      </p:sp>
      <p:sp>
        <p:nvSpPr>
          <p:cNvPr id="18" name="菱形 17"/>
          <p:cNvSpPr/>
          <p:nvPr/>
        </p:nvSpPr>
        <p:spPr>
          <a:xfrm>
            <a:off x="1504905" y="2522764"/>
            <a:ext cx="110448" cy="113375"/>
          </a:xfrm>
          <a:prstGeom prst="diamond">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bg1">
                  <a:lumMod val="85000"/>
                </a:schemeClr>
              </a:solidFill>
            </a:endParaRPr>
          </a:p>
        </p:txBody>
      </p:sp>
      <p:sp>
        <p:nvSpPr>
          <p:cNvPr id="19" name="菱形 18"/>
          <p:cNvSpPr/>
          <p:nvPr/>
        </p:nvSpPr>
        <p:spPr>
          <a:xfrm>
            <a:off x="1504905" y="2900432"/>
            <a:ext cx="110448" cy="113375"/>
          </a:xfrm>
          <a:prstGeom prst="diamond">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bg1">
                  <a:lumMod val="85000"/>
                </a:schemeClr>
              </a:solidFill>
            </a:endParaRPr>
          </a:p>
        </p:txBody>
      </p:sp>
      <p:sp>
        <p:nvSpPr>
          <p:cNvPr id="20" name="菱形 19"/>
          <p:cNvSpPr/>
          <p:nvPr/>
        </p:nvSpPr>
        <p:spPr>
          <a:xfrm>
            <a:off x="1506569" y="3261480"/>
            <a:ext cx="110448" cy="113375"/>
          </a:xfrm>
          <a:prstGeom prst="diamond">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bg1">
                  <a:lumMod val="85000"/>
                </a:schemeClr>
              </a:solidFill>
            </a:endParaRPr>
          </a:p>
        </p:txBody>
      </p:sp>
      <p:grpSp>
        <p:nvGrpSpPr>
          <p:cNvPr id="21" name="组合 20"/>
          <p:cNvGrpSpPr/>
          <p:nvPr/>
        </p:nvGrpSpPr>
        <p:grpSpPr>
          <a:xfrm>
            <a:off x="5159876" y="2643940"/>
            <a:ext cx="554270" cy="675905"/>
            <a:chOff x="3709374" y="2254978"/>
            <a:chExt cx="421317" cy="513775"/>
          </a:xfrm>
        </p:grpSpPr>
        <p:sp>
          <p:nvSpPr>
            <p:cNvPr id="22" name="六边形 21"/>
            <p:cNvSpPr/>
            <p:nvPr/>
          </p:nvSpPr>
          <p:spPr>
            <a:xfrm rot="5400000">
              <a:off x="3625758" y="2384106"/>
              <a:ext cx="451975" cy="193720"/>
            </a:xfrm>
            <a:prstGeom prst="hexagon">
              <a:avLst>
                <a:gd name="adj" fmla="val 30167"/>
                <a:gd name="vf" fmla="val 115470"/>
              </a:avLst>
            </a:prstGeom>
            <a:solidFill>
              <a:srgbClr val="27413A"/>
            </a:solidFill>
            <a:ln w="12700">
              <a:solidFill>
                <a:schemeClr val="bg1">
                  <a:lumMod val="9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lumMod val="85000"/>
                  </a:schemeClr>
                </a:solidFill>
              </a:endParaRPr>
            </a:p>
          </p:txBody>
        </p:sp>
        <p:sp>
          <p:nvSpPr>
            <p:cNvPr id="23" name="TextBox 193"/>
            <p:cNvSpPr txBox="1"/>
            <p:nvPr/>
          </p:nvSpPr>
          <p:spPr>
            <a:xfrm>
              <a:off x="3709374" y="2361719"/>
              <a:ext cx="421317" cy="187160"/>
            </a:xfrm>
            <a:prstGeom prst="rect">
              <a:avLst/>
            </a:prstGeom>
            <a:noFill/>
            <a:effectLst>
              <a:outerShdw blurRad="50800" dist="38100" dir="5400000" algn="t" rotWithShape="0">
                <a:prstClr val="black">
                  <a:alpha val="40000"/>
                </a:prstClr>
              </a:outerShdw>
            </a:effectLst>
          </p:spPr>
          <p:txBody>
            <a:bodyPr wrap="square" rtlCol="0">
              <a:spAutoFit/>
            </a:bodyPr>
            <a:lstStyle>
              <a:defPPr>
                <a:defRPr lang="zh-CN"/>
              </a:defPPr>
              <a:lvl1pPr>
                <a:defRPr sz="1100" b="1">
                  <a:solidFill>
                    <a:schemeClr val="bg1">
                      <a:lumMod val="95000"/>
                    </a:schemeClr>
                  </a:solidFill>
                </a:defRPr>
              </a:lvl1pPr>
            </a:lstStyle>
            <a:p>
              <a:r>
                <a:rPr lang="en-US" altLang="zh-CN" sz="1000" dirty="0">
                  <a:solidFill>
                    <a:schemeClr val="bg1">
                      <a:lumMod val="85000"/>
                    </a:schemeClr>
                  </a:solidFill>
                </a:rPr>
                <a:t>$12</a:t>
              </a:r>
              <a:endParaRPr lang="zh-CN" altLang="en-US" sz="1000" dirty="0">
                <a:solidFill>
                  <a:schemeClr val="bg1">
                    <a:lumMod val="85000"/>
                  </a:schemeClr>
                </a:solidFill>
              </a:endParaRPr>
            </a:p>
          </p:txBody>
        </p:sp>
        <p:grpSp>
          <p:nvGrpSpPr>
            <p:cNvPr id="24" name="组合 23"/>
            <p:cNvGrpSpPr/>
            <p:nvPr/>
          </p:nvGrpSpPr>
          <p:grpSpPr>
            <a:xfrm>
              <a:off x="3789487" y="2643016"/>
              <a:ext cx="125737" cy="125737"/>
              <a:chOff x="1560286" y="3392489"/>
              <a:chExt cx="203401" cy="203401"/>
            </a:xfrm>
            <a:solidFill>
              <a:schemeClr val="bg1">
                <a:lumMod val="50000"/>
              </a:schemeClr>
            </a:solidFill>
          </p:grpSpPr>
          <p:sp>
            <p:nvSpPr>
              <p:cNvPr id="25" name="椭圆 24"/>
              <p:cNvSpPr/>
              <p:nvPr/>
            </p:nvSpPr>
            <p:spPr>
              <a:xfrm>
                <a:off x="1560286" y="3392489"/>
                <a:ext cx="203401" cy="203401"/>
              </a:xfrm>
              <a:prstGeom prst="ellipse">
                <a:avLst/>
              </a:prstGeom>
              <a:solidFill>
                <a:srgbClr val="27413A"/>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bg1">
                      <a:lumMod val="85000"/>
                    </a:schemeClr>
                  </a:solidFill>
                </a:endParaRPr>
              </a:p>
            </p:txBody>
          </p:sp>
          <p:sp>
            <p:nvSpPr>
              <p:cNvPr id="26" name="椭圆 25"/>
              <p:cNvSpPr/>
              <p:nvPr/>
            </p:nvSpPr>
            <p:spPr>
              <a:xfrm>
                <a:off x="1607986" y="3440189"/>
                <a:ext cx="108000" cy="108000"/>
              </a:xfrm>
              <a:prstGeom prst="ellipse">
                <a:avLst/>
              </a:prstGeom>
              <a:solidFill>
                <a:srgbClr val="27413A"/>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bg1">
                      <a:lumMod val="85000"/>
                    </a:schemeClr>
                  </a:solidFill>
                </a:endParaRPr>
              </a:p>
            </p:txBody>
          </p:sp>
        </p:grpSp>
      </p:grpSp>
      <p:grpSp>
        <p:nvGrpSpPr>
          <p:cNvPr id="27" name="组合 26"/>
          <p:cNvGrpSpPr/>
          <p:nvPr/>
        </p:nvGrpSpPr>
        <p:grpSpPr>
          <a:xfrm>
            <a:off x="7882757" y="2266811"/>
            <a:ext cx="554270" cy="675905"/>
            <a:chOff x="3709374" y="2254978"/>
            <a:chExt cx="421317" cy="513775"/>
          </a:xfrm>
        </p:grpSpPr>
        <p:sp>
          <p:nvSpPr>
            <p:cNvPr id="28" name="六边形 27"/>
            <p:cNvSpPr/>
            <p:nvPr/>
          </p:nvSpPr>
          <p:spPr>
            <a:xfrm rot="5400000">
              <a:off x="3625758" y="2384106"/>
              <a:ext cx="451975" cy="193720"/>
            </a:xfrm>
            <a:prstGeom prst="hexagon">
              <a:avLst>
                <a:gd name="adj" fmla="val 30167"/>
                <a:gd name="vf" fmla="val 115470"/>
              </a:avLst>
            </a:prstGeom>
            <a:solidFill>
              <a:srgbClr val="27413A"/>
            </a:solidFill>
            <a:ln w="12700">
              <a:solidFill>
                <a:schemeClr val="bg1">
                  <a:lumMod val="9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lumMod val="85000"/>
                  </a:schemeClr>
                </a:solidFill>
              </a:endParaRPr>
            </a:p>
          </p:txBody>
        </p:sp>
        <p:sp>
          <p:nvSpPr>
            <p:cNvPr id="29" name="TextBox 240"/>
            <p:cNvSpPr txBox="1"/>
            <p:nvPr/>
          </p:nvSpPr>
          <p:spPr>
            <a:xfrm>
              <a:off x="3709374" y="2361719"/>
              <a:ext cx="421317" cy="187160"/>
            </a:xfrm>
            <a:prstGeom prst="rect">
              <a:avLst/>
            </a:prstGeom>
            <a:noFill/>
            <a:effectLst>
              <a:outerShdw blurRad="50800" dist="38100" dir="5400000" algn="t" rotWithShape="0">
                <a:prstClr val="black">
                  <a:alpha val="40000"/>
                </a:prstClr>
              </a:outerShdw>
            </a:effectLst>
          </p:spPr>
          <p:txBody>
            <a:bodyPr wrap="square" rtlCol="0">
              <a:spAutoFit/>
            </a:bodyPr>
            <a:lstStyle>
              <a:defPPr>
                <a:defRPr lang="zh-CN"/>
              </a:defPPr>
              <a:lvl1pPr>
                <a:defRPr sz="1100" b="1">
                  <a:solidFill>
                    <a:schemeClr val="bg1">
                      <a:lumMod val="95000"/>
                    </a:schemeClr>
                  </a:solidFill>
                </a:defRPr>
              </a:lvl1pPr>
            </a:lstStyle>
            <a:p>
              <a:r>
                <a:rPr lang="en-US" altLang="zh-CN" sz="1000" dirty="0">
                  <a:solidFill>
                    <a:schemeClr val="bg1">
                      <a:lumMod val="85000"/>
                    </a:schemeClr>
                  </a:solidFill>
                </a:rPr>
                <a:t>$12</a:t>
              </a:r>
              <a:endParaRPr lang="zh-CN" altLang="en-US" sz="1000" dirty="0">
                <a:solidFill>
                  <a:schemeClr val="bg1">
                    <a:lumMod val="85000"/>
                  </a:schemeClr>
                </a:solidFill>
              </a:endParaRPr>
            </a:p>
          </p:txBody>
        </p:sp>
        <p:grpSp>
          <p:nvGrpSpPr>
            <p:cNvPr id="31" name="组合 30"/>
            <p:cNvGrpSpPr/>
            <p:nvPr/>
          </p:nvGrpSpPr>
          <p:grpSpPr>
            <a:xfrm>
              <a:off x="3789487" y="2643016"/>
              <a:ext cx="125737" cy="125737"/>
              <a:chOff x="1560286" y="3392489"/>
              <a:chExt cx="203401" cy="203401"/>
            </a:xfrm>
            <a:solidFill>
              <a:schemeClr val="bg1">
                <a:lumMod val="50000"/>
              </a:schemeClr>
            </a:solidFill>
          </p:grpSpPr>
          <p:sp>
            <p:nvSpPr>
              <p:cNvPr id="32" name="椭圆 31"/>
              <p:cNvSpPr/>
              <p:nvPr/>
            </p:nvSpPr>
            <p:spPr>
              <a:xfrm>
                <a:off x="1560286" y="3392489"/>
                <a:ext cx="203401" cy="203401"/>
              </a:xfrm>
              <a:prstGeom prst="ellipse">
                <a:avLst/>
              </a:prstGeom>
              <a:solidFill>
                <a:srgbClr val="27413A"/>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bg1">
                      <a:lumMod val="85000"/>
                    </a:schemeClr>
                  </a:solidFill>
                </a:endParaRPr>
              </a:p>
            </p:txBody>
          </p:sp>
          <p:sp>
            <p:nvSpPr>
              <p:cNvPr id="33" name="椭圆 32"/>
              <p:cNvSpPr/>
              <p:nvPr/>
            </p:nvSpPr>
            <p:spPr>
              <a:xfrm>
                <a:off x="1607986" y="3440189"/>
                <a:ext cx="108000" cy="108000"/>
              </a:xfrm>
              <a:prstGeom prst="ellipse">
                <a:avLst/>
              </a:prstGeom>
              <a:solidFill>
                <a:srgbClr val="27413A"/>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bg1">
                      <a:lumMod val="85000"/>
                    </a:schemeClr>
                  </a:solidFill>
                </a:endParaRPr>
              </a:p>
            </p:txBody>
          </p:sp>
        </p:grpSp>
      </p:grpSp>
      <p:grpSp>
        <p:nvGrpSpPr>
          <p:cNvPr id="34" name="组合 33"/>
          <p:cNvGrpSpPr/>
          <p:nvPr/>
        </p:nvGrpSpPr>
        <p:grpSpPr>
          <a:xfrm>
            <a:off x="9547922" y="2690602"/>
            <a:ext cx="554270" cy="675905"/>
            <a:chOff x="3705754" y="2254978"/>
            <a:chExt cx="421317" cy="513775"/>
          </a:xfrm>
        </p:grpSpPr>
        <p:sp>
          <p:nvSpPr>
            <p:cNvPr id="35" name="六边形 34"/>
            <p:cNvSpPr/>
            <p:nvPr/>
          </p:nvSpPr>
          <p:spPr>
            <a:xfrm rot="5400000">
              <a:off x="3625758" y="2384106"/>
              <a:ext cx="451975" cy="193720"/>
            </a:xfrm>
            <a:prstGeom prst="hexagon">
              <a:avLst>
                <a:gd name="adj" fmla="val 30167"/>
                <a:gd name="vf" fmla="val 115470"/>
              </a:avLst>
            </a:prstGeom>
            <a:solidFill>
              <a:srgbClr val="27413A"/>
            </a:solidFill>
            <a:ln w="12700">
              <a:solidFill>
                <a:schemeClr val="bg1">
                  <a:lumMod val="9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lumMod val="85000"/>
                  </a:schemeClr>
                </a:solidFill>
              </a:endParaRPr>
            </a:p>
          </p:txBody>
        </p:sp>
        <p:sp>
          <p:nvSpPr>
            <p:cNvPr id="36" name="TextBox 246"/>
            <p:cNvSpPr txBox="1"/>
            <p:nvPr/>
          </p:nvSpPr>
          <p:spPr>
            <a:xfrm>
              <a:off x="3705754" y="2361719"/>
              <a:ext cx="421317" cy="187160"/>
            </a:xfrm>
            <a:prstGeom prst="rect">
              <a:avLst/>
            </a:prstGeom>
            <a:noFill/>
            <a:effectLst>
              <a:outerShdw blurRad="50800" dist="38100" dir="5400000" algn="t" rotWithShape="0">
                <a:prstClr val="black">
                  <a:alpha val="40000"/>
                </a:prstClr>
              </a:outerShdw>
            </a:effectLst>
          </p:spPr>
          <p:txBody>
            <a:bodyPr wrap="square" rtlCol="0">
              <a:spAutoFit/>
            </a:bodyPr>
            <a:lstStyle>
              <a:defPPr>
                <a:defRPr lang="zh-CN"/>
              </a:defPPr>
              <a:lvl1pPr>
                <a:defRPr sz="1100" b="1">
                  <a:solidFill>
                    <a:schemeClr val="bg1">
                      <a:lumMod val="95000"/>
                    </a:schemeClr>
                  </a:solidFill>
                </a:defRPr>
              </a:lvl1pPr>
            </a:lstStyle>
            <a:p>
              <a:r>
                <a:rPr lang="en-US" altLang="zh-CN" sz="1000" dirty="0">
                  <a:solidFill>
                    <a:schemeClr val="bg1">
                      <a:lumMod val="85000"/>
                    </a:schemeClr>
                  </a:solidFill>
                </a:rPr>
                <a:t>$12</a:t>
              </a:r>
              <a:endParaRPr lang="zh-CN" altLang="en-US" sz="1000" dirty="0">
                <a:solidFill>
                  <a:schemeClr val="bg1">
                    <a:lumMod val="85000"/>
                  </a:schemeClr>
                </a:solidFill>
              </a:endParaRPr>
            </a:p>
          </p:txBody>
        </p:sp>
        <p:grpSp>
          <p:nvGrpSpPr>
            <p:cNvPr id="37" name="组合 36"/>
            <p:cNvGrpSpPr/>
            <p:nvPr/>
          </p:nvGrpSpPr>
          <p:grpSpPr>
            <a:xfrm>
              <a:off x="3789487" y="2643016"/>
              <a:ext cx="125737" cy="125737"/>
              <a:chOff x="1560286" y="3392489"/>
              <a:chExt cx="203401" cy="203401"/>
            </a:xfrm>
            <a:solidFill>
              <a:schemeClr val="bg1">
                <a:lumMod val="50000"/>
              </a:schemeClr>
            </a:solidFill>
          </p:grpSpPr>
          <p:sp>
            <p:nvSpPr>
              <p:cNvPr id="38" name="椭圆 37"/>
              <p:cNvSpPr/>
              <p:nvPr/>
            </p:nvSpPr>
            <p:spPr>
              <a:xfrm>
                <a:off x="1560286" y="3392489"/>
                <a:ext cx="203401" cy="203401"/>
              </a:xfrm>
              <a:prstGeom prst="ellipse">
                <a:avLst/>
              </a:prstGeom>
              <a:solidFill>
                <a:srgbClr val="27413A"/>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bg1">
                      <a:lumMod val="85000"/>
                    </a:schemeClr>
                  </a:solidFill>
                </a:endParaRPr>
              </a:p>
            </p:txBody>
          </p:sp>
          <p:sp>
            <p:nvSpPr>
              <p:cNvPr id="39" name="椭圆 38"/>
              <p:cNvSpPr/>
              <p:nvPr/>
            </p:nvSpPr>
            <p:spPr>
              <a:xfrm>
                <a:off x="1607986" y="3440189"/>
                <a:ext cx="108000" cy="108000"/>
              </a:xfrm>
              <a:prstGeom prst="ellipse">
                <a:avLst/>
              </a:prstGeom>
              <a:solidFill>
                <a:srgbClr val="27413A"/>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bg1">
                      <a:lumMod val="85000"/>
                    </a:schemeClr>
                  </a:solidFill>
                </a:endParaRPr>
              </a:p>
            </p:txBody>
          </p:sp>
        </p:grpSp>
      </p:grpSp>
      <p:grpSp>
        <p:nvGrpSpPr>
          <p:cNvPr id="40" name="组合 39"/>
          <p:cNvGrpSpPr/>
          <p:nvPr/>
        </p:nvGrpSpPr>
        <p:grpSpPr>
          <a:xfrm>
            <a:off x="10302685" y="3956144"/>
            <a:ext cx="554270" cy="675905"/>
            <a:chOff x="3705754" y="2254978"/>
            <a:chExt cx="421317" cy="513775"/>
          </a:xfrm>
        </p:grpSpPr>
        <p:sp>
          <p:nvSpPr>
            <p:cNvPr id="41" name="六边形 40"/>
            <p:cNvSpPr/>
            <p:nvPr/>
          </p:nvSpPr>
          <p:spPr>
            <a:xfrm rot="5400000">
              <a:off x="3625758" y="2384106"/>
              <a:ext cx="451975" cy="193720"/>
            </a:xfrm>
            <a:prstGeom prst="hexagon">
              <a:avLst>
                <a:gd name="adj" fmla="val 30167"/>
                <a:gd name="vf" fmla="val 115470"/>
              </a:avLst>
            </a:prstGeom>
            <a:solidFill>
              <a:srgbClr val="27413A"/>
            </a:solidFill>
            <a:ln w="12700">
              <a:solidFill>
                <a:schemeClr val="bg1">
                  <a:lumMod val="9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lumMod val="85000"/>
                  </a:schemeClr>
                </a:solidFill>
              </a:endParaRPr>
            </a:p>
          </p:txBody>
        </p:sp>
        <p:sp>
          <p:nvSpPr>
            <p:cNvPr id="42" name="TextBox 252"/>
            <p:cNvSpPr txBox="1"/>
            <p:nvPr/>
          </p:nvSpPr>
          <p:spPr>
            <a:xfrm>
              <a:off x="3705754" y="2361719"/>
              <a:ext cx="421317" cy="187160"/>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altLang="zh-CN" sz="1000" b="1" dirty="0" smtClean="0">
                  <a:solidFill>
                    <a:schemeClr val="bg1">
                      <a:lumMod val="85000"/>
                    </a:schemeClr>
                  </a:solidFill>
                </a:rPr>
                <a:t>$12</a:t>
              </a:r>
              <a:endParaRPr lang="zh-CN" altLang="en-US" sz="1000" b="1" dirty="0">
                <a:solidFill>
                  <a:schemeClr val="bg1">
                    <a:lumMod val="85000"/>
                  </a:schemeClr>
                </a:solidFill>
              </a:endParaRPr>
            </a:p>
          </p:txBody>
        </p:sp>
        <p:grpSp>
          <p:nvGrpSpPr>
            <p:cNvPr id="43" name="组合 42"/>
            <p:cNvGrpSpPr/>
            <p:nvPr/>
          </p:nvGrpSpPr>
          <p:grpSpPr>
            <a:xfrm>
              <a:off x="3789487" y="2643016"/>
              <a:ext cx="125737" cy="125737"/>
              <a:chOff x="1560286" y="3392489"/>
              <a:chExt cx="203401" cy="203401"/>
            </a:xfrm>
            <a:solidFill>
              <a:schemeClr val="bg1">
                <a:lumMod val="50000"/>
              </a:schemeClr>
            </a:solidFill>
          </p:grpSpPr>
          <p:sp>
            <p:nvSpPr>
              <p:cNvPr id="44" name="椭圆 43"/>
              <p:cNvSpPr/>
              <p:nvPr/>
            </p:nvSpPr>
            <p:spPr>
              <a:xfrm>
                <a:off x="1560286" y="3392489"/>
                <a:ext cx="203401" cy="203401"/>
              </a:xfrm>
              <a:prstGeom prst="ellipse">
                <a:avLst/>
              </a:prstGeom>
              <a:solidFill>
                <a:srgbClr val="27413A"/>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bg1">
                      <a:lumMod val="85000"/>
                    </a:schemeClr>
                  </a:solidFill>
                </a:endParaRPr>
              </a:p>
            </p:txBody>
          </p:sp>
          <p:sp>
            <p:nvSpPr>
              <p:cNvPr id="45" name="椭圆 44"/>
              <p:cNvSpPr/>
              <p:nvPr/>
            </p:nvSpPr>
            <p:spPr>
              <a:xfrm>
                <a:off x="1607986" y="3440189"/>
                <a:ext cx="108000" cy="108000"/>
              </a:xfrm>
              <a:prstGeom prst="ellipse">
                <a:avLst/>
              </a:prstGeom>
              <a:solidFill>
                <a:srgbClr val="27413A"/>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bg1">
                      <a:lumMod val="85000"/>
                    </a:schemeClr>
                  </a:solidFill>
                </a:endParaRPr>
              </a:p>
            </p:txBody>
          </p:sp>
        </p:gr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3500"/>
            <a:ext cx="12211637" cy="6871500"/>
          </a:xfrm>
          <a:prstGeom prst="rect">
            <a:avLst/>
          </a:prstGeom>
        </p:spPr>
      </p:pic>
      <p:sp>
        <p:nvSpPr>
          <p:cNvPr id="30" name="矩形 29"/>
          <p:cNvSpPr/>
          <p:nvPr/>
        </p:nvSpPr>
        <p:spPr>
          <a:xfrm>
            <a:off x="-13064" y="-41578"/>
            <a:ext cx="12193760" cy="6899578"/>
          </a:xfrm>
          <a:prstGeom prst="rect">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7" name="矩形 56"/>
          <p:cNvSpPr/>
          <p:nvPr/>
        </p:nvSpPr>
        <p:spPr>
          <a:xfrm>
            <a:off x="-13064" y="-41578"/>
            <a:ext cx="12193760" cy="566329"/>
          </a:xfrm>
          <a:prstGeom prst="rect">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sp>
        <p:nvSpPr>
          <p:cNvPr id="58" name="文本框 57"/>
          <p:cNvSpPr txBox="1"/>
          <p:nvPr/>
        </p:nvSpPr>
        <p:spPr>
          <a:xfrm>
            <a:off x="1544715" y="-7428"/>
            <a:ext cx="934871" cy="461665"/>
          </a:xfrm>
          <a:prstGeom prst="rect">
            <a:avLst/>
          </a:prstGeom>
          <a:noFill/>
        </p:spPr>
        <p:txBody>
          <a:bodyPr wrap="none" rtlCol="0">
            <a:spAutoFit/>
          </a:bodyPr>
          <a:lstStyle/>
          <a:p>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01</a:t>
            </a:r>
            <a:endPar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endParaRPr>
          </a:p>
          <a:p>
            <a:r>
              <a:rPr lang="en-US" altLang="zh-CN" sz="1200" b="1" dirty="0">
                <a:solidFill>
                  <a:prstClr val="white">
                    <a:lumMod val="85000"/>
                  </a:prstClr>
                </a:solidFill>
                <a:latin typeface="Microsoft YaHei" panose="020B0503020204020204" pitchFamily="34" charset="-122"/>
                <a:ea typeface="Microsoft YaHei" panose="020B0503020204020204" pitchFamily="34" charset="-122"/>
              </a:rPr>
              <a:t> </a:t>
            </a:r>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   ABOUT</a:t>
            </a:r>
            <a:endParaRPr lang="zh-CN" altLang="en-US" sz="1200" b="1" dirty="0">
              <a:solidFill>
                <a:prstClr val="white">
                  <a:lumMod val="85000"/>
                </a:prstClr>
              </a:solidFill>
              <a:latin typeface="Microsoft YaHei" panose="020B0503020204020204" pitchFamily="34" charset="-122"/>
              <a:ea typeface="Microsoft YaHei" panose="020B0503020204020204" pitchFamily="34" charset="-122"/>
            </a:endParaRPr>
          </a:p>
        </p:txBody>
      </p:sp>
      <p:sp>
        <p:nvSpPr>
          <p:cNvPr id="59" name="文本框 58"/>
          <p:cNvSpPr txBox="1"/>
          <p:nvPr/>
        </p:nvSpPr>
        <p:spPr>
          <a:xfrm>
            <a:off x="9647223" y="-7428"/>
            <a:ext cx="1120628" cy="461665"/>
          </a:xfrm>
          <a:prstGeom prst="rect">
            <a:avLst/>
          </a:prstGeom>
          <a:noFill/>
        </p:spPr>
        <p:txBody>
          <a:bodyPr wrap="none" rtlCol="0">
            <a:spAutoFit/>
          </a:bodyPr>
          <a:lstStyle/>
          <a:p>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05</a:t>
            </a:r>
            <a:endPar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endParaRPr>
          </a:p>
          <a:p>
            <a:r>
              <a:rPr lang="en-US" altLang="zh-CN" sz="1200" b="1" dirty="0">
                <a:solidFill>
                  <a:prstClr val="white">
                    <a:lumMod val="85000"/>
                  </a:prstClr>
                </a:solidFill>
                <a:latin typeface="Microsoft YaHei" panose="020B0503020204020204" pitchFamily="34" charset="-122"/>
                <a:ea typeface="Microsoft YaHei" panose="020B0503020204020204" pitchFamily="34" charset="-122"/>
              </a:rPr>
              <a:t> </a:t>
            </a:r>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   </a:t>
            </a:r>
            <a:r>
              <a:rPr lang="en-US" altLang="zh-CN" sz="1200" b="1" dirty="0">
                <a:solidFill>
                  <a:prstClr val="white">
                    <a:lumMod val="85000"/>
                  </a:prstClr>
                </a:solidFill>
                <a:latin typeface="Microsoft YaHei" panose="020B0503020204020204" pitchFamily="34" charset="-122"/>
                <a:ea typeface="Microsoft YaHei" panose="020B0503020204020204" pitchFamily="34" charset="-122"/>
              </a:rPr>
              <a:t>CONTACT</a:t>
            </a:r>
            <a:endParaRPr lang="zh-CN" altLang="en-US" sz="1200" b="1" dirty="0">
              <a:solidFill>
                <a:prstClr val="white">
                  <a:lumMod val="85000"/>
                </a:prstClr>
              </a:solidFill>
              <a:latin typeface="Microsoft YaHei" panose="020B0503020204020204" pitchFamily="34" charset="-122"/>
              <a:ea typeface="Microsoft YaHei" panose="020B0503020204020204" pitchFamily="34" charset="-122"/>
            </a:endParaRPr>
          </a:p>
        </p:txBody>
      </p:sp>
      <p:sp>
        <p:nvSpPr>
          <p:cNvPr id="60" name="文本框 59"/>
          <p:cNvSpPr txBox="1"/>
          <p:nvPr/>
        </p:nvSpPr>
        <p:spPr>
          <a:xfrm>
            <a:off x="3406435" y="-19517"/>
            <a:ext cx="831253" cy="461665"/>
          </a:xfrm>
          <a:prstGeom prst="rect">
            <a:avLst/>
          </a:prstGeom>
          <a:noFill/>
        </p:spPr>
        <p:txBody>
          <a:bodyPr wrap="none" rtlCol="0">
            <a:spAutoFit/>
          </a:bodyPr>
          <a:lstStyle/>
          <a:p>
            <a:r>
              <a:rPr lang="en-US" altLang="zh-CN" sz="1200" b="1" dirty="0" smtClean="0">
                <a:solidFill>
                  <a:srgbClr val="D9D9D9"/>
                </a:solidFill>
                <a:latin typeface="Microsoft YaHei" panose="020B0503020204020204" pitchFamily="34" charset="-122"/>
                <a:ea typeface="Microsoft YaHei" panose="020B0503020204020204" pitchFamily="34" charset="-122"/>
              </a:rPr>
              <a:t>02</a:t>
            </a:r>
            <a:endParaRPr lang="en-US" altLang="zh-CN" sz="1200" b="1" dirty="0" smtClean="0">
              <a:solidFill>
                <a:srgbClr val="D9D9D9"/>
              </a:solidFill>
              <a:latin typeface="Microsoft YaHei" panose="020B0503020204020204" pitchFamily="34" charset="-122"/>
              <a:ea typeface="Microsoft YaHei" panose="020B0503020204020204" pitchFamily="34" charset="-122"/>
            </a:endParaRPr>
          </a:p>
          <a:p>
            <a:r>
              <a:rPr lang="en-US" altLang="zh-CN" sz="1200" b="1" dirty="0">
                <a:solidFill>
                  <a:srgbClr val="D9D9D9"/>
                </a:solidFill>
                <a:latin typeface="Microsoft YaHei" panose="020B0503020204020204" pitchFamily="34" charset="-122"/>
                <a:ea typeface="Microsoft YaHei" panose="020B0503020204020204" pitchFamily="34" charset="-122"/>
              </a:rPr>
              <a:t> </a:t>
            </a:r>
            <a:r>
              <a:rPr lang="en-US" altLang="zh-CN" sz="1200" b="1" dirty="0" smtClean="0">
                <a:solidFill>
                  <a:srgbClr val="D9D9D9"/>
                </a:solidFill>
                <a:latin typeface="Microsoft YaHei" panose="020B0503020204020204" pitchFamily="34" charset="-122"/>
                <a:ea typeface="Microsoft YaHei" panose="020B0503020204020204" pitchFamily="34" charset="-122"/>
              </a:rPr>
              <a:t>   TEAM</a:t>
            </a:r>
            <a:endParaRPr lang="zh-CN" altLang="en-US" sz="1200" b="1" dirty="0">
              <a:solidFill>
                <a:srgbClr val="D9D9D9"/>
              </a:solidFill>
              <a:latin typeface="Microsoft YaHei" panose="020B0503020204020204" pitchFamily="34" charset="-122"/>
              <a:ea typeface="Microsoft YaHei" panose="020B0503020204020204" pitchFamily="34" charset="-122"/>
            </a:endParaRPr>
          </a:p>
        </p:txBody>
      </p:sp>
      <p:sp>
        <p:nvSpPr>
          <p:cNvPr id="61" name="文本框 60"/>
          <p:cNvSpPr txBox="1"/>
          <p:nvPr/>
        </p:nvSpPr>
        <p:spPr>
          <a:xfrm>
            <a:off x="7549862" y="-23344"/>
            <a:ext cx="805670" cy="461665"/>
          </a:xfrm>
          <a:prstGeom prst="rect">
            <a:avLst/>
          </a:prstGeom>
          <a:noFill/>
        </p:spPr>
        <p:txBody>
          <a:bodyPr wrap="none" rtlCol="0">
            <a:spAutoFit/>
          </a:bodyPr>
          <a:lstStyle/>
          <a:p>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04</a:t>
            </a:r>
            <a:endPar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endParaRPr>
          </a:p>
          <a:p>
            <a:r>
              <a:rPr lang="en-US" altLang="zh-CN" sz="1200" b="1" dirty="0">
                <a:solidFill>
                  <a:prstClr val="white">
                    <a:lumMod val="85000"/>
                  </a:prstClr>
                </a:solidFill>
                <a:latin typeface="Microsoft YaHei" panose="020B0503020204020204" pitchFamily="34" charset="-122"/>
                <a:ea typeface="Microsoft YaHei" panose="020B0503020204020204" pitchFamily="34" charset="-122"/>
              </a:rPr>
              <a:t> </a:t>
            </a:r>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   PLAN</a:t>
            </a:r>
            <a:endParaRPr lang="zh-CN" altLang="en-US" sz="1200" b="1" dirty="0">
              <a:solidFill>
                <a:prstClr val="white">
                  <a:lumMod val="85000"/>
                </a:prstClr>
              </a:solidFill>
              <a:latin typeface="Microsoft YaHei" panose="020B0503020204020204" pitchFamily="34" charset="-122"/>
              <a:ea typeface="Microsoft YaHei" panose="020B0503020204020204" pitchFamily="34" charset="-122"/>
            </a:endParaRPr>
          </a:p>
        </p:txBody>
      </p:sp>
      <p:sp>
        <p:nvSpPr>
          <p:cNvPr id="62" name="文本框 61"/>
          <p:cNvSpPr txBox="1"/>
          <p:nvPr/>
        </p:nvSpPr>
        <p:spPr>
          <a:xfrm>
            <a:off x="5329069" y="-7428"/>
            <a:ext cx="1045094" cy="461665"/>
          </a:xfrm>
          <a:prstGeom prst="rect">
            <a:avLst/>
          </a:prstGeom>
          <a:noFill/>
        </p:spPr>
        <p:txBody>
          <a:bodyPr wrap="none" rtlCol="0">
            <a:spAutoFit/>
          </a:bodyPr>
          <a:lstStyle/>
          <a:p>
            <a:r>
              <a:rPr lang="en-US" altLang="zh-CN" sz="1200" b="1" dirty="0" smtClean="0">
                <a:solidFill>
                  <a:srgbClr val="FFFF00"/>
                </a:solidFill>
                <a:latin typeface="Microsoft YaHei" panose="020B0503020204020204" pitchFamily="34" charset="-122"/>
                <a:ea typeface="Microsoft YaHei" panose="020B0503020204020204" pitchFamily="34" charset="-122"/>
              </a:rPr>
              <a:t>03</a:t>
            </a:r>
            <a:endParaRPr lang="en-US" altLang="zh-CN" sz="1200" b="1" dirty="0" smtClean="0">
              <a:solidFill>
                <a:srgbClr val="FFFF00"/>
              </a:solidFill>
              <a:latin typeface="Microsoft YaHei" panose="020B0503020204020204" pitchFamily="34" charset="-122"/>
              <a:ea typeface="Microsoft YaHei" panose="020B0503020204020204" pitchFamily="34" charset="-122"/>
            </a:endParaRPr>
          </a:p>
          <a:p>
            <a:r>
              <a:rPr lang="en-US" altLang="zh-CN" sz="1200" b="1" dirty="0" smtClean="0">
                <a:solidFill>
                  <a:srgbClr val="FFFF00"/>
                </a:solidFill>
                <a:latin typeface="Microsoft YaHei" panose="020B0503020204020204" pitchFamily="34" charset="-122"/>
                <a:ea typeface="Microsoft YaHei" panose="020B0503020204020204" pitchFamily="34" charset="-122"/>
              </a:rPr>
              <a:t>    MARKET</a:t>
            </a:r>
            <a:endParaRPr lang="zh-CN" altLang="en-US" sz="1200" b="1" dirty="0">
              <a:solidFill>
                <a:srgbClr val="FFFF00"/>
              </a:solidFill>
              <a:latin typeface="Microsoft YaHei" panose="020B0503020204020204" pitchFamily="34" charset="-122"/>
              <a:ea typeface="Microsoft YaHei" panose="020B0503020204020204" pitchFamily="34" charset="-122"/>
            </a:endParaRPr>
          </a:p>
        </p:txBody>
      </p:sp>
      <p:sp>
        <p:nvSpPr>
          <p:cNvPr id="64" name="矩形 63"/>
          <p:cNvSpPr/>
          <p:nvPr/>
        </p:nvSpPr>
        <p:spPr>
          <a:xfrm>
            <a:off x="8937" y="6520159"/>
            <a:ext cx="12193760" cy="366294"/>
          </a:xfrm>
          <a:prstGeom prst="rect">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grpSp>
        <p:nvGrpSpPr>
          <p:cNvPr id="11" name="组合 10"/>
          <p:cNvGrpSpPr/>
          <p:nvPr/>
        </p:nvGrpSpPr>
        <p:grpSpPr>
          <a:xfrm>
            <a:off x="1081067" y="1544272"/>
            <a:ext cx="5914683" cy="4048542"/>
            <a:chOff x="2178457" y="790165"/>
            <a:chExt cx="6863943" cy="4698301"/>
          </a:xfrm>
          <a:effectLst>
            <a:outerShdw blurRad="50800" dist="38100" dir="2700000" algn="tl" rotWithShape="0">
              <a:prstClr val="black">
                <a:alpha val="40000"/>
              </a:prstClr>
            </a:outerShdw>
          </a:effectLst>
        </p:grpSpPr>
        <p:grpSp>
          <p:nvGrpSpPr>
            <p:cNvPr id="12" name="组合 11"/>
            <p:cNvGrpSpPr/>
            <p:nvPr/>
          </p:nvGrpSpPr>
          <p:grpSpPr>
            <a:xfrm>
              <a:off x="2178457" y="790165"/>
              <a:ext cx="6863943" cy="4698301"/>
              <a:chOff x="2919381" y="1122920"/>
              <a:chExt cx="2800700" cy="1917060"/>
            </a:xfrm>
            <a:solidFill>
              <a:schemeClr val="bg1">
                <a:lumMod val="75000"/>
              </a:schemeClr>
            </a:solidFill>
          </p:grpSpPr>
          <p:sp>
            <p:nvSpPr>
              <p:cNvPr id="15" name="Freeform 7"/>
              <p:cNvSpPr/>
              <p:nvPr/>
            </p:nvSpPr>
            <p:spPr bwMode="auto">
              <a:xfrm>
                <a:off x="4583665" y="2406785"/>
                <a:ext cx="422422" cy="200967"/>
              </a:xfrm>
              <a:custGeom>
                <a:avLst/>
                <a:gdLst>
                  <a:gd name="T0" fmla="*/ 129 w 1350"/>
                  <a:gd name="T1" fmla="*/ 98 h 687"/>
                  <a:gd name="T2" fmla="*/ 147 w 1350"/>
                  <a:gd name="T3" fmla="*/ 132 h 687"/>
                  <a:gd name="T4" fmla="*/ 164 w 1350"/>
                  <a:gd name="T5" fmla="*/ 151 h 687"/>
                  <a:gd name="T6" fmla="*/ 233 w 1350"/>
                  <a:gd name="T7" fmla="*/ 209 h 687"/>
                  <a:gd name="T8" fmla="*/ 250 w 1350"/>
                  <a:gd name="T9" fmla="*/ 225 h 687"/>
                  <a:gd name="T10" fmla="*/ 274 w 1350"/>
                  <a:gd name="T11" fmla="*/ 264 h 687"/>
                  <a:gd name="T12" fmla="*/ 212 w 1350"/>
                  <a:gd name="T13" fmla="*/ 284 h 687"/>
                  <a:gd name="T14" fmla="*/ 195 w 1350"/>
                  <a:gd name="T15" fmla="*/ 355 h 687"/>
                  <a:gd name="T16" fmla="*/ 179 w 1350"/>
                  <a:gd name="T17" fmla="*/ 373 h 687"/>
                  <a:gd name="T18" fmla="*/ 0 w 1350"/>
                  <a:gd name="T19" fmla="*/ 393 h 687"/>
                  <a:gd name="T20" fmla="*/ 109 w 1350"/>
                  <a:gd name="T21" fmla="*/ 597 h 687"/>
                  <a:gd name="T22" fmla="*/ 147 w 1350"/>
                  <a:gd name="T23" fmla="*/ 650 h 687"/>
                  <a:gd name="T24" fmla="*/ 164 w 1350"/>
                  <a:gd name="T25" fmla="*/ 687 h 687"/>
                  <a:gd name="T26" fmla="*/ 195 w 1350"/>
                  <a:gd name="T27" fmla="*/ 668 h 687"/>
                  <a:gd name="T28" fmla="*/ 212 w 1350"/>
                  <a:gd name="T29" fmla="*/ 630 h 687"/>
                  <a:gd name="T30" fmla="*/ 233 w 1350"/>
                  <a:gd name="T31" fmla="*/ 595 h 687"/>
                  <a:gd name="T32" fmla="*/ 250 w 1350"/>
                  <a:gd name="T33" fmla="*/ 535 h 687"/>
                  <a:gd name="T34" fmla="*/ 395 w 1350"/>
                  <a:gd name="T35" fmla="*/ 517 h 687"/>
                  <a:gd name="T36" fmla="*/ 429 w 1350"/>
                  <a:gd name="T37" fmla="*/ 496 h 687"/>
                  <a:gd name="T38" fmla="*/ 447 w 1350"/>
                  <a:gd name="T39" fmla="*/ 475 h 687"/>
                  <a:gd name="T40" fmla="*/ 501 w 1350"/>
                  <a:gd name="T41" fmla="*/ 456 h 687"/>
                  <a:gd name="T42" fmla="*/ 538 w 1350"/>
                  <a:gd name="T43" fmla="*/ 475 h 687"/>
                  <a:gd name="T44" fmla="*/ 559 w 1350"/>
                  <a:gd name="T45" fmla="*/ 517 h 687"/>
                  <a:gd name="T46" fmla="*/ 574 w 1350"/>
                  <a:gd name="T47" fmla="*/ 553 h 687"/>
                  <a:gd name="T48" fmla="*/ 597 w 1350"/>
                  <a:gd name="T49" fmla="*/ 569 h 687"/>
                  <a:gd name="T50" fmla="*/ 900 w 1350"/>
                  <a:gd name="T51" fmla="*/ 595 h 687"/>
                  <a:gd name="T52" fmla="*/ 917 w 1350"/>
                  <a:gd name="T53" fmla="*/ 611 h 687"/>
                  <a:gd name="T54" fmla="*/ 934 w 1350"/>
                  <a:gd name="T55" fmla="*/ 645 h 687"/>
                  <a:gd name="T56" fmla="*/ 1026 w 1350"/>
                  <a:gd name="T57" fmla="*/ 668 h 687"/>
                  <a:gd name="T58" fmla="*/ 1042 w 1350"/>
                  <a:gd name="T59" fmla="*/ 645 h 687"/>
                  <a:gd name="T60" fmla="*/ 1059 w 1350"/>
                  <a:gd name="T61" fmla="*/ 611 h 687"/>
                  <a:gd name="T62" fmla="*/ 1097 w 1350"/>
                  <a:gd name="T63" fmla="*/ 595 h 687"/>
                  <a:gd name="T64" fmla="*/ 1350 w 1350"/>
                  <a:gd name="T65" fmla="*/ 535 h 687"/>
                  <a:gd name="T66" fmla="*/ 1328 w 1350"/>
                  <a:gd name="T67" fmla="*/ 440 h 687"/>
                  <a:gd name="T68" fmla="*/ 1297 w 1350"/>
                  <a:gd name="T69" fmla="*/ 378 h 687"/>
                  <a:gd name="T70" fmla="*/ 1273 w 1350"/>
                  <a:gd name="T71" fmla="*/ 267 h 687"/>
                  <a:gd name="T72" fmla="*/ 1223 w 1350"/>
                  <a:gd name="T73" fmla="*/ 193 h 687"/>
                  <a:gd name="T74" fmla="*/ 991 w 1350"/>
                  <a:gd name="T75" fmla="*/ 172 h 687"/>
                  <a:gd name="T76" fmla="*/ 971 w 1350"/>
                  <a:gd name="T77" fmla="*/ 151 h 687"/>
                  <a:gd name="T78" fmla="*/ 954 w 1350"/>
                  <a:gd name="T79" fmla="*/ 131 h 687"/>
                  <a:gd name="T80" fmla="*/ 934 w 1350"/>
                  <a:gd name="T81" fmla="*/ 116 h 687"/>
                  <a:gd name="T82" fmla="*/ 917 w 1350"/>
                  <a:gd name="T83" fmla="*/ 56 h 687"/>
                  <a:gd name="T84" fmla="*/ 900 w 1350"/>
                  <a:gd name="T85" fmla="*/ 37 h 687"/>
                  <a:gd name="T86" fmla="*/ 809 w 1350"/>
                  <a:gd name="T87" fmla="*/ 22 h 687"/>
                  <a:gd name="T88" fmla="*/ 630 w 1350"/>
                  <a:gd name="T89" fmla="*/ 37 h 687"/>
                  <a:gd name="T90" fmla="*/ 452 w 1350"/>
                  <a:gd name="T91" fmla="*/ 13 h 687"/>
                  <a:gd name="T92" fmla="*/ 359 w 1350"/>
                  <a:gd name="T93" fmla="*/ 14 h 687"/>
                  <a:gd name="T94" fmla="*/ 309 w 1350"/>
                  <a:gd name="T95" fmla="*/ 0 h 687"/>
                  <a:gd name="T96" fmla="*/ 147 w 1350"/>
                  <a:gd name="T97" fmla="*/ 14 h 687"/>
                  <a:gd name="T98" fmla="*/ 132 w 1350"/>
                  <a:gd name="T99" fmla="*/ 48 h 687"/>
                  <a:gd name="T100" fmla="*/ 109 w 1350"/>
                  <a:gd name="T101" fmla="*/ 91 h 687"/>
                  <a:gd name="T102" fmla="*/ 129 w 1350"/>
                  <a:gd name="T103" fmla="*/ 61 h 68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350"/>
                  <a:gd name="T157" fmla="*/ 0 h 687"/>
                  <a:gd name="T158" fmla="*/ 1350 w 1350"/>
                  <a:gd name="T159" fmla="*/ 687 h 68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350" h="687">
                    <a:moveTo>
                      <a:pt x="129" y="61"/>
                    </a:moveTo>
                    <a:lnTo>
                      <a:pt x="129" y="98"/>
                    </a:lnTo>
                    <a:lnTo>
                      <a:pt x="147" y="98"/>
                    </a:lnTo>
                    <a:lnTo>
                      <a:pt x="147" y="132"/>
                    </a:lnTo>
                    <a:lnTo>
                      <a:pt x="164" y="132"/>
                    </a:lnTo>
                    <a:lnTo>
                      <a:pt x="164" y="151"/>
                    </a:lnTo>
                    <a:lnTo>
                      <a:pt x="179" y="151"/>
                    </a:lnTo>
                    <a:lnTo>
                      <a:pt x="233" y="209"/>
                    </a:lnTo>
                    <a:lnTo>
                      <a:pt x="250" y="209"/>
                    </a:lnTo>
                    <a:lnTo>
                      <a:pt x="250" y="225"/>
                    </a:lnTo>
                    <a:lnTo>
                      <a:pt x="274" y="225"/>
                    </a:lnTo>
                    <a:lnTo>
                      <a:pt x="274" y="264"/>
                    </a:lnTo>
                    <a:lnTo>
                      <a:pt x="250" y="284"/>
                    </a:lnTo>
                    <a:lnTo>
                      <a:pt x="212" y="284"/>
                    </a:lnTo>
                    <a:lnTo>
                      <a:pt x="195" y="300"/>
                    </a:lnTo>
                    <a:lnTo>
                      <a:pt x="195" y="355"/>
                    </a:lnTo>
                    <a:lnTo>
                      <a:pt x="179" y="355"/>
                    </a:lnTo>
                    <a:lnTo>
                      <a:pt x="179" y="373"/>
                    </a:lnTo>
                    <a:lnTo>
                      <a:pt x="18" y="373"/>
                    </a:lnTo>
                    <a:lnTo>
                      <a:pt x="0" y="393"/>
                    </a:lnTo>
                    <a:lnTo>
                      <a:pt x="24" y="558"/>
                    </a:lnTo>
                    <a:lnTo>
                      <a:pt x="109" y="597"/>
                    </a:lnTo>
                    <a:lnTo>
                      <a:pt x="109" y="613"/>
                    </a:lnTo>
                    <a:lnTo>
                      <a:pt x="147" y="650"/>
                    </a:lnTo>
                    <a:lnTo>
                      <a:pt x="147" y="687"/>
                    </a:lnTo>
                    <a:lnTo>
                      <a:pt x="164" y="687"/>
                    </a:lnTo>
                    <a:lnTo>
                      <a:pt x="166" y="684"/>
                    </a:lnTo>
                    <a:lnTo>
                      <a:pt x="195" y="668"/>
                    </a:lnTo>
                    <a:lnTo>
                      <a:pt x="195" y="645"/>
                    </a:lnTo>
                    <a:lnTo>
                      <a:pt x="212" y="630"/>
                    </a:lnTo>
                    <a:lnTo>
                      <a:pt x="212" y="595"/>
                    </a:lnTo>
                    <a:lnTo>
                      <a:pt x="233" y="595"/>
                    </a:lnTo>
                    <a:lnTo>
                      <a:pt x="233" y="535"/>
                    </a:lnTo>
                    <a:lnTo>
                      <a:pt x="250" y="535"/>
                    </a:lnTo>
                    <a:lnTo>
                      <a:pt x="250" y="517"/>
                    </a:lnTo>
                    <a:lnTo>
                      <a:pt x="395" y="517"/>
                    </a:lnTo>
                    <a:lnTo>
                      <a:pt x="395" y="496"/>
                    </a:lnTo>
                    <a:lnTo>
                      <a:pt x="429" y="496"/>
                    </a:lnTo>
                    <a:lnTo>
                      <a:pt x="429" y="475"/>
                    </a:lnTo>
                    <a:lnTo>
                      <a:pt x="447" y="475"/>
                    </a:lnTo>
                    <a:lnTo>
                      <a:pt x="447" y="456"/>
                    </a:lnTo>
                    <a:lnTo>
                      <a:pt x="501" y="456"/>
                    </a:lnTo>
                    <a:lnTo>
                      <a:pt x="501" y="475"/>
                    </a:lnTo>
                    <a:lnTo>
                      <a:pt x="538" y="475"/>
                    </a:lnTo>
                    <a:lnTo>
                      <a:pt x="538" y="496"/>
                    </a:lnTo>
                    <a:lnTo>
                      <a:pt x="559" y="517"/>
                    </a:lnTo>
                    <a:lnTo>
                      <a:pt x="559" y="535"/>
                    </a:lnTo>
                    <a:lnTo>
                      <a:pt x="574" y="553"/>
                    </a:lnTo>
                    <a:lnTo>
                      <a:pt x="574" y="569"/>
                    </a:lnTo>
                    <a:lnTo>
                      <a:pt x="597" y="569"/>
                    </a:lnTo>
                    <a:lnTo>
                      <a:pt x="597" y="595"/>
                    </a:lnTo>
                    <a:lnTo>
                      <a:pt x="900" y="595"/>
                    </a:lnTo>
                    <a:lnTo>
                      <a:pt x="900" y="611"/>
                    </a:lnTo>
                    <a:lnTo>
                      <a:pt x="917" y="611"/>
                    </a:lnTo>
                    <a:lnTo>
                      <a:pt x="917" y="630"/>
                    </a:lnTo>
                    <a:lnTo>
                      <a:pt x="934" y="645"/>
                    </a:lnTo>
                    <a:lnTo>
                      <a:pt x="934" y="668"/>
                    </a:lnTo>
                    <a:lnTo>
                      <a:pt x="1026" y="668"/>
                    </a:lnTo>
                    <a:lnTo>
                      <a:pt x="1026" y="645"/>
                    </a:lnTo>
                    <a:lnTo>
                      <a:pt x="1042" y="645"/>
                    </a:lnTo>
                    <a:lnTo>
                      <a:pt x="1042" y="611"/>
                    </a:lnTo>
                    <a:lnTo>
                      <a:pt x="1059" y="611"/>
                    </a:lnTo>
                    <a:lnTo>
                      <a:pt x="1077" y="595"/>
                    </a:lnTo>
                    <a:lnTo>
                      <a:pt x="1097" y="595"/>
                    </a:lnTo>
                    <a:lnTo>
                      <a:pt x="1097" y="535"/>
                    </a:lnTo>
                    <a:lnTo>
                      <a:pt x="1350" y="535"/>
                    </a:lnTo>
                    <a:lnTo>
                      <a:pt x="1350" y="456"/>
                    </a:lnTo>
                    <a:lnTo>
                      <a:pt x="1328" y="440"/>
                    </a:lnTo>
                    <a:lnTo>
                      <a:pt x="1328" y="421"/>
                    </a:lnTo>
                    <a:lnTo>
                      <a:pt x="1297" y="378"/>
                    </a:lnTo>
                    <a:lnTo>
                      <a:pt x="1273" y="378"/>
                    </a:lnTo>
                    <a:lnTo>
                      <a:pt x="1273" y="267"/>
                    </a:lnTo>
                    <a:lnTo>
                      <a:pt x="1223" y="267"/>
                    </a:lnTo>
                    <a:lnTo>
                      <a:pt x="1223" y="193"/>
                    </a:lnTo>
                    <a:lnTo>
                      <a:pt x="991" y="193"/>
                    </a:lnTo>
                    <a:lnTo>
                      <a:pt x="991" y="172"/>
                    </a:lnTo>
                    <a:lnTo>
                      <a:pt x="971" y="172"/>
                    </a:lnTo>
                    <a:lnTo>
                      <a:pt x="971" y="151"/>
                    </a:lnTo>
                    <a:lnTo>
                      <a:pt x="954" y="151"/>
                    </a:lnTo>
                    <a:lnTo>
                      <a:pt x="954" y="131"/>
                    </a:lnTo>
                    <a:lnTo>
                      <a:pt x="934" y="131"/>
                    </a:lnTo>
                    <a:lnTo>
                      <a:pt x="934" y="116"/>
                    </a:lnTo>
                    <a:lnTo>
                      <a:pt x="917" y="116"/>
                    </a:lnTo>
                    <a:lnTo>
                      <a:pt x="917" y="56"/>
                    </a:lnTo>
                    <a:lnTo>
                      <a:pt x="900" y="56"/>
                    </a:lnTo>
                    <a:lnTo>
                      <a:pt x="900" y="37"/>
                    </a:lnTo>
                    <a:lnTo>
                      <a:pt x="884" y="22"/>
                    </a:lnTo>
                    <a:lnTo>
                      <a:pt x="809" y="22"/>
                    </a:lnTo>
                    <a:lnTo>
                      <a:pt x="809" y="37"/>
                    </a:lnTo>
                    <a:lnTo>
                      <a:pt x="630" y="37"/>
                    </a:lnTo>
                    <a:lnTo>
                      <a:pt x="630" y="22"/>
                    </a:lnTo>
                    <a:lnTo>
                      <a:pt x="452" y="13"/>
                    </a:lnTo>
                    <a:lnTo>
                      <a:pt x="447" y="13"/>
                    </a:lnTo>
                    <a:lnTo>
                      <a:pt x="359" y="14"/>
                    </a:lnTo>
                    <a:lnTo>
                      <a:pt x="359" y="0"/>
                    </a:lnTo>
                    <a:lnTo>
                      <a:pt x="309" y="0"/>
                    </a:lnTo>
                    <a:lnTo>
                      <a:pt x="309" y="14"/>
                    </a:lnTo>
                    <a:lnTo>
                      <a:pt x="147" y="14"/>
                    </a:lnTo>
                    <a:lnTo>
                      <a:pt x="147" y="48"/>
                    </a:lnTo>
                    <a:lnTo>
                      <a:pt x="132" y="48"/>
                    </a:lnTo>
                    <a:lnTo>
                      <a:pt x="132" y="91"/>
                    </a:lnTo>
                    <a:lnTo>
                      <a:pt x="109" y="91"/>
                    </a:lnTo>
                    <a:lnTo>
                      <a:pt x="109" y="107"/>
                    </a:lnTo>
                    <a:lnTo>
                      <a:pt x="129" y="61"/>
                    </a:lnTo>
                    <a:close/>
                  </a:path>
                </a:pathLst>
              </a:custGeom>
              <a:grpFill/>
              <a:ln w="9525" cap="flat" cmpd="sng">
                <a:solidFill>
                  <a:schemeClr val="bg1"/>
                </a:solidFill>
                <a:prstDash val="solid"/>
                <a:round/>
                <a:headEnd type="none" w="med" len="med"/>
                <a:tailEnd type="none" w="med" len="med"/>
              </a:ln>
              <a:effectLst/>
            </p:spPr>
            <p:txBody>
              <a:bodyPr/>
              <a:lstStyle/>
              <a:p>
                <a:pPr marL="0" marR="0" lvl="0" indent="0" algn="ctr" defTabSz="914400" eaLnBrk="1" latinLnBrk="0" hangingPunct="1">
                  <a:spcBef>
                    <a:spcPts val="0"/>
                  </a:spcBef>
                  <a:spcAft>
                    <a:spcPts val="0"/>
                  </a:spcAft>
                  <a:buClrTx/>
                  <a:buSzTx/>
                  <a:buFontTx/>
                  <a:buNone/>
                  <a:defRPr/>
                </a:pPr>
                <a:endParaRPr kumimoji="0" lang="en-US" sz="800" b="0" i="0" u="none" strike="noStrike" kern="0" cap="none" spc="0" normalizeH="0" baseline="0" noProof="0">
                  <a:ln>
                    <a:noFill/>
                  </a:ln>
                  <a:solidFill>
                    <a:schemeClr val="tx1">
                      <a:lumMod val="85000"/>
                      <a:lumOff val="15000"/>
                    </a:schemeClr>
                  </a:solidFill>
                  <a:effectLst/>
                  <a:uLnTx/>
                  <a:uFillTx/>
                </a:endParaRPr>
              </a:p>
            </p:txBody>
          </p:sp>
          <p:sp>
            <p:nvSpPr>
              <p:cNvPr id="16" name="Freeform 8"/>
              <p:cNvSpPr/>
              <p:nvPr/>
            </p:nvSpPr>
            <p:spPr bwMode="auto">
              <a:xfrm>
                <a:off x="4663069" y="2168536"/>
                <a:ext cx="332856" cy="295336"/>
              </a:xfrm>
              <a:custGeom>
                <a:avLst/>
                <a:gdLst>
                  <a:gd name="T0" fmla="*/ 480 w 1058"/>
                  <a:gd name="T1" fmla="*/ 56 h 1013"/>
                  <a:gd name="T2" fmla="*/ 480 w 1058"/>
                  <a:gd name="T3" fmla="*/ 145 h 1013"/>
                  <a:gd name="T4" fmla="*/ 444 w 1058"/>
                  <a:gd name="T5" fmla="*/ 171 h 1013"/>
                  <a:gd name="T6" fmla="*/ 426 w 1058"/>
                  <a:gd name="T7" fmla="*/ 189 h 1013"/>
                  <a:gd name="T8" fmla="*/ 405 w 1058"/>
                  <a:gd name="T9" fmla="*/ 204 h 1013"/>
                  <a:gd name="T10" fmla="*/ 387 w 1058"/>
                  <a:gd name="T11" fmla="*/ 224 h 1013"/>
                  <a:gd name="T12" fmla="*/ 373 w 1058"/>
                  <a:gd name="T13" fmla="*/ 261 h 1013"/>
                  <a:gd name="T14" fmla="*/ 352 w 1058"/>
                  <a:gd name="T15" fmla="*/ 298 h 1013"/>
                  <a:gd name="T16" fmla="*/ 316 w 1058"/>
                  <a:gd name="T17" fmla="*/ 321 h 1013"/>
                  <a:gd name="T18" fmla="*/ 298 w 1058"/>
                  <a:gd name="T19" fmla="*/ 338 h 1013"/>
                  <a:gd name="T20" fmla="*/ 260 w 1058"/>
                  <a:gd name="T21" fmla="*/ 359 h 1013"/>
                  <a:gd name="T22" fmla="*/ 190 w 1058"/>
                  <a:gd name="T23" fmla="*/ 397 h 1013"/>
                  <a:gd name="T24" fmla="*/ 175 w 1058"/>
                  <a:gd name="T25" fmla="*/ 415 h 1013"/>
                  <a:gd name="T26" fmla="*/ 156 w 1058"/>
                  <a:gd name="T27" fmla="*/ 432 h 1013"/>
                  <a:gd name="T28" fmla="*/ 0 w 1058"/>
                  <a:gd name="T29" fmla="*/ 423 h 1013"/>
                  <a:gd name="T30" fmla="*/ 17 w 1058"/>
                  <a:gd name="T31" fmla="*/ 459 h 1013"/>
                  <a:gd name="T32" fmla="*/ 35 w 1058"/>
                  <a:gd name="T33" fmla="*/ 517 h 1013"/>
                  <a:gd name="T34" fmla="*/ 52 w 1058"/>
                  <a:gd name="T35" fmla="*/ 554 h 1013"/>
                  <a:gd name="T36" fmla="*/ 68 w 1058"/>
                  <a:gd name="T37" fmla="*/ 628 h 1013"/>
                  <a:gd name="T38" fmla="*/ 85 w 1058"/>
                  <a:gd name="T39" fmla="*/ 648 h 1013"/>
                  <a:gd name="T40" fmla="*/ 102 w 1058"/>
                  <a:gd name="T41" fmla="*/ 684 h 1013"/>
                  <a:gd name="T42" fmla="*/ 161 w 1058"/>
                  <a:gd name="T43" fmla="*/ 755 h 1013"/>
                  <a:gd name="T44" fmla="*/ 156 w 1058"/>
                  <a:gd name="T45" fmla="*/ 830 h 1013"/>
                  <a:gd name="T46" fmla="*/ 195 w 1058"/>
                  <a:gd name="T47" fmla="*/ 830 h 1013"/>
                  <a:gd name="T48" fmla="*/ 373 w 1058"/>
                  <a:gd name="T49" fmla="*/ 854 h 1013"/>
                  <a:gd name="T50" fmla="*/ 552 w 1058"/>
                  <a:gd name="T51" fmla="*/ 839 h 1013"/>
                  <a:gd name="T52" fmla="*/ 643 w 1058"/>
                  <a:gd name="T53" fmla="*/ 854 h 1013"/>
                  <a:gd name="T54" fmla="*/ 660 w 1058"/>
                  <a:gd name="T55" fmla="*/ 873 h 1013"/>
                  <a:gd name="T56" fmla="*/ 677 w 1058"/>
                  <a:gd name="T57" fmla="*/ 933 h 1013"/>
                  <a:gd name="T58" fmla="*/ 697 w 1058"/>
                  <a:gd name="T59" fmla="*/ 948 h 1013"/>
                  <a:gd name="T60" fmla="*/ 714 w 1058"/>
                  <a:gd name="T61" fmla="*/ 968 h 1013"/>
                  <a:gd name="T62" fmla="*/ 734 w 1058"/>
                  <a:gd name="T63" fmla="*/ 989 h 1013"/>
                  <a:gd name="T64" fmla="*/ 966 w 1058"/>
                  <a:gd name="T65" fmla="*/ 1010 h 1013"/>
                  <a:gd name="T66" fmla="*/ 966 w 1058"/>
                  <a:gd name="T67" fmla="*/ 916 h 1013"/>
                  <a:gd name="T68" fmla="*/ 999 w 1058"/>
                  <a:gd name="T69" fmla="*/ 860 h 1013"/>
                  <a:gd name="T70" fmla="*/ 1016 w 1058"/>
                  <a:gd name="T71" fmla="*/ 745 h 1013"/>
                  <a:gd name="T72" fmla="*/ 911 w 1058"/>
                  <a:gd name="T73" fmla="*/ 708 h 1013"/>
                  <a:gd name="T74" fmla="*/ 891 w 1058"/>
                  <a:gd name="T75" fmla="*/ 690 h 1013"/>
                  <a:gd name="T76" fmla="*/ 879 w 1058"/>
                  <a:gd name="T77" fmla="*/ 554 h 1013"/>
                  <a:gd name="T78" fmla="*/ 891 w 1058"/>
                  <a:gd name="T79" fmla="*/ 535 h 1013"/>
                  <a:gd name="T80" fmla="*/ 911 w 1058"/>
                  <a:gd name="T81" fmla="*/ 517 h 1013"/>
                  <a:gd name="T82" fmla="*/ 985 w 1058"/>
                  <a:gd name="T83" fmla="*/ 498 h 1013"/>
                  <a:gd name="T84" fmla="*/ 1040 w 1058"/>
                  <a:gd name="T85" fmla="*/ 475 h 1013"/>
                  <a:gd name="T86" fmla="*/ 1058 w 1058"/>
                  <a:gd name="T87" fmla="*/ 384 h 1013"/>
                  <a:gd name="T88" fmla="*/ 879 w 1058"/>
                  <a:gd name="T89" fmla="*/ 344 h 1013"/>
                  <a:gd name="T90" fmla="*/ 859 w 1058"/>
                  <a:gd name="T91" fmla="*/ 324 h 1013"/>
                  <a:gd name="T92" fmla="*/ 748 w 1058"/>
                  <a:gd name="T93" fmla="*/ 309 h 1013"/>
                  <a:gd name="T94" fmla="*/ 785 w 1058"/>
                  <a:gd name="T95" fmla="*/ 287 h 1013"/>
                  <a:gd name="T96" fmla="*/ 802 w 1058"/>
                  <a:gd name="T97" fmla="*/ 263 h 1013"/>
                  <a:gd name="T98" fmla="*/ 820 w 1058"/>
                  <a:gd name="T99" fmla="*/ 229 h 1013"/>
                  <a:gd name="T100" fmla="*/ 840 w 1058"/>
                  <a:gd name="T101" fmla="*/ 196 h 1013"/>
                  <a:gd name="T102" fmla="*/ 859 w 1058"/>
                  <a:gd name="T103" fmla="*/ 171 h 1013"/>
                  <a:gd name="T104" fmla="*/ 879 w 1058"/>
                  <a:gd name="T105" fmla="*/ 151 h 1013"/>
                  <a:gd name="T106" fmla="*/ 891 w 1058"/>
                  <a:gd name="T107" fmla="*/ 120 h 1013"/>
                  <a:gd name="T108" fmla="*/ 840 w 1058"/>
                  <a:gd name="T109" fmla="*/ 0 h 1013"/>
                  <a:gd name="T110" fmla="*/ 660 w 1058"/>
                  <a:gd name="T111" fmla="*/ 27 h 1013"/>
                  <a:gd name="T112" fmla="*/ 492 w 1058"/>
                  <a:gd name="T113" fmla="*/ 0 h 101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058"/>
                  <a:gd name="T172" fmla="*/ 0 h 1013"/>
                  <a:gd name="T173" fmla="*/ 1058 w 1058"/>
                  <a:gd name="T174" fmla="*/ 1013 h 101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058" h="1013">
                    <a:moveTo>
                      <a:pt x="492" y="0"/>
                    </a:moveTo>
                    <a:lnTo>
                      <a:pt x="480" y="56"/>
                    </a:lnTo>
                    <a:lnTo>
                      <a:pt x="471" y="94"/>
                    </a:lnTo>
                    <a:lnTo>
                      <a:pt x="480" y="145"/>
                    </a:lnTo>
                    <a:lnTo>
                      <a:pt x="461" y="145"/>
                    </a:lnTo>
                    <a:lnTo>
                      <a:pt x="444" y="171"/>
                    </a:lnTo>
                    <a:lnTo>
                      <a:pt x="426" y="171"/>
                    </a:lnTo>
                    <a:lnTo>
                      <a:pt x="426" y="189"/>
                    </a:lnTo>
                    <a:lnTo>
                      <a:pt x="405" y="189"/>
                    </a:lnTo>
                    <a:lnTo>
                      <a:pt x="405" y="204"/>
                    </a:lnTo>
                    <a:lnTo>
                      <a:pt x="387" y="204"/>
                    </a:lnTo>
                    <a:lnTo>
                      <a:pt x="387" y="224"/>
                    </a:lnTo>
                    <a:lnTo>
                      <a:pt x="373" y="224"/>
                    </a:lnTo>
                    <a:lnTo>
                      <a:pt x="373" y="261"/>
                    </a:lnTo>
                    <a:lnTo>
                      <a:pt x="352" y="283"/>
                    </a:lnTo>
                    <a:lnTo>
                      <a:pt x="352" y="298"/>
                    </a:lnTo>
                    <a:lnTo>
                      <a:pt x="340" y="298"/>
                    </a:lnTo>
                    <a:lnTo>
                      <a:pt x="316" y="321"/>
                    </a:lnTo>
                    <a:lnTo>
                      <a:pt x="298" y="321"/>
                    </a:lnTo>
                    <a:lnTo>
                      <a:pt x="298" y="338"/>
                    </a:lnTo>
                    <a:lnTo>
                      <a:pt x="260" y="338"/>
                    </a:lnTo>
                    <a:lnTo>
                      <a:pt x="260" y="359"/>
                    </a:lnTo>
                    <a:lnTo>
                      <a:pt x="190" y="359"/>
                    </a:lnTo>
                    <a:lnTo>
                      <a:pt x="190" y="397"/>
                    </a:lnTo>
                    <a:lnTo>
                      <a:pt x="175" y="397"/>
                    </a:lnTo>
                    <a:lnTo>
                      <a:pt x="175" y="415"/>
                    </a:lnTo>
                    <a:lnTo>
                      <a:pt x="156" y="415"/>
                    </a:lnTo>
                    <a:lnTo>
                      <a:pt x="156" y="432"/>
                    </a:lnTo>
                    <a:lnTo>
                      <a:pt x="0" y="422"/>
                    </a:lnTo>
                    <a:lnTo>
                      <a:pt x="0" y="423"/>
                    </a:lnTo>
                    <a:lnTo>
                      <a:pt x="0" y="459"/>
                    </a:lnTo>
                    <a:lnTo>
                      <a:pt x="17" y="459"/>
                    </a:lnTo>
                    <a:lnTo>
                      <a:pt x="17" y="517"/>
                    </a:lnTo>
                    <a:lnTo>
                      <a:pt x="35" y="517"/>
                    </a:lnTo>
                    <a:lnTo>
                      <a:pt x="35" y="554"/>
                    </a:lnTo>
                    <a:lnTo>
                      <a:pt x="52" y="554"/>
                    </a:lnTo>
                    <a:lnTo>
                      <a:pt x="52" y="610"/>
                    </a:lnTo>
                    <a:lnTo>
                      <a:pt x="68" y="628"/>
                    </a:lnTo>
                    <a:lnTo>
                      <a:pt x="68" y="648"/>
                    </a:lnTo>
                    <a:lnTo>
                      <a:pt x="85" y="648"/>
                    </a:lnTo>
                    <a:lnTo>
                      <a:pt x="85" y="684"/>
                    </a:lnTo>
                    <a:lnTo>
                      <a:pt x="102" y="684"/>
                    </a:lnTo>
                    <a:lnTo>
                      <a:pt x="102" y="703"/>
                    </a:lnTo>
                    <a:lnTo>
                      <a:pt x="161" y="755"/>
                    </a:lnTo>
                    <a:lnTo>
                      <a:pt x="161" y="831"/>
                    </a:lnTo>
                    <a:lnTo>
                      <a:pt x="156" y="830"/>
                    </a:lnTo>
                    <a:lnTo>
                      <a:pt x="190" y="830"/>
                    </a:lnTo>
                    <a:lnTo>
                      <a:pt x="195" y="830"/>
                    </a:lnTo>
                    <a:lnTo>
                      <a:pt x="373" y="839"/>
                    </a:lnTo>
                    <a:lnTo>
                      <a:pt x="373" y="854"/>
                    </a:lnTo>
                    <a:lnTo>
                      <a:pt x="552" y="854"/>
                    </a:lnTo>
                    <a:lnTo>
                      <a:pt x="552" y="839"/>
                    </a:lnTo>
                    <a:lnTo>
                      <a:pt x="627" y="839"/>
                    </a:lnTo>
                    <a:lnTo>
                      <a:pt x="643" y="854"/>
                    </a:lnTo>
                    <a:lnTo>
                      <a:pt x="643" y="873"/>
                    </a:lnTo>
                    <a:lnTo>
                      <a:pt x="660" y="873"/>
                    </a:lnTo>
                    <a:lnTo>
                      <a:pt x="660" y="933"/>
                    </a:lnTo>
                    <a:lnTo>
                      <a:pt x="677" y="933"/>
                    </a:lnTo>
                    <a:lnTo>
                      <a:pt x="677" y="948"/>
                    </a:lnTo>
                    <a:lnTo>
                      <a:pt x="697" y="948"/>
                    </a:lnTo>
                    <a:lnTo>
                      <a:pt x="697" y="968"/>
                    </a:lnTo>
                    <a:lnTo>
                      <a:pt x="714" y="968"/>
                    </a:lnTo>
                    <a:lnTo>
                      <a:pt x="714" y="989"/>
                    </a:lnTo>
                    <a:lnTo>
                      <a:pt x="734" y="989"/>
                    </a:lnTo>
                    <a:lnTo>
                      <a:pt x="734" y="1010"/>
                    </a:lnTo>
                    <a:lnTo>
                      <a:pt x="966" y="1010"/>
                    </a:lnTo>
                    <a:lnTo>
                      <a:pt x="966" y="1013"/>
                    </a:lnTo>
                    <a:lnTo>
                      <a:pt x="966" y="916"/>
                    </a:lnTo>
                    <a:lnTo>
                      <a:pt x="999" y="878"/>
                    </a:lnTo>
                    <a:lnTo>
                      <a:pt x="999" y="860"/>
                    </a:lnTo>
                    <a:lnTo>
                      <a:pt x="1016" y="860"/>
                    </a:lnTo>
                    <a:lnTo>
                      <a:pt x="1016" y="745"/>
                    </a:lnTo>
                    <a:lnTo>
                      <a:pt x="911" y="745"/>
                    </a:lnTo>
                    <a:lnTo>
                      <a:pt x="911" y="708"/>
                    </a:lnTo>
                    <a:lnTo>
                      <a:pt x="891" y="708"/>
                    </a:lnTo>
                    <a:lnTo>
                      <a:pt x="891" y="690"/>
                    </a:lnTo>
                    <a:lnTo>
                      <a:pt x="879" y="690"/>
                    </a:lnTo>
                    <a:lnTo>
                      <a:pt x="879" y="554"/>
                    </a:lnTo>
                    <a:lnTo>
                      <a:pt x="891" y="554"/>
                    </a:lnTo>
                    <a:lnTo>
                      <a:pt x="891" y="535"/>
                    </a:lnTo>
                    <a:lnTo>
                      <a:pt x="911" y="535"/>
                    </a:lnTo>
                    <a:lnTo>
                      <a:pt x="911" y="517"/>
                    </a:lnTo>
                    <a:lnTo>
                      <a:pt x="966" y="517"/>
                    </a:lnTo>
                    <a:lnTo>
                      <a:pt x="985" y="498"/>
                    </a:lnTo>
                    <a:lnTo>
                      <a:pt x="1040" y="498"/>
                    </a:lnTo>
                    <a:lnTo>
                      <a:pt x="1040" y="475"/>
                    </a:lnTo>
                    <a:lnTo>
                      <a:pt x="1058" y="475"/>
                    </a:lnTo>
                    <a:lnTo>
                      <a:pt x="1058" y="384"/>
                    </a:lnTo>
                    <a:lnTo>
                      <a:pt x="879" y="384"/>
                    </a:lnTo>
                    <a:lnTo>
                      <a:pt x="879" y="344"/>
                    </a:lnTo>
                    <a:lnTo>
                      <a:pt x="859" y="344"/>
                    </a:lnTo>
                    <a:lnTo>
                      <a:pt x="859" y="324"/>
                    </a:lnTo>
                    <a:lnTo>
                      <a:pt x="769" y="324"/>
                    </a:lnTo>
                    <a:lnTo>
                      <a:pt x="748" y="309"/>
                    </a:lnTo>
                    <a:lnTo>
                      <a:pt x="769" y="287"/>
                    </a:lnTo>
                    <a:lnTo>
                      <a:pt x="785" y="287"/>
                    </a:lnTo>
                    <a:lnTo>
                      <a:pt x="785" y="263"/>
                    </a:lnTo>
                    <a:lnTo>
                      <a:pt x="802" y="263"/>
                    </a:lnTo>
                    <a:lnTo>
                      <a:pt x="802" y="229"/>
                    </a:lnTo>
                    <a:lnTo>
                      <a:pt x="820" y="229"/>
                    </a:lnTo>
                    <a:lnTo>
                      <a:pt x="840" y="212"/>
                    </a:lnTo>
                    <a:lnTo>
                      <a:pt x="840" y="196"/>
                    </a:lnTo>
                    <a:lnTo>
                      <a:pt x="859" y="196"/>
                    </a:lnTo>
                    <a:lnTo>
                      <a:pt x="859" y="171"/>
                    </a:lnTo>
                    <a:lnTo>
                      <a:pt x="879" y="171"/>
                    </a:lnTo>
                    <a:lnTo>
                      <a:pt x="879" y="151"/>
                    </a:lnTo>
                    <a:lnTo>
                      <a:pt x="891" y="134"/>
                    </a:lnTo>
                    <a:lnTo>
                      <a:pt x="891" y="120"/>
                    </a:lnTo>
                    <a:lnTo>
                      <a:pt x="840" y="120"/>
                    </a:lnTo>
                    <a:lnTo>
                      <a:pt x="840" y="0"/>
                    </a:lnTo>
                    <a:lnTo>
                      <a:pt x="748" y="0"/>
                    </a:lnTo>
                    <a:lnTo>
                      <a:pt x="660" y="27"/>
                    </a:lnTo>
                    <a:lnTo>
                      <a:pt x="495" y="0"/>
                    </a:lnTo>
                    <a:lnTo>
                      <a:pt x="492" y="0"/>
                    </a:lnTo>
                    <a:close/>
                  </a:path>
                </a:pathLst>
              </a:custGeom>
              <a:grpFill/>
              <a:ln w="9525" cap="flat" cmpd="sng">
                <a:solidFill>
                  <a:schemeClr val="bg1"/>
                </a:solidFill>
                <a:prstDash val="solid"/>
                <a:round/>
                <a:headEnd type="none" w="med" len="med"/>
                <a:tailEnd type="none" w="med" len="med"/>
              </a:ln>
              <a:effectLst/>
            </p:spPr>
            <p:txBody>
              <a:bodyPr/>
              <a:lstStyle/>
              <a:p>
                <a:pPr marL="0" marR="0" lvl="0" indent="0" algn="ctr" defTabSz="914400" eaLnBrk="1" latinLnBrk="0" hangingPunct="1">
                  <a:spcBef>
                    <a:spcPts val="0"/>
                  </a:spcBef>
                  <a:spcAft>
                    <a:spcPts val="0"/>
                  </a:spcAft>
                  <a:buClrTx/>
                  <a:buSzTx/>
                  <a:buFontTx/>
                  <a:buNone/>
                  <a:defRPr/>
                </a:pPr>
                <a:endParaRPr kumimoji="0" lang="en-US" sz="800" b="0" i="0" u="none" strike="noStrike" kern="0" cap="none" spc="0" normalizeH="0" baseline="0" noProof="0">
                  <a:ln>
                    <a:noFill/>
                  </a:ln>
                  <a:solidFill>
                    <a:schemeClr val="tx1">
                      <a:lumMod val="85000"/>
                      <a:lumOff val="15000"/>
                    </a:schemeClr>
                  </a:solidFill>
                  <a:effectLst/>
                  <a:uLnTx/>
                  <a:uFillTx/>
                </a:endParaRPr>
              </a:p>
            </p:txBody>
          </p:sp>
          <p:sp>
            <p:nvSpPr>
              <p:cNvPr id="17" name="Freeform 9"/>
              <p:cNvSpPr/>
              <p:nvPr/>
            </p:nvSpPr>
            <p:spPr bwMode="auto">
              <a:xfrm>
                <a:off x="5246838" y="2388144"/>
                <a:ext cx="63522" cy="58834"/>
              </a:xfrm>
              <a:custGeom>
                <a:avLst/>
                <a:gdLst>
                  <a:gd name="T0" fmla="*/ 37 w 203"/>
                  <a:gd name="T1" fmla="*/ 9 h 201"/>
                  <a:gd name="T2" fmla="*/ 35 w 203"/>
                  <a:gd name="T3" fmla="*/ 39 h 201"/>
                  <a:gd name="T4" fmla="*/ 19 w 203"/>
                  <a:gd name="T5" fmla="*/ 56 h 201"/>
                  <a:gd name="T6" fmla="*/ 0 w 203"/>
                  <a:gd name="T7" fmla="*/ 86 h 201"/>
                  <a:gd name="T8" fmla="*/ 34 w 203"/>
                  <a:gd name="T9" fmla="*/ 144 h 201"/>
                  <a:gd name="T10" fmla="*/ 37 w 203"/>
                  <a:gd name="T11" fmla="*/ 144 h 201"/>
                  <a:gd name="T12" fmla="*/ 69 w 203"/>
                  <a:gd name="T13" fmla="*/ 190 h 201"/>
                  <a:gd name="T14" fmla="*/ 75 w 203"/>
                  <a:gd name="T15" fmla="*/ 200 h 201"/>
                  <a:gd name="T16" fmla="*/ 83 w 203"/>
                  <a:gd name="T17" fmla="*/ 201 h 201"/>
                  <a:gd name="T18" fmla="*/ 112 w 203"/>
                  <a:gd name="T19" fmla="*/ 180 h 201"/>
                  <a:gd name="T20" fmla="*/ 128 w 203"/>
                  <a:gd name="T21" fmla="*/ 180 h 201"/>
                  <a:gd name="T22" fmla="*/ 128 w 203"/>
                  <a:gd name="T23" fmla="*/ 158 h 201"/>
                  <a:gd name="T24" fmla="*/ 144 w 203"/>
                  <a:gd name="T25" fmla="*/ 158 h 201"/>
                  <a:gd name="T26" fmla="*/ 144 w 203"/>
                  <a:gd name="T27" fmla="*/ 141 h 201"/>
                  <a:gd name="T28" fmla="*/ 203 w 203"/>
                  <a:gd name="T29" fmla="*/ 141 h 201"/>
                  <a:gd name="T30" fmla="*/ 203 w 203"/>
                  <a:gd name="T31" fmla="*/ 64 h 201"/>
                  <a:gd name="T32" fmla="*/ 166 w 203"/>
                  <a:gd name="T33" fmla="*/ 64 h 201"/>
                  <a:gd name="T34" fmla="*/ 166 w 203"/>
                  <a:gd name="T35" fmla="*/ 43 h 201"/>
                  <a:gd name="T36" fmla="*/ 128 w 203"/>
                  <a:gd name="T37" fmla="*/ 43 h 201"/>
                  <a:gd name="T38" fmla="*/ 128 w 203"/>
                  <a:gd name="T39" fmla="*/ 19 h 201"/>
                  <a:gd name="T40" fmla="*/ 112 w 203"/>
                  <a:gd name="T41" fmla="*/ 19 h 201"/>
                  <a:gd name="T42" fmla="*/ 112 w 203"/>
                  <a:gd name="T43" fmla="*/ 2 h 201"/>
                  <a:gd name="T44" fmla="*/ 43 w 203"/>
                  <a:gd name="T45" fmla="*/ 0 h 201"/>
                  <a:gd name="T46" fmla="*/ 37 w 203"/>
                  <a:gd name="T47" fmla="*/ 9 h 20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3"/>
                  <a:gd name="T73" fmla="*/ 0 h 201"/>
                  <a:gd name="T74" fmla="*/ 203 w 203"/>
                  <a:gd name="T75" fmla="*/ 201 h 20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3" h="201">
                    <a:moveTo>
                      <a:pt x="37" y="9"/>
                    </a:moveTo>
                    <a:lnTo>
                      <a:pt x="35" y="39"/>
                    </a:lnTo>
                    <a:lnTo>
                      <a:pt x="19" y="56"/>
                    </a:lnTo>
                    <a:lnTo>
                      <a:pt x="0" y="86"/>
                    </a:lnTo>
                    <a:lnTo>
                      <a:pt x="34" y="144"/>
                    </a:lnTo>
                    <a:lnTo>
                      <a:pt x="37" y="144"/>
                    </a:lnTo>
                    <a:lnTo>
                      <a:pt x="69" y="190"/>
                    </a:lnTo>
                    <a:lnTo>
                      <a:pt x="75" y="200"/>
                    </a:lnTo>
                    <a:lnTo>
                      <a:pt x="83" y="201"/>
                    </a:lnTo>
                    <a:lnTo>
                      <a:pt x="112" y="180"/>
                    </a:lnTo>
                    <a:lnTo>
                      <a:pt x="128" y="180"/>
                    </a:lnTo>
                    <a:lnTo>
                      <a:pt x="128" y="158"/>
                    </a:lnTo>
                    <a:lnTo>
                      <a:pt x="144" y="158"/>
                    </a:lnTo>
                    <a:lnTo>
                      <a:pt x="144" y="141"/>
                    </a:lnTo>
                    <a:lnTo>
                      <a:pt x="203" y="141"/>
                    </a:lnTo>
                    <a:lnTo>
                      <a:pt x="203" y="64"/>
                    </a:lnTo>
                    <a:lnTo>
                      <a:pt x="166" y="64"/>
                    </a:lnTo>
                    <a:lnTo>
                      <a:pt x="166" y="43"/>
                    </a:lnTo>
                    <a:lnTo>
                      <a:pt x="128" y="43"/>
                    </a:lnTo>
                    <a:lnTo>
                      <a:pt x="128" y="19"/>
                    </a:lnTo>
                    <a:lnTo>
                      <a:pt x="112" y="19"/>
                    </a:lnTo>
                    <a:lnTo>
                      <a:pt x="112" y="2"/>
                    </a:lnTo>
                    <a:lnTo>
                      <a:pt x="43" y="0"/>
                    </a:lnTo>
                    <a:lnTo>
                      <a:pt x="37" y="9"/>
                    </a:lnTo>
                    <a:close/>
                  </a:path>
                </a:pathLst>
              </a:custGeom>
              <a:grpFill/>
              <a:ln w="9525" cap="flat" cmpd="sng">
                <a:solidFill>
                  <a:schemeClr val="bg1"/>
                </a:solidFill>
                <a:prstDash val="solid"/>
                <a:round/>
                <a:headEnd type="none" w="med" len="med"/>
                <a:tailEnd type="none" w="med" len="med"/>
              </a:ln>
              <a:effectLst/>
            </p:spPr>
            <p:txBody>
              <a:bodyPr/>
              <a:lstStyle/>
              <a:p>
                <a:pPr marL="0" marR="0" lvl="0" indent="0" algn="ctr" defTabSz="914400" eaLnBrk="1" latinLnBrk="0" hangingPunct="1">
                  <a:spcBef>
                    <a:spcPts val="0"/>
                  </a:spcBef>
                  <a:spcAft>
                    <a:spcPts val="0"/>
                  </a:spcAft>
                  <a:buClrTx/>
                  <a:buSzTx/>
                  <a:buFontTx/>
                  <a:buNone/>
                  <a:defRPr/>
                </a:pPr>
                <a:endParaRPr kumimoji="0" lang="en-US" sz="800" b="0" i="0" u="none" strike="noStrike" kern="0" cap="none" spc="0" normalizeH="0" baseline="0" noProof="0">
                  <a:ln>
                    <a:noFill/>
                  </a:ln>
                  <a:solidFill>
                    <a:schemeClr val="tx1">
                      <a:lumMod val="85000"/>
                      <a:lumOff val="15000"/>
                    </a:schemeClr>
                  </a:solidFill>
                  <a:effectLst/>
                  <a:uLnTx/>
                  <a:uFillTx/>
                </a:endParaRPr>
              </a:p>
            </p:txBody>
          </p:sp>
          <p:sp>
            <p:nvSpPr>
              <p:cNvPr id="18" name="Freeform 10"/>
              <p:cNvSpPr/>
              <p:nvPr/>
            </p:nvSpPr>
            <p:spPr bwMode="auto">
              <a:xfrm>
                <a:off x="4366419" y="2734082"/>
                <a:ext cx="436398" cy="280190"/>
              </a:xfrm>
              <a:custGeom>
                <a:avLst/>
                <a:gdLst>
                  <a:gd name="T0" fmla="*/ 994 w 1396"/>
                  <a:gd name="T1" fmla="*/ 956 h 956"/>
                  <a:gd name="T2" fmla="*/ 861 w 1396"/>
                  <a:gd name="T3" fmla="*/ 956 h 956"/>
                  <a:gd name="T4" fmla="*/ 673 w 1396"/>
                  <a:gd name="T5" fmla="*/ 933 h 956"/>
                  <a:gd name="T6" fmla="*/ 656 w 1396"/>
                  <a:gd name="T7" fmla="*/ 897 h 956"/>
                  <a:gd name="T8" fmla="*/ 572 w 1396"/>
                  <a:gd name="T9" fmla="*/ 856 h 956"/>
                  <a:gd name="T10" fmla="*/ 498 w 1396"/>
                  <a:gd name="T11" fmla="*/ 838 h 956"/>
                  <a:gd name="T12" fmla="*/ 516 w 1396"/>
                  <a:gd name="T13" fmla="*/ 718 h 956"/>
                  <a:gd name="T14" fmla="*/ 453 w 1396"/>
                  <a:gd name="T15" fmla="*/ 660 h 956"/>
                  <a:gd name="T16" fmla="*/ 285 w 1396"/>
                  <a:gd name="T17" fmla="*/ 658 h 956"/>
                  <a:gd name="T18" fmla="*/ 249 w 1396"/>
                  <a:gd name="T19" fmla="*/ 618 h 956"/>
                  <a:gd name="T20" fmla="*/ 210 w 1396"/>
                  <a:gd name="T21" fmla="*/ 599 h 956"/>
                  <a:gd name="T22" fmla="*/ 189 w 1396"/>
                  <a:gd name="T23" fmla="*/ 679 h 956"/>
                  <a:gd name="T24" fmla="*/ 164 w 1396"/>
                  <a:gd name="T25" fmla="*/ 645 h 956"/>
                  <a:gd name="T26" fmla="*/ 108 w 1396"/>
                  <a:gd name="T27" fmla="*/ 554 h 956"/>
                  <a:gd name="T28" fmla="*/ 37 w 1396"/>
                  <a:gd name="T29" fmla="*/ 495 h 956"/>
                  <a:gd name="T30" fmla="*/ 37 w 1396"/>
                  <a:gd name="T31" fmla="*/ 480 h 956"/>
                  <a:gd name="T32" fmla="*/ 60 w 1396"/>
                  <a:gd name="T33" fmla="*/ 348 h 956"/>
                  <a:gd name="T34" fmla="*/ 338 w 1396"/>
                  <a:gd name="T35" fmla="*/ 330 h 956"/>
                  <a:gd name="T36" fmla="*/ 378 w 1396"/>
                  <a:gd name="T37" fmla="*/ 296 h 956"/>
                  <a:gd name="T38" fmla="*/ 521 w 1396"/>
                  <a:gd name="T39" fmla="*/ 330 h 956"/>
                  <a:gd name="T40" fmla="*/ 537 w 1396"/>
                  <a:gd name="T41" fmla="*/ 366 h 956"/>
                  <a:gd name="T42" fmla="*/ 644 w 1396"/>
                  <a:gd name="T43" fmla="*/ 276 h 956"/>
                  <a:gd name="T44" fmla="*/ 695 w 1396"/>
                  <a:gd name="T45" fmla="*/ 219 h 956"/>
                  <a:gd name="T46" fmla="*/ 748 w 1396"/>
                  <a:gd name="T47" fmla="*/ 204 h 956"/>
                  <a:gd name="T48" fmla="*/ 842 w 1396"/>
                  <a:gd name="T49" fmla="*/ 164 h 956"/>
                  <a:gd name="T50" fmla="*/ 928 w 1396"/>
                  <a:gd name="T51" fmla="*/ 142 h 956"/>
                  <a:gd name="T52" fmla="*/ 945 w 1396"/>
                  <a:gd name="T53" fmla="*/ 93 h 956"/>
                  <a:gd name="T54" fmla="*/ 1090 w 1396"/>
                  <a:gd name="T55" fmla="*/ 55 h 956"/>
                  <a:gd name="T56" fmla="*/ 1179 w 1396"/>
                  <a:gd name="T57" fmla="*/ 55 h 956"/>
                  <a:gd name="T58" fmla="*/ 1212 w 1396"/>
                  <a:gd name="T59" fmla="*/ 16 h 956"/>
                  <a:gd name="T60" fmla="*/ 1268 w 1396"/>
                  <a:gd name="T61" fmla="*/ 37 h 956"/>
                  <a:gd name="T62" fmla="*/ 1268 w 1396"/>
                  <a:gd name="T63" fmla="*/ 204 h 956"/>
                  <a:gd name="T64" fmla="*/ 1212 w 1396"/>
                  <a:gd name="T65" fmla="*/ 239 h 956"/>
                  <a:gd name="T66" fmla="*/ 1268 w 1396"/>
                  <a:gd name="T67" fmla="*/ 296 h 956"/>
                  <a:gd name="T68" fmla="*/ 1395 w 1396"/>
                  <a:gd name="T69" fmla="*/ 333 h 956"/>
                  <a:gd name="T70" fmla="*/ 1371 w 1396"/>
                  <a:gd name="T71" fmla="*/ 404 h 956"/>
                  <a:gd name="T72" fmla="*/ 1330 w 1396"/>
                  <a:gd name="T73" fmla="*/ 420 h 956"/>
                  <a:gd name="T74" fmla="*/ 1308 w 1396"/>
                  <a:gd name="T75" fmla="*/ 630 h 956"/>
                  <a:gd name="T76" fmla="*/ 1266 w 1396"/>
                  <a:gd name="T77" fmla="*/ 645 h 956"/>
                  <a:gd name="T78" fmla="*/ 1242 w 1396"/>
                  <a:gd name="T79" fmla="*/ 774 h 956"/>
                  <a:gd name="T80" fmla="*/ 1196 w 1396"/>
                  <a:gd name="T81" fmla="*/ 788 h 956"/>
                  <a:gd name="T82" fmla="*/ 1113 w 1396"/>
                  <a:gd name="T83" fmla="*/ 829 h 956"/>
                  <a:gd name="T84" fmla="*/ 1091 w 1396"/>
                  <a:gd name="T85" fmla="*/ 933 h 95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396"/>
                  <a:gd name="T130" fmla="*/ 0 h 956"/>
                  <a:gd name="T131" fmla="*/ 1396 w 1396"/>
                  <a:gd name="T132" fmla="*/ 956 h 95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396" h="956">
                    <a:moveTo>
                      <a:pt x="1091" y="933"/>
                    </a:moveTo>
                    <a:lnTo>
                      <a:pt x="1091" y="956"/>
                    </a:lnTo>
                    <a:lnTo>
                      <a:pt x="994" y="956"/>
                    </a:lnTo>
                    <a:lnTo>
                      <a:pt x="976" y="933"/>
                    </a:lnTo>
                    <a:lnTo>
                      <a:pt x="861" y="933"/>
                    </a:lnTo>
                    <a:lnTo>
                      <a:pt x="861" y="956"/>
                    </a:lnTo>
                    <a:lnTo>
                      <a:pt x="705" y="956"/>
                    </a:lnTo>
                    <a:lnTo>
                      <a:pt x="687" y="933"/>
                    </a:lnTo>
                    <a:lnTo>
                      <a:pt x="673" y="933"/>
                    </a:lnTo>
                    <a:lnTo>
                      <a:pt x="673" y="918"/>
                    </a:lnTo>
                    <a:lnTo>
                      <a:pt x="656" y="918"/>
                    </a:lnTo>
                    <a:lnTo>
                      <a:pt x="656" y="897"/>
                    </a:lnTo>
                    <a:lnTo>
                      <a:pt x="630" y="875"/>
                    </a:lnTo>
                    <a:lnTo>
                      <a:pt x="591" y="875"/>
                    </a:lnTo>
                    <a:lnTo>
                      <a:pt x="572" y="856"/>
                    </a:lnTo>
                    <a:lnTo>
                      <a:pt x="516" y="856"/>
                    </a:lnTo>
                    <a:lnTo>
                      <a:pt x="516" y="838"/>
                    </a:lnTo>
                    <a:lnTo>
                      <a:pt x="498" y="838"/>
                    </a:lnTo>
                    <a:lnTo>
                      <a:pt x="481" y="817"/>
                    </a:lnTo>
                    <a:lnTo>
                      <a:pt x="481" y="757"/>
                    </a:lnTo>
                    <a:lnTo>
                      <a:pt x="516" y="718"/>
                    </a:lnTo>
                    <a:lnTo>
                      <a:pt x="537" y="718"/>
                    </a:lnTo>
                    <a:lnTo>
                      <a:pt x="537" y="698"/>
                    </a:lnTo>
                    <a:lnTo>
                      <a:pt x="453" y="660"/>
                    </a:lnTo>
                    <a:lnTo>
                      <a:pt x="325" y="679"/>
                    </a:lnTo>
                    <a:lnTo>
                      <a:pt x="306" y="658"/>
                    </a:lnTo>
                    <a:lnTo>
                      <a:pt x="285" y="658"/>
                    </a:lnTo>
                    <a:lnTo>
                      <a:pt x="285" y="643"/>
                    </a:lnTo>
                    <a:lnTo>
                      <a:pt x="264" y="643"/>
                    </a:lnTo>
                    <a:lnTo>
                      <a:pt x="249" y="618"/>
                    </a:lnTo>
                    <a:lnTo>
                      <a:pt x="225" y="618"/>
                    </a:lnTo>
                    <a:lnTo>
                      <a:pt x="225" y="599"/>
                    </a:lnTo>
                    <a:lnTo>
                      <a:pt x="210" y="599"/>
                    </a:lnTo>
                    <a:lnTo>
                      <a:pt x="210" y="658"/>
                    </a:lnTo>
                    <a:lnTo>
                      <a:pt x="189" y="658"/>
                    </a:lnTo>
                    <a:lnTo>
                      <a:pt x="189" y="679"/>
                    </a:lnTo>
                    <a:lnTo>
                      <a:pt x="165" y="683"/>
                    </a:lnTo>
                    <a:lnTo>
                      <a:pt x="164" y="682"/>
                    </a:lnTo>
                    <a:lnTo>
                      <a:pt x="164" y="645"/>
                    </a:lnTo>
                    <a:lnTo>
                      <a:pt x="180" y="607"/>
                    </a:lnTo>
                    <a:lnTo>
                      <a:pt x="180" y="554"/>
                    </a:lnTo>
                    <a:lnTo>
                      <a:pt x="108" y="554"/>
                    </a:lnTo>
                    <a:lnTo>
                      <a:pt x="108" y="517"/>
                    </a:lnTo>
                    <a:lnTo>
                      <a:pt x="37" y="517"/>
                    </a:lnTo>
                    <a:lnTo>
                      <a:pt x="37" y="495"/>
                    </a:lnTo>
                    <a:lnTo>
                      <a:pt x="0" y="495"/>
                    </a:lnTo>
                    <a:lnTo>
                      <a:pt x="0" y="480"/>
                    </a:lnTo>
                    <a:lnTo>
                      <a:pt x="37" y="480"/>
                    </a:lnTo>
                    <a:lnTo>
                      <a:pt x="37" y="460"/>
                    </a:lnTo>
                    <a:lnTo>
                      <a:pt x="60" y="460"/>
                    </a:lnTo>
                    <a:lnTo>
                      <a:pt x="60" y="348"/>
                    </a:lnTo>
                    <a:lnTo>
                      <a:pt x="306" y="348"/>
                    </a:lnTo>
                    <a:lnTo>
                      <a:pt x="322" y="330"/>
                    </a:lnTo>
                    <a:lnTo>
                      <a:pt x="338" y="330"/>
                    </a:lnTo>
                    <a:lnTo>
                      <a:pt x="338" y="276"/>
                    </a:lnTo>
                    <a:lnTo>
                      <a:pt x="362" y="276"/>
                    </a:lnTo>
                    <a:lnTo>
                      <a:pt x="378" y="296"/>
                    </a:lnTo>
                    <a:lnTo>
                      <a:pt x="503" y="310"/>
                    </a:lnTo>
                    <a:lnTo>
                      <a:pt x="503" y="330"/>
                    </a:lnTo>
                    <a:lnTo>
                      <a:pt x="521" y="330"/>
                    </a:lnTo>
                    <a:lnTo>
                      <a:pt x="521" y="348"/>
                    </a:lnTo>
                    <a:lnTo>
                      <a:pt x="537" y="348"/>
                    </a:lnTo>
                    <a:lnTo>
                      <a:pt x="537" y="366"/>
                    </a:lnTo>
                    <a:lnTo>
                      <a:pt x="623" y="366"/>
                    </a:lnTo>
                    <a:lnTo>
                      <a:pt x="623" y="310"/>
                    </a:lnTo>
                    <a:lnTo>
                      <a:pt x="644" y="276"/>
                    </a:lnTo>
                    <a:lnTo>
                      <a:pt x="681" y="239"/>
                    </a:lnTo>
                    <a:lnTo>
                      <a:pt x="695" y="239"/>
                    </a:lnTo>
                    <a:lnTo>
                      <a:pt x="695" y="219"/>
                    </a:lnTo>
                    <a:lnTo>
                      <a:pt x="713" y="219"/>
                    </a:lnTo>
                    <a:lnTo>
                      <a:pt x="713" y="204"/>
                    </a:lnTo>
                    <a:lnTo>
                      <a:pt x="748" y="204"/>
                    </a:lnTo>
                    <a:lnTo>
                      <a:pt x="748" y="185"/>
                    </a:lnTo>
                    <a:lnTo>
                      <a:pt x="824" y="185"/>
                    </a:lnTo>
                    <a:lnTo>
                      <a:pt x="842" y="164"/>
                    </a:lnTo>
                    <a:lnTo>
                      <a:pt x="890" y="164"/>
                    </a:lnTo>
                    <a:lnTo>
                      <a:pt x="890" y="142"/>
                    </a:lnTo>
                    <a:lnTo>
                      <a:pt x="928" y="142"/>
                    </a:lnTo>
                    <a:lnTo>
                      <a:pt x="945" y="130"/>
                    </a:lnTo>
                    <a:lnTo>
                      <a:pt x="952" y="91"/>
                    </a:lnTo>
                    <a:lnTo>
                      <a:pt x="945" y="93"/>
                    </a:lnTo>
                    <a:lnTo>
                      <a:pt x="1047" y="91"/>
                    </a:lnTo>
                    <a:lnTo>
                      <a:pt x="1047" y="55"/>
                    </a:lnTo>
                    <a:lnTo>
                      <a:pt x="1090" y="55"/>
                    </a:lnTo>
                    <a:lnTo>
                      <a:pt x="1108" y="73"/>
                    </a:lnTo>
                    <a:lnTo>
                      <a:pt x="1179" y="73"/>
                    </a:lnTo>
                    <a:lnTo>
                      <a:pt x="1179" y="55"/>
                    </a:lnTo>
                    <a:lnTo>
                      <a:pt x="1195" y="55"/>
                    </a:lnTo>
                    <a:lnTo>
                      <a:pt x="1195" y="16"/>
                    </a:lnTo>
                    <a:lnTo>
                      <a:pt x="1212" y="16"/>
                    </a:lnTo>
                    <a:lnTo>
                      <a:pt x="1212" y="0"/>
                    </a:lnTo>
                    <a:lnTo>
                      <a:pt x="1268" y="0"/>
                    </a:lnTo>
                    <a:lnTo>
                      <a:pt x="1268" y="37"/>
                    </a:lnTo>
                    <a:lnTo>
                      <a:pt x="1284" y="37"/>
                    </a:lnTo>
                    <a:lnTo>
                      <a:pt x="1284" y="204"/>
                    </a:lnTo>
                    <a:lnTo>
                      <a:pt x="1268" y="204"/>
                    </a:lnTo>
                    <a:lnTo>
                      <a:pt x="1250" y="219"/>
                    </a:lnTo>
                    <a:lnTo>
                      <a:pt x="1212" y="219"/>
                    </a:lnTo>
                    <a:lnTo>
                      <a:pt x="1212" y="239"/>
                    </a:lnTo>
                    <a:lnTo>
                      <a:pt x="1195" y="239"/>
                    </a:lnTo>
                    <a:lnTo>
                      <a:pt x="1195" y="296"/>
                    </a:lnTo>
                    <a:lnTo>
                      <a:pt x="1268" y="296"/>
                    </a:lnTo>
                    <a:lnTo>
                      <a:pt x="1268" y="310"/>
                    </a:lnTo>
                    <a:lnTo>
                      <a:pt x="1386" y="333"/>
                    </a:lnTo>
                    <a:lnTo>
                      <a:pt x="1395" y="333"/>
                    </a:lnTo>
                    <a:lnTo>
                      <a:pt x="1396" y="386"/>
                    </a:lnTo>
                    <a:lnTo>
                      <a:pt x="1371" y="386"/>
                    </a:lnTo>
                    <a:lnTo>
                      <a:pt x="1371" y="404"/>
                    </a:lnTo>
                    <a:lnTo>
                      <a:pt x="1354" y="404"/>
                    </a:lnTo>
                    <a:lnTo>
                      <a:pt x="1354" y="420"/>
                    </a:lnTo>
                    <a:lnTo>
                      <a:pt x="1330" y="420"/>
                    </a:lnTo>
                    <a:lnTo>
                      <a:pt x="1330" y="607"/>
                    </a:lnTo>
                    <a:lnTo>
                      <a:pt x="1308" y="607"/>
                    </a:lnTo>
                    <a:lnTo>
                      <a:pt x="1308" y="630"/>
                    </a:lnTo>
                    <a:lnTo>
                      <a:pt x="1285" y="630"/>
                    </a:lnTo>
                    <a:lnTo>
                      <a:pt x="1285" y="645"/>
                    </a:lnTo>
                    <a:lnTo>
                      <a:pt x="1266" y="645"/>
                    </a:lnTo>
                    <a:lnTo>
                      <a:pt x="1266" y="753"/>
                    </a:lnTo>
                    <a:lnTo>
                      <a:pt x="1242" y="753"/>
                    </a:lnTo>
                    <a:lnTo>
                      <a:pt x="1242" y="774"/>
                    </a:lnTo>
                    <a:lnTo>
                      <a:pt x="1218" y="774"/>
                    </a:lnTo>
                    <a:lnTo>
                      <a:pt x="1218" y="788"/>
                    </a:lnTo>
                    <a:lnTo>
                      <a:pt x="1196" y="788"/>
                    </a:lnTo>
                    <a:lnTo>
                      <a:pt x="1180" y="813"/>
                    </a:lnTo>
                    <a:lnTo>
                      <a:pt x="1157" y="813"/>
                    </a:lnTo>
                    <a:lnTo>
                      <a:pt x="1113" y="829"/>
                    </a:lnTo>
                    <a:lnTo>
                      <a:pt x="1090" y="829"/>
                    </a:lnTo>
                    <a:lnTo>
                      <a:pt x="1080" y="946"/>
                    </a:lnTo>
                    <a:lnTo>
                      <a:pt x="1091" y="933"/>
                    </a:lnTo>
                    <a:close/>
                  </a:path>
                </a:pathLst>
              </a:custGeom>
              <a:grpFill/>
              <a:ln w="9525" cap="flat" cmpd="sng">
                <a:solidFill>
                  <a:schemeClr val="bg1"/>
                </a:solidFill>
                <a:prstDash val="solid"/>
                <a:round/>
                <a:headEnd type="none" w="med" len="med"/>
                <a:tailEnd type="none" w="med" len="med"/>
              </a:ln>
              <a:effectLst/>
            </p:spPr>
            <p:txBody>
              <a:bodyPr/>
              <a:lstStyle/>
              <a:p>
                <a:pPr marL="0" marR="0" lvl="0" indent="0" algn="ctr" defTabSz="914400" eaLnBrk="1" latinLnBrk="0" hangingPunct="1">
                  <a:spcBef>
                    <a:spcPts val="0"/>
                  </a:spcBef>
                  <a:spcAft>
                    <a:spcPts val="0"/>
                  </a:spcAft>
                  <a:buClrTx/>
                  <a:buSzTx/>
                  <a:buFontTx/>
                  <a:buNone/>
                  <a:defRPr/>
                </a:pPr>
                <a:endParaRPr kumimoji="0" lang="en-US" sz="800" b="0" i="0" u="none" strike="noStrike" kern="0" cap="none" spc="0" normalizeH="0" baseline="0" noProof="0">
                  <a:ln>
                    <a:noFill/>
                  </a:ln>
                  <a:solidFill>
                    <a:schemeClr val="tx1">
                      <a:lumMod val="85000"/>
                      <a:lumOff val="15000"/>
                    </a:schemeClr>
                  </a:solidFill>
                  <a:effectLst/>
                  <a:uLnTx/>
                  <a:uFillTx/>
                </a:endParaRPr>
              </a:p>
            </p:txBody>
          </p:sp>
          <p:sp>
            <p:nvSpPr>
              <p:cNvPr id="19" name="Freeform 11"/>
              <p:cNvSpPr/>
              <p:nvPr/>
            </p:nvSpPr>
            <p:spPr bwMode="auto">
              <a:xfrm>
                <a:off x="5024510" y="2204653"/>
                <a:ext cx="298555" cy="244656"/>
              </a:xfrm>
              <a:custGeom>
                <a:avLst/>
                <a:gdLst>
                  <a:gd name="T0" fmla="*/ 546 w 954"/>
                  <a:gd name="T1" fmla="*/ 802 h 836"/>
                  <a:gd name="T2" fmla="*/ 493 w 954"/>
                  <a:gd name="T3" fmla="*/ 802 h 836"/>
                  <a:gd name="T4" fmla="*/ 460 w 954"/>
                  <a:gd name="T5" fmla="*/ 778 h 836"/>
                  <a:gd name="T6" fmla="*/ 430 w 954"/>
                  <a:gd name="T7" fmla="*/ 752 h 836"/>
                  <a:gd name="T8" fmla="*/ 398 w 954"/>
                  <a:gd name="T9" fmla="*/ 705 h 836"/>
                  <a:gd name="T10" fmla="*/ 398 w 954"/>
                  <a:gd name="T11" fmla="*/ 636 h 836"/>
                  <a:gd name="T12" fmla="*/ 415 w 954"/>
                  <a:gd name="T13" fmla="*/ 596 h 836"/>
                  <a:gd name="T14" fmla="*/ 436 w 954"/>
                  <a:gd name="T15" fmla="*/ 577 h 836"/>
                  <a:gd name="T16" fmla="*/ 460 w 954"/>
                  <a:gd name="T17" fmla="*/ 552 h 836"/>
                  <a:gd name="T18" fmla="*/ 493 w 954"/>
                  <a:gd name="T19" fmla="*/ 526 h 836"/>
                  <a:gd name="T20" fmla="*/ 460 w 954"/>
                  <a:gd name="T21" fmla="*/ 464 h 836"/>
                  <a:gd name="T22" fmla="*/ 324 w 954"/>
                  <a:gd name="T23" fmla="*/ 484 h 836"/>
                  <a:gd name="T24" fmla="*/ 276 w 954"/>
                  <a:gd name="T25" fmla="*/ 459 h 836"/>
                  <a:gd name="T26" fmla="*/ 242 w 954"/>
                  <a:gd name="T27" fmla="*/ 402 h 836"/>
                  <a:gd name="T28" fmla="*/ 220 w 954"/>
                  <a:gd name="T29" fmla="*/ 357 h 836"/>
                  <a:gd name="T30" fmla="*/ 179 w 954"/>
                  <a:gd name="T31" fmla="*/ 333 h 836"/>
                  <a:gd name="T32" fmla="*/ 65 w 954"/>
                  <a:gd name="T33" fmla="*/ 319 h 836"/>
                  <a:gd name="T34" fmla="*/ 27 w 954"/>
                  <a:gd name="T35" fmla="*/ 257 h 836"/>
                  <a:gd name="T36" fmla="*/ 7 w 954"/>
                  <a:gd name="T37" fmla="*/ 209 h 836"/>
                  <a:gd name="T38" fmla="*/ 75 w 954"/>
                  <a:gd name="T39" fmla="*/ 188 h 836"/>
                  <a:gd name="T40" fmla="*/ 155 w 954"/>
                  <a:gd name="T41" fmla="*/ 209 h 836"/>
                  <a:gd name="T42" fmla="*/ 200 w 954"/>
                  <a:gd name="T43" fmla="*/ 226 h 836"/>
                  <a:gd name="T44" fmla="*/ 282 w 954"/>
                  <a:gd name="T45" fmla="*/ 226 h 836"/>
                  <a:gd name="T46" fmla="*/ 284 w 954"/>
                  <a:gd name="T47" fmla="*/ 148 h 836"/>
                  <a:gd name="T48" fmla="*/ 278 w 954"/>
                  <a:gd name="T49" fmla="*/ 90 h 836"/>
                  <a:gd name="T50" fmla="*/ 376 w 954"/>
                  <a:gd name="T51" fmla="*/ 51 h 836"/>
                  <a:gd name="T52" fmla="*/ 398 w 954"/>
                  <a:gd name="T53" fmla="*/ 0 h 836"/>
                  <a:gd name="T54" fmla="*/ 453 w 954"/>
                  <a:gd name="T55" fmla="*/ 38 h 836"/>
                  <a:gd name="T56" fmla="*/ 473 w 954"/>
                  <a:gd name="T57" fmla="*/ 61 h 836"/>
                  <a:gd name="T58" fmla="*/ 515 w 954"/>
                  <a:gd name="T59" fmla="*/ 81 h 836"/>
                  <a:gd name="T60" fmla="*/ 529 w 954"/>
                  <a:gd name="T61" fmla="*/ 101 h 836"/>
                  <a:gd name="T62" fmla="*/ 554 w 954"/>
                  <a:gd name="T63" fmla="*/ 115 h 836"/>
                  <a:gd name="T64" fmla="*/ 571 w 954"/>
                  <a:gd name="T65" fmla="*/ 137 h 836"/>
                  <a:gd name="T66" fmla="*/ 587 w 954"/>
                  <a:gd name="T67" fmla="*/ 157 h 836"/>
                  <a:gd name="T68" fmla="*/ 606 w 954"/>
                  <a:gd name="T69" fmla="*/ 198 h 836"/>
                  <a:gd name="T70" fmla="*/ 625 w 954"/>
                  <a:gd name="T71" fmla="*/ 240 h 836"/>
                  <a:gd name="T72" fmla="*/ 648 w 954"/>
                  <a:gd name="T73" fmla="*/ 257 h 836"/>
                  <a:gd name="T74" fmla="*/ 683 w 954"/>
                  <a:gd name="T75" fmla="*/ 278 h 836"/>
                  <a:gd name="T76" fmla="*/ 702 w 954"/>
                  <a:gd name="T77" fmla="*/ 315 h 836"/>
                  <a:gd name="T78" fmla="*/ 723 w 954"/>
                  <a:gd name="T79" fmla="*/ 333 h 836"/>
                  <a:gd name="T80" fmla="*/ 741 w 954"/>
                  <a:gd name="T81" fmla="*/ 352 h 836"/>
                  <a:gd name="T82" fmla="*/ 761 w 954"/>
                  <a:gd name="T83" fmla="*/ 376 h 836"/>
                  <a:gd name="T84" fmla="*/ 779 w 954"/>
                  <a:gd name="T85" fmla="*/ 417 h 836"/>
                  <a:gd name="T86" fmla="*/ 798 w 954"/>
                  <a:gd name="T87" fmla="*/ 452 h 836"/>
                  <a:gd name="T88" fmla="*/ 822 w 954"/>
                  <a:gd name="T89" fmla="*/ 472 h 836"/>
                  <a:gd name="T90" fmla="*/ 854 w 954"/>
                  <a:gd name="T91" fmla="*/ 490 h 836"/>
                  <a:gd name="T92" fmla="*/ 894 w 954"/>
                  <a:gd name="T93" fmla="*/ 514 h 836"/>
                  <a:gd name="T94" fmla="*/ 933 w 954"/>
                  <a:gd name="T95" fmla="*/ 533 h 836"/>
                  <a:gd name="T96" fmla="*/ 954 w 954"/>
                  <a:gd name="T97" fmla="*/ 572 h 836"/>
                  <a:gd name="T98" fmla="*/ 822 w 954"/>
                  <a:gd name="T99" fmla="*/ 611 h 836"/>
                  <a:gd name="T100" fmla="*/ 798 w 954"/>
                  <a:gd name="T101" fmla="*/ 589 h 836"/>
                  <a:gd name="T102" fmla="*/ 761 w 954"/>
                  <a:gd name="T103" fmla="*/ 572 h 836"/>
                  <a:gd name="T104" fmla="*/ 663 w 954"/>
                  <a:gd name="T105" fmla="*/ 552 h 836"/>
                  <a:gd name="T106" fmla="*/ 702 w 954"/>
                  <a:gd name="T107" fmla="*/ 589 h 836"/>
                  <a:gd name="T108" fmla="*/ 741 w 954"/>
                  <a:gd name="T109" fmla="*/ 611 h 836"/>
                  <a:gd name="T110" fmla="*/ 747 w 954"/>
                  <a:gd name="T111" fmla="*/ 636 h 836"/>
                  <a:gd name="T112" fmla="*/ 729 w 954"/>
                  <a:gd name="T113" fmla="*/ 683 h 836"/>
                  <a:gd name="T114" fmla="*/ 744 w 954"/>
                  <a:gd name="T115" fmla="*/ 771 h 836"/>
                  <a:gd name="T116" fmla="*/ 744 w 954"/>
                  <a:gd name="T117" fmla="*/ 770 h 836"/>
                  <a:gd name="T118" fmla="*/ 630 w 954"/>
                  <a:gd name="T119" fmla="*/ 793 h 836"/>
                  <a:gd name="T120" fmla="*/ 614 w 954"/>
                  <a:gd name="T121" fmla="*/ 812 h 836"/>
                  <a:gd name="T122" fmla="*/ 603 w 954"/>
                  <a:gd name="T123" fmla="*/ 825 h 8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954"/>
                  <a:gd name="T187" fmla="*/ 0 h 836"/>
                  <a:gd name="T188" fmla="*/ 954 w 954"/>
                  <a:gd name="T189" fmla="*/ 836 h 8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954" h="836">
                    <a:moveTo>
                      <a:pt x="603" y="825"/>
                    </a:moveTo>
                    <a:lnTo>
                      <a:pt x="546" y="802"/>
                    </a:lnTo>
                    <a:lnTo>
                      <a:pt x="508" y="805"/>
                    </a:lnTo>
                    <a:lnTo>
                      <a:pt x="493" y="802"/>
                    </a:lnTo>
                    <a:lnTo>
                      <a:pt x="460" y="798"/>
                    </a:lnTo>
                    <a:lnTo>
                      <a:pt x="460" y="778"/>
                    </a:lnTo>
                    <a:lnTo>
                      <a:pt x="443" y="755"/>
                    </a:lnTo>
                    <a:lnTo>
                      <a:pt x="430" y="752"/>
                    </a:lnTo>
                    <a:lnTo>
                      <a:pt x="404" y="734"/>
                    </a:lnTo>
                    <a:lnTo>
                      <a:pt x="398" y="705"/>
                    </a:lnTo>
                    <a:lnTo>
                      <a:pt x="398" y="661"/>
                    </a:lnTo>
                    <a:lnTo>
                      <a:pt x="398" y="636"/>
                    </a:lnTo>
                    <a:lnTo>
                      <a:pt x="415" y="619"/>
                    </a:lnTo>
                    <a:lnTo>
                      <a:pt x="415" y="596"/>
                    </a:lnTo>
                    <a:lnTo>
                      <a:pt x="436" y="596"/>
                    </a:lnTo>
                    <a:lnTo>
                      <a:pt x="436" y="577"/>
                    </a:lnTo>
                    <a:lnTo>
                      <a:pt x="460" y="577"/>
                    </a:lnTo>
                    <a:lnTo>
                      <a:pt x="460" y="552"/>
                    </a:lnTo>
                    <a:lnTo>
                      <a:pt x="482" y="552"/>
                    </a:lnTo>
                    <a:lnTo>
                      <a:pt x="493" y="526"/>
                    </a:lnTo>
                    <a:lnTo>
                      <a:pt x="460" y="488"/>
                    </a:lnTo>
                    <a:lnTo>
                      <a:pt x="460" y="464"/>
                    </a:lnTo>
                    <a:lnTo>
                      <a:pt x="380" y="490"/>
                    </a:lnTo>
                    <a:lnTo>
                      <a:pt x="324" y="484"/>
                    </a:lnTo>
                    <a:lnTo>
                      <a:pt x="307" y="472"/>
                    </a:lnTo>
                    <a:lnTo>
                      <a:pt x="276" y="459"/>
                    </a:lnTo>
                    <a:lnTo>
                      <a:pt x="265" y="420"/>
                    </a:lnTo>
                    <a:lnTo>
                      <a:pt x="242" y="402"/>
                    </a:lnTo>
                    <a:lnTo>
                      <a:pt x="220" y="379"/>
                    </a:lnTo>
                    <a:lnTo>
                      <a:pt x="220" y="357"/>
                    </a:lnTo>
                    <a:lnTo>
                      <a:pt x="179" y="357"/>
                    </a:lnTo>
                    <a:lnTo>
                      <a:pt x="179" y="333"/>
                    </a:lnTo>
                    <a:lnTo>
                      <a:pt x="91" y="333"/>
                    </a:lnTo>
                    <a:lnTo>
                      <a:pt x="65" y="319"/>
                    </a:lnTo>
                    <a:lnTo>
                      <a:pt x="40" y="298"/>
                    </a:lnTo>
                    <a:lnTo>
                      <a:pt x="27" y="257"/>
                    </a:lnTo>
                    <a:lnTo>
                      <a:pt x="0" y="212"/>
                    </a:lnTo>
                    <a:lnTo>
                      <a:pt x="7" y="209"/>
                    </a:lnTo>
                    <a:lnTo>
                      <a:pt x="46" y="209"/>
                    </a:lnTo>
                    <a:lnTo>
                      <a:pt x="75" y="188"/>
                    </a:lnTo>
                    <a:lnTo>
                      <a:pt x="155" y="183"/>
                    </a:lnTo>
                    <a:lnTo>
                      <a:pt x="155" y="209"/>
                    </a:lnTo>
                    <a:lnTo>
                      <a:pt x="179" y="209"/>
                    </a:lnTo>
                    <a:lnTo>
                      <a:pt x="200" y="226"/>
                    </a:lnTo>
                    <a:lnTo>
                      <a:pt x="227" y="226"/>
                    </a:lnTo>
                    <a:lnTo>
                      <a:pt x="282" y="226"/>
                    </a:lnTo>
                    <a:lnTo>
                      <a:pt x="284" y="198"/>
                    </a:lnTo>
                    <a:lnTo>
                      <a:pt x="284" y="148"/>
                    </a:lnTo>
                    <a:lnTo>
                      <a:pt x="268" y="115"/>
                    </a:lnTo>
                    <a:lnTo>
                      <a:pt x="278" y="90"/>
                    </a:lnTo>
                    <a:lnTo>
                      <a:pt x="367" y="94"/>
                    </a:lnTo>
                    <a:lnTo>
                      <a:pt x="376" y="51"/>
                    </a:lnTo>
                    <a:lnTo>
                      <a:pt x="398" y="9"/>
                    </a:lnTo>
                    <a:lnTo>
                      <a:pt x="398" y="0"/>
                    </a:lnTo>
                    <a:lnTo>
                      <a:pt x="432" y="38"/>
                    </a:lnTo>
                    <a:lnTo>
                      <a:pt x="453" y="38"/>
                    </a:lnTo>
                    <a:lnTo>
                      <a:pt x="453" y="61"/>
                    </a:lnTo>
                    <a:lnTo>
                      <a:pt x="473" y="61"/>
                    </a:lnTo>
                    <a:lnTo>
                      <a:pt x="493" y="81"/>
                    </a:lnTo>
                    <a:lnTo>
                      <a:pt x="515" y="81"/>
                    </a:lnTo>
                    <a:lnTo>
                      <a:pt x="515" y="101"/>
                    </a:lnTo>
                    <a:lnTo>
                      <a:pt x="529" y="101"/>
                    </a:lnTo>
                    <a:lnTo>
                      <a:pt x="529" y="115"/>
                    </a:lnTo>
                    <a:lnTo>
                      <a:pt x="554" y="115"/>
                    </a:lnTo>
                    <a:lnTo>
                      <a:pt x="554" y="137"/>
                    </a:lnTo>
                    <a:lnTo>
                      <a:pt x="571" y="137"/>
                    </a:lnTo>
                    <a:lnTo>
                      <a:pt x="571" y="157"/>
                    </a:lnTo>
                    <a:lnTo>
                      <a:pt x="587" y="157"/>
                    </a:lnTo>
                    <a:lnTo>
                      <a:pt x="587" y="198"/>
                    </a:lnTo>
                    <a:lnTo>
                      <a:pt x="606" y="198"/>
                    </a:lnTo>
                    <a:lnTo>
                      <a:pt x="606" y="218"/>
                    </a:lnTo>
                    <a:lnTo>
                      <a:pt x="625" y="240"/>
                    </a:lnTo>
                    <a:lnTo>
                      <a:pt x="625" y="257"/>
                    </a:lnTo>
                    <a:lnTo>
                      <a:pt x="648" y="257"/>
                    </a:lnTo>
                    <a:lnTo>
                      <a:pt x="648" y="278"/>
                    </a:lnTo>
                    <a:lnTo>
                      <a:pt x="683" y="278"/>
                    </a:lnTo>
                    <a:lnTo>
                      <a:pt x="683" y="293"/>
                    </a:lnTo>
                    <a:lnTo>
                      <a:pt x="702" y="315"/>
                    </a:lnTo>
                    <a:lnTo>
                      <a:pt x="702" y="333"/>
                    </a:lnTo>
                    <a:lnTo>
                      <a:pt x="723" y="333"/>
                    </a:lnTo>
                    <a:lnTo>
                      <a:pt x="723" y="352"/>
                    </a:lnTo>
                    <a:lnTo>
                      <a:pt x="741" y="352"/>
                    </a:lnTo>
                    <a:lnTo>
                      <a:pt x="741" y="376"/>
                    </a:lnTo>
                    <a:lnTo>
                      <a:pt x="761" y="376"/>
                    </a:lnTo>
                    <a:lnTo>
                      <a:pt x="761" y="417"/>
                    </a:lnTo>
                    <a:lnTo>
                      <a:pt x="779" y="417"/>
                    </a:lnTo>
                    <a:lnTo>
                      <a:pt x="779" y="452"/>
                    </a:lnTo>
                    <a:lnTo>
                      <a:pt x="798" y="452"/>
                    </a:lnTo>
                    <a:lnTo>
                      <a:pt x="798" y="472"/>
                    </a:lnTo>
                    <a:lnTo>
                      <a:pt x="822" y="472"/>
                    </a:lnTo>
                    <a:lnTo>
                      <a:pt x="838" y="490"/>
                    </a:lnTo>
                    <a:lnTo>
                      <a:pt x="854" y="490"/>
                    </a:lnTo>
                    <a:lnTo>
                      <a:pt x="854" y="514"/>
                    </a:lnTo>
                    <a:lnTo>
                      <a:pt x="894" y="514"/>
                    </a:lnTo>
                    <a:lnTo>
                      <a:pt x="894" y="533"/>
                    </a:lnTo>
                    <a:lnTo>
                      <a:pt x="933" y="533"/>
                    </a:lnTo>
                    <a:lnTo>
                      <a:pt x="933" y="552"/>
                    </a:lnTo>
                    <a:lnTo>
                      <a:pt x="954" y="572"/>
                    </a:lnTo>
                    <a:lnTo>
                      <a:pt x="954" y="611"/>
                    </a:lnTo>
                    <a:lnTo>
                      <a:pt x="822" y="611"/>
                    </a:lnTo>
                    <a:lnTo>
                      <a:pt x="822" y="589"/>
                    </a:lnTo>
                    <a:lnTo>
                      <a:pt x="798" y="589"/>
                    </a:lnTo>
                    <a:lnTo>
                      <a:pt x="798" y="572"/>
                    </a:lnTo>
                    <a:lnTo>
                      <a:pt x="761" y="572"/>
                    </a:lnTo>
                    <a:lnTo>
                      <a:pt x="761" y="552"/>
                    </a:lnTo>
                    <a:lnTo>
                      <a:pt x="663" y="552"/>
                    </a:lnTo>
                    <a:lnTo>
                      <a:pt x="663" y="589"/>
                    </a:lnTo>
                    <a:lnTo>
                      <a:pt x="702" y="589"/>
                    </a:lnTo>
                    <a:lnTo>
                      <a:pt x="702" y="611"/>
                    </a:lnTo>
                    <a:lnTo>
                      <a:pt x="741" y="611"/>
                    </a:lnTo>
                    <a:lnTo>
                      <a:pt x="741" y="629"/>
                    </a:lnTo>
                    <a:lnTo>
                      <a:pt x="747" y="636"/>
                    </a:lnTo>
                    <a:lnTo>
                      <a:pt x="745" y="666"/>
                    </a:lnTo>
                    <a:lnTo>
                      <a:pt x="729" y="683"/>
                    </a:lnTo>
                    <a:lnTo>
                      <a:pt x="710" y="713"/>
                    </a:lnTo>
                    <a:lnTo>
                      <a:pt x="744" y="771"/>
                    </a:lnTo>
                    <a:lnTo>
                      <a:pt x="747" y="771"/>
                    </a:lnTo>
                    <a:lnTo>
                      <a:pt x="744" y="770"/>
                    </a:lnTo>
                    <a:lnTo>
                      <a:pt x="744" y="793"/>
                    </a:lnTo>
                    <a:lnTo>
                      <a:pt x="630" y="793"/>
                    </a:lnTo>
                    <a:lnTo>
                      <a:pt x="630" y="812"/>
                    </a:lnTo>
                    <a:lnTo>
                      <a:pt x="614" y="812"/>
                    </a:lnTo>
                    <a:lnTo>
                      <a:pt x="590" y="836"/>
                    </a:lnTo>
                    <a:lnTo>
                      <a:pt x="603" y="825"/>
                    </a:lnTo>
                    <a:close/>
                  </a:path>
                </a:pathLst>
              </a:custGeom>
              <a:grpFill/>
              <a:ln w="9525" cap="flat" cmpd="sng">
                <a:solidFill>
                  <a:schemeClr val="bg1"/>
                </a:solidFill>
                <a:prstDash val="solid"/>
                <a:round/>
                <a:headEnd type="none" w="med" len="med"/>
                <a:tailEnd type="none" w="med" len="med"/>
              </a:ln>
              <a:effectLst/>
            </p:spPr>
            <p:txBody>
              <a:bodyPr/>
              <a:lstStyle/>
              <a:p>
                <a:pPr marL="0" marR="0" lvl="0" indent="0" algn="ctr" defTabSz="914400" eaLnBrk="1" latinLnBrk="0" hangingPunct="1">
                  <a:spcBef>
                    <a:spcPts val="0"/>
                  </a:spcBef>
                  <a:spcAft>
                    <a:spcPts val="0"/>
                  </a:spcAft>
                  <a:buClrTx/>
                  <a:buSzTx/>
                  <a:buFontTx/>
                  <a:buNone/>
                  <a:defRPr/>
                </a:pPr>
                <a:endParaRPr kumimoji="0" lang="en-US" sz="800" b="0" i="0" u="none" strike="noStrike" kern="0" cap="none" spc="0" normalizeH="0" baseline="0" noProof="0">
                  <a:ln>
                    <a:noFill/>
                  </a:ln>
                  <a:solidFill>
                    <a:schemeClr val="tx1">
                      <a:lumMod val="85000"/>
                      <a:lumOff val="15000"/>
                    </a:schemeClr>
                  </a:solidFill>
                  <a:effectLst/>
                  <a:uLnTx/>
                  <a:uFillTx/>
                </a:endParaRPr>
              </a:p>
            </p:txBody>
          </p:sp>
          <p:sp>
            <p:nvSpPr>
              <p:cNvPr id="20" name="Freeform 12"/>
              <p:cNvSpPr/>
              <p:nvPr/>
            </p:nvSpPr>
            <p:spPr bwMode="auto">
              <a:xfrm>
                <a:off x="5095571" y="2559909"/>
                <a:ext cx="198824" cy="305821"/>
              </a:xfrm>
              <a:custGeom>
                <a:avLst/>
                <a:gdLst>
                  <a:gd name="T0" fmla="*/ 251 w 637"/>
                  <a:gd name="T1" fmla="*/ 1046 h 1046"/>
                  <a:gd name="T2" fmla="*/ 260 w 637"/>
                  <a:gd name="T3" fmla="*/ 1017 h 1046"/>
                  <a:gd name="T4" fmla="*/ 277 w 637"/>
                  <a:gd name="T5" fmla="*/ 1001 h 1046"/>
                  <a:gd name="T6" fmla="*/ 316 w 637"/>
                  <a:gd name="T7" fmla="*/ 977 h 1046"/>
                  <a:gd name="T8" fmla="*/ 340 w 637"/>
                  <a:gd name="T9" fmla="*/ 960 h 1046"/>
                  <a:gd name="T10" fmla="*/ 356 w 637"/>
                  <a:gd name="T11" fmla="*/ 921 h 1046"/>
                  <a:gd name="T12" fmla="*/ 379 w 637"/>
                  <a:gd name="T13" fmla="*/ 842 h 1046"/>
                  <a:gd name="T14" fmla="*/ 417 w 637"/>
                  <a:gd name="T15" fmla="*/ 823 h 1046"/>
                  <a:gd name="T16" fmla="*/ 471 w 637"/>
                  <a:gd name="T17" fmla="*/ 803 h 1046"/>
                  <a:gd name="T18" fmla="*/ 491 w 637"/>
                  <a:gd name="T19" fmla="*/ 785 h 1046"/>
                  <a:gd name="T20" fmla="*/ 529 w 637"/>
                  <a:gd name="T21" fmla="*/ 761 h 1046"/>
                  <a:gd name="T22" fmla="*/ 502 w 637"/>
                  <a:gd name="T23" fmla="*/ 705 h 1046"/>
                  <a:gd name="T24" fmla="*/ 522 w 637"/>
                  <a:gd name="T25" fmla="*/ 685 h 1046"/>
                  <a:gd name="T26" fmla="*/ 540 w 637"/>
                  <a:gd name="T27" fmla="*/ 665 h 1046"/>
                  <a:gd name="T28" fmla="*/ 559 w 637"/>
                  <a:gd name="T29" fmla="*/ 625 h 1046"/>
                  <a:gd name="T30" fmla="*/ 583 w 637"/>
                  <a:gd name="T31" fmla="*/ 526 h 1046"/>
                  <a:gd name="T32" fmla="*/ 559 w 637"/>
                  <a:gd name="T33" fmla="*/ 467 h 1046"/>
                  <a:gd name="T34" fmla="*/ 540 w 637"/>
                  <a:gd name="T35" fmla="*/ 372 h 1046"/>
                  <a:gd name="T36" fmla="*/ 615 w 637"/>
                  <a:gd name="T37" fmla="*/ 231 h 1046"/>
                  <a:gd name="T38" fmla="*/ 637 w 637"/>
                  <a:gd name="T39" fmla="*/ 191 h 1046"/>
                  <a:gd name="T40" fmla="*/ 620 w 637"/>
                  <a:gd name="T41" fmla="*/ 178 h 1046"/>
                  <a:gd name="T42" fmla="*/ 595 w 637"/>
                  <a:gd name="T43" fmla="*/ 175 h 1046"/>
                  <a:gd name="T44" fmla="*/ 386 w 637"/>
                  <a:gd name="T45" fmla="*/ 164 h 1046"/>
                  <a:gd name="T46" fmla="*/ 366 w 637"/>
                  <a:gd name="T47" fmla="*/ 115 h 1046"/>
                  <a:gd name="T48" fmla="*/ 343 w 637"/>
                  <a:gd name="T49" fmla="*/ 95 h 1046"/>
                  <a:gd name="T50" fmla="*/ 323 w 637"/>
                  <a:gd name="T51" fmla="*/ 72 h 1046"/>
                  <a:gd name="T52" fmla="*/ 301 w 637"/>
                  <a:gd name="T53" fmla="*/ 26 h 1046"/>
                  <a:gd name="T54" fmla="*/ 237 w 637"/>
                  <a:gd name="T55" fmla="*/ 6 h 1046"/>
                  <a:gd name="T56" fmla="*/ 221 w 637"/>
                  <a:gd name="T57" fmla="*/ 167 h 1046"/>
                  <a:gd name="T58" fmla="*/ 183 w 637"/>
                  <a:gd name="T59" fmla="*/ 218 h 1046"/>
                  <a:gd name="T60" fmla="*/ 165 w 637"/>
                  <a:gd name="T61" fmla="*/ 238 h 1046"/>
                  <a:gd name="T62" fmla="*/ 143 w 637"/>
                  <a:gd name="T63" fmla="*/ 288 h 1046"/>
                  <a:gd name="T64" fmla="*/ 83 w 637"/>
                  <a:gd name="T65" fmla="*/ 310 h 1046"/>
                  <a:gd name="T66" fmla="*/ 26 w 637"/>
                  <a:gd name="T67" fmla="*/ 293 h 1046"/>
                  <a:gd name="T68" fmla="*/ 11 w 637"/>
                  <a:gd name="T69" fmla="*/ 517 h 1046"/>
                  <a:gd name="T70" fmla="*/ 37 w 637"/>
                  <a:gd name="T71" fmla="*/ 566 h 1046"/>
                  <a:gd name="T72" fmla="*/ 58 w 637"/>
                  <a:gd name="T73" fmla="*/ 584 h 1046"/>
                  <a:gd name="T74" fmla="*/ 96 w 637"/>
                  <a:gd name="T75" fmla="*/ 604 h 1046"/>
                  <a:gd name="T76" fmla="*/ 39 w 637"/>
                  <a:gd name="T77" fmla="*/ 701 h 1046"/>
                  <a:gd name="T78" fmla="*/ 0 w 637"/>
                  <a:gd name="T79" fmla="*/ 727 h 1046"/>
                  <a:gd name="T80" fmla="*/ 3 w 637"/>
                  <a:gd name="T81" fmla="*/ 904 h 1046"/>
                  <a:gd name="T82" fmla="*/ 59 w 637"/>
                  <a:gd name="T83" fmla="*/ 907 h 1046"/>
                  <a:gd name="T84" fmla="*/ 122 w 637"/>
                  <a:gd name="T85" fmla="*/ 983 h 1046"/>
                  <a:gd name="T86" fmla="*/ 143 w 637"/>
                  <a:gd name="T87" fmla="*/ 1001 h 1046"/>
                  <a:gd name="T88" fmla="*/ 230 w 637"/>
                  <a:gd name="T89" fmla="*/ 1046 h 104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37"/>
                  <a:gd name="T136" fmla="*/ 0 h 1046"/>
                  <a:gd name="T137" fmla="*/ 637 w 637"/>
                  <a:gd name="T138" fmla="*/ 1046 h 104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37" h="1046">
                    <a:moveTo>
                      <a:pt x="230" y="1046"/>
                    </a:moveTo>
                    <a:lnTo>
                      <a:pt x="251" y="1046"/>
                    </a:lnTo>
                    <a:lnTo>
                      <a:pt x="260" y="1040"/>
                    </a:lnTo>
                    <a:lnTo>
                      <a:pt x="260" y="1017"/>
                    </a:lnTo>
                    <a:lnTo>
                      <a:pt x="277" y="1017"/>
                    </a:lnTo>
                    <a:lnTo>
                      <a:pt x="277" y="1001"/>
                    </a:lnTo>
                    <a:lnTo>
                      <a:pt x="301" y="1001"/>
                    </a:lnTo>
                    <a:lnTo>
                      <a:pt x="316" y="977"/>
                    </a:lnTo>
                    <a:lnTo>
                      <a:pt x="340" y="977"/>
                    </a:lnTo>
                    <a:lnTo>
                      <a:pt x="340" y="960"/>
                    </a:lnTo>
                    <a:lnTo>
                      <a:pt x="356" y="939"/>
                    </a:lnTo>
                    <a:lnTo>
                      <a:pt x="356" y="921"/>
                    </a:lnTo>
                    <a:lnTo>
                      <a:pt x="379" y="921"/>
                    </a:lnTo>
                    <a:lnTo>
                      <a:pt x="379" y="842"/>
                    </a:lnTo>
                    <a:lnTo>
                      <a:pt x="398" y="823"/>
                    </a:lnTo>
                    <a:lnTo>
                      <a:pt x="417" y="823"/>
                    </a:lnTo>
                    <a:lnTo>
                      <a:pt x="417" y="803"/>
                    </a:lnTo>
                    <a:lnTo>
                      <a:pt x="471" y="803"/>
                    </a:lnTo>
                    <a:lnTo>
                      <a:pt x="471" y="785"/>
                    </a:lnTo>
                    <a:lnTo>
                      <a:pt x="491" y="785"/>
                    </a:lnTo>
                    <a:lnTo>
                      <a:pt x="491" y="761"/>
                    </a:lnTo>
                    <a:lnTo>
                      <a:pt x="529" y="761"/>
                    </a:lnTo>
                    <a:lnTo>
                      <a:pt x="502" y="727"/>
                    </a:lnTo>
                    <a:lnTo>
                      <a:pt x="502" y="705"/>
                    </a:lnTo>
                    <a:lnTo>
                      <a:pt x="522" y="705"/>
                    </a:lnTo>
                    <a:lnTo>
                      <a:pt x="522" y="685"/>
                    </a:lnTo>
                    <a:lnTo>
                      <a:pt x="540" y="685"/>
                    </a:lnTo>
                    <a:lnTo>
                      <a:pt x="540" y="665"/>
                    </a:lnTo>
                    <a:lnTo>
                      <a:pt x="559" y="665"/>
                    </a:lnTo>
                    <a:lnTo>
                      <a:pt x="559" y="625"/>
                    </a:lnTo>
                    <a:lnTo>
                      <a:pt x="583" y="625"/>
                    </a:lnTo>
                    <a:lnTo>
                      <a:pt x="583" y="526"/>
                    </a:lnTo>
                    <a:lnTo>
                      <a:pt x="559" y="526"/>
                    </a:lnTo>
                    <a:lnTo>
                      <a:pt x="559" y="467"/>
                    </a:lnTo>
                    <a:lnTo>
                      <a:pt x="540" y="467"/>
                    </a:lnTo>
                    <a:lnTo>
                      <a:pt x="540" y="372"/>
                    </a:lnTo>
                    <a:lnTo>
                      <a:pt x="615" y="372"/>
                    </a:lnTo>
                    <a:lnTo>
                      <a:pt x="615" y="231"/>
                    </a:lnTo>
                    <a:lnTo>
                      <a:pt x="637" y="231"/>
                    </a:lnTo>
                    <a:lnTo>
                      <a:pt x="637" y="191"/>
                    </a:lnTo>
                    <a:lnTo>
                      <a:pt x="630" y="190"/>
                    </a:lnTo>
                    <a:lnTo>
                      <a:pt x="620" y="178"/>
                    </a:lnTo>
                    <a:lnTo>
                      <a:pt x="615" y="175"/>
                    </a:lnTo>
                    <a:lnTo>
                      <a:pt x="595" y="175"/>
                    </a:lnTo>
                    <a:lnTo>
                      <a:pt x="594" y="152"/>
                    </a:lnTo>
                    <a:lnTo>
                      <a:pt x="386" y="164"/>
                    </a:lnTo>
                    <a:lnTo>
                      <a:pt x="386" y="115"/>
                    </a:lnTo>
                    <a:lnTo>
                      <a:pt x="366" y="115"/>
                    </a:lnTo>
                    <a:lnTo>
                      <a:pt x="364" y="95"/>
                    </a:lnTo>
                    <a:lnTo>
                      <a:pt x="343" y="95"/>
                    </a:lnTo>
                    <a:lnTo>
                      <a:pt x="343" y="72"/>
                    </a:lnTo>
                    <a:lnTo>
                      <a:pt x="323" y="72"/>
                    </a:lnTo>
                    <a:lnTo>
                      <a:pt x="301" y="48"/>
                    </a:lnTo>
                    <a:lnTo>
                      <a:pt x="301" y="26"/>
                    </a:lnTo>
                    <a:lnTo>
                      <a:pt x="276" y="0"/>
                    </a:lnTo>
                    <a:lnTo>
                      <a:pt x="237" y="6"/>
                    </a:lnTo>
                    <a:lnTo>
                      <a:pt x="217" y="29"/>
                    </a:lnTo>
                    <a:lnTo>
                      <a:pt x="221" y="167"/>
                    </a:lnTo>
                    <a:lnTo>
                      <a:pt x="201" y="169"/>
                    </a:lnTo>
                    <a:lnTo>
                      <a:pt x="183" y="218"/>
                    </a:lnTo>
                    <a:lnTo>
                      <a:pt x="183" y="238"/>
                    </a:lnTo>
                    <a:lnTo>
                      <a:pt x="165" y="238"/>
                    </a:lnTo>
                    <a:lnTo>
                      <a:pt x="169" y="286"/>
                    </a:lnTo>
                    <a:lnTo>
                      <a:pt x="143" y="288"/>
                    </a:lnTo>
                    <a:lnTo>
                      <a:pt x="143" y="310"/>
                    </a:lnTo>
                    <a:lnTo>
                      <a:pt x="83" y="310"/>
                    </a:lnTo>
                    <a:lnTo>
                      <a:pt x="61" y="292"/>
                    </a:lnTo>
                    <a:lnTo>
                      <a:pt x="26" y="293"/>
                    </a:lnTo>
                    <a:lnTo>
                      <a:pt x="0" y="315"/>
                    </a:lnTo>
                    <a:lnTo>
                      <a:pt x="11" y="517"/>
                    </a:lnTo>
                    <a:lnTo>
                      <a:pt x="32" y="536"/>
                    </a:lnTo>
                    <a:lnTo>
                      <a:pt x="37" y="566"/>
                    </a:lnTo>
                    <a:lnTo>
                      <a:pt x="58" y="566"/>
                    </a:lnTo>
                    <a:lnTo>
                      <a:pt x="58" y="584"/>
                    </a:lnTo>
                    <a:lnTo>
                      <a:pt x="74" y="584"/>
                    </a:lnTo>
                    <a:lnTo>
                      <a:pt x="96" y="604"/>
                    </a:lnTo>
                    <a:lnTo>
                      <a:pt x="97" y="697"/>
                    </a:lnTo>
                    <a:lnTo>
                      <a:pt x="39" y="701"/>
                    </a:lnTo>
                    <a:lnTo>
                      <a:pt x="19" y="727"/>
                    </a:lnTo>
                    <a:lnTo>
                      <a:pt x="0" y="727"/>
                    </a:lnTo>
                    <a:lnTo>
                      <a:pt x="4" y="904"/>
                    </a:lnTo>
                    <a:lnTo>
                      <a:pt x="3" y="904"/>
                    </a:lnTo>
                    <a:lnTo>
                      <a:pt x="4" y="907"/>
                    </a:lnTo>
                    <a:lnTo>
                      <a:pt x="59" y="907"/>
                    </a:lnTo>
                    <a:lnTo>
                      <a:pt x="59" y="927"/>
                    </a:lnTo>
                    <a:lnTo>
                      <a:pt x="122" y="983"/>
                    </a:lnTo>
                    <a:lnTo>
                      <a:pt x="143" y="983"/>
                    </a:lnTo>
                    <a:lnTo>
                      <a:pt x="143" y="1001"/>
                    </a:lnTo>
                    <a:lnTo>
                      <a:pt x="229" y="1040"/>
                    </a:lnTo>
                    <a:lnTo>
                      <a:pt x="230" y="1046"/>
                    </a:lnTo>
                    <a:close/>
                  </a:path>
                </a:pathLst>
              </a:custGeom>
              <a:grpFill/>
              <a:ln w="9525" cap="flat" cmpd="sng">
                <a:solidFill>
                  <a:schemeClr val="bg1"/>
                </a:solidFill>
                <a:prstDash val="solid"/>
                <a:round/>
                <a:headEnd type="none" w="med" len="med"/>
                <a:tailEnd type="none" w="med" len="med"/>
              </a:ln>
              <a:effectLst/>
            </p:spPr>
            <p:txBody>
              <a:bodyPr/>
              <a:lstStyle/>
              <a:p>
                <a:pPr marL="0" marR="0" lvl="0" indent="0" algn="ctr" defTabSz="914400" eaLnBrk="1" latinLnBrk="0" hangingPunct="1">
                  <a:spcBef>
                    <a:spcPts val="0"/>
                  </a:spcBef>
                  <a:spcAft>
                    <a:spcPts val="0"/>
                  </a:spcAft>
                  <a:buClrTx/>
                  <a:buSzTx/>
                  <a:buFontTx/>
                  <a:buNone/>
                  <a:defRPr/>
                </a:pPr>
                <a:endParaRPr kumimoji="0" lang="en-US" sz="800" b="0" i="0" u="none" strike="noStrike" kern="0" cap="none" spc="0" normalizeH="0" baseline="0" noProof="0">
                  <a:ln>
                    <a:noFill/>
                  </a:ln>
                  <a:solidFill>
                    <a:schemeClr val="tx1">
                      <a:lumMod val="85000"/>
                      <a:lumOff val="15000"/>
                    </a:schemeClr>
                  </a:solidFill>
                  <a:effectLst/>
                  <a:uLnTx/>
                  <a:uFillTx/>
                </a:endParaRPr>
              </a:p>
            </p:txBody>
          </p:sp>
          <p:sp>
            <p:nvSpPr>
              <p:cNvPr id="21" name="Freeform 13"/>
              <p:cNvSpPr/>
              <p:nvPr/>
            </p:nvSpPr>
            <p:spPr bwMode="auto">
              <a:xfrm>
                <a:off x="4938755" y="2265234"/>
                <a:ext cx="274417" cy="277862"/>
              </a:xfrm>
              <a:custGeom>
                <a:avLst/>
                <a:gdLst>
                  <a:gd name="T0" fmla="*/ 612 w 877"/>
                  <a:gd name="T1" fmla="*/ 922 h 949"/>
                  <a:gd name="T2" fmla="*/ 587 w 877"/>
                  <a:gd name="T3" fmla="*/ 813 h 949"/>
                  <a:gd name="T4" fmla="*/ 513 w 877"/>
                  <a:gd name="T5" fmla="*/ 742 h 949"/>
                  <a:gd name="T6" fmla="*/ 412 w 877"/>
                  <a:gd name="T7" fmla="*/ 754 h 949"/>
                  <a:gd name="T8" fmla="*/ 305 w 877"/>
                  <a:gd name="T9" fmla="*/ 871 h 949"/>
                  <a:gd name="T10" fmla="*/ 214 w 877"/>
                  <a:gd name="T11" fmla="*/ 938 h 949"/>
                  <a:gd name="T12" fmla="*/ 192 w 877"/>
                  <a:gd name="T13" fmla="*/ 903 h 949"/>
                  <a:gd name="T14" fmla="*/ 137 w 877"/>
                  <a:gd name="T15" fmla="*/ 860 h 949"/>
                  <a:gd name="T16" fmla="*/ 87 w 877"/>
                  <a:gd name="T17" fmla="*/ 749 h 949"/>
                  <a:gd name="T18" fmla="*/ 87 w 877"/>
                  <a:gd name="T19" fmla="*/ 678 h 949"/>
                  <a:gd name="T20" fmla="*/ 120 w 877"/>
                  <a:gd name="T21" fmla="*/ 543 h 949"/>
                  <a:gd name="T22" fmla="*/ 137 w 877"/>
                  <a:gd name="T23" fmla="*/ 525 h 949"/>
                  <a:gd name="T24" fmla="*/ 32 w 877"/>
                  <a:gd name="T25" fmla="*/ 410 h 949"/>
                  <a:gd name="T26" fmla="*/ 12 w 877"/>
                  <a:gd name="T27" fmla="*/ 373 h 949"/>
                  <a:gd name="T28" fmla="*/ 0 w 877"/>
                  <a:gd name="T29" fmla="*/ 355 h 949"/>
                  <a:gd name="T30" fmla="*/ 12 w 877"/>
                  <a:gd name="T31" fmla="*/ 219 h 949"/>
                  <a:gd name="T32" fmla="*/ 32 w 877"/>
                  <a:gd name="T33" fmla="*/ 200 h 949"/>
                  <a:gd name="T34" fmla="*/ 87 w 877"/>
                  <a:gd name="T35" fmla="*/ 182 h 949"/>
                  <a:gd name="T36" fmla="*/ 161 w 877"/>
                  <a:gd name="T37" fmla="*/ 163 h 949"/>
                  <a:gd name="T38" fmla="*/ 179 w 877"/>
                  <a:gd name="T39" fmla="*/ 140 h 949"/>
                  <a:gd name="T40" fmla="*/ 191 w 877"/>
                  <a:gd name="T41" fmla="*/ 48 h 949"/>
                  <a:gd name="T42" fmla="*/ 281 w 877"/>
                  <a:gd name="T43" fmla="*/ 0 h 949"/>
                  <a:gd name="T44" fmla="*/ 301 w 877"/>
                  <a:gd name="T45" fmla="*/ 48 h 949"/>
                  <a:gd name="T46" fmla="*/ 339 w 877"/>
                  <a:gd name="T47" fmla="*/ 110 h 949"/>
                  <a:gd name="T48" fmla="*/ 453 w 877"/>
                  <a:gd name="T49" fmla="*/ 124 h 949"/>
                  <a:gd name="T50" fmla="*/ 494 w 877"/>
                  <a:gd name="T51" fmla="*/ 148 h 949"/>
                  <a:gd name="T52" fmla="*/ 516 w 877"/>
                  <a:gd name="T53" fmla="*/ 193 h 949"/>
                  <a:gd name="T54" fmla="*/ 550 w 877"/>
                  <a:gd name="T55" fmla="*/ 250 h 949"/>
                  <a:gd name="T56" fmla="*/ 598 w 877"/>
                  <a:gd name="T57" fmla="*/ 275 h 949"/>
                  <a:gd name="T58" fmla="*/ 734 w 877"/>
                  <a:gd name="T59" fmla="*/ 255 h 949"/>
                  <a:gd name="T60" fmla="*/ 767 w 877"/>
                  <a:gd name="T61" fmla="*/ 317 h 949"/>
                  <a:gd name="T62" fmla="*/ 734 w 877"/>
                  <a:gd name="T63" fmla="*/ 343 h 949"/>
                  <a:gd name="T64" fmla="*/ 710 w 877"/>
                  <a:gd name="T65" fmla="*/ 368 h 949"/>
                  <a:gd name="T66" fmla="*/ 689 w 877"/>
                  <a:gd name="T67" fmla="*/ 387 h 949"/>
                  <a:gd name="T68" fmla="*/ 672 w 877"/>
                  <a:gd name="T69" fmla="*/ 427 h 949"/>
                  <a:gd name="T70" fmla="*/ 672 w 877"/>
                  <a:gd name="T71" fmla="*/ 496 h 949"/>
                  <a:gd name="T72" fmla="*/ 704 w 877"/>
                  <a:gd name="T73" fmla="*/ 543 h 949"/>
                  <a:gd name="T74" fmla="*/ 734 w 877"/>
                  <a:gd name="T75" fmla="*/ 569 h 949"/>
                  <a:gd name="T76" fmla="*/ 767 w 877"/>
                  <a:gd name="T77" fmla="*/ 593 h 949"/>
                  <a:gd name="T78" fmla="*/ 820 w 877"/>
                  <a:gd name="T79" fmla="*/ 593 h 949"/>
                  <a:gd name="T80" fmla="*/ 864 w 877"/>
                  <a:gd name="T81" fmla="*/ 627 h 949"/>
                  <a:gd name="T82" fmla="*/ 845 w 877"/>
                  <a:gd name="T83" fmla="*/ 649 h 949"/>
                  <a:gd name="T84" fmla="*/ 797 w 877"/>
                  <a:gd name="T85" fmla="*/ 670 h 949"/>
                  <a:gd name="T86" fmla="*/ 782 w 877"/>
                  <a:gd name="T87" fmla="*/ 755 h 949"/>
                  <a:gd name="T88" fmla="*/ 734 w 877"/>
                  <a:gd name="T89" fmla="*/ 779 h 949"/>
                  <a:gd name="T90" fmla="*/ 710 w 877"/>
                  <a:gd name="T91" fmla="*/ 863 h 949"/>
                  <a:gd name="T92" fmla="*/ 689 w 877"/>
                  <a:gd name="T93" fmla="*/ 887 h 949"/>
                  <a:gd name="T94" fmla="*/ 672 w 877"/>
                  <a:gd name="T95" fmla="*/ 906 h 949"/>
                  <a:gd name="T96" fmla="*/ 672 w 877"/>
                  <a:gd name="T97" fmla="*/ 906 h 94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877"/>
                  <a:gd name="T148" fmla="*/ 0 h 949"/>
                  <a:gd name="T149" fmla="*/ 877 w 877"/>
                  <a:gd name="T150" fmla="*/ 949 h 94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877" h="949">
                    <a:moveTo>
                      <a:pt x="650" y="946"/>
                    </a:moveTo>
                    <a:lnTo>
                      <a:pt x="612" y="922"/>
                    </a:lnTo>
                    <a:lnTo>
                      <a:pt x="601" y="863"/>
                    </a:lnTo>
                    <a:lnTo>
                      <a:pt x="587" y="813"/>
                    </a:lnTo>
                    <a:lnTo>
                      <a:pt x="545" y="783"/>
                    </a:lnTo>
                    <a:lnTo>
                      <a:pt x="513" y="742"/>
                    </a:lnTo>
                    <a:lnTo>
                      <a:pt x="445" y="749"/>
                    </a:lnTo>
                    <a:lnTo>
                      <a:pt x="412" y="754"/>
                    </a:lnTo>
                    <a:lnTo>
                      <a:pt x="356" y="794"/>
                    </a:lnTo>
                    <a:lnTo>
                      <a:pt x="305" y="871"/>
                    </a:lnTo>
                    <a:lnTo>
                      <a:pt x="214" y="932"/>
                    </a:lnTo>
                    <a:lnTo>
                      <a:pt x="214" y="938"/>
                    </a:lnTo>
                    <a:lnTo>
                      <a:pt x="192" y="922"/>
                    </a:lnTo>
                    <a:lnTo>
                      <a:pt x="192" y="903"/>
                    </a:lnTo>
                    <a:lnTo>
                      <a:pt x="161" y="860"/>
                    </a:lnTo>
                    <a:lnTo>
                      <a:pt x="137" y="860"/>
                    </a:lnTo>
                    <a:lnTo>
                      <a:pt x="137" y="749"/>
                    </a:lnTo>
                    <a:lnTo>
                      <a:pt x="87" y="749"/>
                    </a:lnTo>
                    <a:lnTo>
                      <a:pt x="87" y="675"/>
                    </a:lnTo>
                    <a:lnTo>
                      <a:pt x="87" y="678"/>
                    </a:lnTo>
                    <a:lnTo>
                      <a:pt x="87" y="581"/>
                    </a:lnTo>
                    <a:lnTo>
                      <a:pt x="120" y="543"/>
                    </a:lnTo>
                    <a:lnTo>
                      <a:pt x="120" y="525"/>
                    </a:lnTo>
                    <a:lnTo>
                      <a:pt x="137" y="525"/>
                    </a:lnTo>
                    <a:lnTo>
                      <a:pt x="137" y="410"/>
                    </a:lnTo>
                    <a:lnTo>
                      <a:pt x="32" y="410"/>
                    </a:lnTo>
                    <a:lnTo>
                      <a:pt x="32" y="373"/>
                    </a:lnTo>
                    <a:lnTo>
                      <a:pt x="12" y="373"/>
                    </a:lnTo>
                    <a:lnTo>
                      <a:pt x="12" y="355"/>
                    </a:lnTo>
                    <a:lnTo>
                      <a:pt x="0" y="355"/>
                    </a:lnTo>
                    <a:lnTo>
                      <a:pt x="0" y="219"/>
                    </a:lnTo>
                    <a:lnTo>
                      <a:pt x="12" y="219"/>
                    </a:lnTo>
                    <a:lnTo>
                      <a:pt x="12" y="200"/>
                    </a:lnTo>
                    <a:lnTo>
                      <a:pt x="32" y="200"/>
                    </a:lnTo>
                    <a:lnTo>
                      <a:pt x="32" y="182"/>
                    </a:lnTo>
                    <a:lnTo>
                      <a:pt x="87" y="182"/>
                    </a:lnTo>
                    <a:lnTo>
                      <a:pt x="106" y="163"/>
                    </a:lnTo>
                    <a:lnTo>
                      <a:pt x="161" y="163"/>
                    </a:lnTo>
                    <a:lnTo>
                      <a:pt x="161" y="140"/>
                    </a:lnTo>
                    <a:lnTo>
                      <a:pt x="179" y="140"/>
                    </a:lnTo>
                    <a:lnTo>
                      <a:pt x="179" y="49"/>
                    </a:lnTo>
                    <a:lnTo>
                      <a:pt x="191" y="48"/>
                    </a:lnTo>
                    <a:lnTo>
                      <a:pt x="230" y="1"/>
                    </a:lnTo>
                    <a:lnTo>
                      <a:pt x="281" y="0"/>
                    </a:lnTo>
                    <a:lnTo>
                      <a:pt x="274" y="3"/>
                    </a:lnTo>
                    <a:lnTo>
                      <a:pt x="301" y="48"/>
                    </a:lnTo>
                    <a:lnTo>
                      <a:pt x="314" y="89"/>
                    </a:lnTo>
                    <a:lnTo>
                      <a:pt x="339" y="110"/>
                    </a:lnTo>
                    <a:lnTo>
                      <a:pt x="365" y="124"/>
                    </a:lnTo>
                    <a:lnTo>
                      <a:pt x="453" y="124"/>
                    </a:lnTo>
                    <a:lnTo>
                      <a:pt x="453" y="148"/>
                    </a:lnTo>
                    <a:lnTo>
                      <a:pt x="494" y="148"/>
                    </a:lnTo>
                    <a:lnTo>
                      <a:pt x="494" y="170"/>
                    </a:lnTo>
                    <a:lnTo>
                      <a:pt x="516" y="193"/>
                    </a:lnTo>
                    <a:lnTo>
                      <a:pt x="539" y="211"/>
                    </a:lnTo>
                    <a:lnTo>
                      <a:pt x="550" y="250"/>
                    </a:lnTo>
                    <a:lnTo>
                      <a:pt x="581" y="263"/>
                    </a:lnTo>
                    <a:lnTo>
                      <a:pt x="598" y="275"/>
                    </a:lnTo>
                    <a:lnTo>
                      <a:pt x="654" y="281"/>
                    </a:lnTo>
                    <a:lnTo>
                      <a:pt x="734" y="255"/>
                    </a:lnTo>
                    <a:lnTo>
                      <a:pt x="734" y="279"/>
                    </a:lnTo>
                    <a:lnTo>
                      <a:pt x="767" y="317"/>
                    </a:lnTo>
                    <a:lnTo>
                      <a:pt x="756" y="343"/>
                    </a:lnTo>
                    <a:lnTo>
                      <a:pt x="734" y="343"/>
                    </a:lnTo>
                    <a:lnTo>
                      <a:pt x="734" y="368"/>
                    </a:lnTo>
                    <a:lnTo>
                      <a:pt x="710" y="368"/>
                    </a:lnTo>
                    <a:lnTo>
                      <a:pt x="710" y="387"/>
                    </a:lnTo>
                    <a:lnTo>
                      <a:pt x="689" y="387"/>
                    </a:lnTo>
                    <a:lnTo>
                      <a:pt x="689" y="410"/>
                    </a:lnTo>
                    <a:lnTo>
                      <a:pt x="672" y="427"/>
                    </a:lnTo>
                    <a:lnTo>
                      <a:pt x="672" y="452"/>
                    </a:lnTo>
                    <a:lnTo>
                      <a:pt x="672" y="496"/>
                    </a:lnTo>
                    <a:lnTo>
                      <a:pt x="678" y="525"/>
                    </a:lnTo>
                    <a:lnTo>
                      <a:pt x="704" y="543"/>
                    </a:lnTo>
                    <a:lnTo>
                      <a:pt x="717" y="546"/>
                    </a:lnTo>
                    <a:lnTo>
                      <a:pt x="734" y="569"/>
                    </a:lnTo>
                    <a:lnTo>
                      <a:pt x="734" y="589"/>
                    </a:lnTo>
                    <a:lnTo>
                      <a:pt x="767" y="593"/>
                    </a:lnTo>
                    <a:lnTo>
                      <a:pt x="782" y="596"/>
                    </a:lnTo>
                    <a:lnTo>
                      <a:pt x="820" y="593"/>
                    </a:lnTo>
                    <a:lnTo>
                      <a:pt x="877" y="616"/>
                    </a:lnTo>
                    <a:lnTo>
                      <a:pt x="864" y="627"/>
                    </a:lnTo>
                    <a:lnTo>
                      <a:pt x="864" y="649"/>
                    </a:lnTo>
                    <a:lnTo>
                      <a:pt x="845" y="649"/>
                    </a:lnTo>
                    <a:lnTo>
                      <a:pt x="845" y="670"/>
                    </a:lnTo>
                    <a:lnTo>
                      <a:pt x="797" y="670"/>
                    </a:lnTo>
                    <a:lnTo>
                      <a:pt x="797" y="755"/>
                    </a:lnTo>
                    <a:lnTo>
                      <a:pt x="782" y="755"/>
                    </a:lnTo>
                    <a:lnTo>
                      <a:pt x="782" y="779"/>
                    </a:lnTo>
                    <a:lnTo>
                      <a:pt x="734" y="779"/>
                    </a:lnTo>
                    <a:lnTo>
                      <a:pt x="734" y="863"/>
                    </a:lnTo>
                    <a:lnTo>
                      <a:pt x="710" y="863"/>
                    </a:lnTo>
                    <a:lnTo>
                      <a:pt x="710" y="887"/>
                    </a:lnTo>
                    <a:lnTo>
                      <a:pt x="689" y="887"/>
                    </a:lnTo>
                    <a:lnTo>
                      <a:pt x="689" y="906"/>
                    </a:lnTo>
                    <a:lnTo>
                      <a:pt x="672" y="906"/>
                    </a:lnTo>
                    <a:lnTo>
                      <a:pt x="645" y="949"/>
                    </a:lnTo>
                    <a:lnTo>
                      <a:pt x="672" y="906"/>
                    </a:lnTo>
                    <a:lnTo>
                      <a:pt x="650" y="946"/>
                    </a:lnTo>
                    <a:close/>
                  </a:path>
                </a:pathLst>
              </a:custGeom>
              <a:grpFill/>
              <a:ln w="9525" cap="flat" cmpd="sng">
                <a:solidFill>
                  <a:schemeClr val="bg1"/>
                </a:solidFill>
                <a:prstDash val="solid"/>
                <a:round/>
                <a:headEnd type="none" w="med" len="med"/>
                <a:tailEnd type="none" w="med" len="med"/>
              </a:ln>
              <a:effectLst/>
            </p:spPr>
            <p:txBody>
              <a:bodyPr/>
              <a:lstStyle/>
              <a:p>
                <a:pPr marL="0" marR="0" lvl="0" indent="0" algn="ctr" defTabSz="914400" eaLnBrk="1" latinLnBrk="0" hangingPunct="1">
                  <a:spcBef>
                    <a:spcPts val="0"/>
                  </a:spcBef>
                  <a:spcAft>
                    <a:spcPts val="0"/>
                  </a:spcAft>
                  <a:buClrTx/>
                  <a:buSzTx/>
                  <a:buFontTx/>
                  <a:buNone/>
                  <a:defRPr/>
                </a:pPr>
                <a:endParaRPr kumimoji="0" lang="en-US" sz="800" b="0" i="0" u="none" strike="noStrike" kern="0" cap="none" spc="0" normalizeH="0" baseline="0" noProof="0">
                  <a:ln>
                    <a:noFill/>
                  </a:ln>
                  <a:solidFill>
                    <a:schemeClr val="tx1">
                      <a:lumMod val="85000"/>
                      <a:lumOff val="15000"/>
                    </a:schemeClr>
                  </a:solidFill>
                  <a:effectLst/>
                  <a:uLnTx/>
                  <a:uFillTx/>
                </a:endParaRPr>
              </a:p>
            </p:txBody>
          </p:sp>
          <p:sp>
            <p:nvSpPr>
              <p:cNvPr id="22" name="Freeform 14"/>
              <p:cNvSpPr/>
              <p:nvPr/>
            </p:nvSpPr>
            <p:spPr bwMode="auto">
              <a:xfrm>
                <a:off x="5141390" y="2429503"/>
                <a:ext cx="214705" cy="189317"/>
              </a:xfrm>
              <a:custGeom>
                <a:avLst/>
                <a:gdLst>
                  <a:gd name="T0" fmla="*/ 0 w 688"/>
                  <a:gd name="T1" fmla="*/ 388 h 647"/>
                  <a:gd name="T2" fmla="*/ 44 w 688"/>
                  <a:gd name="T3" fmla="*/ 345 h 647"/>
                  <a:gd name="T4" fmla="*/ 65 w 688"/>
                  <a:gd name="T5" fmla="*/ 326 h 647"/>
                  <a:gd name="T6" fmla="*/ 89 w 688"/>
                  <a:gd name="T7" fmla="*/ 302 h 647"/>
                  <a:gd name="T8" fmla="*/ 137 w 688"/>
                  <a:gd name="T9" fmla="*/ 218 h 647"/>
                  <a:gd name="T10" fmla="*/ 152 w 688"/>
                  <a:gd name="T11" fmla="*/ 194 h 647"/>
                  <a:gd name="T12" fmla="*/ 200 w 688"/>
                  <a:gd name="T13" fmla="*/ 109 h 647"/>
                  <a:gd name="T14" fmla="*/ 219 w 688"/>
                  <a:gd name="T15" fmla="*/ 88 h 647"/>
                  <a:gd name="T16" fmla="*/ 243 w 688"/>
                  <a:gd name="T17" fmla="*/ 42 h 647"/>
                  <a:gd name="T18" fmla="*/ 259 w 688"/>
                  <a:gd name="T19" fmla="*/ 23 h 647"/>
                  <a:gd name="T20" fmla="*/ 373 w 688"/>
                  <a:gd name="T21" fmla="*/ 0 h 647"/>
                  <a:gd name="T22" fmla="*/ 376 w 688"/>
                  <a:gd name="T23" fmla="*/ 1 h 647"/>
                  <a:gd name="T24" fmla="*/ 414 w 688"/>
                  <a:gd name="T25" fmla="*/ 57 h 647"/>
                  <a:gd name="T26" fmla="*/ 408 w 688"/>
                  <a:gd name="T27" fmla="*/ 78 h 647"/>
                  <a:gd name="T28" fmla="*/ 370 w 688"/>
                  <a:gd name="T29" fmla="*/ 94 h 647"/>
                  <a:gd name="T30" fmla="*/ 331 w 688"/>
                  <a:gd name="T31" fmla="*/ 117 h 647"/>
                  <a:gd name="T32" fmla="*/ 444 w 688"/>
                  <a:gd name="T33" fmla="*/ 105 h 647"/>
                  <a:gd name="T34" fmla="*/ 505 w 688"/>
                  <a:gd name="T35" fmla="*/ 57 h 647"/>
                  <a:gd name="T36" fmla="*/ 599 w 688"/>
                  <a:gd name="T37" fmla="*/ 94 h 647"/>
                  <a:gd name="T38" fmla="*/ 639 w 688"/>
                  <a:gd name="T39" fmla="*/ 117 h 647"/>
                  <a:gd name="T40" fmla="*/ 656 w 688"/>
                  <a:gd name="T41" fmla="*/ 139 h 647"/>
                  <a:gd name="T42" fmla="*/ 688 w 688"/>
                  <a:gd name="T43" fmla="*/ 228 h 647"/>
                  <a:gd name="T44" fmla="*/ 684 w 688"/>
                  <a:gd name="T45" fmla="*/ 326 h 647"/>
                  <a:gd name="T46" fmla="*/ 660 w 688"/>
                  <a:gd name="T47" fmla="*/ 406 h 647"/>
                  <a:gd name="T48" fmla="*/ 617 w 688"/>
                  <a:gd name="T49" fmla="*/ 447 h 647"/>
                  <a:gd name="T50" fmla="*/ 562 w 688"/>
                  <a:gd name="T51" fmla="*/ 471 h 647"/>
                  <a:gd name="T52" fmla="*/ 542 w 688"/>
                  <a:gd name="T53" fmla="*/ 608 h 647"/>
                  <a:gd name="T54" fmla="*/ 523 w 688"/>
                  <a:gd name="T55" fmla="*/ 647 h 647"/>
                  <a:gd name="T56" fmla="*/ 498 w 688"/>
                  <a:gd name="T57" fmla="*/ 646 h 647"/>
                  <a:gd name="T58" fmla="*/ 483 w 688"/>
                  <a:gd name="T59" fmla="*/ 631 h 647"/>
                  <a:gd name="T60" fmla="*/ 462 w 688"/>
                  <a:gd name="T61" fmla="*/ 608 h 647"/>
                  <a:gd name="T62" fmla="*/ 254 w 688"/>
                  <a:gd name="T63" fmla="*/ 571 h 647"/>
                  <a:gd name="T64" fmla="*/ 232 w 688"/>
                  <a:gd name="T65" fmla="*/ 551 h 647"/>
                  <a:gd name="T66" fmla="*/ 211 w 688"/>
                  <a:gd name="T67" fmla="*/ 528 h 647"/>
                  <a:gd name="T68" fmla="*/ 169 w 688"/>
                  <a:gd name="T69" fmla="*/ 504 h 647"/>
                  <a:gd name="T70" fmla="*/ 144 w 688"/>
                  <a:gd name="T71" fmla="*/ 456 h 647"/>
                  <a:gd name="T72" fmla="*/ 85 w 688"/>
                  <a:gd name="T73" fmla="*/ 485 h 647"/>
                  <a:gd name="T74" fmla="*/ 82 w 688"/>
                  <a:gd name="T75" fmla="*/ 438 h 647"/>
                  <a:gd name="T76" fmla="*/ 27 w 688"/>
                  <a:gd name="T77" fmla="*/ 401 h 647"/>
                  <a:gd name="T78" fmla="*/ 27 w 688"/>
                  <a:gd name="T79" fmla="*/ 345 h 64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88"/>
                  <a:gd name="T121" fmla="*/ 0 h 647"/>
                  <a:gd name="T122" fmla="*/ 688 w 688"/>
                  <a:gd name="T123" fmla="*/ 647 h 64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88" h="647">
                    <a:moveTo>
                      <a:pt x="27" y="345"/>
                    </a:moveTo>
                    <a:lnTo>
                      <a:pt x="0" y="388"/>
                    </a:lnTo>
                    <a:lnTo>
                      <a:pt x="27" y="345"/>
                    </a:lnTo>
                    <a:lnTo>
                      <a:pt x="44" y="345"/>
                    </a:lnTo>
                    <a:lnTo>
                      <a:pt x="44" y="326"/>
                    </a:lnTo>
                    <a:lnTo>
                      <a:pt x="65" y="326"/>
                    </a:lnTo>
                    <a:lnTo>
                      <a:pt x="65" y="302"/>
                    </a:lnTo>
                    <a:lnTo>
                      <a:pt x="89" y="302"/>
                    </a:lnTo>
                    <a:lnTo>
                      <a:pt x="89" y="218"/>
                    </a:lnTo>
                    <a:lnTo>
                      <a:pt x="137" y="218"/>
                    </a:lnTo>
                    <a:lnTo>
                      <a:pt x="137" y="194"/>
                    </a:lnTo>
                    <a:lnTo>
                      <a:pt x="152" y="194"/>
                    </a:lnTo>
                    <a:lnTo>
                      <a:pt x="152" y="109"/>
                    </a:lnTo>
                    <a:lnTo>
                      <a:pt x="200" y="109"/>
                    </a:lnTo>
                    <a:lnTo>
                      <a:pt x="200" y="88"/>
                    </a:lnTo>
                    <a:lnTo>
                      <a:pt x="219" y="88"/>
                    </a:lnTo>
                    <a:lnTo>
                      <a:pt x="219" y="66"/>
                    </a:lnTo>
                    <a:lnTo>
                      <a:pt x="243" y="42"/>
                    </a:lnTo>
                    <a:lnTo>
                      <a:pt x="259" y="42"/>
                    </a:lnTo>
                    <a:lnTo>
                      <a:pt x="259" y="23"/>
                    </a:lnTo>
                    <a:lnTo>
                      <a:pt x="373" y="23"/>
                    </a:lnTo>
                    <a:lnTo>
                      <a:pt x="373" y="0"/>
                    </a:lnTo>
                    <a:lnTo>
                      <a:pt x="373" y="1"/>
                    </a:lnTo>
                    <a:lnTo>
                      <a:pt x="376" y="1"/>
                    </a:lnTo>
                    <a:lnTo>
                      <a:pt x="408" y="47"/>
                    </a:lnTo>
                    <a:lnTo>
                      <a:pt x="414" y="57"/>
                    </a:lnTo>
                    <a:lnTo>
                      <a:pt x="414" y="66"/>
                    </a:lnTo>
                    <a:lnTo>
                      <a:pt x="408" y="78"/>
                    </a:lnTo>
                    <a:lnTo>
                      <a:pt x="370" y="78"/>
                    </a:lnTo>
                    <a:lnTo>
                      <a:pt x="370" y="94"/>
                    </a:lnTo>
                    <a:lnTo>
                      <a:pt x="331" y="94"/>
                    </a:lnTo>
                    <a:lnTo>
                      <a:pt x="331" y="117"/>
                    </a:lnTo>
                    <a:lnTo>
                      <a:pt x="408" y="117"/>
                    </a:lnTo>
                    <a:lnTo>
                      <a:pt x="444" y="105"/>
                    </a:lnTo>
                    <a:lnTo>
                      <a:pt x="467" y="84"/>
                    </a:lnTo>
                    <a:lnTo>
                      <a:pt x="505" y="57"/>
                    </a:lnTo>
                    <a:lnTo>
                      <a:pt x="562" y="57"/>
                    </a:lnTo>
                    <a:lnTo>
                      <a:pt x="599" y="94"/>
                    </a:lnTo>
                    <a:lnTo>
                      <a:pt x="599" y="117"/>
                    </a:lnTo>
                    <a:lnTo>
                      <a:pt x="639" y="117"/>
                    </a:lnTo>
                    <a:lnTo>
                      <a:pt x="639" y="139"/>
                    </a:lnTo>
                    <a:lnTo>
                      <a:pt x="656" y="139"/>
                    </a:lnTo>
                    <a:lnTo>
                      <a:pt x="665" y="140"/>
                    </a:lnTo>
                    <a:lnTo>
                      <a:pt x="688" y="228"/>
                    </a:lnTo>
                    <a:lnTo>
                      <a:pt x="684" y="267"/>
                    </a:lnTo>
                    <a:lnTo>
                      <a:pt x="684" y="326"/>
                    </a:lnTo>
                    <a:lnTo>
                      <a:pt x="676" y="377"/>
                    </a:lnTo>
                    <a:lnTo>
                      <a:pt x="660" y="406"/>
                    </a:lnTo>
                    <a:lnTo>
                      <a:pt x="656" y="411"/>
                    </a:lnTo>
                    <a:lnTo>
                      <a:pt x="617" y="447"/>
                    </a:lnTo>
                    <a:lnTo>
                      <a:pt x="562" y="447"/>
                    </a:lnTo>
                    <a:lnTo>
                      <a:pt x="562" y="471"/>
                    </a:lnTo>
                    <a:lnTo>
                      <a:pt x="542" y="471"/>
                    </a:lnTo>
                    <a:lnTo>
                      <a:pt x="542" y="608"/>
                    </a:lnTo>
                    <a:lnTo>
                      <a:pt x="523" y="608"/>
                    </a:lnTo>
                    <a:lnTo>
                      <a:pt x="523" y="647"/>
                    </a:lnTo>
                    <a:lnTo>
                      <a:pt x="505" y="647"/>
                    </a:lnTo>
                    <a:lnTo>
                      <a:pt x="498" y="646"/>
                    </a:lnTo>
                    <a:lnTo>
                      <a:pt x="488" y="634"/>
                    </a:lnTo>
                    <a:lnTo>
                      <a:pt x="483" y="631"/>
                    </a:lnTo>
                    <a:lnTo>
                      <a:pt x="463" y="631"/>
                    </a:lnTo>
                    <a:lnTo>
                      <a:pt x="462" y="608"/>
                    </a:lnTo>
                    <a:lnTo>
                      <a:pt x="254" y="620"/>
                    </a:lnTo>
                    <a:lnTo>
                      <a:pt x="254" y="571"/>
                    </a:lnTo>
                    <a:lnTo>
                      <a:pt x="234" y="571"/>
                    </a:lnTo>
                    <a:lnTo>
                      <a:pt x="232" y="551"/>
                    </a:lnTo>
                    <a:lnTo>
                      <a:pt x="211" y="551"/>
                    </a:lnTo>
                    <a:lnTo>
                      <a:pt x="211" y="528"/>
                    </a:lnTo>
                    <a:lnTo>
                      <a:pt x="191" y="528"/>
                    </a:lnTo>
                    <a:lnTo>
                      <a:pt x="169" y="504"/>
                    </a:lnTo>
                    <a:lnTo>
                      <a:pt x="169" y="482"/>
                    </a:lnTo>
                    <a:lnTo>
                      <a:pt x="144" y="456"/>
                    </a:lnTo>
                    <a:lnTo>
                      <a:pt x="105" y="462"/>
                    </a:lnTo>
                    <a:lnTo>
                      <a:pt x="85" y="485"/>
                    </a:lnTo>
                    <a:lnTo>
                      <a:pt x="89" y="466"/>
                    </a:lnTo>
                    <a:lnTo>
                      <a:pt x="82" y="438"/>
                    </a:lnTo>
                    <a:lnTo>
                      <a:pt x="69" y="418"/>
                    </a:lnTo>
                    <a:lnTo>
                      <a:pt x="27" y="401"/>
                    </a:lnTo>
                    <a:lnTo>
                      <a:pt x="5" y="384"/>
                    </a:lnTo>
                    <a:lnTo>
                      <a:pt x="27" y="345"/>
                    </a:lnTo>
                    <a:close/>
                  </a:path>
                </a:pathLst>
              </a:custGeom>
              <a:grpFill/>
              <a:ln w="9525" cap="flat" cmpd="sng">
                <a:solidFill>
                  <a:schemeClr val="bg1"/>
                </a:solidFill>
                <a:prstDash val="solid"/>
                <a:round/>
                <a:headEnd type="none" w="med" len="med"/>
                <a:tailEnd type="none" w="med" len="med"/>
              </a:ln>
              <a:effectLst/>
            </p:spPr>
            <p:txBody>
              <a:bodyPr/>
              <a:lstStyle/>
              <a:p>
                <a:pPr marL="0" marR="0" lvl="0" indent="0" algn="ctr" defTabSz="914400" eaLnBrk="1" latinLnBrk="0" hangingPunct="1">
                  <a:spcBef>
                    <a:spcPts val="0"/>
                  </a:spcBef>
                  <a:spcAft>
                    <a:spcPts val="0"/>
                  </a:spcAft>
                  <a:buClrTx/>
                  <a:buSzTx/>
                  <a:buFontTx/>
                  <a:buNone/>
                  <a:defRPr/>
                </a:pPr>
                <a:endParaRPr kumimoji="0" lang="en-US" sz="800" b="0" i="0" u="none" strike="noStrike" kern="0" cap="none" spc="0" normalizeH="0" baseline="0" noProof="0">
                  <a:ln>
                    <a:noFill/>
                  </a:ln>
                  <a:solidFill>
                    <a:schemeClr val="tx1">
                      <a:lumMod val="85000"/>
                      <a:lumOff val="15000"/>
                    </a:schemeClr>
                  </a:solidFill>
                  <a:effectLst/>
                  <a:uLnTx/>
                  <a:uFillTx/>
                </a:endParaRPr>
              </a:p>
            </p:txBody>
          </p:sp>
          <p:sp>
            <p:nvSpPr>
              <p:cNvPr id="23" name="Freeform 16"/>
              <p:cNvSpPr/>
              <p:nvPr/>
            </p:nvSpPr>
            <p:spPr bwMode="auto">
              <a:xfrm>
                <a:off x="4634483" y="2540181"/>
                <a:ext cx="327775" cy="295336"/>
              </a:xfrm>
              <a:custGeom>
                <a:avLst/>
                <a:gdLst>
                  <a:gd name="T0" fmla="*/ 409 w 1047"/>
                  <a:gd name="T1" fmla="*/ 986 h 1009"/>
                  <a:gd name="T2" fmla="*/ 336 w 1047"/>
                  <a:gd name="T3" fmla="*/ 972 h 1009"/>
                  <a:gd name="T4" fmla="*/ 353 w 1047"/>
                  <a:gd name="T5" fmla="*/ 915 h 1009"/>
                  <a:gd name="T6" fmla="*/ 391 w 1047"/>
                  <a:gd name="T7" fmla="*/ 895 h 1009"/>
                  <a:gd name="T8" fmla="*/ 425 w 1047"/>
                  <a:gd name="T9" fmla="*/ 880 h 1009"/>
                  <a:gd name="T10" fmla="*/ 409 w 1047"/>
                  <a:gd name="T11" fmla="*/ 713 h 1009"/>
                  <a:gd name="T12" fmla="*/ 353 w 1047"/>
                  <a:gd name="T13" fmla="*/ 676 h 1009"/>
                  <a:gd name="T14" fmla="*/ 336 w 1047"/>
                  <a:gd name="T15" fmla="*/ 692 h 1009"/>
                  <a:gd name="T16" fmla="*/ 320 w 1047"/>
                  <a:gd name="T17" fmla="*/ 731 h 1009"/>
                  <a:gd name="T18" fmla="*/ 249 w 1047"/>
                  <a:gd name="T19" fmla="*/ 749 h 1009"/>
                  <a:gd name="T20" fmla="*/ 188 w 1047"/>
                  <a:gd name="T21" fmla="*/ 731 h 1009"/>
                  <a:gd name="T22" fmla="*/ 86 w 1047"/>
                  <a:gd name="T23" fmla="*/ 764 h 1009"/>
                  <a:gd name="T24" fmla="*/ 86 w 1047"/>
                  <a:gd name="T25" fmla="*/ 749 h 1009"/>
                  <a:gd name="T26" fmla="*/ 69 w 1047"/>
                  <a:gd name="T27" fmla="*/ 731 h 1009"/>
                  <a:gd name="T28" fmla="*/ 31 w 1047"/>
                  <a:gd name="T29" fmla="*/ 676 h 1009"/>
                  <a:gd name="T30" fmla="*/ 48 w 1047"/>
                  <a:gd name="T31" fmla="*/ 655 h 1009"/>
                  <a:gd name="T32" fmla="*/ 69 w 1047"/>
                  <a:gd name="T33" fmla="*/ 639 h 1009"/>
                  <a:gd name="T34" fmla="*/ 86 w 1047"/>
                  <a:gd name="T35" fmla="*/ 546 h 1009"/>
                  <a:gd name="T36" fmla="*/ 15 w 1047"/>
                  <a:gd name="T37" fmla="*/ 418 h 1009"/>
                  <a:gd name="T38" fmla="*/ 0 w 1047"/>
                  <a:gd name="T39" fmla="*/ 269 h 1009"/>
                  <a:gd name="T40" fmla="*/ 2 w 1047"/>
                  <a:gd name="T41" fmla="*/ 228 h 1009"/>
                  <a:gd name="T42" fmla="*/ 31 w 1047"/>
                  <a:gd name="T43" fmla="*/ 189 h 1009"/>
                  <a:gd name="T44" fmla="*/ 48 w 1047"/>
                  <a:gd name="T45" fmla="*/ 139 h 1009"/>
                  <a:gd name="T46" fmla="*/ 69 w 1047"/>
                  <a:gd name="T47" fmla="*/ 79 h 1009"/>
                  <a:gd name="T48" fmla="*/ 86 w 1047"/>
                  <a:gd name="T49" fmla="*/ 61 h 1009"/>
                  <a:gd name="T50" fmla="*/ 231 w 1047"/>
                  <a:gd name="T51" fmla="*/ 40 h 1009"/>
                  <a:gd name="T52" fmla="*/ 265 w 1047"/>
                  <a:gd name="T53" fmla="*/ 19 h 1009"/>
                  <a:gd name="T54" fmla="*/ 283 w 1047"/>
                  <a:gd name="T55" fmla="*/ 0 h 1009"/>
                  <a:gd name="T56" fmla="*/ 337 w 1047"/>
                  <a:gd name="T57" fmla="*/ 19 h 1009"/>
                  <a:gd name="T58" fmla="*/ 374 w 1047"/>
                  <a:gd name="T59" fmla="*/ 40 h 1009"/>
                  <a:gd name="T60" fmla="*/ 395 w 1047"/>
                  <a:gd name="T61" fmla="*/ 79 h 1009"/>
                  <a:gd name="T62" fmla="*/ 410 w 1047"/>
                  <a:gd name="T63" fmla="*/ 113 h 1009"/>
                  <a:gd name="T64" fmla="*/ 433 w 1047"/>
                  <a:gd name="T65" fmla="*/ 139 h 1009"/>
                  <a:gd name="T66" fmla="*/ 736 w 1047"/>
                  <a:gd name="T67" fmla="*/ 155 h 1009"/>
                  <a:gd name="T68" fmla="*/ 753 w 1047"/>
                  <a:gd name="T69" fmla="*/ 174 h 1009"/>
                  <a:gd name="T70" fmla="*/ 770 w 1047"/>
                  <a:gd name="T71" fmla="*/ 212 h 1009"/>
                  <a:gd name="T72" fmla="*/ 862 w 1047"/>
                  <a:gd name="T73" fmla="*/ 189 h 1009"/>
                  <a:gd name="T74" fmla="*/ 878 w 1047"/>
                  <a:gd name="T75" fmla="*/ 155 h 1009"/>
                  <a:gd name="T76" fmla="*/ 913 w 1047"/>
                  <a:gd name="T77" fmla="*/ 139 h 1009"/>
                  <a:gd name="T78" fmla="*/ 952 w 1047"/>
                  <a:gd name="T79" fmla="*/ 187 h 1009"/>
                  <a:gd name="T80" fmla="*/ 969 w 1047"/>
                  <a:gd name="T81" fmla="*/ 205 h 1009"/>
                  <a:gd name="T82" fmla="*/ 984 w 1047"/>
                  <a:gd name="T83" fmla="*/ 243 h 1009"/>
                  <a:gd name="T84" fmla="*/ 1004 w 1047"/>
                  <a:gd name="T85" fmla="*/ 281 h 1009"/>
                  <a:gd name="T86" fmla="*/ 984 w 1047"/>
                  <a:gd name="T87" fmla="*/ 298 h 1009"/>
                  <a:gd name="T88" fmla="*/ 952 w 1047"/>
                  <a:gd name="T89" fmla="*/ 317 h 1009"/>
                  <a:gd name="T90" fmla="*/ 937 w 1047"/>
                  <a:gd name="T91" fmla="*/ 395 h 1009"/>
                  <a:gd name="T92" fmla="*/ 952 w 1047"/>
                  <a:gd name="T93" fmla="*/ 414 h 1009"/>
                  <a:gd name="T94" fmla="*/ 969 w 1047"/>
                  <a:gd name="T95" fmla="*/ 546 h 1009"/>
                  <a:gd name="T96" fmla="*/ 984 w 1047"/>
                  <a:gd name="T97" fmla="*/ 567 h 1009"/>
                  <a:gd name="T98" fmla="*/ 1004 w 1047"/>
                  <a:gd name="T99" fmla="*/ 588 h 1009"/>
                  <a:gd name="T100" fmla="*/ 1023 w 1047"/>
                  <a:gd name="T101" fmla="*/ 622 h 1009"/>
                  <a:gd name="T102" fmla="*/ 1047 w 1047"/>
                  <a:gd name="T103" fmla="*/ 832 h 1009"/>
                  <a:gd name="T104" fmla="*/ 1023 w 1047"/>
                  <a:gd name="T105" fmla="*/ 855 h 1009"/>
                  <a:gd name="T106" fmla="*/ 1004 w 1047"/>
                  <a:gd name="T107" fmla="*/ 872 h 1009"/>
                  <a:gd name="T108" fmla="*/ 984 w 1047"/>
                  <a:gd name="T109" fmla="*/ 909 h 1009"/>
                  <a:gd name="T110" fmla="*/ 969 w 1047"/>
                  <a:gd name="T111" fmla="*/ 948 h 1009"/>
                  <a:gd name="T112" fmla="*/ 844 w 1047"/>
                  <a:gd name="T113" fmla="*/ 952 h 1009"/>
                  <a:gd name="T114" fmla="*/ 669 w 1047"/>
                  <a:gd name="T115" fmla="*/ 933 h 1009"/>
                  <a:gd name="T116" fmla="*/ 624 w 1047"/>
                  <a:gd name="T117" fmla="*/ 1006 h 1009"/>
                  <a:gd name="T118" fmla="*/ 600 w 1047"/>
                  <a:gd name="T119" fmla="*/ 986 h 1009"/>
                  <a:gd name="T120" fmla="*/ 564 w 1047"/>
                  <a:gd name="T121" fmla="*/ 952 h 1009"/>
                  <a:gd name="T122" fmla="*/ 537 w 1047"/>
                  <a:gd name="T123" fmla="*/ 972 h 1009"/>
                  <a:gd name="T124" fmla="*/ 527 w 1047"/>
                  <a:gd name="T125" fmla="*/ 1009 h 100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047"/>
                  <a:gd name="T190" fmla="*/ 0 h 1009"/>
                  <a:gd name="T191" fmla="*/ 1047 w 1047"/>
                  <a:gd name="T192" fmla="*/ 1009 h 100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047" h="1009">
                    <a:moveTo>
                      <a:pt x="527" y="1009"/>
                    </a:moveTo>
                    <a:lnTo>
                      <a:pt x="409" y="986"/>
                    </a:lnTo>
                    <a:lnTo>
                      <a:pt x="409" y="972"/>
                    </a:lnTo>
                    <a:lnTo>
                      <a:pt x="336" y="972"/>
                    </a:lnTo>
                    <a:lnTo>
                      <a:pt x="336" y="915"/>
                    </a:lnTo>
                    <a:lnTo>
                      <a:pt x="353" y="915"/>
                    </a:lnTo>
                    <a:lnTo>
                      <a:pt x="353" y="895"/>
                    </a:lnTo>
                    <a:lnTo>
                      <a:pt x="391" y="895"/>
                    </a:lnTo>
                    <a:lnTo>
                      <a:pt x="409" y="880"/>
                    </a:lnTo>
                    <a:lnTo>
                      <a:pt x="425" y="880"/>
                    </a:lnTo>
                    <a:lnTo>
                      <a:pt x="425" y="713"/>
                    </a:lnTo>
                    <a:lnTo>
                      <a:pt x="409" y="713"/>
                    </a:lnTo>
                    <a:lnTo>
                      <a:pt x="409" y="676"/>
                    </a:lnTo>
                    <a:lnTo>
                      <a:pt x="353" y="676"/>
                    </a:lnTo>
                    <a:lnTo>
                      <a:pt x="353" y="692"/>
                    </a:lnTo>
                    <a:lnTo>
                      <a:pt x="336" y="692"/>
                    </a:lnTo>
                    <a:lnTo>
                      <a:pt x="336" y="731"/>
                    </a:lnTo>
                    <a:lnTo>
                      <a:pt x="320" y="731"/>
                    </a:lnTo>
                    <a:lnTo>
                      <a:pt x="320" y="749"/>
                    </a:lnTo>
                    <a:lnTo>
                      <a:pt x="249" y="749"/>
                    </a:lnTo>
                    <a:lnTo>
                      <a:pt x="231" y="731"/>
                    </a:lnTo>
                    <a:lnTo>
                      <a:pt x="188" y="731"/>
                    </a:lnTo>
                    <a:lnTo>
                      <a:pt x="188" y="767"/>
                    </a:lnTo>
                    <a:lnTo>
                      <a:pt x="86" y="764"/>
                    </a:lnTo>
                    <a:lnTo>
                      <a:pt x="85" y="767"/>
                    </a:lnTo>
                    <a:lnTo>
                      <a:pt x="86" y="749"/>
                    </a:lnTo>
                    <a:lnTo>
                      <a:pt x="69" y="749"/>
                    </a:lnTo>
                    <a:lnTo>
                      <a:pt x="69" y="731"/>
                    </a:lnTo>
                    <a:lnTo>
                      <a:pt x="31" y="731"/>
                    </a:lnTo>
                    <a:lnTo>
                      <a:pt x="31" y="676"/>
                    </a:lnTo>
                    <a:lnTo>
                      <a:pt x="48" y="676"/>
                    </a:lnTo>
                    <a:lnTo>
                      <a:pt x="48" y="655"/>
                    </a:lnTo>
                    <a:lnTo>
                      <a:pt x="69" y="655"/>
                    </a:lnTo>
                    <a:lnTo>
                      <a:pt x="69" y="639"/>
                    </a:lnTo>
                    <a:lnTo>
                      <a:pt x="86" y="639"/>
                    </a:lnTo>
                    <a:lnTo>
                      <a:pt x="86" y="546"/>
                    </a:lnTo>
                    <a:lnTo>
                      <a:pt x="69" y="546"/>
                    </a:lnTo>
                    <a:lnTo>
                      <a:pt x="15" y="418"/>
                    </a:lnTo>
                    <a:lnTo>
                      <a:pt x="15" y="269"/>
                    </a:lnTo>
                    <a:lnTo>
                      <a:pt x="0" y="269"/>
                    </a:lnTo>
                    <a:lnTo>
                      <a:pt x="0" y="231"/>
                    </a:lnTo>
                    <a:lnTo>
                      <a:pt x="2" y="228"/>
                    </a:lnTo>
                    <a:lnTo>
                      <a:pt x="31" y="212"/>
                    </a:lnTo>
                    <a:lnTo>
                      <a:pt x="31" y="189"/>
                    </a:lnTo>
                    <a:lnTo>
                      <a:pt x="48" y="174"/>
                    </a:lnTo>
                    <a:lnTo>
                      <a:pt x="48" y="139"/>
                    </a:lnTo>
                    <a:lnTo>
                      <a:pt x="69" y="139"/>
                    </a:lnTo>
                    <a:lnTo>
                      <a:pt x="69" y="79"/>
                    </a:lnTo>
                    <a:lnTo>
                      <a:pt x="86" y="79"/>
                    </a:lnTo>
                    <a:lnTo>
                      <a:pt x="86" y="61"/>
                    </a:lnTo>
                    <a:lnTo>
                      <a:pt x="231" y="61"/>
                    </a:lnTo>
                    <a:lnTo>
                      <a:pt x="231" y="40"/>
                    </a:lnTo>
                    <a:lnTo>
                      <a:pt x="265" y="40"/>
                    </a:lnTo>
                    <a:lnTo>
                      <a:pt x="265" y="19"/>
                    </a:lnTo>
                    <a:lnTo>
                      <a:pt x="283" y="19"/>
                    </a:lnTo>
                    <a:lnTo>
                      <a:pt x="283" y="0"/>
                    </a:lnTo>
                    <a:lnTo>
                      <a:pt x="337" y="0"/>
                    </a:lnTo>
                    <a:lnTo>
                      <a:pt x="337" y="19"/>
                    </a:lnTo>
                    <a:lnTo>
                      <a:pt x="374" y="19"/>
                    </a:lnTo>
                    <a:lnTo>
                      <a:pt x="374" y="40"/>
                    </a:lnTo>
                    <a:lnTo>
                      <a:pt x="395" y="61"/>
                    </a:lnTo>
                    <a:lnTo>
                      <a:pt x="395" y="79"/>
                    </a:lnTo>
                    <a:lnTo>
                      <a:pt x="410" y="97"/>
                    </a:lnTo>
                    <a:lnTo>
                      <a:pt x="410" y="113"/>
                    </a:lnTo>
                    <a:lnTo>
                      <a:pt x="433" y="113"/>
                    </a:lnTo>
                    <a:lnTo>
                      <a:pt x="433" y="139"/>
                    </a:lnTo>
                    <a:lnTo>
                      <a:pt x="736" y="139"/>
                    </a:lnTo>
                    <a:lnTo>
                      <a:pt x="736" y="155"/>
                    </a:lnTo>
                    <a:lnTo>
                      <a:pt x="753" y="155"/>
                    </a:lnTo>
                    <a:lnTo>
                      <a:pt x="753" y="174"/>
                    </a:lnTo>
                    <a:lnTo>
                      <a:pt x="770" y="189"/>
                    </a:lnTo>
                    <a:lnTo>
                      <a:pt x="770" y="212"/>
                    </a:lnTo>
                    <a:lnTo>
                      <a:pt x="862" y="212"/>
                    </a:lnTo>
                    <a:lnTo>
                      <a:pt x="862" y="189"/>
                    </a:lnTo>
                    <a:lnTo>
                      <a:pt x="878" y="189"/>
                    </a:lnTo>
                    <a:lnTo>
                      <a:pt x="878" y="155"/>
                    </a:lnTo>
                    <a:lnTo>
                      <a:pt x="895" y="155"/>
                    </a:lnTo>
                    <a:lnTo>
                      <a:pt x="913" y="139"/>
                    </a:lnTo>
                    <a:lnTo>
                      <a:pt x="933" y="139"/>
                    </a:lnTo>
                    <a:lnTo>
                      <a:pt x="952" y="187"/>
                    </a:lnTo>
                    <a:lnTo>
                      <a:pt x="969" y="187"/>
                    </a:lnTo>
                    <a:lnTo>
                      <a:pt x="969" y="205"/>
                    </a:lnTo>
                    <a:lnTo>
                      <a:pt x="984" y="205"/>
                    </a:lnTo>
                    <a:lnTo>
                      <a:pt x="984" y="243"/>
                    </a:lnTo>
                    <a:lnTo>
                      <a:pt x="1004" y="243"/>
                    </a:lnTo>
                    <a:lnTo>
                      <a:pt x="1004" y="281"/>
                    </a:lnTo>
                    <a:lnTo>
                      <a:pt x="984" y="281"/>
                    </a:lnTo>
                    <a:lnTo>
                      <a:pt x="984" y="298"/>
                    </a:lnTo>
                    <a:lnTo>
                      <a:pt x="952" y="298"/>
                    </a:lnTo>
                    <a:lnTo>
                      <a:pt x="952" y="317"/>
                    </a:lnTo>
                    <a:lnTo>
                      <a:pt x="937" y="317"/>
                    </a:lnTo>
                    <a:lnTo>
                      <a:pt x="937" y="395"/>
                    </a:lnTo>
                    <a:lnTo>
                      <a:pt x="952" y="395"/>
                    </a:lnTo>
                    <a:lnTo>
                      <a:pt x="952" y="414"/>
                    </a:lnTo>
                    <a:lnTo>
                      <a:pt x="969" y="414"/>
                    </a:lnTo>
                    <a:lnTo>
                      <a:pt x="969" y="546"/>
                    </a:lnTo>
                    <a:lnTo>
                      <a:pt x="984" y="546"/>
                    </a:lnTo>
                    <a:lnTo>
                      <a:pt x="984" y="567"/>
                    </a:lnTo>
                    <a:lnTo>
                      <a:pt x="1004" y="567"/>
                    </a:lnTo>
                    <a:lnTo>
                      <a:pt x="1004" y="588"/>
                    </a:lnTo>
                    <a:lnTo>
                      <a:pt x="1023" y="588"/>
                    </a:lnTo>
                    <a:lnTo>
                      <a:pt x="1023" y="622"/>
                    </a:lnTo>
                    <a:lnTo>
                      <a:pt x="1047" y="622"/>
                    </a:lnTo>
                    <a:lnTo>
                      <a:pt x="1047" y="832"/>
                    </a:lnTo>
                    <a:lnTo>
                      <a:pt x="1023" y="832"/>
                    </a:lnTo>
                    <a:lnTo>
                      <a:pt x="1023" y="855"/>
                    </a:lnTo>
                    <a:lnTo>
                      <a:pt x="1004" y="855"/>
                    </a:lnTo>
                    <a:lnTo>
                      <a:pt x="1004" y="872"/>
                    </a:lnTo>
                    <a:lnTo>
                      <a:pt x="984" y="872"/>
                    </a:lnTo>
                    <a:lnTo>
                      <a:pt x="984" y="909"/>
                    </a:lnTo>
                    <a:lnTo>
                      <a:pt x="969" y="909"/>
                    </a:lnTo>
                    <a:lnTo>
                      <a:pt x="969" y="948"/>
                    </a:lnTo>
                    <a:lnTo>
                      <a:pt x="971" y="952"/>
                    </a:lnTo>
                    <a:lnTo>
                      <a:pt x="844" y="952"/>
                    </a:lnTo>
                    <a:lnTo>
                      <a:pt x="820" y="933"/>
                    </a:lnTo>
                    <a:lnTo>
                      <a:pt x="669" y="933"/>
                    </a:lnTo>
                    <a:lnTo>
                      <a:pt x="669" y="1006"/>
                    </a:lnTo>
                    <a:lnTo>
                      <a:pt x="624" y="1006"/>
                    </a:lnTo>
                    <a:lnTo>
                      <a:pt x="624" y="986"/>
                    </a:lnTo>
                    <a:lnTo>
                      <a:pt x="600" y="986"/>
                    </a:lnTo>
                    <a:lnTo>
                      <a:pt x="600" y="952"/>
                    </a:lnTo>
                    <a:lnTo>
                      <a:pt x="564" y="952"/>
                    </a:lnTo>
                    <a:lnTo>
                      <a:pt x="564" y="972"/>
                    </a:lnTo>
                    <a:lnTo>
                      <a:pt x="537" y="972"/>
                    </a:lnTo>
                    <a:lnTo>
                      <a:pt x="535" y="1006"/>
                    </a:lnTo>
                    <a:lnTo>
                      <a:pt x="527" y="1009"/>
                    </a:lnTo>
                    <a:close/>
                  </a:path>
                </a:pathLst>
              </a:custGeom>
              <a:grpFill/>
              <a:ln w="9525" cap="flat" cmpd="sng">
                <a:solidFill>
                  <a:schemeClr val="bg1"/>
                </a:solidFill>
                <a:prstDash val="solid"/>
                <a:round/>
                <a:headEnd type="none" w="med" len="med"/>
                <a:tailEnd type="none" w="med" len="med"/>
              </a:ln>
              <a:effectLst/>
            </p:spPr>
            <p:txBody>
              <a:bodyPr/>
              <a:lstStyle/>
              <a:p>
                <a:pPr marL="0" marR="0" lvl="0" indent="0" algn="ctr" defTabSz="914400" eaLnBrk="1" latinLnBrk="0" hangingPunct="1">
                  <a:spcBef>
                    <a:spcPts val="0"/>
                  </a:spcBef>
                  <a:spcAft>
                    <a:spcPts val="0"/>
                  </a:spcAft>
                  <a:buClrTx/>
                  <a:buSzTx/>
                  <a:buFontTx/>
                  <a:buNone/>
                  <a:defRPr/>
                </a:pPr>
                <a:endParaRPr kumimoji="0" lang="en-US" sz="800" b="0" i="0" u="none" strike="noStrike" kern="0" cap="none" spc="0" normalizeH="0" baseline="0" noProof="0">
                  <a:ln>
                    <a:noFill/>
                  </a:ln>
                  <a:solidFill>
                    <a:schemeClr val="tx1">
                      <a:lumMod val="85000"/>
                      <a:lumOff val="15000"/>
                    </a:schemeClr>
                  </a:solidFill>
                  <a:effectLst/>
                  <a:uLnTx/>
                  <a:uFillTx/>
                </a:endParaRPr>
              </a:p>
            </p:txBody>
          </p:sp>
          <p:sp>
            <p:nvSpPr>
              <p:cNvPr id="24" name="Freeform 17"/>
              <p:cNvSpPr/>
              <p:nvPr/>
            </p:nvSpPr>
            <p:spPr bwMode="auto">
              <a:xfrm>
                <a:off x="4926051" y="2483094"/>
                <a:ext cx="242656" cy="384461"/>
              </a:xfrm>
              <a:custGeom>
                <a:avLst/>
                <a:gdLst>
                  <a:gd name="T0" fmla="*/ 344 w 773"/>
                  <a:gd name="T1" fmla="*/ 129 h 1315"/>
                  <a:gd name="T2" fmla="*/ 451 w 773"/>
                  <a:gd name="T3" fmla="*/ 12 h 1315"/>
                  <a:gd name="T4" fmla="*/ 552 w 773"/>
                  <a:gd name="T5" fmla="*/ 0 h 1315"/>
                  <a:gd name="T6" fmla="*/ 626 w 773"/>
                  <a:gd name="T7" fmla="*/ 71 h 1315"/>
                  <a:gd name="T8" fmla="*/ 651 w 773"/>
                  <a:gd name="T9" fmla="*/ 180 h 1315"/>
                  <a:gd name="T10" fmla="*/ 753 w 773"/>
                  <a:gd name="T11" fmla="*/ 237 h 1315"/>
                  <a:gd name="T12" fmla="*/ 773 w 773"/>
                  <a:gd name="T13" fmla="*/ 285 h 1315"/>
                  <a:gd name="T14" fmla="*/ 773 w 773"/>
                  <a:gd name="T15" fmla="*/ 442 h 1315"/>
                  <a:gd name="T16" fmla="*/ 735 w 773"/>
                  <a:gd name="T17" fmla="*/ 493 h 1315"/>
                  <a:gd name="T18" fmla="*/ 717 w 773"/>
                  <a:gd name="T19" fmla="*/ 513 h 1315"/>
                  <a:gd name="T20" fmla="*/ 695 w 773"/>
                  <a:gd name="T21" fmla="*/ 563 h 1315"/>
                  <a:gd name="T22" fmla="*/ 635 w 773"/>
                  <a:gd name="T23" fmla="*/ 585 h 1315"/>
                  <a:gd name="T24" fmla="*/ 578 w 773"/>
                  <a:gd name="T25" fmla="*/ 568 h 1315"/>
                  <a:gd name="T26" fmla="*/ 563 w 773"/>
                  <a:gd name="T27" fmla="*/ 792 h 1315"/>
                  <a:gd name="T28" fmla="*/ 589 w 773"/>
                  <a:gd name="T29" fmla="*/ 841 h 1315"/>
                  <a:gd name="T30" fmla="*/ 610 w 773"/>
                  <a:gd name="T31" fmla="*/ 859 h 1315"/>
                  <a:gd name="T32" fmla="*/ 648 w 773"/>
                  <a:gd name="T33" fmla="*/ 879 h 1315"/>
                  <a:gd name="T34" fmla="*/ 591 w 773"/>
                  <a:gd name="T35" fmla="*/ 976 h 1315"/>
                  <a:gd name="T36" fmla="*/ 552 w 773"/>
                  <a:gd name="T37" fmla="*/ 1002 h 1315"/>
                  <a:gd name="T38" fmla="*/ 555 w 773"/>
                  <a:gd name="T39" fmla="*/ 1179 h 1315"/>
                  <a:gd name="T40" fmla="*/ 435 w 773"/>
                  <a:gd name="T41" fmla="*/ 1182 h 1315"/>
                  <a:gd name="T42" fmla="*/ 416 w 773"/>
                  <a:gd name="T43" fmla="*/ 1202 h 1315"/>
                  <a:gd name="T44" fmla="*/ 285 w 773"/>
                  <a:gd name="T45" fmla="*/ 1220 h 1315"/>
                  <a:gd name="T46" fmla="*/ 258 w 773"/>
                  <a:gd name="T47" fmla="*/ 1258 h 1315"/>
                  <a:gd name="T48" fmla="*/ 170 w 773"/>
                  <a:gd name="T49" fmla="*/ 1315 h 1315"/>
                  <a:gd name="T50" fmla="*/ 131 w 773"/>
                  <a:gd name="T51" fmla="*/ 1238 h 1315"/>
                  <a:gd name="T52" fmla="*/ 153 w 773"/>
                  <a:gd name="T53" fmla="*/ 1220 h 1315"/>
                  <a:gd name="T54" fmla="*/ 192 w 773"/>
                  <a:gd name="T55" fmla="*/ 1202 h 1315"/>
                  <a:gd name="T56" fmla="*/ 86 w 773"/>
                  <a:gd name="T57" fmla="*/ 1129 h 1315"/>
                  <a:gd name="T58" fmla="*/ 31 w 773"/>
                  <a:gd name="T59" fmla="*/ 1150 h 1315"/>
                  <a:gd name="T60" fmla="*/ 36 w 773"/>
                  <a:gd name="T61" fmla="*/ 1144 h 1315"/>
                  <a:gd name="T62" fmla="*/ 51 w 773"/>
                  <a:gd name="T63" fmla="*/ 1105 h 1315"/>
                  <a:gd name="T64" fmla="*/ 71 w 773"/>
                  <a:gd name="T65" fmla="*/ 1068 h 1315"/>
                  <a:gd name="T66" fmla="*/ 90 w 773"/>
                  <a:gd name="T67" fmla="*/ 1051 h 1315"/>
                  <a:gd name="T68" fmla="*/ 114 w 773"/>
                  <a:gd name="T69" fmla="*/ 1028 h 1315"/>
                  <a:gd name="T70" fmla="*/ 90 w 773"/>
                  <a:gd name="T71" fmla="*/ 818 h 1315"/>
                  <a:gd name="T72" fmla="*/ 71 w 773"/>
                  <a:gd name="T73" fmla="*/ 784 h 1315"/>
                  <a:gd name="T74" fmla="*/ 51 w 773"/>
                  <a:gd name="T75" fmla="*/ 763 h 1315"/>
                  <a:gd name="T76" fmla="*/ 36 w 773"/>
                  <a:gd name="T77" fmla="*/ 742 h 1315"/>
                  <a:gd name="T78" fmla="*/ 19 w 773"/>
                  <a:gd name="T79" fmla="*/ 610 h 1315"/>
                  <a:gd name="T80" fmla="*/ 4 w 773"/>
                  <a:gd name="T81" fmla="*/ 591 h 1315"/>
                  <a:gd name="T82" fmla="*/ 19 w 773"/>
                  <a:gd name="T83" fmla="*/ 513 h 1315"/>
                  <a:gd name="T84" fmla="*/ 51 w 773"/>
                  <a:gd name="T85" fmla="*/ 494 h 1315"/>
                  <a:gd name="T86" fmla="*/ 71 w 773"/>
                  <a:gd name="T87" fmla="*/ 477 h 1315"/>
                  <a:gd name="T88" fmla="*/ 51 w 773"/>
                  <a:gd name="T89" fmla="*/ 439 h 1315"/>
                  <a:gd name="T90" fmla="*/ 36 w 773"/>
                  <a:gd name="T91" fmla="*/ 401 h 1315"/>
                  <a:gd name="T92" fmla="*/ 19 w 773"/>
                  <a:gd name="T93" fmla="*/ 383 h 1315"/>
                  <a:gd name="T94" fmla="*/ 0 w 773"/>
                  <a:gd name="T95" fmla="*/ 275 h 1315"/>
                  <a:gd name="T96" fmla="*/ 253 w 773"/>
                  <a:gd name="T97" fmla="*/ 196 h 131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73"/>
                  <a:gd name="T148" fmla="*/ 0 h 1315"/>
                  <a:gd name="T149" fmla="*/ 773 w 773"/>
                  <a:gd name="T150" fmla="*/ 1315 h 131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73" h="1315">
                    <a:moveTo>
                      <a:pt x="253" y="190"/>
                    </a:moveTo>
                    <a:lnTo>
                      <a:pt x="344" y="129"/>
                    </a:lnTo>
                    <a:lnTo>
                      <a:pt x="395" y="52"/>
                    </a:lnTo>
                    <a:lnTo>
                      <a:pt x="451" y="12"/>
                    </a:lnTo>
                    <a:lnTo>
                      <a:pt x="484" y="7"/>
                    </a:lnTo>
                    <a:lnTo>
                      <a:pt x="552" y="0"/>
                    </a:lnTo>
                    <a:lnTo>
                      <a:pt x="584" y="41"/>
                    </a:lnTo>
                    <a:lnTo>
                      <a:pt x="626" y="71"/>
                    </a:lnTo>
                    <a:lnTo>
                      <a:pt x="640" y="121"/>
                    </a:lnTo>
                    <a:lnTo>
                      <a:pt x="651" y="180"/>
                    </a:lnTo>
                    <a:lnTo>
                      <a:pt x="711" y="220"/>
                    </a:lnTo>
                    <a:lnTo>
                      <a:pt x="753" y="237"/>
                    </a:lnTo>
                    <a:lnTo>
                      <a:pt x="766" y="257"/>
                    </a:lnTo>
                    <a:lnTo>
                      <a:pt x="773" y="285"/>
                    </a:lnTo>
                    <a:lnTo>
                      <a:pt x="769" y="304"/>
                    </a:lnTo>
                    <a:lnTo>
                      <a:pt x="773" y="442"/>
                    </a:lnTo>
                    <a:lnTo>
                      <a:pt x="753" y="444"/>
                    </a:lnTo>
                    <a:lnTo>
                      <a:pt x="735" y="493"/>
                    </a:lnTo>
                    <a:lnTo>
                      <a:pt x="735" y="513"/>
                    </a:lnTo>
                    <a:lnTo>
                      <a:pt x="717" y="513"/>
                    </a:lnTo>
                    <a:lnTo>
                      <a:pt x="721" y="561"/>
                    </a:lnTo>
                    <a:lnTo>
                      <a:pt x="695" y="563"/>
                    </a:lnTo>
                    <a:lnTo>
                      <a:pt x="695" y="585"/>
                    </a:lnTo>
                    <a:lnTo>
                      <a:pt x="635" y="585"/>
                    </a:lnTo>
                    <a:lnTo>
                      <a:pt x="613" y="567"/>
                    </a:lnTo>
                    <a:lnTo>
                      <a:pt x="578" y="568"/>
                    </a:lnTo>
                    <a:lnTo>
                      <a:pt x="552" y="590"/>
                    </a:lnTo>
                    <a:lnTo>
                      <a:pt x="563" y="792"/>
                    </a:lnTo>
                    <a:lnTo>
                      <a:pt x="584" y="811"/>
                    </a:lnTo>
                    <a:lnTo>
                      <a:pt x="589" y="841"/>
                    </a:lnTo>
                    <a:lnTo>
                      <a:pt x="610" y="841"/>
                    </a:lnTo>
                    <a:lnTo>
                      <a:pt x="610" y="859"/>
                    </a:lnTo>
                    <a:lnTo>
                      <a:pt x="626" y="859"/>
                    </a:lnTo>
                    <a:lnTo>
                      <a:pt x="648" y="879"/>
                    </a:lnTo>
                    <a:lnTo>
                      <a:pt x="649" y="972"/>
                    </a:lnTo>
                    <a:lnTo>
                      <a:pt x="591" y="976"/>
                    </a:lnTo>
                    <a:lnTo>
                      <a:pt x="571" y="1002"/>
                    </a:lnTo>
                    <a:lnTo>
                      <a:pt x="552" y="1002"/>
                    </a:lnTo>
                    <a:lnTo>
                      <a:pt x="556" y="1179"/>
                    </a:lnTo>
                    <a:lnTo>
                      <a:pt x="555" y="1179"/>
                    </a:lnTo>
                    <a:lnTo>
                      <a:pt x="556" y="1182"/>
                    </a:lnTo>
                    <a:lnTo>
                      <a:pt x="435" y="1182"/>
                    </a:lnTo>
                    <a:lnTo>
                      <a:pt x="435" y="1202"/>
                    </a:lnTo>
                    <a:lnTo>
                      <a:pt x="416" y="1202"/>
                    </a:lnTo>
                    <a:lnTo>
                      <a:pt x="416" y="1220"/>
                    </a:lnTo>
                    <a:lnTo>
                      <a:pt x="285" y="1220"/>
                    </a:lnTo>
                    <a:lnTo>
                      <a:pt x="285" y="1258"/>
                    </a:lnTo>
                    <a:lnTo>
                      <a:pt x="258" y="1258"/>
                    </a:lnTo>
                    <a:lnTo>
                      <a:pt x="258" y="1315"/>
                    </a:lnTo>
                    <a:lnTo>
                      <a:pt x="170" y="1315"/>
                    </a:lnTo>
                    <a:lnTo>
                      <a:pt x="131" y="1292"/>
                    </a:lnTo>
                    <a:lnTo>
                      <a:pt x="131" y="1238"/>
                    </a:lnTo>
                    <a:lnTo>
                      <a:pt x="153" y="1238"/>
                    </a:lnTo>
                    <a:lnTo>
                      <a:pt x="153" y="1220"/>
                    </a:lnTo>
                    <a:lnTo>
                      <a:pt x="170" y="1220"/>
                    </a:lnTo>
                    <a:lnTo>
                      <a:pt x="192" y="1202"/>
                    </a:lnTo>
                    <a:lnTo>
                      <a:pt x="240" y="1129"/>
                    </a:lnTo>
                    <a:lnTo>
                      <a:pt x="86" y="1129"/>
                    </a:lnTo>
                    <a:lnTo>
                      <a:pt x="86" y="1148"/>
                    </a:lnTo>
                    <a:lnTo>
                      <a:pt x="31" y="1150"/>
                    </a:lnTo>
                    <a:lnTo>
                      <a:pt x="38" y="1148"/>
                    </a:lnTo>
                    <a:lnTo>
                      <a:pt x="36" y="1144"/>
                    </a:lnTo>
                    <a:lnTo>
                      <a:pt x="36" y="1105"/>
                    </a:lnTo>
                    <a:lnTo>
                      <a:pt x="51" y="1105"/>
                    </a:lnTo>
                    <a:lnTo>
                      <a:pt x="51" y="1068"/>
                    </a:lnTo>
                    <a:lnTo>
                      <a:pt x="71" y="1068"/>
                    </a:lnTo>
                    <a:lnTo>
                      <a:pt x="71" y="1051"/>
                    </a:lnTo>
                    <a:lnTo>
                      <a:pt x="90" y="1051"/>
                    </a:lnTo>
                    <a:lnTo>
                      <a:pt x="90" y="1028"/>
                    </a:lnTo>
                    <a:lnTo>
                      <a:pt x="114" y="1028"/>
                    </a:lnTo>
                    <a:lnTo>
                      <a:pt x="114" y="818"/>
                    </a:lnTo>
                    <a:lnTo>
                      <a:pt x="90" y="818"/>
                    </a:lnTo>
                    <a:lnTo>
                      <a:pt x="90" y="784"/>
                    </a:lnTo>
                    <a:lnTo>
                      <a:pt x="71" y="784"/>
                    </a:lnTo>
                    <a:lnTo>
                      <a:pt x="71" y="763"/>
                    </a:lnTo>
                    <a:lnTo>
                      <a:pt x="51" y="763"/>
                    </a:lnTo>
                    <a:lnTo>
                      <a:pt x="51" y="742"/>
                    </a:lnTo>
                    <a:lnTo>
                      <a:pt x="36" y="742"/>
                    </a:lnTo>
                    <a:lnTo>
                      <a:pt x="36" y="610"/>
                    </a:lnTo>
                    <a:lnTo>
                      <a:pt x="19" y="610"/>
                    </a:lnTo>
                    <a:lnTo>
                      <a:pt x="19" y="591"/>
                    </a:lnTo>
                    <a:lnTo>
                      <a:pt x="4" y="591"/>
                    </a:lnTo>
                    <a:lnTo>
                      <a:pt x="4" y="513"/>
                    </a:lnTo>
                    <a:lnTo>
                      <a:pt x="19" y="513"/>
                    </a:lnTo>
                    <a:lnTo>
                      <a:pt x="19" y="494"/>
                    </a:lnTo>
                    <a:lnTo>
                      <a:pt x="51" y="494"/>
                    </a:lnTo>
                    <a:lnTo>
                      <a:pt x="51" y="477"/>
                    </a:lnTo>
                    <a:lnTo>
                      <a:pt x="71" y="477"/>
                    </a:lnTo>
                    <a:lnTo>
                      <a:pt x="71" y="439"/>
                    </a:lnTo>
                    <a:lnTo>
                      <a:pt x="51" y="439"/>
                    </a:lnTo>
                    <a:lnTo>
                      <a:pt x="51" y="401"/>
                    </a:lnTo>
                    <a:lnTo>
                      <a:pt x="36" y="401"/>
                    </a:lnTo>
                    <a:lnTo>
                      <a:pt x="36" y="383"/>
                    </a:lnTo>
                    <a:lnTo>
                      <a:pt x="19" y="383"/>
                    </a:lnTo>
                    <a:lnTo>
                      <a:pt x="0" y="335"/>
                    </a:lnTo>
                    <a:lnTo>
                      <a:pt x="0" y="275"/>
                    </a:lnTo>
                    <a:lnTo>
                      <a:pt x="253" y="275"/>
                    </a:lnTo>
                    <a:lnTo>
                      <a:pt x="253" y="196"/>
                    </a:lnTo>
                    <a:lnTo>
                      <a:pt x="253" y="190"/>
                    </a:lnTo>
                    <a:close/>
                  </a:path>
                </a:pathLst>
              </a:custGeom>
              <a:grpFill/>
              <a:ln w="9525" cap="flat" cmpd="sng">
                <a:solidFill>
                  <a:schemeClr val="bg1"/>
                </a:solidFill>
                <a:prstDash val="solid"/>
                <a:round/>
                <a:headEnd type="none" w="med" len="med"/>
                <a:tailEnd type="none" w="med" len="med"/>
              </a:ln>
              <a:effectLst/>
            </p:spPr>
            <p:txBody>
              <a:bodyPr/>
              <a:lstStyle/>
              <a:p>
                <a:pPr marL="0" marR="0" lvl="0" indent="0" algn="ctr" defTabSz="914400" eaLnBrk="1" latinLnBrk="0" hangingPunct="1">
                  <a:spcBef>
                    <a:spcPts val="0"/>
                  </a:spcBef>
                  <a:spcAft>
                    <a:spcPts val="0"/>
                  </a:spcAft>
                  <a:buClrTx/>
                  <a:buSzTx/>
                  <a:buFontTx/>
                  <a:buNone/>
                  <a:defRPr/>
                </a:pPr>
                <a:endParaRPr kumimoji="0" lang="en-US" sz="800" b="0" i="0" u="none" strike="noStrike" kern="0" cap="none" spc="0" normalizeH="0" baseline="0" noProof="0">
                  <a:ln>
                    <a:noFill/>
                  </a:ln>
                  <a:solidFill>
                    <a:schemeClr val="tx1">
                      <a:lumMod val="85000"/>
                      <a:lumOff val="15000"/>
                    </a:schemeClr>
                  </a:solidFill>
                  <a:effectLst/>
                  <a:uLnTx/>
                  <a:uFillTx/>
                </a:endParaRPr>
              </a:p>
            </p:txBody>
          </p:sp>
          <p:sp>
            <p:nvSpPr>
              <p:cNvPr id="25" name="Freeform 18"/>
              <p:cNvSpPr/>
              <p:nvPr/>
            </p:nvSpPr>
            <p:spPr bwMode="auto">
              <a:xfrm>
                <a:off x="4898101" y="2025237"/>
                <a:ext cx="388756" cy="253977"/>
              </a:xfrm>
              <a:custGeom>
                <a:avLst/>
                <a:gdLst>
                  <a:gd name="T0" fmla="*/ 367 w 1243"/>
                  <a:gd name="T1" fmla="*/ 155 h 870"/>
                  <a:gd name="T2" fmla="*/ 332 w 1243"/>
                  <a:gd name="T3" fmla="*/ 171 h 870"/>
                  <a:gd name="T4" fmla="*/ 298 w 1243"/>
                  <a:gd name="T5" fmla="*/ 232 h 870"/>
                  <a:gd name="T6" fmla="*/ 223 w 1243"/>
                  <a:gd name="T7" fmla="*/ 250 h 870"/>
                  <a:gd name="T8" fmla="*/ 262 w 1243"/>
                  <a:gd name="T9" fmla="*/ 381 h 870"/>
                  <a:gd name="T10" fmla="*/ 243 w 1243"/>
                  <a:gd name="T11" fmla="*/ 404 h 870"/>
                  <a:gd name="T12" fmla="*/ 212 w 1243"/>
                  <a:gd name="T13" fmla="*/ 422 h 870"/>
                  <a:gd name="T14" fmla="*/ 191 w 1243"/>
                  <a:gd name="T15" fmla="*/ 464 h 870"/>
                  <a:gd name="T16" fmla="*/ 147 w 1243"/>
                  <a:gd name="T17" fmla="*/ 476 h 870"/>
                  <a:gd name="T18" fmla="*/ 118 w 1243"/>
                  <a:gd name="T19" fmla="*/ 498 h 870"/>
                  <a:gd name="T20" fmla="*/ 100 w 1243"/>
                  <a:gd name="T21" fmla="*/ 519 h 870"/>
                  <a:gd name="T22" fmla="*/ 92 w 1243"/>
                  <a:gd name="T23" fmla="*/ 606 h 870"/>
                  <a:gd name="T24" fmla="*/ 143 w 1243"/>
                  <a:gd name="T25" fmla="*/ 620 h 870"/>
                  <a:gd name="T26" fmla="*/ 131 w 1243"/>
                  <a:gd name="T27" fmla="*/ 657 h 870"/>
                  <a:gd name="T28" fmla="*/ 111 w 1243"/>
                  <a:gd name="T29" fmla="*/ 682 h 870"/>
                  <a:gd name="T30" fmla="*/ 92 w 1243"/>
                  <a:gd name="T31" fmla="*/ 698 h 870"/>
                  <a:gd name="T32" fmla="*/ 54 w 1243"/>
                  <a:gd name="T33" fmla="*/ 715 h 870"/>
                  <a:gd name="T34" fmla="*/ 37 w 1243"/>
                  <a:gd name="T35" fmla="*/ 749 h 870"/>
                  <a:gd name="T36" fmla="*/ 21 w 1243"/>
                  <a:gd name="T37" fmla="*/ 773 h 870"/>
                  <a:gd name="T38" fmla="*/ 21 w 1243"/>
                  <a:gd name="T39" fmla="*/ 810 h 870"/>
                  <a:gd name="T40" fmla="*/ 111 w 1243"/>
                  <a:gd name="T41" fmla="*/ 830 h 870"/>
                  <a:gd name="T42" fmla="*/ 131 w 1243"/>
                  <a:gd name="T43" fmla="*/ 870 h 870"/>
                  <a:gd name="T44" fmla="*/ 322 w 1243"/>
                  <a:gd name="T45" fmla="*/ 869 h 870"/>
                  <a:gd name="T46" fmla="*/ 412 w 1243"/>
                  <a:gd name="T47" fmla="*/ 821 h 870"/>
                  <a:gd name="T48" fmla="*/ 480 w 1243"/>
                  <a:gd name="T49" fmla="*/ 800 h 870"/>
                  <a:gd name="T50" fmla="*/ 560 w 1243"/>
                  <a:gd name="T51" fmla="*/ 821 h 870"/>
                  <a:gd name="T52" fmla="*/ 605 w 1243"/>
                  <a:gd name="T53" fmla="*/ 838 h 870"/>
                  <a:gd name="T54" fmla="*/ 687 w 1243"/>
                  <a:gd name="T55" fmla="*/ 838 h 870"/>
                  <a:gd name="T56" fmla="*/ 689 w 1243"/>
                  <a:gd name="T57" fmla="*/ 760 h 870"/>
                  <a:gd name="T58" fmla="*/ 683 w 1243"/>
                  <a:gd name="T59" fmla="*/ 702 h 870"/>
                  <a:gd name="T60" fmla="*/ 781 w 1243"/>
                  <a:gd name="T61" fmla="*/ 663 h 870"/>
                  <a:gd name="T62" fmla="*/ 803 w 1243"/>
                  <a:gd name="T63" fmla="*/ 612 h 870"/>
                  <a:gd name="T64" fmla="*/ 820 w 1243"/>
                  <a:gd name="T65" fmla="*/ 452 h 870"/>
                  <a:gd name="T66" fmla="*/ 858 w 1243"/>
                  <a:gd name="T67" fmla="*/ 435 h 870"/>
                  <a:gd name="T68" fmla="*/ 898 w 1243"/>
                  <a:gd name="T69" fmla="*/ 419 h 870"/>
                  <a:gd name="T70" fmla="*/ 920 w 1243"/>
                  <a:gd name="T71" fmla="*/ 395 h 870"/>
                  <a:gd name="T72" fmla="*/ 934 w 1243"/>
                  <a:gd name="T73" fmla="*/ 379 h 870"/>
                  <a:gd name="T74" fmla="*/ 959 w 1243"/>
                  <a:gd name="T75" fmla="*/ 356 h 870"/>
                  <a:gd name="T76" fmla="*/ 976 w 1243"/>
                  <a:gd name="T77" fmla="*/ 316 h 870"/>
                  <a:gd name="T78" fmla="*/ 992 w 1243"/>
                  <a:gd name="T79" fmla="*/ 258 h 870"/>
                  <a:gd name="T80" fmla="*/ 1030 w 1243"/>
                  <a:gd name="T81" fmla="*/ 241 h 870"/>
                  <a:gd name="T82" fmla="*/ 1068 w 1243"/>
                  <a:gd name="T83" fmla="*/ 212 h 870"/>
                  <a:gd name="T84" fmla="*/ 1243 w 1243"/>
                  <a:gd name="T85" fmla="*/ 201 h 870"/>
                  <a:gd name="T86" fmla="*/ 1227 w 1243"/>
                  <a:gd name="T87" fmla="*/ 83 h 870"/>
                  <a:gd name="T88" fmla="*/ 1203 w 1243"/>
                  <a:gd name="T89" fmla="*/ 62 h 870"/>
                  <a:gd name="T90" fmla="*/ 920 w 1243"/>
                  <a:gd name="T91" fmla="*/ 43 h 870"/>
                  <a:gd name="T92" fmla="*/ 898 w 1243"/>
                  <a:gd name="T93" fmla="*/ 103 h 870"/>
                  <a:gd name="T94" fmla="*/ 858 w 1243"/>
                  <a:gd name="T95" fmla="*/ 140 h 870"/>
                  <a:gd name="T96" fmla="*/ 803 w 1243"/>
                  <a:gd name="T97" fmla="*/ 159 h 870"/>
                  <a:gd name="T98" fmla="*/ 725 w 1243"/>
                  <a:gd name="T99" fmla="*/ 140 h 870"/>
                  <a:gd name="T100" fmla="*/ 703 w 1243"/>
                  <a:gd name="T101" fmla="*/ 117 h 870"/>
                  <a:gd name="T102" fmla="*/ 687 w 1243"/>
                  <a:gd name="T103" fmla="*/ 22 h 870"/>
                  <a:gd name="T104" fmla="*/ 552 w 1243"/>
                  <a:gd name="T105" fmla="*/ 0 h 870"/>
                  <a:gd name="T106" fmla="*/ 517 w 1243"/>
                  <a:gd name="T107" fmla="*/ 22 h 870"/>
                  <a:gd name="T108" fmla="*/ 487 w 1243"/>
                  <a:gd name="T109" fmla="*/ 31 h 87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243"/>
                  <a:gd name="T166" fmla="*/ 0 h 870"/>
                  <a:gd name="T167" fmla="*/ 1243 w 1243"/>
                  <a:gd name="T168" fmla="*/ 870 h 87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243" h="870">
                    <a:moveTo>
                      <a:pt x="487" y="31"/>
                    </a:moveTo>
                    <a:lnTo>
                      <a:pt x="367" y="155"/>
                    </a:lnTo>
                    <a:lnTo>
                      <a:pt x="351" y="171"/>
                    </a:lnTo>
                    <a:lnTo>
                      <a:pt x="332" y="171"/>
                    </a:lnTo>
                    <a:lnTo>
                      <a:pt x="298" y="210"/>
                    </a:lnTo>
                    <a:lnTo>
                      <a:pt x="298" y="232"/>
                    </a:lnTo>
                    <a:lnTo>
                      <a:pt x="243" y="232"/>
                    </a:lnTo>
                    <a:lnTo>
                      <a:pt x="223" y="250"/>
                    </a:lnTo>
                    <a:lnTo>
                      <a:pt x="262" y="368"/>
                    </a:lnTo>
                    <a:lnTo>
                      <a:pt x="262" y="381"/>
                    </a:lnTo>
                    <a:lnTo>
                      <a:pt x="243" y="381"/>
                    </a:lnTo>
                    <a:lnTo>
                      <a:pt x="243" y="404"/>
                    </a:lnTo>
                    <a:lnTo>
                      <a:pt x="223" y="404"/>
                    </a:lnTo>
                    <a:lnTo>
                      <a:pt x="212" y="422"/>
                    </a:lnTo>
                    <a:lnTo>
                      <a:pt x="212" y="464"/>
                    </a:lnTo>
                    <a:lnTo>
                      <a:pt x="191" y="464"/>
                    </a:lnTo>
                    <a:lnTo>
                      <a:pt x="191" y="476"/>
                    </a:lnTo>
                    <a:lnTo>
                      <a:pt x="147" y="476"/>
                    </a:lnTo>
                    <a:lnTo>
                      <a:pt x="147" y="498"/>
                    </a:lnTo>
                    <a:lnTo>
                      <a:pt x="118" y="498"/>
                    </a:lnTo>
                    <a:lnTo>
                      <a:pt x="118" y="519"/>
                    </a:lnTo>
                    <a:lnTo>
                      <a:pt x="100" y="519"/>
                    </a:lnTo>
                    <a:lnTo>
                      <a:pt x="92" y="519"/>
                    </a:lnTo>
                    <a:lnTo>
                      <a:pt x="92" y="606"/>
                    </a:lnTo>
                    <a:lnTo>
                      <a:pt x="143" y="606"/>
                    </a:lnTo>
                    <a:lnTo>
                      <a:pt x="143" y="620"/>
                    </a:lnTo>
                    <a:lnTo>
                      <a:pt x="131" y="637"/>
                    </a:lnTo>
                    <a:lnTo>
                      <a:pt x="131" y="657"/>
                    </a:lnTo>
                    <a:lnTo>
                      <a:pt x="111" y="657"/>
                    </a:lnTo>
                    <a:lnTo>
                      <a:pt x="111" y="682"/>
                    </a:lnTo>
                    <a:lnTo>
                      <a:pt x="92" y="682"/>
                    </a:lnTo>
                    <a:lnTo>
                      <a:pt x="92" y="698"/>
                    </a:lnTo>
                    <a:lnTo>
                      <a:pt x="72" y="715"/>
                    </a:lnTo>
                    <a:lnTo>
                      <a:pt x="54" y="715"/>
                    </a:lnTo>
                    <a:lnTo>
                      <a:pt x="54" y="749"/>
                    </a:lnTo>
                    <a:lnTo>
                      <a:pt x="37" y="749"/>
                    </a:lnTo>
                    <a:lnTo>
                      <a:pt x="37" y="773"/>
                    </a:lnTo>
                    <a:lnTo>
                      <a:pt x="21" y="773"/>
                    </a:lnTo>
                    <a:lnTo>
                      <a:pt x="0" y="795"/>
                    </a:lnTo>
                    <a:lnTo>
                      <a:pt x="21" y="810"/>
                    </a:lnTo>
                    <a:lnTo>
                      <a:pt x="111" y="810"/>
                    </a:lnTo>
                    <a:lnTo>
                      <a:pt x="111" y="830"/>
                    </a:lnTo>
                    <a:lnTo>
                      <a:pt x="131" y="830"/>
                    </a:lnTo>
                    <a:lnTo>
                      <a:pt x="131" y="870"/>
                    </a:lnTo>
                    <a:lnTo>
                      <a:pt x="310" y="870"/>
                    </a:lnTo>
                    <a:lnTo>
                      <a:pt x="322" y="869"/>
                    </a:lnTo>
                    <a:lnTo>
                      <a:pt x="361" y="822"/>
                    </a:lnTo>
                    <a:lnTo>
                      <a:pt x="412" y="821"/>
                    </a:lnTo>
                    <a:lnTo>
                      <a:pt x="451" y="821"/>
                    </a:lnTo>
                    <a:lnTo>
                      <a:pt x="480" y="800"/>
                    </a:lnTo>
                    <a:lnTo>
                      <a:pt x="560" y="795"/>
                    </a:lnTo>
                    <a:lnTo>
                      <a:pt x="560" y="821"/>
                    </a:lnTo>
                    <a:lnTo>
                      <a:pt x="584" y="821"/>
                    </a:lnTo>
                    <a:lnTo>
                      <a:pt x="605" y="838"/>
                    </a:lnTo>
                    <a:lnTo>
                      <a:pt x="632" y="838"/>
                    </a:lnTo>
                    <a:lnTo>
                      <a:pt x="687" y="838"/>
                    </a:lnTo>
                    <a:lnTo>
                      <a:pt x="689" y="810"/>
                    </a:lnTo>
                    <a:lnTo>
                      <a:pt x="689" y="760"/>
                    </a:lnTo>
                    <a:lnTo>
                      <a:pt x="673" y="727"/>
                    </a:lnTo>
                    <a:lnTo>
                      <a:pt x="683" y="702"/>
                    </a:lnTo>
                    <a:lnTo>
                      <a:pt x="772" y="706"/>
                    </a:lnTo>
                    <a:lnTo>
                      <a:pt x="781" y="663"/>
                    </a:lnTo>
                    <a:lnTo>
                      <a:pt x="803" y="621"/>
                    </a:lnTo>
                    <a:lnTo>
                      <a:pt x="803" y="612"/>
                    </a:lnTo>
                    <a:lnTo>
                      <a:pt x="803" y="474"/>
                    </a:lnTo>
                    <a:lnTo>
                      <a:pt x="820" y="452"/>
                    </a:lnTo>
                    <a:lnTo>
                      <a:pt x="837" y="452"/>
                    </a:lnTo>
                    <a:lnTo>
                      <a:pt x="858" y="435"/>
                    </a:lnTo>
                    <a:lnTo>
                      <a:pt x="878" y="435"/>
                    </a:lnTo>
                    <a:lnTo>
                      <a:pt x="898" y="419"/>
                    </a:lnTo>
                    <a:lnTo>
                      <a:pt x="920" y="419"/>
                    </a:lnTo>
                    <a:lnTo>
                      <a:pt x="920" y="395"/>
                    </a:lnTo>
                    <a:lnTo>
                      <a:pt x="934" y="395"/>
                    </a:lnTo>
                    <a:lnTo>
                      <a:pt x="934" y="379"/>
                    </a:lnTo>
                    <a:lnTo>
                      <a:pt x="959" y="379"/>
                    </a:lnTo>
                    <a:lnTo>
                      <a:pt x="959" y="356"/>
                    </a:lnTo>
                    <a:lnTo>
                      <a:pt x="976" y="356"/>
                    </a:lnTo>
                    <a:lnTo>
                      <a:pt x="976" y="316"/>
                    </a:lnTo>
                    <a:lnTo>
                      <a:pt x="992" y="316"/>
                    </a:lnTo>
                    <a:lnTo>
                      <a:pt x="992" y="258"/>
                    </a:lnTo>
                    <a:lnTo>
                      <a:pt x="1011" y="241"/>
                    </a:lnTo>
                    <a:lnTo>
                      <a:pt x="1030" y="241"/>
                    </a:lnTo>
                    <a:lnTo>
                      <a:pt x="1030" y="212"/>
                    </a:lnTo>
                    <a:lnTo>
                      <a:pt x="1068" y="212"/>
                    </a:lnTo>
                    <a:lnTo>
                      <a:pt x="1088" y="201"/>
                    </a:lnTo>
                    <a:lnTo>
                      <a:pt x="1243" y="201"/>
                    </a:lnTo>
                    <a:lnTo>
                      <a:pt x="1243" y="83"/>
                    </a:lnTo>
                    <a:lnTo>
                      <a:pt x="1227" y="83"/>
                    </a:lnTo>
                    <a:lnTo>
                      <a:pt x="1227" y="62"/>
                    </a:lnTo>
                    <a:lnTo>
                      <a:pt x="1203" y="62"/>
                    </a:lnTo>
                    <a:lnTo>
                      <a:pt x="1203" y="43"/>
                    </a:lnTo>
                    <a:lnTo>
                      <a:pt x="920" y="43"/>
                    </a:lnTo>
                    <a:lnTo>
                      <a:pt x="920" y="83"/>
                    </a:lnTo>
                    <a:lnTo>
                      <a:pt x="898" y="103"/>
                    </a:lnTo>
                    <a:lnTo>
                      <a:pt x="858" y="117"/>
                    </a:lnTo>
                    <a:lnTo>
                      <a:pt x="858" y="140"/>
                    </a:lnTo>
                    <a:lnTo>
                      <a:pt x="820" y="140"/>
                    </a:lnTo>
                    <a:lnTo>
                      <a:pt x="803" y="159"/>
                    </a:lnTo>
                    <a:lnTo>
                      <a:pt x="725" y="159"/>
                    </a:lnTo>
                    <a:lnTo>
                      <a:pt x="725" y="140"/>
                    </a:lnTo>
                    <a:lnTo>
                      <a:pt x="703" y="140"/>
                    </a:lnTo>
                    <a:lnTo>
                      <a:pt x="703" y="117"/>
                    </a:lnTo>
                    <a:lnTo>
                      <a:pt x="687" y="117"/>
                    </a:lnTo>
                    <a:lnTo>
                      <a:pt x="687" y="22"/>
                    </a:lnTo>
                    <a:lnTo>
                      <a:pt x="663" y="0"/>
                    </a:lnTo>
                    <a:lnTo>
                      <a:pt x="552" y="0"/>
                    </a:lnTo>
                    <a:lnTo>
                      <a:pt x="534" y="22"/>
                    </a:lnTo>
                    <a:lnTo>
                      <a:pt x="517" y="22"/>
                    </a:lnTo>
                    <a:lnTo>
                      <a:pt x="495" y="22"/>
                    </a:lnTo>
                    <a:lnTo>
                      <a:pt x="487" y="31"/>
                    </a:lnTo>
                    <a:close/>
                  </a:path>
                </a:pathLst>
              </a:custGeom>
              <a:grpFill/>
              <a:ln w="9525" cap="flat" cmpd="sng">
                <a:solidFill>
                  <a:schemeClr val="bg1"/>
                </a:solidFill>
                <a:prstDash val="solid"/>
                <a:round/>
                <a:headEnd type="none" w="med" len="med"/>
                <a:tailEnd type="none" w="med" len="med"/>
              </a:ln>
              <a:effectLst/>
            </p:spPr>
            <p:txBody>
              <a:bodyPr/>
              <a:lstStyle/>
              <a:p>
                <a:pPr marL="0" marR="0" lvl="0" indent="0" algn="ctr" defTabSz="914400" eaLnBrk="1" latinLnBrk="0" hangingPunct="1">
                  <a:spcBef>
                    <a:spcPts val="0"/>
                  </a:spcBef>
                  <a:spcAft>
                    <a:spcPts val="0"/>
                  </a:spcAft>
                  <a:buClrTx/>
                  <a:buSzTx/>
                  <a:buFontTx/>
                  <a:buNone/>
                  <a:defRPr/>
                </a:pPr>
                <a:endParaRPr kumimoji="0" lang="en-US" sz="800" b="0" i="0" u="none" strike="noStrike" kern="0" cap="none" spc="0" normalizeH="0" baseline="0" noProof="0">
                  <a:ln>
                    <a:noFill/>
                  </a:ln>
                  <a:solidFill>
                    <a:schemeClr val="tx1">
                      <a:lumMod val="85000"/>
                      <a:lumOff val="15000"/>
                    </a:schemeClr>
                  </a:solidFill>
                  <a:effectLst/>
                  <a:uLnTx/>
                  <a:uFillTx/>
                </a:endParaRPr>
              </a:p>
            </p:txBody>
          </p:sp>
          <p:sp>
            <p:nvSpPr>
              <p:cNvPr id="26" name="Freeform 19"/>
              <p:cNvSpPr/>
              <p:nvPr/>
            </p:nvSpPr>
            <p:spPr bwMode="auto">
              <a:xfrm>
                <a:off x="3998626" y="2639794"/>
                <a:ext cx="423694" cy="400186"/>
              </a:xfrm>
              <a:custGeom>
                <a:avLst/>
                <a:gdLst>
                  <a:gd name="T0" fmla="*/ 264 w 1351"/>
                  <a:gd name="T1" fmla="*/ 58 h 1366"/>
                  <a:gd name="T2" fmla="*/ 336 w 1351"/>
                  <a:gd name="T3" fmla="*/ 151 h 1366"/>
                  <a:gd name="T4" fmla="*/ 424 w 1351"/>
                  <a:gd name="T5" fmla="*/ 165 h 1366"/>
                  <a:gd name="T6" fmla="*/ 460 w 1351"/>
                  <a:gd name="T7" fmla="*/ 239 h 1366"/>
                  <a:gd name="T8" fmla="*/ 512 w 1351"/>
                  <a:gd name="T9" fmla="*/ 262 h 1366"/>
                  <a:gd name="T10" fmla="*/ 550 w 1351"/>
                  <a:gd name="T11" fmla="*/ 334 h 1366"/>
                  <a:gd name="T12" fmla="*/ 583 w 1351"/>
                  <a:gd name="T13" fmla="*/ 389 h 1366"/>
                  <a:gd name="T14" fmla="*/ 606 w 1351"/>
                  <a:gd name="T15" fmla="*/ 442 h 1366"/>
                  <a:gd name="T16" fmla="*/ 673 w 1351"/>
                  <a:gd name="T17" fmla="*/ 476 h 1366"/>
                  <a:gd name="T18" fmla="*/ 816 w 1351"/>
                  <a:gd name="T19" fmla="*/ 464 h 1366"/>
                  <a:gd name="T20" fmla="*/ 832 w 1351"/>
                  <a:gd name="T21" fmla="*/ 334 h 1366"/>
                  <a:gd name="T22" fmla="*/ 869 w 1351"/>
                  <a:gd name="T23" fmla="*/ 313 h 1366"/>
                  <a:gd name="T24" fmla="*/ 906 w 1351"/>
                  <a:gd name="T25" fmla="*/ 277 h 1366"/>
                  <a:gd name="T26" fmla="*/ 942 w 1351"/>
                  <a:gd name="T27" fmla="*/ 90 h 1366"/>
                  <a:gd name="T28" fmla="*/ 1015 w 1351"/>
                  <a:gd name="T29" fmla="*/ 41 h 1366"/>
                  <a:gd name="T30" fmla="*/ 1099 w 1351"/>
                  <a:gd name="T31" fmla="*/ 0 h 1366"/>
                  <a:gd name="T32" fmla="*/ 1171 w 1351"/>
                  <a:gd name="T33" fmla="*/ 112 h 1366"/>
                  <a:gd name="T34" fmla="*/ 1263 w 1351"/>
                  <a:gd name="T35" fmla="*/ 223 h 1366"/>
                  <a:gd name="T36" fmla="*/ 1208 w 1351"/>
                  <a:gd name="T37" fmla="*/ 262 h 1366"/>
                  <a:gd name="T38" fmla="*/ 977 w 1351"/>
                  <a:gd name="T39" fmla="*/ 277 h 1366"/>
                  <a:gd name="T40" fmla="*/ 995 w 1351"/>
                  <a:gd name="T41" fmla="*/ 425 h 1366"/>
                  <a:gd name="T42" fmla="*/ 1030 w 1351"/>
                  <a:gd name="T43" fmla="*/ 464 h 1366"/>
                  <a:gd name="T44" fmla="*/ 1048 w 1351"/>
                  <a:gd name="T45" fmla="*/ 389 h 1366"/>
                  <a:gd name="T46" fmla="*/ 1121 w 1351"/>
                  <a:gd name="T47" fmla="*/ 371 h 1366"/>
                  <a:gd name="T48" fmla="*/ 1156 w 1351"/>
                  <a:gd name="T49" fmla="*/ 442 h 1366"/>
                  <a:gd name="T50" fmla="*/ 1121 w 1351"/>
                  <a:gd name="T51" fmla="*/ 498 h 1366"/>
                  <a:gd name="T52" fmla="*/ 1099 w 1351"/>
                  <a:gd name="T53" fmla="*/ 664 h 1366"/>
                  <a:gd name="T54" fmla="*/ 1136 w 1351"/>
                  <a:gd name="T55" fmla="*/ 720 h 1366"/>
                  <a:gd name="T56" fmla="*/ 1171 w 1351"/>
                  <a:gd name="T57" fmla="*/ 829 h 1366"/>
                  <a:gd name="T58" fmla="*/ 1279 w 1351"/>
                  <a:gd name="T59" fmla="*/ 851 h 1366"/>
                  <a:gd name="T60" fmla="*/ 1351 w 1351"/>
                  <a:gd name="T61" fmla="*/ 941 h 1366"/>
                  <a:gd name="T62" fmla="*/ 1336 w 1351"/>
                  <a:gd name="T63" fmla="*/ 1016 h 1366"/>
                  <a:gd name="T64" fmla="*/ 1263 w 1351"/>
                  <a:gd name="T65" fmla="*/ 1072 h 1366"/>
                  <a:gd name="T66" fmla="*/ 1111 w 1351"/>
                  <a:gd name="T67" fmla="*/ 1052 h 1366"/>
                  <a:gd name="T68" fmla="*/ 1075 w 1351"/>
                  <a:gd name="T69" fmla="*/ 1052 h 1366"/>
                  <a:gd name="T70" fmla="*/ 959 w 1351"/>
                  <a:gd name="T71" fmla="*/ 1072 h 1366"/>
                  <a:gd name="T72" fmla="*/ 918 w 1351"/>
                  <a:gd name="T73" fmla="*/ 1112 h 1366"/>
                  <a:gd name="T74" fmla="*/ 789 w 1351"/>
                  <a:gd name="T75" fmla="*/ 1125 h 1366"/>
                  <a:gd name="T76" fmla="*/ 807 w 1351"/>
                  <a:gd name="T77" fmla="*/ 1350 h 1366"/>
                  <a:gd name="T78" fmla="*/ 728 w 1351"/>
                  <a:gd name="T79" fmla="*/ 1306 h 1366"/>
                  <a:gd name="T80" fmla="*/ 653 w 1351"/>
                  <a:gd name="T81" fmla="*/ 1306 h 1366"/>
                  <a:gd name="T82" fmla="*/ 420 w 1351"/>
                  <a:gd name="T83" fmla="*/ 1290 h 1366"/>
                  <a:gd name="T84" fmla="*/ 308 w 1351"/>
                  <a:gd name="T85" fmla="*/ 1091 h 1366"/>
                  <a:gd name="T86" fmla="*/ 342 w 1351"/>
                  <a:gd name="T87" fmla="*/ 1072 h 1366"/>
                  <a:gd name="T88" fmla="*/ 380 w 1351"/>
                  <a:gd name="T89" fmla="*/ 1032 h 1366"/>
                  <a:gd name="T90" fmla="*/ 287 w 1351"/>
                  <a:gd name="T91" fmla="*/ 992 h 1366"/>
                  <a:gd name="T92" fmla="*/ 245 w 1351"/>
                  <a:gd name="T93" fmla="*/ 977 h 1366"/>
                  <a:gd name="T94" fmla="*/ 212 w 1351"/>
                  <a:gd name="T95" fmla="*/ 933 h 1366"/>
                  <a:gd name="T96" fmla="*/ 212 w 1351"/>
                  <a:gd name="T97" fmla="*/ 898 h 1366"/>
                  <a:gd name="T98" fmla="*/ 73 w 1351"/>
                  <a:gd name="T99" fmla="*/ 836 h 1366"/>
                  <a:gd name="T100" fmla="*/ 22 w 1351"/>
                  <a:gd name="T101" fmla="*/ 714 h 1366"/>
                  <a:gd name="T102" fmla="*/ 56 w 1351"/>
                  <a:gd name="T103" fmla="*/ 579 h 1366"/>
                  <a:gd name="T104" fmla="*/ 116 w 1351"/>
                  <a:gd name="T105" fmla="*/ 560 h 1366"/>
                  <a:gd name="T106" fmla="*/ 132 w 1351"/>
                  <a:gd name="T107" fmla="*/ 522 h 1366"/>
                  <a:gd name="T108" fmla="*/ 171 w 1351"/>
                  <a:gd name="T109" fmla="*/ 422 h 1366"/>
                  <a:gd name="T110" fmla="*/ 212 w 1351"/>
                  <a:gd name="T111" fmla="*/ 402 h 1366"/>
                  <a:gd name="T112" fmla="*/ 194 w 1351"/>
                  <a:gd name="T113" fmla="*/ 86 h 1366"/>
                  <a:gd name="T114" fmla="*/ 171 w 1351"/>
                  <a:gd name="T115" fmla="*/ 61 h 136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351"/>
                  <a:gd name="T175" fmla="*/ 0 h 1366"/>
                  <a:gd name="T176" fmla="*/ 1351 w 1351"/>
                  <a:gd name="T177" fmla="*/ 1366 h 136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351" h="1366">
                    <a:moveTo>
                      <a:pt x="171" y="61"/>
                    </a:moveTo>
                    <a:lnTo>
                      <a:pt x="230" y="58"/>
                    </a:lnTo>
                    <a:lnTo>
                      <a:pt x="264" y="58"/>
                    </a:lnTo>
                    <a:lnTo>
                      <a:pt x="281" y="41"/>
                    </a:lnTo>
                    <a:lnTo>
                      <a:pt x="336" y="41"/>
                    </a:lnTo>
                    <a:lnTo>
                      <a:pt x="336" y="151"/>
                    </a:lnTo>
                    <a:lnTo>
                      <a:pt x="406" y="151"/>
                    </a:lnTo>
                    <a:lnTo>
                      <a:pt x="406" y="165"/>
                    </a:lnTo>
                    <a:lnTo>
                      <a:pt x="424" y="165"/>
                    </a:lnTo>
                    <a:lnTo>
                      <a:pt x="424" y="223"/>
                    </a:lnTo>
                    <a:lnTo>
                      <a:pt x="443" y="223"/>
                    </a:lnTo>
                    <a:lnTo>
                      <a:pt x="460" y="239"/>
                    </a:lnTo>
                    <a:lnTo>
                      <a:pt x="478" y="239"/>
                    </a:lnTo>
                    <a:lnTo>
                      <a:pt x="496" y="262"/>
                    </a:lnTo>
                    <a:lnTo>
                      <a:pt x="512" y="262"/>
                    </a:lnTo>
                    <a:lnTo>
                      <a:pt x="512" y="313"/>
                    </a:lnTo>
                    <a:lnTo>
                      <a:pt x="550" y="313"/>
                    </a:lnTo>
                    <a:lnTo>
                      <a:pt x="550" y="334"/>
                    </a:lnTo>
                    <a:lnTo>
                      <a:pt x="572" y="334"/>
                    </a:lnTo>
                    <a:lnTo>
                      <a:pt x="572" y="389"/>
                    </a:lnTo>
                    <a:lnTo>
                      <a:pt x="583" y="389"/>
                    </a:lnTo>
                    <a:lnTo>
                      <a:pt x="583" y="425"/>
                    </a:lnTo>
                    <a:lnTo>
                      <a:pt x="606" y="425"/>
                    </a:lnTo>
                    <a:lnTo>
                      <a:pt x="606" y="442"/>
                    </a:lnTo>
                    <a:lnTo>
                      <a:pt x="622" y="464"/>
                    </a:lnTo>
                    <a:lnTo>
                      <a:pt x="641" y="464"/>
                    </a:lnTo>
                    <a:lnTo>
                      <a:pt x="673" y="476"/>
                    </a:lnTo>
                    <a:lnTo>
                      <a:pt x="708" y="476"/>
                    </a:lnTo>
                    <a:lnTo>
                      <a:pt x="729" y="464"/>
                    </a:lnTo>
                    <a:lnTo>
                      <a:pt x="816" y="464"/>
                    </a:lnTo>
                    <a:lnTo>
                      <a:pt x="816" y="371"/>
                    </a:lnTo>
                    <a:lnTo>
                      <a:pt x="832" y="350"/>
                    </a:lnTo>
                    <a:lnTo>
                      <a:pt x="832" y="334"/>
                    </a:lnTo>
                    <a:lnTo>
                      <a:pt x="855" y="334"/>
                    </a:lnTo>
                    <a:lnTo>
                      <a:pt x="855" y="313"/>
                    </a:lnTo>
                    <a:lnTo>
                      <a:pt x="869" y="313"/>
                    </a:lnTo>
                    <a:lnTo>
                      <a:pt x="869" y="297"/>
                    </a:lnTo>
                    <a:lnTo>
                      <a:pt x="906" y="297"/>
                    </a:lnTo>
                    <a:lnTo>
                      <a:pt x="906" y="277"/>
                    </a:lnTo>
                    <a:lnTo>
                      <a:pt x="922" y="262"/>
                    </a:lnTo>
                    <a:lnTo>
                      <a:pt x="922" y="112"/>
                    </a:lnTo>
                    <a:lnTo>
                      <a:pt x="942" y="90"/>
                    </a:lnTo>
                    <a:lnTo>
                      <a:pt x="995" y="90"/>
                    </a:lnTo>
                    <a:lnTo>
                      <a:pt x="995" y="58"/>
                    </a:lnTo>
                    <a:lnTo>
                      <a:pt x="1015" y="41"/>
                    </a:lnTo>
                    <a:lnTo>
                      <a:pt x="1015" y="15"/>
                    </a:lnTo>
                    <a:lnTo>
                      <a:pt x="1030" y="0"/>
                    </a:lnTo>
                    <a:lnTo>
                      <a:pt x="1099" y="0"/>
                    </a:lnTo>
                    <a:lnTo>
                      <a:pt x="1099" y="129"/>
                    </a:lnTo>
                    <a:lnTo>
                      <a:pt x="1171" y="129"/>
                    </a:lnTo>
                    <a:lnTo>
                      <a:pt x="1171" y="112"/>
                    </a:lnTo>
                    <a:lnTo>
                      <a:pt x="1242" y="112"/>
                    </a:lnTo>
                    <a:lnTo>
                      <a:pt x="1242" y="204"/>
                    </a:lnTo>
                    <a:lnTo>
                      <a:pt x="1263" y="223"/>
                    </a:lnTo>
                    <a:lnTo>
                      <a:pt x="1231" y="223"/>
                    </a:lnTo>
                    <a:lnTo>
                      <a:pt x="1208" y="239"/>
                    </a:lnTo>
                    <a:lnTo>
                      <a:pt x="1208" y="262"/>
                    </a:lnTo>
                    <a:lnTo>
                      <a:pt x="995" y="262"/>
                    </a:lnTo>
                    <a:lnTo>
                      <a:pt x="995" y="277"/>
                    </a:lnTo>
                    <a:lnTo>
                      <a:pt x="977" y="277"/>
                    </a:lnTo>
                    <a:lnTo>
                      <a:pt x="977" y="371"/>
                    </a:lnTo>
                    <a:lnTo>
                      <a:pt x="995" y="389"/>
                    </a:lnTo>
                    <a:lnTo>
                      <a:pt x="995" y="425"/>
                    </a:lnTo>
                    <a:lnTo>
                      <a:pt x="1015" y="425"/>
                    </a:lnTo>
                    <a:lnTo>
                      <a:pt x="1015" y="464"/>
                    </a:lnTo>
                    <a:lnTo>
                      <a:pt x="1030" y="464"/>
                    </a:lnTo>
                    <a:lnTo>
                      <a:pt x="1030" y="425"/>
                    </a:lnTo>
                    <a:lnTo>
                      <a:pt x="1048" y="407"/>
                    </a:lnTo>
                    <a:lnTo>
                      <a:pt x="1048" y="389"/>
                    </a:lnTo>
                    <a:lnTo>
                      <a:pt x="1064" y="389"/>
                    </a:lnTo>
                    <a:lnTo>
                      <a:pt x="1064" y="371"/>
                    </a:lnTo>
                    <a:lnTo>
                      <a:pt x="1121" y="371"/>
                    </a:lnTo>
                    <a:lnTo>
                      <a:pt x="1121" y="350"/>
                    </a:lnTo>
                    <a:lnTo>
                      <a:pt x="1156" y="350"/>
                    </a:lnTo>
                    <a:lnTo>
                      <a:pt x="1156" y="442"/>
                    </a:lnTo>
                    <a:lnTo>
                      <a:pt x="1136" y="464"/>
                    </a:lnTo>
                    <a:lnTo>
                      <a:pt x="1136" y="498"/>
                    </a:lnTo>
                    <a:lnTo>
                      <a:pt x="1121" y="498"/>
                    </a:lnTo>
                    <a:lnTo>
                      <a:pt x="1121" y="573"/>
                    </a:lnTo>
                    <a:lnTo>
                      <a:pt x="1099" y="573"/>
                    </a:lnTo>
                    <a:lnTo>
                      <a:pt x="1099" y="664"/>
                    </a:lnTo>
                    <a:lnTo>
                      <a:pt x="1121" y="682"/>
                    </a:lnTo>
                    <a:lnTo>
                      <a:pt x="1121" y="700"/>
                    </a:lnTo>
                    <a:lnTo>
                      <a:pt x="1136" y="720"/>
                    </a:lnTo>
                    <a:lnTo>
                      <a:pt x="1136" y="814"/>
                    </a:lnTo>
                    <a:lnTo>
                      <a:pt x="1171" y="814"/>
                    </a:lnTo>
                    <a:lnTo>
                      <a:pt x="1171" y="829"/>
                    </a:lnTo>
                    <a:lnTo>
                      <a:pt x="1208" y="829"/>
                    </a:lnTo>
                    <a:lnTo>
                      <a:pt x="1208" y="851"/>
                    </a:lnTo>
                    <a:lnTo>
                      <a:pt x="1279" y="851"/>
                    </a:lnTo>
                    <a:lnTo>
                      <a:pt x="1279" y="888"/>
                    </a:lnTo>
                    <a:lnTo>
                      <a:pt x="1351" y="888"/>
                    </a:lnTo>
                    <a:lnTo>
                      <a:pt x="1351" y="941"/>
                    </a:lnTo>
                    <a:lnTo>
                      <a:pt x="1335" y="979"/>
                    </a:lnTo>
                    <a:lnTo>
                      <a:pt x="1335" y="1016"/>
                    </a:lnTo>
                    <a:lnTo>
                      <a:pt x="1336" y="1016"/>
                    </a:lnTo>
                    <a:lnTo>
                      <a:pt x="1323" y="1032"/>
                    </a:lnTo>
                    <a:lnTo>
                      <a:pt x="1263" y="1032"/>
                    </a:lnTo>
                    <a:lnTo>
                      <a:pt x="1263" y="1072"/>
                    </a:lnTo>
                    <a:lnTo>
                      <a:pt x="1168" y="1072"/>
                    </a:lnTo>
                    <a:lnTo>
                      <a:pt x="1153" y="1052"/>
                    </a:lnTo>
                    <a:lnTo>
                      <a:pt x="1111" y="1052"/>
                    </a:lnTo>
                    <a:lnTo>
                      <a:pt x="1111" y="1032"/>
                    </a:lnTo>
                    <a:lnTo>
                      <a:pt x="1075" y="1032"/>
                    </a:lnTo>
                    <a:lnTo>
                      <a:pt x="1075" y="1052"/>
                    </a:lnTo>
                    <a:lnTo>
                      <a:pt x="1055" y="1052"/>
                    </a:lnTo>
                    <a:lnTo>
                      <a:pt x="1055" y="1072"/>
                    </a:lnTo>
                    <a:lnTo>
                      <a:pt x="959" y="1072"/>
                    </a:lnTo>
                    <a:lnTo>
                      <a:pt x="959" y="1091"/>
                    </a:lnTo>
                    <a:lnTo>
                      <a:pt x="937" y="1091"/>
                    </a:lnTo>
                    <a:lnTo>
                      <a:pt x="918" y="1112"/>
                    </a:lnTo>
                    <a:lnTo>
                      <a:pt x="766" y="1112"/>
                    </a:lnTo>
                    <a:lnTo>
                      <a:pt x="766" y="1125"/>
                    </a:lnTo>
                    <a:lnTo>
                      <a:pt x="789" y="1125"/>
                    </a:lnTo>
                    <a:lnTo>
                      <a:pt x="789" y="1151"/>
                    </a:lnTo>
                    <a:lnTo>
                      <a:pt x="807" y="1151"/>
                    </a:lnTo>
                    <a:lnTo>
                      <a:pt x="807" y="1350"/>
                    </a:lnTo>
                    <a:lnTo>
                      <a:pt x="789" y="1350"/>
                    </a:lnTo>
                    <a:lnTo>
                      <a:pt x="766" y="1326"/>
                    </a:lnTo>
                    <a:lnTo>
                      <a:pt x="728" y="1306"/>
                    </a:lnTo>
                    <a:lnTo>
                      <a:pt x="684" y="1366"/>
                    </a:lnTo>
                    <a:lnTo>
                      <a:pt x="641" y="1366"/>
                    </a:lnTo>
                    <a:lnTo>
                      <a:pt x="653" y="1306"/>
                    </a:lnTo>
                    <a:lnTo>
                      <a:pt x="443" y="1306"/>
                    </a:lnTo>
                    <a:lnTo>
                      <a:pt x="443" y="1290"/>
                    </a:lnTo>
                    <a:lnTo>
                      <a:pt x="420" y="1290"/>
                    </a:lnTo>
                    <a:lnTo>
                      <a:pt x="420" y="1190"/>
                    </a:lnTo>
                    <a:lnTo>
                      <a:pt x="308" y="1190"/>
                    </a:lnTo>
                    <a:lnTo>
                      <a:pt x="308" y="1091"/>
                    </a:lnTo>
                    <a:lnTo>
                      <a:pt x="325" y="1091"/>
                    </a:lnTo>
                    <a:lnTo>
                      <a:pt x="325" y="1072"/>
                    </a:lnTo>
                    <a:lnTo>
                      <a:pt x="342" y="1072"/>
                    </a:lnTo>
                    <a:lnTo>
                      <a:pt x="342" y="1052"/>
                    </a:lnTo>
                    <a:lnTo>
                      <a:pt x="366" y="1052"/>
                    </a:lnTo>
                    <a:lnTo>
                      <a:pt x="380" y="1032"/>
                    </a:lnTo>
                    <a:lnTo>
                      <a:pt x="380" y="1013"/>
                    </a:lnTo>
                    <a:lnTo>
                      <a:pt x="287" y="1013"/>
                    </a:lnTo>
                    <a:lnTo>
                      <a:pt x="287" y="992"/>
                    </a:lnTo>
                    <a:lnTo>
                      <a:pt x="270" y="992"/>
                    </a:lnTo>
                    <a:lnTo>
                      <a:pt x="270" y="977"/>
                    </a:lnTo>
                    <a:lnTo>
                      <a:pt x="245" y="977"/>
                    </a:lnTo>
                    <a:lnTo>
                      <a:pt x="245" y="952"/>
                    </a:lnTo>
                    <a:lnTo>
                      <a:pt x="212" y="952"/>
                    </a:lnTo>
                    <a:lnTo>
                      <a:pt x="212" y="933"/>
                    </a:lnTo>
                    <a:lnTo>
                      <a:pt x="194" y="933"/>
                    </a:lnTo>
                    <a:lnTo>
                      <a:pt x="194" y="898"/>
                    </a:lnTo>
                    <a:lnTo>
                      <a:pt x="212" y="898"/>
                    </a:lnTo>
                    <a:lnTo>
                      <a:pt x="212" y="816"/>
                    </a:lnTo>
                    <a:lnTo>
                      <a:pt x="73" y="816"/>
                    </a:lnTo>
                    <a:lnTo>
                      <a:pt x="73" y="836"/>
                    </a:lnTo>
                    <a:lnTo>
                      <a:pt x="0" y="836"/>
                    </a:lnTo>
                    <a:lnTo>
                      <a:pt x="0" y="714"/>
                    </a:lnTo>
                    <a:lnTo>
                      <a:pt x="22" y="714"/>
                    </a:lnTo>
                    <a:lnTo>
                      <a:pt x="22" y="599"/>
                    </a:lnTo>
                    <a:lnTo>
                      <a:pt x="38" y="599"/>
                    </a:lnTo>
                    <a:lnTo>
                      <a:pt x="56" y="579"/>
                    </a:lnTo>
                    <a:lnTo>
                      <a:pt x="93" y="579"/>
                    </a:lnTo>
                    <a:lnTo>
                      <a:pt x="93" y="560"/>
                    </a:lnTo>
                    <a:lnTo>
                      <a:pt x="116" y="560"/>
                    </a:lnTo>
                    <a:lnTo>
                      <a:pt x="116" y="540"/>
                    </a:lnTo>
                    <a:lnTo>
                      <a:pt x="132" y="540"/>
                    </a:lnTo>
                    <a:lnTo>
                      <a:pt x="132" y="522"/>
                    </a:lnTo>
                    <a:lnTo>
                      <a:pt x="155" y="498"/>
                    </a:lnTo>
                    <a:lnTo>
                      <a:pt x="171" y="498"/>
                    </a:lnTo>
                    <a:lnTo>
                      <a:pt x="171" y="422"/>
                    </a:lnTo>
                    <a:lnTo>
                      <a:pt x="194" y="422"/>
                    </a:lnTo>
                    <a:lnTo>
                      <a:pt x="194" y="402"/>
                    </a:lnTo>
                    <a:lnTo>
                      <a:pt x="212" y="402"/>
                    </a:lnTo>
                    <a:lnTo>
                      <a:pt x="212" y="321"/>
                    </a:lnTo>
                    <a:lnTo>
                      <a:pt x="194" y="321"/>
                    </a:lnTo>
                    <a:lnTo>
                      <a:pt x="194" y="86"/>
                    </a:lnTo>
                    <a:lnTo>
                      <a:pt x="171" y="86"/>
                    </a:lnTo>
                    <a:lnTo>
                      <a:pt x="171" y="64"/>
                    </a:lnTo>
                    <a:lnTo>
                      <a:pt x="171" y="61"/>
                    </a:lnTo>
                    <a:close/>
                  </a:path>
                </a:pathLst>
              </a:custGeom>
              <a:grpFill/>
              <a:ln w="9525" cap="flat" cmpd="sng">
                <a:solidFill>
                  <a:schemeClr val="bg1"/>
                </a:solidFill>
                <a:prstDash val="solid"/>
                <a:round/>
                <a:headEnd type="none" w="med" len="med"/>
                <a:tailEnd type="none" w="med" len="med"/>
              </a:ln>
              <a:effectLst/>
            </p:spPr>
            <p:txBody>
              <a:bodyPr/>
              <a:lstStyle/>
              <a:p>
                <a:pPr marL="0" marR="0" lvl="0" indent="0" algn="ctr" defTabSz="914400" eaLnBrk="1" latinLnBrk="0" hangingPunct="1">
                  <a:spcBef>
                    <a:spcPts val="0"/>
                  </a:spcBef>
                  <a:spcAft>
                    <a:spcPts val="0"/>
                  </a:spcAft>
                  <a:buClrTx/>
                  <a:buSzTx/>
                  <a:buFontTx/>
                  <a:buNone/>
                  <a:defRPr/>
                </a:pPr>
                <a:endParaRPr kumimoji="0" lang="en-US" sz="800" b="0" i="0" u="none" strike="noStrike" kern="0" cap="none" spc="0" normalizeH="0" baseline="0" noProof="0">
                  <a:ln>
                    <a:noFill/>
                  </a:ln>
                  <a:solidFill>
                    <a:schemeClr val="tx1">
                      <a:lumMod val="85000"/>
                      <a:lumOff val="15000"/>
                    </a:schemeClr>
                  </a:solidFill>
                  <a:effectLst/>
                  <a:uLnTx/>
                  <a:uFillTx/>
                </a:endParaRPr>
              </a:p>
            </p:txBody>
          </p:sp>
          <p:sp>
            <p:nvSpPr>
              <p:cNvPr id="27" name="Freeform 20"/>
              <p:cNvSpPr/>
              <p:nvPr/>
            </p:nvSpPr>
            <p:spPr bwMode="auto">
              <a:xfrm>
                <a:off x="3940184" y="2304845"/>
                <a:ext cx="728602" cy="475333"/>
              </a:xfrm>
              <a:custGeom>
                <a:avLst/>
                <a:gdLst>
                  <a:gd name="T0" fmla="*/ 2094 w 2328"/>
                  <a:gd name="T1" fmla="*/ 438 h 1621"/>
                  <a:gd name="T2" fmla="*/ 1845 w 2328"/>
                  <a:gd name="T3" fmla="*/ 395 h 1621"/>
                  <a:gd name="T4" fmla="*/ 1775 w 2328"/>
                  <a:gd name="T5" fmla="*/ 347 h 1621"/>
                  <a:gd name="T6" fmla="*/ 1684 w 2328"/>
                  <a:gd name="T7" fmla="*/ 285 h 1621"/>
                  <a:gd name="T8" fmla="*/ 1647 w 2328"/>
                  <a:gd name="T9" fmla="*/ 214 h 1621"/>
                  <a:gd name="T10" fmla="*/ 1523 w 2328"/>
                  <a:gd name="T11" fmla="*/ 205 h 1621"/>
                  <a:gd name="T12" fmla="*/ 1576 w 2328"/>
                  <a:gd name="T13" fmla="*/ 260 h 1621"/>
                  <a:gd name="T14" fmla="*/ 1501 w 2328"/>
                  <a:gd name="T15" fmla="*/ 408 h 1621"/>
                  <a:gd name="T16" fmla="*/ 1344 w 2328"/>
                  <a:gd name="T17" fmla="*/ 336 h 1621"/>
                  <a:gd name="T18" fmla="*/ 1271 w 2328"/>
                  <a:gd name="T19" fmla="*/ 280 h 1621"/>
                  <a:gd name="T20" fmla="*/ 1236 w 2328"/>
                  <a:gd name="T21" fmla="*/ 112 h 1621"/>
                  <a:gd name="T22" fmla="*/ 1148 w 2328"/>
                  <a:gd name="T23" fmla="*/ 58 h 1621"/>
                  <a:gd name="T24" fmla="*/ 1020 w 2328"/>
                  <a:gd name="T25" fmla="*/ 19 h 1621"/>
                  <a:gd name="T26" fmla="*/ 972 w 2328"/>
                  <a:gd name="T27" fmla="*/ 76 h 1621"/>
                  <a:gd name="T28" fmla="*/ 861 w 2328"/>
                  <a:gd name="T29" fmla="*/ 221 h 1621"/>
                  <a:gd name="T30" fmla="*/ 678 w 2328"/>
                  <a:gd name="T31" fmla="*/ 336 h 1621"/>
                  <a:gd name="T32" fmla="*/ 622 w 2328"/>
                  <a:gd name="T33" fmla="*/ 369 h 1621"/>
                  <a:gd name="T34" fmla="*/ 482 w 2328"/>
                  <a:gd name="T35" fmla="*/ 293 h 1621"/>
                  <a:gd name="T36" fmla="*/ 445 w 2328"/>
                  <a:gd name="T37" fmla="*/ 245 h 1621"/>
                  <a:gd name="T38" fmla="*/ 393 w 2328"/>
                  <a:gd name="T39" fmla="*/ 184 h 1621"/>
                  <a:gd name="T40" fmla="*/ 304 w 2328"/>
                  <a:gd name="T41" fmla="*/ 130 h 1621"/>
                  <a:gd name="T42" fmla="*/ 199 w 2328"/>
                  <a:gd name="T43" fmla="*/ 91 h 1621"/>
                  <a:gd name="T44" fmla="*/ 72 w 2328"/>
                  <a:gd name="T45" fmla="*/ 260 h 1621"/>
                  <a:gd name="T46" fmla="*/ 113 w 2328"/>
                  <a:gd name="T47" fmla="*/ 390 h 1621"/>
                  <a:gd name="T48" fmla="*/ 208 w 2328"/>
                  <a:gd name="T49" fmla="*/ 426 h 1621"/>
                  <a:gd name="T50" fmla="*/ 242 w 2328"/>
                  <a:gd name="T51" fmla="*/ 556 h 1621"/>
                  <a:gd name="T52" fmla="*/ 313 w 2328"/>
                  <a:gd name="T53" fmla="*/ 773 h 1621"/>
                  <a:gd name="T54" fmla="*/ 350 w 2328"/>
                  <a:gd name="T55" fmla="*/ 960 h 1621"/>
                  <a:gd name="T56" fmla="*/ 313 w 2328"/>
                  <a:gd name="T57" fmla="*/ 1018 h 1621"/>
                  <a:gd name="T58" fmla="*/ 452 w 2328"/>
                  <a:gd name="T59" fmla="*/ 1203 h 1621"/>
                  <a:gd name="T60" fmla="*/ 594 w 2328"/>
                  <a:gd name="T61" fmla="*/ 1310 h 1621"/>
                  <a:gd name="T62" fmla="*/ 666 w 2328"/>
                  <a:gd name="T63" fmla="*/ 1384 h 1621"/>
                  <a:gd name="T64" fmla="*/ 738 w 2328"/>
                  <a:gd name="T65" fmla="*/ 1479 h 1621"/>
                  <a:gd name="T66" fmla="*/ 794 w 2328"/>
                  <a:gd name="T67" fmla="*/ 1570 h 1621"/>
                  <a:gd name="T68" fmla="*/ 896 w 2328"/>
                  <a:gd name="T69" fmla="*/ 1621 h 1621"/>
                  <a:gd name="T70" fmla="*/ 1020 w 2328"/>
                  <a:gd name="T71" fmla="*/ 1479 h 1621"/>
                  <a:gd name="T72" fmla="*/ 1094 w 2328"/>
                  <a:gd name="T73" fmla="*/ 1442 h 1621"/>
                  <a:gd name="T74" fmla="*/ 1183 w 2328"/>
                  <a:gd name="T75" fmla="*/ 1235 h 1621"/>
                  <a:gd name="T76" fmla="*/ 1287 w 2328"/>
                  <a:gd name="T77" fmla="*/ 1145 h 1621"/>
                  <a:gd name="T78" fmla="*/ 1430 w 2328"/>
                  <a:gd name="T79" fmla="*/ 1349 h 1621"/>
                  <a:gd name="T80" fmla="*/ 1467 w 2328"/>
                  <a:gd name="T81" fmla="*/ 1310 h 1621"/>
                  <a:gd name="T82" fmla="*/ 1665 w 2328"/>
                  <a:gd name="T83" fmla="*/ 1235 h 1621"/>
                  <a:gd name="T84" fmla="*/ 1612 w 2328"/>
                  <a:gd name="T85" fmla="*/ 1186 h 1621"/>
                  <a:gd name="T86" fmla="*/ 2019 w 2328"/>
                  <a:gd name="T87" fmla="*/ 944 h 1621"/>
                  <a:gd name="T88" fmla="*/ 2089 w 2328"/>
                  <a:gd name="T89" fmla="*/ 1018 h 1621"/>
                  <a:gd name="T90" fmla="*/ 2127 w 2328"/>
                  <a:gd name="T91" fmla="*/ 1221 h 1621"/>
                  <a:gd name="T92" fmla="*/ 2201 w 2328"/>
                  <a:gd name="T93" fmla="*/ 1034 h 1621"/>
                  <a:gd name="T94" fmla="*/ 2054 w 2328"/>
                  <a:gd name="T95" fmla="*/ 740 h 1621"/>
                  <a:gd name="T96" fmla="*/ 2249 w 2328"/>
                  <a:gd name="T97" fmla="*/ 647 h 1621"/>
                  <a:gd name="T98" fmla="*/ 2304 w 2328"/>
                  <a:gd name="T99" fmla="*/ 572 h 1621"/>
                  <a:gd name="T100" fmla="*/ 2218 w 2328"/>
                  <a:gd name="T101" fmla="*/ 479 h 162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8"/>
                  <a:gd name="T154" fmla="*/ 0 h 1621"/>
                  <a:gd name="T155" fmla="*/ 2328 w 2328"/>
                  <a:gd name="T156" fmla="*/ 1621 h 162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8" h="1621">
                    <a:moveTo>
                      <a:pt x="2186" y="438"/>
                    </a:moveTo>
                    <a:lnTo>
                      <a:pt x="2163" y="438"/>
                    </a:lnTo>
                    <a:lnTo>
                      <a:pt x="2163" y="454"/>
                    </a:lnTo>
                    <a:lnTo>
                      <a:pt x="2094" y="454"/>
                    </a:lnTo>
                    <a:lnTo>
                      <a:pt x="2094" y="438"/>
                    </a:lnTo>
                    <a:lnTo>
                      <a:pt x="1880" y="438"/>
                    </a:lnTo>
                    <a:lnTo>
                      <a:pt x="1880" y="417"/>
                    </a:lnTo>
                    <a:lnTo>
                      <a:pt x="1863" y="417"/>
                    </a:lnTo>
                    <a:lnTo>
                      <a:pt x="1863" y="395"/>
                    </a:lnTo>
                    <a:lnTo>
                      <a:pt x="1845" y="395"/>
                    </a:lnTo>
                    <a:lnTo>
                      <a:pt x="1845" y="379"/>
                    </a:lnTo>
                    <a:lnTo>
                      <a:pt x="1826" y="379"/>
                    </a:lnTo>
                    <a:lnTo>
                      <a:pt x="1826" y="361"/>
                    </a:lnTo>
                    <a:lnTo>
                      <a:pt x="1775" y="361"/>
                    </a:lnTo>
                    <a:lnTo>
                      <a:pt x="1775" y="347"/>
                    </a:lnTo>
                    <a:lnTo>
                      <a:pt x="1739" y="347"/>
                    </a:lnTo>
                    <a:lnTo>
                      <a:pt x="1739" y="326"/>
                    </a:lnTo>
                    <a:lnTo>
                      <a:pt x="1721" y="302"/>
                    </a:lnTo>
                    <a:lnTo>
                      <a:pt x="1721" y="285"/>
                    </a:lnTo>
                    <a:lnTo>
                      <a:pt x="1684" y="285"/>
                    </a:lnTo>
                    <a:lnTo>
                      <a:pt x="1684" y="267"/>
                    </a:lnTo>
                    <a:lnTo>
                      <a:pt x="1668" y="252"/>
                    </a:lnTo>
                    <a:lnTo>
                      <a:pt x="1668" y="233"/>
                    </a:lnTo>
                    <a:lnTo>
                      <a:pt x="1647" y="233"/>
                    </a:lnTo>
                    <a:lnTo>
                      <a:pt x="1647" y="214"/>
                    </a:lnTo>
                    <a:lnTo>
                      <a:pt x="1630" y="195"/>
                    </a:lnTo>
                    <a:lnTo>
                      <a:pt x="1608" y="144"/>
                    </a:lnTo>
                    <a:lnTo>
                      <a:pt x="1612" y="145"/>
                    </a:lnTo>
                    <a:lnTo>
                      <a:pt x="1523" y="145"/>
                    </a:lnTo>
                    <a:lnTo>
                      <a:pt x="1523" y="205"/>
                    </a:lnTo>
                    <a:lnTo>
                      <a:pt x="1539" y="205"/>
                    </a:lnTo>
                    <a:lnTo>
                      <a:pt x="1539" y="221"/>
                    </a:lnTo>
                    <a:lnTo>
                      <a:pt x="1561" y="245"/>
                    </a:lnTo>
                    <a:lnTo>
                      <a:pt x="1576" y="245"/>
                    </a:lnTo>
                    <a:lnTo>
                      <a:pt x="1576" y="260"/>
                    </a:lnTo>
                    <a:lnTo>
                      <a:pt x="1592" y="260"/>
                    </a:lnTo>
                    <a:lnTo>
                      <a:pt x="1592" y="369"/>
                    </a:lnTo>
                    <a:lnTo>
                      <a:pt x="1576" y="390"/>
                    </a:lnTo>
                    <a:lnTo>
                      <a:pt x="1501" y="390"/>
                    </a:lnTo>
                    <a:lnTo>
                      <a:pt x="1501" y="408"/>
                    </a:lnTo>
                    <a:lnTo>
                      <a:pt x="1430" y="408"/>
                    </a:lnTo>
                    <a:lnTo>
                      <a:pt x="1430" y="390"/>
                    </a:lnTo>
                    <a:lnTo>
                      <a:pt x="1419" y="390"/>
                    </a:lnTo>
                    <a:lnTo>
                      <a:pt x="1359" y="336"/>
                    </a:lnTo>
                    <a:lnTo>
                      <a:pt x="1344" y="336"/>
                    </a:lnTo>
                    <a:lnTo>
                      <a:pt x="1344" y="317"/>
                    </a:lnTo>
                    <a:lnTo>
                      <a:pt x="1324" y="293"/>
                    </a:lnTo>
                    <a:lnTo>
                      <a:pt x="1309" y="293"/>
                    </a:lnTo>
                    <a:lnTo>
                      <a:pt x="1287" y="280"/>
                    </a:lnTo>
                    <a:lnTo>
                      <a:pt x="1271" y="280"/>
                    </a:lnTo>
                    <a:lnTo>
                      <a:pt x="1271" y="245"/>
                    </a:lnTo>
                    <a:lnTo>
                      <a:pt x="1252" y="245"/>
                    </a:lnTo>
                    <a:lnTo>
                      <a:pt x="1252" y="184"/>
                    </a:lnTo>
                    <a:lnTo>
                      <a:pt x="1236" y="184"/>
                    </a:lnTo>
                    <a:lnTo>
                      <a:pt x="1236" y="112"/>
                    </a:lnTo>
                    <a:lnTo>
                      <a:pt x="1218" y="91"/>
                    </a:lnTo>
                    <a:lnTo>
                      <a:pt x="1183" y="91"/>
                    </a:lnTo>
                    <a:lnTo>
                      <a:pt x="1183" y="76"/>
                    </a:lnTo>
                    <a:lnTo>
                      <a:pt x="1148" y="76"/>
                    </a:lnTo>
                    <a:lnTo>
                      <a:pt x="1148" y="58"/>
                    </a:lnTo>
                    <a:lnTo>
                      <a:pt x="1057" y="58"/>
                    </a:lnTo>
                    <a:lnTo>
                      <a:pt x="1057" y="0"/>
                    </a:lnTo>
                    <a:lnTo>
                      <a:pt x="1043" y="0"/>
                    </a:lnTo>
                    <a:lnTo>
                      <a:pt x="1043" y="19"/>
                    </a:lnTo>
                    <a:lnTo>
                      <a:pt x="1020" y="19"/>
                    </a:lnTo>
                    <a:lnTo>
                      <a:pt x="1020" y="37"/>
                    </a:lnTo>
                    <a:lnTo>
                      <a:pt x="1004" y="37"/>
                    </a:lnTo>
                    <a:lnTo>
                      <a:pt x="987" y="58"/>
                    </a:lnTo>
                    <a:lnTo>
                      <a:pt x="972" y="58"/>
                    </a:lnTo>
                    <a:lnTo>
                      <a:pt x="972" y="76"/>
                    </a:lnTo>
                    <a:lnTo>
                      <a:pt x="953" y="76"/>
                    </a:lnTo>
                    <a:lnTo>
                      <a:pt x="953" y="260"/>
                    </a:lnTo>
                    <a:lnTo>
                      <a:pt x="880" y="260"/>
                    </a:lnTo>
                    <a:lnTo>
                      <a:pt x="861" y="245"/>
                    </a:lnTo>
                    <a:lnTo>
                      <a:pt x="861" y="221"/>
                    </a:lnTo>
                    <a:lnTo>
                      <a:pt x="810" y="221"/>
                    </a:lnTo>
                    <a:lnTo>
                      <a:pt x="810" y="205"/>
                    </a:lnTo>
                    <a:lnTo>
                      <a:pt x="810" y="202"/>
                    </a:lnTo>
                    <a:lnTo>
                      <a:pt x="678" y="260"/>
                    </a:lnTo>
                    <a:lnTo>
                      <a:pt x="678" y="336"/>
                    </a:lnTo>
                    <a:lnTo>
                      <a:pt x="695" y="336"/>
                    </a:lnTo>
                    <a:lnTo>
                      <a:pt x="695" y="390"/>
                    </a:lnTo>
                    <a:lnTo>
                      <a:pt x="642" y="390"/>
                    </a:lnTo>
                    <a:lnTo>
                      <a:pt x="642" y="369"/>
                    </a:lnTo>
                    <a:lnTo>
                      <a:pt x="622" y="369"/>
                    </a:lnTo>
                    <a:lnTo>
                      <a:pt x="622" y="354"/>
                    </a:lnTo>
                    <a:lnTo>
                      <a:pt x="590" y="336"/>
                    </a:lnTo>
                    <a:lnTo>
                      <a:pt x="500" y="336"/>
                    </a:lnTo>
                    <a:lnTo>
                      <a:pt x="500" y="317"/>
                    </a:lnTo>
                    <a:lnTo>
                      <a:pt x="482" y="293"/>
                    </a:lnTo>
                    <a:lnTo>
                      <a:pt x="482" y="280"/>
                    </a:lnTo>
                    <a:lnTo>
                      <a:pt x="465" y="280"/>
                    </a:lnTo>
                    <a:lnTo>
                      <a:pt x="465" y="260"/>
                    </a:lnTo>
                    <a:lnTo>
                      <a:pt x="445" y="260"/>
                    </a:lnTo>
                    <a:lnTo>
                      <a:pt x="445" y="245"/>
                    </a:lnTo>
                    <a:lnTo>
                      <a:pt x="429" y="245"/>
                    </a:lnTo>
                    <a:lnTo>
                      <a:pt x="429" y="221"/>
                    </a:lnTo>
                    <a:lnTo>
                      <a:pt x="412" y="221"/>
                    </a:lnTo>
                    <a:lnTo>
                      <a:pt x="412" y="205"/>
                    </a:lnTo>
                    <a:lnTo>
                      <a:pt x="393" y="184"/>
                    </a:lnTo>
                    <a:lnTo>
                      <a:pt x="393" y="170"/>
                    </a:lnTo>
                    <a:lnTo>
                      <a:pt x="359" y="170"/>
                    </a:lnTo>
                    <a:lnTo>
                      <a:pt x="359" y="145"/>
                    </a:lnTo>
                    <a:lnTo>
                      <a:pt x="320" y="145"/>
                    </a:lnTo>
                    <a:lnTo>
                      <a:pt x="304" y="130"/>
                    </a:lnTo>
                    <a:lnTo>
                      <a:pt x="270" y="130"/>
                    </a:lnTo>
                    <a:lnTo>
                      <a:pt x="270" y="112"/>
                    </a:lnTo>
                    <a:lnTo>
                      <a:pt x="214" y="112"/>
                    </a:lnTo>
                    <a:lnTo>
                      <a:pt x="214" y="91"/>
                    </a:lnTo>
                    <a:lnTo>
                      <a:pt x="199" y="91"/>
                    </a:lnTo>
                    <a:lnTo>
                      <a:pt x="199" y="58"/>
                    </a:lnTo>
                    <a:lnTo>
                      <a:pt x="0" y="58"/>
                    </a:lnTo>
                    <a:lnTo>
                      <a:pt x="0" y="145"/>
                    </a:lnTo>
                    <a:lnTo>
                      <a:pt x="72" y="145"/>
                    </a:lnTo>
                    <a:lnTo>
                      <a:pt x="72" y="260"/>
                    </a:lnTo>
                    <a:lnTo>
                      <a:pt x="89" y="260"/>
                    </a:lnTo>
                    <a:lnTo>
                      <a:pt x="89" y="317"/>
                    </a:lnTo>
                    <a:lnTo>
                      <a:pt x="97" y="317"/>
                    </a:lnTo>
                    <a:lnTo>
                      <a:pt x="113" y="317"/>
                    </a:lnTo>
                    <a:lnTo>
                      <a:pt x="113" y="390"/>
                    </a:lnTo>
                    <a:lnTo>
                      <a:pt x="152" y="390"/>
                    </a:lnTo>
                    <a:lnTo>
                      <a:pt x="152" y="408"/>
                    </a:lnTo>
                    <a:lnTo>
                      <a:pt x="172" y="408"/>
                    </a:lnTo>
                    <a:lnTo>
                      <a:pt x="190" y="426"/>
                    </a:lnTo>
                    <a:lnTo>
                      <a:pt x="208" y="426"/>
                    </a:lnTo>
                    <a:lnTo>
                      <a:pt x="208" y="461"/>
                    </a:lnTo>
                    <a:lnTo>
                      <a:pt x="224" y="479"/>
                    </a:lnTo>
                    <a:lnTo>
                      <a:pt x="224" y="519"/>
                    </a:lnTo>
                    <a:lnTo>
                      <a:pt x="242" y="539"/>
                    </a:lnTo>
                    <a:lnTo>
                      <a:pt x="242" y="556"/>
                    </a:lnTo>
                    <a:lnTo>
                      <a:pt x="255" y="556"/>
                    </a:lnTo>
                    <a:lnTo>
                      <a:pt x="255" y="572"/>
                    </a:lnTo>
                    <a:lnTo>
                      <a:pt x="274" y="572"/>
                    </a:lnTo>
                    <a:lnTo>
                      <a:pt x="292" y="773"/>
                    </a:lnTo>
                    <a:lnTo>
                      <a:pt x="313" y="773"/>
                    </a:lnTo>
                    <a:lnTo>
                      <a:pt x="313" y="810"/>
                    </a:lnTo>
                    <a:lnTo>
                      <a:pt x="328" y="810"/>
                    </a:lnTo>
                    <a:lnTo>
                      <a:pt x="328" y="832"/>
                    </a:lnTo>
                    <a:lnTo>
                      <a:pt x="350" y="832"/>
                    </a:lnTo>
                    <a:lnTo>
                      <a:pt x="350" y="960"/>
                    </a:lnTo>
                    <a:lnTo>
                      <a:pt x="274" y="960"/>
                    </a:lnTo>
                    <a:lnTo>
                      <a:pt x="274" y="997"/>
                    </a:lnTo>
                    <a:lnTo>
                      <a:pt x="271" y="997"/>
                    </a:lnTo>
                    <a:lnTo>
                      <a:pt x="313" y="997"/>
                    </a:lnTo>
                    <a:lnTo>
                      <a:pt x="313" y="1018"/>
                    </a:lnTo>
                    <a:lnTo>
                      <a:pt x="328" y="1018"/>
                    </a:lnTo>
                    <a:lnTo>
                      <a:pt x="366" y="1051"/>
                    </a:lnTo>
                    <a:lnTo>
                      <a:pt x="359" y="1206"/>
                    </a:lnTo>
                    <a:lnTo>
                      <a:pt x="418" y="1203"/>
                    </a:lnTo>
                    <a:lnTo>
                      <a:pt x="452" y="1203"/>
                    </a:lnTo>
                    <a:lnTo>
                      <a:pt x="469" y="1186"/>
                    </a:lnTo>
                    <a:lnTo>
                      <a:pt x="524" y="1186"/>
                    </a:lnTo>
                    <a:lnTo>
                      <a:pt x="524" y="1296"/>
                    </a:lnTo>
                    <a:lnTo>
                      <a:pt x="594" y="1296"/>
                    </a:lnTo>
                    <a:lnTo>
                      <a:pt x="594" y="1310"/>
                    </a:lnTo>
                    <a:lnTo>
                      <a:pt x="612" y="1310"/>
                    </a:lnTo>
                    <a:lnTo>
                      <a:pt x="612" y="1368"/>
                    </a:lnTo>
                    <a:lnTo>
                      <a:pt x="631" y="1368"/>
                    </a:lnTo>
                    <a:lnTo>
                      <a:pt x="648" y="1384"/>
                    </a:lnTo>
                    <a:lnTo>
                      <a:pt x="666" y="1384"/>
                    </a:lnTo>
                    <a:lnTo>
                      <a:pt x="684" y="1407"/>
                    </a:lnTo>
                    <a:lnTo>
                      <a:pt x="700" y="1407"/>
                    </a:lnTo>
                    <a:lnTo>
                      <a:pt x="700" y="1458"/>
                    </a:lnTo>
                    <a:lnTo>
                      <a:pt x="738" y="1458"/>
                    </a:lnTo>
                    <a:lnTo>
                      <a:pt x="738" y="1479"/>
                    </a:lnTo>
                    <a:lnTo>
                      <a:pt x="760" y="1479"/>
                    </a:lnTo>
                    <a:lnTo>
                      <a:pt x="760" y="1534"/>
                    </a:lnTo>
                    <a:lnTo>
                      <a:pt x="771" y="1534"/>
                    </a:lnTo>
                    <a:lnTo>
                      <a:pt x="771" y="1570"/>
                    </a:lnTo>
                    <a:lnTo>
                      <a:pt x="794" y="1570"/>
                    </a:lnTo>
                    <a:lnTo>
                      <a:pt x="794" y="1587"/>
                    </a:lnTo>
                    <a:lnTo>
                      <a:pt x="810" y="1609"/>
                    </a:lnTo>
                    <a:lnTo>
                      <a:pt x="829" y="1609"/>
                    </a:lnTo>
                    <a:lnTo>
                      <a:pt x="861" y="1621"/>
                    </a:lnTo>
                    <a:lnTo>
                      <a:pt x="896" y="1621"/>
                    </a:lnTo>
                    <a:lnTo>
                      <a:pt x="917" y="1609"/>
                    </a:lnTo>
                    <a:lnTo>
                      <a:pt x="1004" y="1609"/>
                    </a:lnTo>
                    <a:lnTo>
                      <a:pt x="1004" y="1516"/>
                    </a:lnTo>
                    <a:lnTo>
                      <a:pt x="1020" y="1495"/>
                    </a:lnTo>
                    <a:lnTo>
                      <a:pt x="1020" y="1479"/>
                    </a:lnTo>
                    <a:lnTo>
                      <a:pt x="1043" y="1479"/>
                    </a:lnTo>
                    <a:lnTo>
                      <a:pt x="1043" y="1458"/>
                    </a:lnTo>
                    <a:lnTo>
                      <a:pt x="1057" y="1458"/>
                    </a:lnTo>
                    <a:lnTo>
                      <a:pt x="1057" y="1442"/>
                    </a:lnTo>
                    <a:lnTo>
                      <a:pt x="1094" y="1442"/>
                    </a:lnTo>
                    <a:lnTo>
                      <a:pt x="1094" y="1422"/>
                    </a:lnTo>
                    <a:lnTo>
                      <a:pt x="1110" y="1407"/>
                    </a:lnTo>
                    <a:lnTo>
                      <a:pt x="1110" y="1257"/>
                    </a:lnTo>
                    <a:lnTo>
                      <a:pt x="1130" y="1235"/>
                    </a:lnTo>
                    <a:lnTo>
                      <a:pt x="1183" y="1235"/>
                    </a:lnTo>
                    <a:lnTo>
                      <a:pt x="1183" y="1203"/>
                    </a:lnTo>
                    <a:lnTo>
                      <a:pt x="1203" y="1186"/>
                    </a:lnTo>
                    <a:lnTo>
                      <a:pt x="1203" y="1160"/>
                    </a:lnTo>
                    <a:lnTo>
                      <a:pt x="1218" y="1145"/>
                    </a:lnTo>
                    <a:lnTo>
                      <a:pt x="1287" y="1145"/>
                    </a:lnTo>
                    <a:lnTo>
                      <a:pt x="1287" y="1274"/>
                    </a:lnTo>
                    <a:lnTo>
                      <a:pt x="1359" y="1274"/>
                    </a:lnTo>
                    <a:lnTo>
                      <a:pt x="1359" y="1257"/>
                    </a:lnTo>
                    <a:lnTo>
                      <a:pt x="1430" y="1257"/>
                    </a:lnTo>
                    <a:lnTo>
                      <a:pt x="1430" y="1349"/>
                    </a:lnTo>
                    <a:lnTo>
                      <a:pt x="1451" y="1360"/>
                    </a:lnTo>
                    <a:lnTo>
                      <a:pt x="1451" y="1349"/>
                    </a:lnTo>
                    <a:lnTo>
                      <a:pt x="1451" y="1329"/>
                    </a:lnTo>
                    <a:lnTo>
                      <a:pt x="1467" y="1329"/>
                    </a:lnTo>
                    <a:lnTo>
                      <a:pt x="1467" y="1310"/>
                    </a:lnTo>
                    <a:lnTo>
                      <a:pt x="1484" y="1310"/>
                    </a:lnTo>
                    <a:lnTo>
                      <a:pt x="1484" y="1296"/>
                    </a:lnTo>
                    <a:lnTo>
                      <a:pt x="1681" y="1296"/>
                    </a:lnTo>
                    <a:lnTo>
                      <a:pt x="1681" y="1235"/>
                    </a:lnTo>
                    <a:lnTo>
                      <a:pt x="1665" y="1235"/>
                    </a:lnTo>
                    <a:lnTo>
                      <a:pt x="1665" y="1221"/>
                    </a:lnTo>
                    <a:lnTo>
                      <a:pt x="1647" y="1221"/>
                    </a:lnTo>
                    <a:lnTo>
                      <a:pt x="1630" y="1203"/>
                    </a:lnTo>
                    <a:lnTo>
                      <a:pt x="1630" y="1186"/>
                    </a:lnTo>
                    <a:lnTo>
                      <a:pt x="1612" y="1186"/>
                    </a:lnTo>
                    <a:lnTo>
                      <a:pt x="1825" y="1186"/>
                    </a:lnTo>
                    <a:lnTo>
                      <a:pt x="1825" y="1108"/>
                    </a:lnTo>
                    <a:lnTo>
                      <a:pt x="1931" y="1108"/>
                    </a:lnTo>
                    <a:lnTo>
                      <a:pt x="1931" y="944"/>
                    </a:lnTo>
                    <a:lnTo>
                      <a:pt x="2019" y="944"/>
                    </a:lnTo>
                    <a:lnTo>
                      <a:pt x="2054" y="960"/>
                    </a:lnTo>
                    <a:lnTo>
                      <a:pt x="2054" y="977"/>
                    </a:lnTo>
                    <a:lnTo>
                      <a:pt x="2072" y="997"/>
                    </a:lnTo>
                    <a:lnTo>
                      <a:pt x="2072" y="1018"/>
                    </a:lnTo>
                    <a:lnTo>
                      <a:pt x="2089" y="1018"/>
                    </a:lnTo>
                    <a:lnTo>
                      <a:pt x="2089" y="1160"/>
                    </a:lnTo>
                    <a:lnTo>
                      <a:pt x="2107" y="1160"/>
                    </a:lnTo>
                    <a:lnTo>
                      <a:pt x="2107" y="1186"/>
                    </a:lnTo>
                    <a:lnTo>
                      <a:pt x="2127" y="1203"/>
                    </a:lnTo>
                    <a:lnTo>
                      <a:pt x="2127" y="1221"/>
                    </a:lnTo>
                    <a:lnTo>
                      <a:pt x="2233" y="1221"/>
                    </a:lnTo>
                    <a:lnTo>
                      <a:pt x="2233" y="1072"/>
                    </a:lnTo>
                    <a:lnTo>
                      <a:pt x="2218" y="1072"/>
                    </a:lnTo>
                    <a:lnTo>
                      <a:pt x="2218" y="1034"/>
                    </a:lnTo>
                    <a:lnTo>
                      <a:pt x="2201" y="1034"/>
                    </a:lnTo>
                    <a:lnTo>
                      <a:pt x="2201" y="997"/>
                    </a:lnTo>
                    <a:lnTo>
                      <a:pt x="2163" y="960"/>
                    </a:lnTo>
                    <a:lnTo>
                      <a:pt x="2163" y="944"/>
                    </a:lnTo>
                    <a:lnTo>
                      <a:pt x="2078" y="905"/>
                    </a:lnTo>
                    <a:lnTo>
                      <a:pt x="2054" y="740"/>
                    </a:lnTo>
                    <a:lnTo>
                      <a:pt x="2072" y="720"/>
                    </a:lnTo>
                    <a:lnTo>
                      <a:pt x="2233" y="720"/>
                    </a:lnTo>
                    <a:lnTo>
                      <a:pt x="2233" y="702"/>
                    </a:lnTo>
                    <a:lnTo>
                      <a:pt x="2249" y="702"/>
                    </a:lnTo>
                    <a:lnTo>
                      <a:pt x="2249" y="647"/>
                    </a:lnTo>
                    <a:lnTo>
                      <a:pt x="2266" y="631"/>
                    </a:lnTo>
                    <a:lnTo>
                      <a:pt x="2304" y="631"/>
                    </a:lnTo>
                    <a:lnTo>
                      <a:pt x="2328" y="611"/>
                    </a:lnTo>
                    <a:lnTo>
                      <a:pt x="2328" y="572"/>
                    </a:lnTo>
                    <a:lnTo>
                      <a:pt x="2304" y="572"/>
                    </a:lnTo>
                    <a:lnTo>
                      <a:pt x="2304" y="556"/>
                    </a:lnTo>
                    <a:lnTo>
                      <a:pt x="2287" y="556"/>
                    </a:lnTo>
                    <a:lnTo>
                      <a:pt x="2233" y="498"/>
                    </a:lnTo>
                    <a:lnTo>
                      <a:pt x="2218" y="498"/>
                    </a:lnTo>
                    <a:lnTo>
                      <a:pt x="2218" y="479"/>
                    </a:lnTo>
                    <a:lnTo>
                      <a:pt x="2201" y="479"/>
                    </a:lnTo>
                    <a:lnTo>
                      <a:pt x="2201" y="445"/>
                    </a:lnTo>
                    <a:lnTo>
                      <a:pt x="2183" y="445"/>
                    </a:lnTo>
                    <a:lnTo>
                      <a:pt x="2186" y="438"/>
                    </a:lnTo>
                    <a:close/>
                  </a:path>
                </a:pathLst>
              </a:custGeom>
              <a:solidFill>
                <a:srgbClr val="27413A"/>
              </a:solidFill>
              <a:ln w="9525" cap="flat" cmpd="sng">
                <a:solidFill>
                  <a:schemeClr val="bg1"/>
                </a:solidFill>
                <a:prstDash val="solid"/>
                <a:round/>
                <a:headEnd type="none" w="med" len="med"/>
                <a:tailEnd type="none" w="med" len="med"/>
              </a:ln>
              <a:effectLst/>
            </p:spPr>
            <p:txBody>
              <a:bodyPr/>
              <a:lstStyle/>
              <a:p>
                <a:pPr marL="0" marR="0" lvl="0" indent="0" algn="ctr" defTabSz="914400" eaLnBrk="1" latinLnBrk="0" hangingPunct="1">
                  <a:spcBef>
                    <a:spcPts val="0"/>
                  </a:spcBef>
                  <a:spcAft>
                    <a:spcPts val="0"/>
                  </a:spcAft>
                  <a:buClrTx/>
                  <a:buSzTx/>
                  <a:buFontTx/>
                  <a:buNone/>
                  <a:defRPr/>
                </a:pPr>
                <a:endParaRPr kumimoji="0" lang="en-US" sz="800" b="0" i="0" u="none" strike="noStrike" kern="0" cap="none" spc="0" normalizeH="0" baseline="0" noProof="0">
                  <a:ln>
                    <a:noFill/>
                  </a:ln>
                  <a:solidFill>
                    <a:schemeClr val="tx1">
                      <a:lumMod val="85000"/>
                      <a:lumOff val="15000"/>
                    </a:schemeClr>
                  </a:solidFill>
                  <a:effectLst/>
                  <a:uLnTx/>
                  <a:uFillTx/>
                </a:endParaRPr>
              </a:p>
            </p:txBody>
          </p:sp>
          <p:sp>
            <p:nvSpPr>
              <p:cNvPr id="28" name="Freeform 21"/>
              <p:cNvSpPr/>
              <p:nvPr/>
            </p:nvSpPr>
            <p:spPr bwMode="auto">
              <a:xfrm>
                <a:off x="4443917" y="2011838"/>
                <a:ext cx="270605" cy="425820"/>
              </a:xfrm>
              <a:custGeom>
                <a:avLst/>
                <a:gdLst>
                  <a:gd name="T0" fmla="*/ 201 w 864"/>
                  <a:gd name="T1" fmla="*/ 364 h 1457"/>
                  <a:gd name="T2" fmla="*/ 342 w 864"/>
                  <a:gd name="T3" fmla="*/ 202 h 1457"/>
                  <a:gd name="T4" fmla="*/ 381 w 864"/>
                  <a:gd name="T5" fmla="*/ 180 h 1457"/>
                  <a:gd name="T6" fmla="*/ 417 w 864"/>
                  <a:gd name="T7" fmla="*/ 164 h 1457"/>
                  <a:gd name="T8" fmla="*/ 469 w 864"/>
                  <a:gd name="T9" fmla="*/ 150 h 1457"/>
                  <a:gd name="T10" fmla="*/ 486 w 864"/>
                  <a:gd name="T11" fmla="*/ 109 h 1457"/>
                  <a:gd name="T12" fmla="*/ 505 w 864"/>
                  <a:gd name="T13" fmla="*/ 91 h 1457"/>
                  <a:gd name="T14" fmla="*/ 519 w 864"/>
                  <a:gd name="T15" fmla="*/ 71 h 1457"/>
                  <a:gd name="T16" fmla="*/ 539 w 864"/>
                  <a:gd name="T17" fmla="*/ 53 h 1457"/>
                  <a:gd name="T18" fmla="*/ 578 w 864"/>
                  <a:gd name="T19" fmla="*/ 0 h 1457"/>
                  <a:gd name="T20" fmla="*/ 720 w 864"/>
                  <a:gd name="T21" fmla="*/ 180 h 1457"/>
                  <a:gd name="T22" fmla="*/ 703 w 864"/>
                  <a:gd name="T23" fmla="*/ 218 h 1457"/>
                  <a:gd name="T24" fmla="*/ 682 w 864"/>
                  <a:gd name="T25" fmla="*/ 292 h 1457"/>
                  <a:gd name="T26" fmla="*/ 703 w 864"/>
                  <a:gd name="T27" fmla="*/ 389 h 1457"/>
                  <a:gd name="T28" fmla="*/ 682 w 864"/>
                  <a:gd name="T29" fmla="*/ 403 h 1457"/>
                  <a:gd name="T30" fmla="*/ 659 w 864"/>
                  <a:gd name="T31" fmla="*/ 645 h 1457"/>
                  <a:gd name="T32" fmla="*/ 682 w 864"/>
                  <a:gd name="T33" fmla="*/ 956 h 1457"/>
                  <a:gd name="T34" fmla="*/ 703 w 864"/>
                  <a:gd name="T35" fmla="*/ 992 h 1457"/>
                  <a:gd name="T36" fmla="*/ 720 w 864"/>
                  <a:gd name="T37" fmla="*/ 1050 h 1457"/>
                  <a:gd name="T38" fmla="*/ 738 w 864"/>
                  <a:gd name="T39" fmla="*/ 1087 h 1457"/>
                  <a:gd name="T40" fmla="*/ 755 w 864"/>
                  <a:gd name="T41" fmla="*/ 1143 h 1457"/>
                  <a:gd name="T42" fmla="*/ 771 w 864"/>
                  <a:gd name="T43" fmla="*/ 1181 h 1457"/>
                  <a:gd name="T44" fmla="*/ 788 w 864"/>
                  <a:gd name="T45" fmla="*/ 1217 h 1457"/>
                  <a:gd name="T46" fmla="*/ 805 w 864"/>
                  <a:gd name="T47" fmla="*/ 1236 h 1457"/>
                  <a:gd name="T48" fmla="*/ 864 w 864"/>
                  <a:gd name="T49" fmla="*/ 1364 h 1457"/>
                  <a:gd name="T50" fmla="*/ 805 w 864"/>
                  <a:gd name="T51" fmla="*/ 1350 h 1457"/>
                  <a:gd name="T52" fmla="*/ 755 w 864"/>
                  <a:gd name="T53" fmla="*/ 1364 h 1457"/>
                  <a:gd name="T54" fmla="*/ 593 w 864"/>
                  <a:gd name="T55" fmla="*/ 1398 h 1457"/>
                  <a:gd name="T56" fmla="*/ 578 w 864"/>
                  <a:gd name="T57" fmla="*/ 1441 h 1457"/>
                  <a:gd name="T58" fmla="*/ 555 w 864"/>
                  <a:gd name="T59" fmla="*/ 1457 h 1457"/>
                  <a:gd name="T60" fmla="*/ 486 w 864"/>
                  <a:gd name="T61" fmla="*/ 1441 h 1457"/>
                  <a:gd name="T62" fmla="*/ 272 w 864"/>
                  <a:gd name="T63" fmla="*/ 1420 h 1457"/>
                  <a:gd name="T64" fmla="*/ 255 w 864"/>
                  <a:gd name="T65" fmla="*/ 1398 h 1457"/>
                  <a:gd name="T66" fmla="*/ 237 w 864"/>
                  <a:gd name="T67" fmla="*/ 1382 h 1457"/>
                  <a:gd name="T68" fmla="*/ 218 w 864"/>
                  <a:gd name="T69" fmla="*/ 1364 h 1457"/>
                  <a:gd name="T70" fmla="*/ 167 w 864"/>
                  <a:gd name="T71" fmla="*/ 1350 h 1457"/>
                  <a:gd name="T72" fmla="*/ 131 w 864"/>
                  <a:gd name="T73" fmla="*/ 1329 h 1457"/>
                  <a:gd name="T74" fmla="*/ 113 w 864"/>
                  <a:gd name="T75" fmla="*/ 1288 h 1457"/>
                  <a:gd name="T76" fmla="*/ 76 w 864"/>
                  <a:gd name="T77" fmla="*/ 1270 h 1457"/>
                  <a:gd name="T78" fmla="*/ 60 w 864"/>
                  <a:gd name="T79" fmla="*/ 1236 h 1457"/>
                  <a:gd name="T80" fmla="*/ 39 w 864"/>
                  <a:gd name="T81" fmla="*/ 1217 h 1457"/>
                  <a:gd name="T82" fmla="*/ 0 w 864"/>
                  <a:gd name="T83" fmla="*/ 1147 h 1457"/>
                  <a:gd name="T84" fmla="*/ 4 w 864"/>
                  <a:gd name="T85" fmla="*/ 1133 h 1457"/>
                  <a:gd name="T86" fmla="*/ 22 w 864"/>
                  <a:gd name="T87" fmla="*/ 1094 h 1457"/>
                  <a:gd name="T88" fmla="*/ 39 w 864"/>
                  <a:gd name="T89" fmla="*/ 933 h 1457"/>
                  <a:gd name="T90" fmla="*/ 57 w 864"/>
                  <a:gd name="T91" fmla="*/ 910 h 1457"/>
                  <a:gd name="T92" fmla="*/ 73 w 864"/>
                  <a:gd name="T93" fmla="*/ 895 h 1457"/>
                  <a:gd name="T94" fmla="*/ 89 w 864"/>
                  <a:gd name="T95" fmla="*/ 839 h 1457"/>
                  <a:gd name="T96" fmla="*/ 339 w 864"/>
                  <a:gd name="T97" fmla="*/ 877 h 1457"/>
                  <a:gd name="T98" fmla="*/ 358 w 864"/>
                  <a:gd name="T99" fmla="*/ 895 h 1457"/>
                  <a:gd name="T100" fmla="*/ 395 w 864"/>
                  <a:gd name="T101" fmla="*/ 670 h 1457"/>
                  <a:gd name="T102" fmla="*/ 432 w 864"/>
                  <a:gd name="T103" fmla="*/ 654 h 1457"/>
                  <a:gd name="T104" fmla="*/ 446 w 864"/>
                  <a:gd name="T105" fmla="*/ 632 h 1457"/>
                  <a:gd name="T106" fmla="*/ 395 w 864"/>
                  <a:gd name="T107" fmla="*/ 580 h 1457"/>
                  <a:gd name="T108" fmla="*/ 254 w 864"/>
                  <a:gd name="T109" fmla="*/ 507 h 1457"/>
                  <a:gd name="T110" fmla="*/ 184 w 864"/>
                  <a:gd name="T111" fmla="*/ 489 h 1457"/>
                  <a:gd name="T112" fmla="*/ 162 w 864"/>
                  <a:gd name="T113" fmla="*/ 451 h 1457"/>
                  <a:gd name="T114" fmla="*/ 144 w 864"/>
                  <a:gd name="T115" fmla="*/ 290 h 145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864"/>
                  <a:gd name="T175" fmla="*/ 0 h 1457"/>
                  <a:gd name="T176" fmla="*/ 864 w 864"/>
                  <a:gd name="T177" fmla="*/ 1457 h 145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864" h="1457">
                    <a:moveTo>
                      <a:pt x="148" y="264"/>
                    </a:moveTo>
                    <a:lnTo>
                      <a:pt x="201" y="364"/>
                    </a:lnTo>
                    <a:lnTo>
                      <a:pt x="342" y="364"/>
                    </a:lnTo>
                    <a:lnTo>
                      <a:pt x="342" y="202"/>
                    </a:lnTo>
                    <a:lnTo>
                      <a:pt x="358" y="180"/>
                    </a:lnTo>
                    <a:lnTo>
                      <a:pt x="381" y="180"/>
                    </a:lnTo>
                    <a:lnTo>
                      <a:pt x="399" y="164"/>
                    </a:lnTo>
                    <a:lnTo>
                      <a:pt x="417" y="164"/>
                    </a:lnTo>
                    <a:lnTo>
                      <a:pt x="449" y="150"/>
                    </a:lnTo>
                    <a:lnTo>
                      <a:pt x="469" y="150"/>
                    </a:lnTo>
                    <a:lnTo>
                      <a:pt x="469" y="109"/>
                    </a:lnTo>
                    <a:lnTo>
                      <a:pt x="486" y="109"/>
                    </a:lnTo>
                    <a:lnTo>
                      <a:pt x="486" y="91"/>
                    </a:lnTo>
                    <a:lnTo>
                      <a:pt x="505" y="91"/>
                    </a:lnTo>
                    <a:lnTo>
                      <a:pt x="505" y="71"/>
                    </a:lnTo>
                    <a:lnTo>
                      <a:pt x="519" y="71"/>
                    </a:lnTo>
                    <a:lnTo>
                      <a:pt x="519" y="53"/>
                    </a:lnTo>
                    <a:lnTo>
                      <a:pt x="539" y="53"/>
                    </a:lnTo>
                    <a:lnTo>
                      <a:pt x="539" y="33"/>
                    </a:lnTo>
                    <a:lnTo>
                      <a:pt x="578" y="0"/>
                    </a:lnTo>
                    <a:lnTo>
                      <a:pt x="720" y="0"/>
                    </a:lnTo>
                    <a:lnTo>
                      <a:pt x="720" y="180"/>
                    </a:lnTo>
                    <a:lnTo>
                      <a:pt x="703" y="202"/>
                    </a:lnTo>
                    <a:lnTo>
                      <a:pt x="703" y="218"/>
                    </a:lnTo>
                    <a:lnTo>
                      <a:pt x="682" y="218"/>
                    </a:lnTo>
                    <a:lnTo>
                      <a:pt x="682" y="292"/>
                    </a:lnTo>
                    <a:lnTo>
                      <a:pt x="703" y="292"/>
                    </a:lnTo>
                    <a:lnTo>
                      <a:pt x="703" y="389"/>
                    </a:lnTo>
                    <a:lnTo>
                      <a:pt x="682" y="389"/>
                    </a:lnTo>
                    <a:lnTo>
                      <a:pt x="682" y="403"/>
                    </a:lnTo>
                    <a:lnTo>
                      <a:pt x="659" y="426"/>
                    </a:lnTo>
                    <a:lnTo>
                      <a:pt x="659" y="645"/>
                    </a:lnTo>
                    <a:lnTo>
                      <a:pt x="682" y="645"/>
                    </a:lnTo>
                    <a:lnTo>
                      <a:pt x="682" y="956"/>
                    </a:lnTo>
                    <a:lnTo>
                      <a:pt x="703" y="956"/>
                    </a:lnTo>
                    <a:lnTo>
                      <a:pt x="703" y="992"/>
                    </a:lnTo>
                    <a:lnTo>
                      <a:pt x="720" y="992"/>
                    </a:lnTo>
                    <a:lnTo>
                      <a:pt x="720" y="1050"/>
                    </a:lnTo>
                    <a:lnTo>
                      <a:pt x="738" y="1050"/>
                    </a:lnTo>
                    <a:lnTo>
                      <a:pt x="738" y="1087"/>
                    </a:lnTo>
                    <a:lnTo>
                      <a:pt x="755" y="1087"/>
                    </a:lnTo>
                    <a:lnTo>
                      <a:pt x="755" y="1143"/>
                    </a:lnTo>
                    <a:lnTo>
                      <a:pt x="771" y="1161"/>
                    </a:lnTo>
                    <a:lnTo>
                      <a:pt x="771" y="1181"/>
                    </a:lnTo>
                    <a:lnTo>
                      <a:pt x="788" y="1181"/>
                    </a:lnTo>
                    <a:lnTo>
                      <a:pt x="788" y="1217"/>
                    </a:lnTo>
                    <a:lnTo>
                      <a:pt x="805" y="1217"/>
                    </a:lnTo>
                    <a:lnTo>
                      <a:pt x="805" y="1236"/>
                    </a:lnTo>
                    <a:lnTo>
                      <a:pt x="864" y="1288"/>
                    </a:lnTo>
                    <a:lnTo>
                      <a:pt x="864" y="1364"/>
                    </a:lnTo>
                    <a:lnTo>
                      <a:pt x="805" y="1364"/>
                    </a:lnTo>
                    <a:lnTo>
                      <a:pt x="805" y="1350"/>
                    </a:lnTo>
                    <a:lnTo>
                      <a:pt x="755" y="1350"/>
                    </a:lnTo>
                    <a:lnTo>
                      <a:pt x="755" y="1364"/>
                    </a:lnTo>
                    <a:lnTo>
                      <a:pt x="593" y="1364"/>
                    </a:lnTo>
                    <a:lnTo>
                      <a:pt x="593" y="1398"/>
                    </a:lnTo>
                    <a:lnTo>
                      <a:pt x="578" y="1398"/>
                    </a:lnTo>
                    <a:lnTo>
                      <a:pt x="578" y="1441"/>
                    </a:lnTo>
                    <a:lnTo>
                      <a:pt x="555" y="1441"/>
                    </a:lnTo>
                    <a:lnTo>
                      <a:pt x="555" y="1457"/>
                    </a:lnTo>
                    <a:lnTo>
                      <a:pt x="486" y="1457"/>
                    </a:lnTo>
                    <a:lnTo>
                      <a:pt x="486" y="1441"/>
                    </a:lnTo>
                    <a:lnTo>
                      <a:pt x="272" y="1441"/>
                    </a:lnTo>
                    <a:lnTo>
                      <a:pt x="272" y="1420"/>
                    </a:lnTo>
                    <a:lnTo>
                      <a:pt x="255" y="1420"/>
                    </a:lnTo>
                    <a:lnTo>
                      <a:pt x="255" y="1398"/>
                    </a:lnTo>
                    <a:lnTo>
                      <a:pt x="237" y="1398"/>
                    </a:lnTo>
                    <a:lnTo>
                      <a:pt x="237" y="1382"/>
                    </a:lnTo>
                    <a:lnTo>
                      <a:pt x="218" y="1382"/>
                    </a:lnTo>
                    <a:lnTo>
                      <a:pt x="218" y="1364"/>
                    </a:lnTo>
                    <a:lnTo>
                      <a:pt x="167" y="1364"/>
                    </a:lnTo>
                    <a:lnTo>
                      <a:pt x="167" y="1350"/>
                    </a:lnTo>
                    <a:lnTo>
                      <a:pt x="131" y="1350"/>
                    </a:lnTo>
                    <a:lnTo>
                      <a:pt x="131" y="1329"/>
                    </a:lnTo>
                    <a:lnTo>
                      <a:pt x="113" y="1305"/>
                    </a:lnTo>
                    <a:lnTo>
                      <a:pt x="113" y="1288"/>
                    </a:lnTo>
                    <a:lnTo>
                      <a:pt x="76" y="1288"/>
                    </a:lnTo>
                    <a:lnTo>
                      <a:pt x="76" y="1270"/>
                    </a:lnTo>
                    <a:lnTo>
                      <a:pt x="60" y="1255"/>
                    </a:lnTo>
                    <a:lnTo>
                      <a:pt x="60" y="1236"/>
                    </a:lnTo>
                    <a:lnTo>
                      <a:pt x="39" y="1236"/>
                    </a:lnTo>
                    <a:lnTo>
                      <a:pt x="39" y="1217"/>
                    </a:lnTo>
                    <a:lnTo>
                      <a:pt x="22" y="1198"/>
                    </a:lnTo>
                    <a:lnTo>
                      <a:pt x="0" y="1147"/>
                    </a:lnTo>
                    <a:lnTo>
                      <a:pt x="4" y="1148"/>
                    </a:lnTo>
                    <a:lnTo>
                      <a:pt x="4" y="1133"/>
                    </a:lnTo>
                    <a:lnTo>
                      <a:pt x="22" y="1133"/>
                    </a:lnTo>
                    <a:lnTo>
                      <a:pt x="22" y="1094"/>
                    </a:lnTo>
                    <a:lnTo>
                      <a:pt x="39" y="1094"/>
                    </a:lnTo>
                    <a:lnTo>
                      <a:pt x="39" y="933"/>
                    </a:lnTo>
                    <a:lnTo>
                      <a:pt x="57" y="933"/>
                    </a:lnTo>
                    <a:lnTo>
                      <a:pt x="57" y="910"/>
                    </a:lnTo>
                    <a:lnTo>
                      <a:pt x="73" y="910"/>
                    </a:lnTo>
                    <a:lnTo>
                      <a:pt x="73" y="895"/>
                    </a:lnTo>
                    <a:lnTo>
                      <a:pt x="89" y="895"/>
                    </a:lnTo>
                    <a:lnTo>
                      <a:pt x="89" y="839"/>
                    </a:lnTo>
                    <a:lnTo>
                      <a:pt x="339" y="839"/>
                    </a:lnTo>
                    <a:lnTo>
                      <a:pt x="339" y="877"/>
                    </a:lnTo>
                    <a:lnTo>
                      <a:pt x="358" y="877"/>
                    </a:lnTo>
                    <a:lnTo>
                      <a:pt x="358" y="895"/>
                    </a:lnTo>
                    <a:lnTo>
                      <a:pt x="395" y="895"/>
                    </a:lnTo>
                    <a:lnTo>
                      <a:pt x="395" y="670"/>
                    </a:lnTo>
                    <a:lnTo>
                      <a:pt x="411" y="654"/>
                    </a:lnTo>
                    <a:lnTo>
                      <a:pt x="432" y="654"/>
                    </a:lnTo>
                    <a:lnTo>
                      <a:pt x="432" y="632"/>
                    </a:lnTo>
                    <a:lnTo>
                      <a:pt x="446" y="632"/>
                    </a:lnTo>
                    <a:lnTo>
                      <a:pt x="446" y="580"/>
                    </a:lnTo>
                    <a:lnTo>
                      <a:pt x="395" y="580"/>
                    </a:lnTo>
                    <a:lnTo>
                      <a:pt x="288" y="544"/>
                    </a:lnTo>
                    <a:lnTo>
                      <a:pt x="254" y="507"/>
                    </a:lnTo>
                    <a:lnTo>
                      <a:pt x="217" y="489"/>
                    </a:lnTo>
                    <a:lnTo>
                      <a:pt x="184" y="489"/>
                    </a:lnTo>
                    <a:lnTo>
                      <a:pt x="162" y="469"/>
                    </a:lnTo>
                    <a:lnTo>
                      <a:pt x="162" y="451"/>
                    </a:lnTo>
                    <a:lnTo>
                      <a:pt x="144" y="451"/>
                    </a:lnTo>
                    <a:lnTo>
                      <a:pt x="144" y="290"/>
                    </a:lnTo>
                    <a:lnTo>
                      <a:pt x="148" y="264"/>
                    </a:lnTo>
                    <a:close/>
                  </a:path>
                </a:pathLst>
              </a:custGeom>
              <a:solidFill>
                <a:srgbClr val="27413A"/>
              </a:solidFill>
              <a:ln w="9525" cap="flat" cmpd="sng">
                <a:solidFill>
                  <a:schemeClr val="bg1"/>
                </a:solidFill>
                <a:prstDash val="solid"/>
                <a:round/>
                <a:headEnd type="none" w="med" len="med"/>
                <a:tailEnd type="none" w="med" len="med"/>
              </a:ln>
              <a:effectLst/>
            </p:spPr>
            <p:txBody>
              <a:bodyPr/>
              <a:lstStyle/>
              <a:p>
                <a:pPr marL="0" marR="0" lvl="0" indent="0" algn="ctr" defTabSz="914400" eaLnBrk="1" latinLnBrk="0" hangingPunct="1">
                  <a:spcBef>
                    <a:spcPts val="0"/>
                  </a:spcBef>
                  <a:spcAft>
                    <a:spcPts val="0"/>
                  </a:spcAft>
                  <a:buClrTx/>
                  <a:buSzTx/>
                  <a:buFontTx/>
                  <a:buNone/>
                  <a:defRPr/>
                </a:pPr>
                <a:endParaRPr kumimoji="0" lang="en-US" sz="800" b="0" i="0" u="none" strike="noStrike" kern="0" cap="none" spc="0" normalizeH="0" baseline="0" noProof="0">
                  <a:ln>
                    <a:noFill/>
                  </a:ln>
                  <a:solidFill>
                    <a:schemeClr val="tx1">
                      <a:lumMod val="85000"/>
                      <a:lumOff val="15000"/>
                    </a:schemeClr>
                  </a:solidFill>
                  <a:effectLst/>
                  <a:uLnTx/>
                  <a:uFillTx/>
                </a:endParaRPr>
              </a:p>
            </p:txBody>
          </p:sp>
          <p:sp>
            <p:nvSpPr>
              <p:cNvPr id="29" name="Freeform 22"/>
              <p:cNvSpPr/>
              <p:nvPr/>
            </p:nvSpPr>
            <p:spPr bwMode="auto">
              <a:xfrm>
                <a:off x="4304803" y="2580957"/>
                <a:ext cx="356996" cy="297082"/>
              </a:xfrm>
              <a:custGeom>
                <a:avLst/>
                <a:gdLst>
                  <a:gd name="T0" fmla="*/ 286 w 1139"/>
                  <a:gd name="T1" fmla="*/ 424 h 1015"/>
                  <a:gd name="T2" fmla="*/ 231 w 1139"/>
                  <a:gd name="T3" fmla="*/ 440 h 1015"/>
                  <a:gd name="T4" fmla="*/ 18 w 1139"/>
                  <a:gd name="T5" fmla="*/ 463 h 1015"/>
                  <a:gd name="T6" fmla="*/ 0 w 1139"/>
                  <a:gd name="T7" fmla="*/ 478 h 1015"/>
                  <a:gd name="T8" fmla="*/ 18 w 1139"/>
                  <a:gd name="T9" fmla="*/ 590 h 1015"/>
                  <a:gd name="T10" fmla="*/ 38 w 1139"/>
                  <a:gd name="T11" fmla="*/ 626 h 1015"/>
                  <a:gd name="T12" fmla="*/ 53 w 1139"/>
                  <a:gd name="T13" fmla="*/ 665 h 1015"/>
                  <a:gd name="T14" fmla="*/ 71 w 1139"/>
                  <a:gd name="T15" fmla="*/ 608 h 1015"/>
                  <a:gd name="T16" fmla="*/ 87 w 1139"/>
                  <a:gd name="T17" fmla="*/ 590 h 1015"/>
                  <a:gd name="T18" fmla="*/ 144 w 1139"/>
                  <a:gd name="T19" fmla="*/ 572 h 1015"/>
                  <a:gd name="T20" fmla="*/ 179 w 1139"/>
                  <a:gd name="T21" fmla="*/ 551 h 1015"/>
                  <a:gd name="T22" fmla="*/ 159 w 1139"/>
                  <a:gd name="T23" fmla="*/ 665 h 1015"/>
                  <a:gd name="T24" fmla="*/ 144 w 1139"/>
                  <a:gd name="T25" fmla="*/ 699 h 1015"/>
                  <a:gd name="T26" fmla="*/ 122 w 1139"/>
                  <a:gd name="T27" fmla="*/ 774 h 1015"/>
                  <a:gd name="T28" fmla="*/ 144 w 1139"/>
                  <a:gd name="T29" fmla="*/ 883 h 1015"/>
                  <a:gd name="T30" fmla="*/ 159 w 1139"/>
                  <a:gd name="T31" fmla="*/ 921 h 1015"/>
                  <a:gd name="T32" fmla="*/ 194 w 1139"/>
                  <a:gd name="T33" fmla="*/ 1015 h 1015"/>
                  <a:gd name="T34" fmla="*/ 231 w 1139"/>
                  <a:gd name="T35" fmla="*/ 995 h 1015"/>
                  <a:gd name="T36" fmla="*/ 254 w 1139"/>
                  <a:gd name="T37" fmla="*/ 883 h 1015"/>
                  <a:gd name="T38" fmla="*/ 516 w 1139"/>
                  <a:gd name="T39" fmla="*/ 865 h 1015"/>
                  <a:gd name="T40" fmla="*/ 532 w 1139"/>
                  <a:gd name="T41" fmla="*/ 811 h 1015"/>
                  <a:gd name="T42" fmla="*/ 572 w 1139"/>
                  <a:gd name="T43" fmla="*/ 831 h 1015"/>
                  <a:gd name="T44" fmla="*/ 697 w 1139"/>
                  <a:gd name="T45" fmla="*/ 865 h 1015"/>
                  <a:gd name="T46" fmla="*/ 715 w 1139"/>
                  <a:gd name="T47" fmla="*/ 883 h 1015"/>
                  <a:gd name="T48" fmla="*/ 731 w 1139"/>
                  <a:gd name="T49" fmla="*/ 901 h 1015"/>
                  <a:gd name="T50" fmla="*/ 817 w 1139"/>
                  <a:gd name="T51" fmla="*/ 845 h 1015"/>
                  <a:gd name="T52" fmla="*/ 875 w 1139"/>
                  <a:gd name="T53" fmla="*/ 774 h 1015"/>
                  <a:gd name="T54" fmla="*/ 889 w 1139"/>
                  <a:gd name="T55" fmla="*/ 754 h 1015"/>
                  <a:gd name="T56" fmla="*/ 907 w 1139"/>
                  <a:gd name="T57" fmla="*/ 739 h 1015"/>
                  <a:gd name="T58" fmla="*/ 942 w 1139"/>
                  <a:gd name="T59" fmla="*/ 720 h 1015"/>
                  <a:gd name="T60" fmla="*/ 1036 w 1139"/>
                  <a:gd name="T61" fmla="*/ 699 h 1015"/>
                  <a:gd name="T62" fmla="*/ 1084 w 1139"/>
                  <a:gd name="T63" fmla="*/ 677 h 1015"/>
                  <a:gd name="T64" fmla="*/ 1139 w 1139"/>
                  <a:gd name="T65" fmla="*/ 665 h 1015"/>
                  <a:gd name="T66" fmla="*/ 1122 w 1139"/>
                  <a:gd name="T67" fmla="*/ 608 h 1015"/>
                  <a:gd name="T68" fmla="*/ 1084 w 1139"/>
                  <a:gd name="T69" fmla="*/ 590 h 1015"/>
                  <a:gd name="T70" fmla="*/ 1101 w 1139"/>
                  <a:gd name="T71" fmla="*/ 535 h 1015"/>
                  <a:gd name="T72" fmla="*/ 1122 w 1139"/>
                  <a:gd name="T73" fmla="*/ 514 h 1015"/>
                  <a:gd name="T74" fmla="*/ 1139 w 1139"/>
                  <a:gd name="T75" fmla="*/ 498 h 1015"/>
                  <a:gd name="T76" fmla="*/ 1122 w 1139"/>
                  <a:gd name="T77" fmla="*/ 405 h 1015"/>
                  <a:gd name="T78" fmla="*/ 962 w 1139"/>
                  <a:gd name="T79" fmla="*/ 277 h 1015"/>
                  <a:gd name="T80" fmla="*/ 942 w 1139"/>
                  <a:gd name="T81" fmla="*/ 242 h 1015"/>
                  <a:gd name="T82" fmla="*/ 924 w 1139"/>
                  <a:gd name="T83" fmla="*/ 216 h 1015"/>
                  <a:gd name="T84" fmla="*/ 907 w 1139"/>
                  <a:gd name="T85" fmla="*/ 74 h 1015"/>
                  <a:gd name="T86" fmla="*/ 889 w 1139"/>
                  <a:gd name="T87" fmla="*/ 33 h 1015"/>
                  <a:gd name="T88" fmla="*/ 854 w 1139"/>
                  <a:gd name="T89" fmla="*/ 0 h 1015"/>
                  <a:gd name="T90" fmla="*/ 766 w 1139"/>
                  <a:gd name="T91" fmla="*/ 164 h 1015"/>
                  <a:gd name="T92" fmla="*/ 660 w 1139"/>
                  <a:gd name="T93" fmla="*/ 242 h 1015"/>
                  <a:gd name="T94" fmla="*/ 465 w 1139"/>
                  <a:gd name="T95" fmla="*/ 242 h 1015"/>
                  <a:gd name="T96" fmla="*/ 482 w 1139"/>
                  <a:gd name="T97" fmla="*/ 277 h 1015"/>
                  <a:gd name="T98" fmla="*/ 500 w 1139"/>
                  <a:gd name="T99" fmla="*/ 291 h 1015"/>
                  <a:gd name="T100" fmla="*/ 516 w 1139"/>
                  <a:gd name="T101" fmla="*/ 352 h 1015"/>
                  <a:gd name="T102" fmla="*/ 319 w 1139"/>
                  <a:gd name="T103" fmla="*/ 366 h 1015"/>
                  <a:gd name="T104" fmla="*/ 302 w 1139"/>
                  <a:gd name="T105" fmla="*/ 385 h 1015"/>
                  <a:gd name="T106" fmla="*/ 286 w 1139"/>
                  <a:gd name="T107" fmla="*/ 405 h 101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139"/>
                  <a:gd name="T163" fmla="*/ 0 h 1015"/>
                  <a:gd name="T164" fmla="*/ 1139 w 1139"/>
                  <a:gd name="T165" fmla="*/ 1015 h 101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139" h="1015">
                    <a:moveTo>
                      <a:pt x="281" y="409"/>
                    </a:moveTo>
                    <a:lnTo>
                      <a:pt x="286" y="424"/>
                    </a:lnTo>
                    <a:lnTo>
                      <a:pt x="254" y="424"/>
                    </a:lnTo>
                    <a:lnTo>
                      <a:pt x="231" y="440"/>
                    </a:lnTo>
                    <a:lnTo>
                      <a:pt x="231" y="463"/>
                    </a:lnTo>
                    <a:lnTo>
                      <a:pt x="18" y="463"/>
                    </a:lnTo>
                    <a:lnTo>
                      <a:pt x="18" y="478"/>
                    </a:lnTo>
                    <a:lnTo>
                      <a:pt x="0" y="478"/>
                    </a:lnTo>
                    <a:lnTo>
                      <a:pt x="0" y="572"/>
                    </a:lnTo>
                    <a:lnTo>
                      <a:pt x="18" y="590"/>
                    </a:lnTo>
                    <a:lnTo>
                      <a:pt x="18" y="626"/>
                    </a:lnTo>
                    <a:lnTo>
                      <a:pt x="38" y="626"/>
                    </a:lnTo>
                    <a:lnTo>
                      <a:pt x="38" y="665"/>
                    </a:lnTo>
                    <a:lnTo>
                      <a:pt x="53" y="665"/>
                    </a:lnTo>
                    <a:lnTo>
                      <a:pt x="53" y="626"/>
                    </a:lnTo>
                    <a:lnTo>
                      <a:pt x="71" y="608"/>
                    </a:lnTo>
                    <a:lnTo>
                      <a:pt x="71" y="590"/>
                    </a:lnTo>
                    <a:lnTo>
                      <a:pt x="87" y="590"/>
                    </a:lnTo>
                    <a:lnTo>
                      <a:pt x="87" y="572"/>
                    </a:lnTo>
                    <a:lnTo>
                      <a:pt x="144" y="572"/>
                    </a:lnTo>
                    <a:lnTo>
                      <a:pt x="144" y="551"/>
                    </a:lnTo>
                    <a:lnTo>
                      <a:pt x="179" y="551"/>
                    </a:lnTo>
                    <a:lnTo>
                      <a:pt x="179" y="643"/>
                    </a:lnTo>
                    <a:lnTo>
                      <a:pt x="159" y="665"/>
                    </a:lnTo>
                    <a:lnTo>
                      <a:pt x="159" y="699"/>
                    </a:lnTo>
                    <a:lnTo>
                      <a:pt x="144" y="699"/>
                    </a:lnTo>
                    <a:lnTo>
                      <a:pt x="144" y="774"/>
                    </a:lnTo>
                    <a:lnTo>
                      <a:pt x="122" y="774"/>
                    </a:lnTo>
                    <a:lnTo>
                      <a:pt x="122" y="865"/>
                    </a:lnTo>
                    <a:lnTo>
                      <a:pt x="144" y="883"/>
                    </a:lnTo>
                    <a:lnTo>
                      <a:pt x="144" y="901"/>
                    </a:lnTo>
                    <a:lnTo>
                      <a:pt x="159" y="921"/>
                    </a:lnTo>
                    <a:lnTo>
                      <a:pt x="159" y="1015"/>
                    </a:lnTo>
                    <a:lnTo>
                      <a:pt x="194" y="1015"/>
                    </a:lnTo>
                    <a:lnTo>
                      <a:pt x="231" y="1015"/>
                    </a:lnTo>
                    <a:lnTo>
                      <a:pt x="231" y="995"/>
                    </a:lnTo>
                    <a:lnTo>
                      <a:pt x="254" y="995"/>
                    </a:lnTo>
                    <a:lnTo>
                      <a:pt x="254" y="883"/>
                    </a:lnTo>
                    <a:lnTo>
                      <a:pt x="500" y="883"/>
                    </a:lnTo>
                    <a:lnTo>
                      <a:pt x="516" y="865"/>
                    </a:lnTo>
                    <a:lnTo>
                      <a:pt x="532" y="865"/>
                    </a:lnTo>
                    <a:lnTo>
                      <a:pt x="532" y="811"/>
                    </a:lnTo>
                    <a:lnTo>
                      <a:pt x="556" y="811"/>
                    </a:lnTo>
                    <a:lnTo>
                      <a:pt x="572" y="831"/>
                    </a:lnTo>
                    <a:lnTo>
                      <a:pt x="697" y="845"/>
                    </a:lnTo>
                    <a:lnTo>
                      <a:pt x="697" y="865"/>
                    </a:lnTo>
                    <a:lnTo>
                      <a:pt x="715" y="865"/>
                    </a:lnTo>
                    <a:lnTo>
                      <a:pt x="715" y="883"/>
                    </a:lnTo>
                    <a:lnTo>
                      <a:pt x="731" y="883"/>
                    </a:lnTo>
                    <a:lnTo>
                      <a:pt x="731" y="901"/>
                    </a:lnTo>
                    <a:lnTo>
                      <a:pt x="817" y="901"/>
                    </a:lnTo>
                    <a:lnTo>
                      <a:pt x="817" y="845"/>
                    </a:lnTo>
                    <a:lnTo>
                      <a:pt x="838" y="811"/>
                    </a:lnTo>
                    <a:lnTo>
                      <a:pt x="875" y="774"/>
                    </a:lnTo>
                    <a:lnTo>
                      <a:pt x="889" y="774"/>
                    </a:lnTo>
                    <a:lnTo>
                      <a:pt x="889" y="754"/>
                    </a:lnTo>
                    <a:lnTo>
                      <a:pt x="907" y="754"/>
                    </a:lnTo>
                    <a:lnTo>
                      <a:pt x="907" y="739"/>
                    </a:lnTo>
                    <a:lnTo>
                      <a:pt x="942" y="739"/>
                    </a:lnTo>
                    <a:lnTo>
                      <a:pt x="942" y="720"/>
                    </a:lnTo>
                    <a:lnTo>
                      <a:pt x="1018" y="720"/>
                    </a:lnTo>
                    <a:lnTo>
                      <a:pt x="1036" y="699"/>
                    </a:lnTo>
                    <a:lnTo>
                      <a:pt x="1084" y="699"/>
                    </a:lnTo>
                    <a:lnTo>
                      <a:pt x="1084" y="677"/>
                    </a:lnTo>
                    <a:lnTo>
                      <a:pt x="1122" y="677"/>
                    </a:lnTo>
                    <a:lnTo>
                      <a:pt x="1139" y="665"/>
                    </a:lnTo>
                    <a:lnTo>
                      <a:pt x="1139" y="608"/>
                    </a:lnTo>
                    <a:lnTo>
                      <a:pt x="1122" y="608"/>
                    </a:lnTo>
                    <a:lnTo>
                      <a:pt x="1122" y="590"/>
                    </a:lnTo>
                    <a:lnTo>
                      <a:pt x="1084" y="590"/>
                    </a:lnTo>
                    <a:lnTo>
                      <a:pt x="1084" y="535"/>
                    </a:lnTo>
                    <a:lnTo>
                      <a:pt x="1101" y="535"/>
                    </a:lnTo>
                    <a:lnTo>
                      <a:pt x="1101" y="514"/>
                    </a:lnTo>
                    <a:lnTo>
                      <a:pt x="1122" y="514"/>
                    </a:lnTo>
                    <a:lnTo>
                      <a:pt x="1122" y="498"/>
                    </a:lnTo>
                    <a:lnTo>
                      <a:pt x="1139" y="498"/>
                    </a:lnTo>
                    <a:lnTo>
                      <a:pt x="1139" y="405"/>
                    </a:lnTo>
                    <a:lnTo>
                      <a:pt x="1122" y="405"/>
                    </a:lnTo>
                    <a:lnTo>
                      <a:pt x="1068" y="277"/>
                    </a:lnTo>
                    <a:lnTo>
                      <a:pt x="962" y="277"/>
                    </a:lnTo>
                    <a:lnTo>
                      <a:pt x="962" y="259"/>
                    </a:lnTo>
                    <a:lnTo>
                      <a:pt x="942" y="242"/>
                    </a:lnTo>
                    <a:lnTo>
                      <a:pt x="942" y="216"/>
                    </a:lnTo>
                    <a:lnTo>
                      <a:pt x="924" y="216"/>
                    </a:lnTo>
                    <a:lnTo>
                      <a:pt x="924" y="74"/>
                    </a:lnTo>
                    <a:lnTo>
                      <a:pt x="907" y="74"/>
                    </a:lnTo>
                    <a:lnTo>
                      <a:pt x="907" y="53"/>
                    </a:lnTo>
                    <a:lnTo>
                      <a:pt x="889" y="33"/>
                    </a:lnTo>
                    <a:lnTo>
                      <a:pt x="889" y="16"/>
                    </a:lnTo>
                    <a:lnTo>
                      <a:pt x="854" y="0"/>
                    </a:lnTo>
                    <a:lnTo>
                      <a:pt x="766" y="0"/>
                    </a:lnTo>
                    <a:lnTo>
                      <a:pt x="766" y="164"/>
                    </a:lnTo>
                    <a:lnTo>
                      <a:pt x="660" y="164"/>
                    </a:lnTo>
                    <a:lnTo>
                      <a:pt x="660" y="242"/>
                    </a:lnTo>
                    <a:lnTo>
                      <a:pt x="447" y="242"/>
                    </a:lnTo>
                    <a:lnTo>
                      <a:pt x="465" y="242"/>
                    </a:lnTo>
                    <a:lnTo>
                      <a:pt x="465" y="259"/>
                    </a:lnTo>
                    <a:lnTo>
                      <a:pt x="482" y="277"/>
                    </a:lnTo>
                    <a:lnTo>
                      <a:pt x="500" y="277"/>
                    </a:lnTo>
                    <a:lnTo>
                      <a:pt x="500" y="291"/>
                    </a:lnTo>
                    <a:lnTo>
                      <a:pt x="516" y="291"/>
                    </a:lnTo>
                    <a:lnTo>
                      <a:pt x="516" y="352"/>
                    </a:lnTo>
                    <a:lnTo>
                      <a:pt x="319" y="352"/>
                    </a:lnTo>
                    <a:lnTo>
                      <a:pt x="319" y="366"/>
                    </a:lnTo>
                    <a:lnTo>
                      <a:pt x="302" y="366"/>
                    </a:lnTo>
                    <a:lnTo>
                      <a:pt x="302" y="385"/>
                    </a:lnTo>
                    <a:lnTo>
                      <a:pt x="286" y="385"/>
                    </a:lnTo>
                    <a:lnTo>
                      <a:pt x="286" y="405"/>
                    </a:lnTo>
                    <a:lnTo>
                      <a:pt x="281" y="409"/>
                    </a:lnTo>
                    <a:close/>
                  </a:path>
                </a:pathLst>
              </a:custGeom>
              <a:grpFill/>
              <a:ln w="9525" cap="flat" cmpd="sng">
                <a:solidFill>
                  <a:schemeClr val="bg1"/>
                </a:solidFill>
                <a:prstDash val="solid"/>
                <a:round/>
                <a:headEnd type="none" w="med" len="med"/>
                <a:tailEnd type="none" w="med" len="med"/>
              </a:ln>
              <a:effectLst/>
            </p:spPr>
            <p:txBody>
              <a:bodyPr/>
              <a:lstStyle/>
              <a:p>
                <a:pPr marL="0" marR="0" lvl="0" indent="0" algn="ctr" defTabSz="914400" eaLnBrk="1" latinLnBrk="0" hangingPunct="1">
                  <a:spcBef>
                    <a:spcPts val="0"/>
                  </a:spcBef>
                  <a:spcAft>
                    <a:spcPts val="0"/>
                  </a:spcAft>
                  <a:buClrTx/>
                  <a:buSzTx/>
                  <a:buFontTx/>
                  <a:buNone/>
                  <a:defRPr/>
                </a:pPr>
                <a:endParaRPr kumimoji="0" lang="en-US" sz="800" b="0" i="0" u="none" strike="noStrike" kern="0" cap="none" spc="0" normalizeH="0" baseline="0" noProof="0">
                  <a:ln>
                    <a:noFill/>
                  </a:ln>
                  <a:solidFill>
                    <a:schemeClr val="tx1">
                      <a:lumMod val="85000"/>
                      <a:lumOff val="15000"/>
                    </a:schemeClr>
                  </a:solidFill>
                  <a:effectLst/>
                  <a:uLnTx/>
                  <a:uFillTx/>
                </a:endParaRPr>
              </a:p>
            </p:txBody>
          </p:sp>
          <p:sp>
            <p:nvSpPr>
              <p:cNvPr id="31" name="Freeform 23"/>
              <p:cNvSpPr/>
              <p:nvPr/>
            </p:nvSpPr>
            <p:spPr bwMode="auto">
              <a:xfrm>
                <a:off x="4339739" y="2036888"/>
                <a:ext cx="148642" cy="215531"/>
              </a:xfrm>
              <a:custGeom>
                <a:avLst/>
                <a:gdLst>
                  <a:gd name="T0" fmla="*/ 104 w 476"/>
                  <a:gd name="T1" fmla="*/ 289 h 734"/>
                  <a:gd name="T2" fmla="*/ 120 w 476"/>
                  <a:gd name="T3" fmla="*/ 435 h 734"/>
                  <a:gd name="T4" fmla="*/ 143 w 476"/>
                  <a:gd name="T5" fmla="*/ 493 h 734"/>
                  <a:gd name="T6" fmla="*/ 154 w 476"/>
                  <a:gd name="T7" fmla="*/ 512 h 734"/>
                  <a:gd name="T8" fmla="*/ 175 w 476"/>
                  <a:gd name="T9" fmla="*/ 659 h 734"/>
                  <a:gd name="T10" fmla="*/ 225 w 476"/>
                  <a:gd name="T11" fmla="*/ 675 h 734"/>
                  <a:gd name="T12" fmla="*/ 247 w 476"/>
                  <a:gd name="T13" fmla="*/ 694 h 734"/>
                  <a:gd name="T14" fmla="*/ 263 w 476"/>
                  <a:gd name="T15" fmla="*/ 734 h 734"/>
                  <a:gd name="T16" fmla="*/ 336 w 476"/>
                  <a:gd name="T17" fmla="*/ 711 h 734"/>
                  <a:gd name="T18" fmla="*/ 371 w 476"/>
                  <a:gd name="T19" fmla="*/ 659 h 734"/>
                  <a:gd name="T20" fmla="*/ 354 w 476"/>
                  <a:gd name="T21" fmla="*/ 545 h 734"/>
                  <a:gd name="T22" fmla="*/ 336 w 476"/>
                  <a:gd name="T23" fmla="*/ 347 h 734"/>
                  <a:gd name="T24" fmla="*/ 419 w 476"/>
                  <a:gd name="T25" fmla="*/ 354 h 734"/>
                  <a:gd name="T26" fmla="*/ 441 w 476"/>
                  <a:gd name="T27" fmla="*/ 369 h 734"/>
                  <a:gd name="T28" fmla="*/ 476 w 476"/>
                  <a:gd name="T29" fmla="*/ 364 h 734"/>
                  <a:gd name="T30" fmla="*/ 461 w 476"/>
                  <a:gd name="T31" fmla="*/ 179 h 734"/>
                  <a:gd name="T32" fmla="*/ 445 w 476"/>
                  <a:gd name="T33" fmla="*/ 199 h 734"/>
                  <a:gd name="T34" fmla="*/ 410 w 476"/>
                  <a:gd name="T35" fmla="*/ 186 h 734"/>
                  <a:gd name="T36" fmla="*/ 376 w 476"/>
                  <a:gd name="T37" fmla="*/ 170 h 734"/>
                  <a:gd name="T38" fmla="*/ 344 w 476"/>
                  <a:gd name="T39" fmla="*/ 154 h 734"/>
                  <a:gd name="T40" fmla="*/ 325 w 476"/>
                  <a:gd name="T41" fmla="*/ 136 h 734"/>
                  <a:gd name="T42" fmla="*/ 308 w 476"/>
                  <a:gd name="T43" fmla="*/ 84 h 734"/>
                  <a:gd name="T44" fmla="*/ 293 w 476"/>
                  <a:gd name="T45" fmla="*/ 53 h 734"/>
                  <a:gd name="T46" fmla="*/ 272 w 476"/>
                  <a:gd name="T47" fmla="*/ 33 h 734"/>
                  <a:gd name="T48" fmla="*/ 223 w 476"/>
                  <a:gd name="T49" fmla="*/ 0 h 734"/>
                  <a:gd name="T50" fmla="*/ 174 w 476"/>
                  <a:gd name="T51" fmla="*/ 18 h 734"/>
                  <a:gd name="T52" fmla="*/ 154 w 476"/>
                  <a:gd name="T53" fmla="*/ 119 h 734"/>
                  <a:gd name="T54" fmla="*/ 121 w 476"/>
                  <a:gd name="T55" fmla="*/ 186 h 734"/>
                  <a:gd name="T56" fmla="*/ 104 w 476"/>
                  <a:gd name="T57" fmla="*/ 221 h 734"/>
                  <a:gd name="T58" fmla="*/ 83 w 476"/>
                  <a:gd name="T59" fmla="*/ 240 h 734"/>
                  <a:gd name="T60" fmla="*/ 68 w 476"/>
                  <a:gd name="T61" fmla="*/ 256 h 734"/>
                  <a:gd name="T62" fmla="*/ 52 w 476"/>
                  <a:gd name="T63" fmla="*/ 272 h 734"/>
                  <a:gd name="T64" fmla="*/ 18 w 476"/>
                  <a:gd name="T65" fmla="*/ 289 h 734"/>
                  <a:gd name="T66" fmla="*/ 18 w 476"/>
                  <a:gd name="T67" fmla="*/ 289 h 73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76"/>
                  <a:gd name="T103" fmla="*/ 0 h 734"/>
                  <a:gd name="T104" fmla="*/ 476 w 476"/>
                  <a:gd name="T105" fmla="*/ 734 h 73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76" h="734">
                    <a:moveTo>
                      <a:pt x="18" y="289"/>
                    </a:moveTo>
                    <a:lnTo>
                      <a:pt x="104" y="289"/>
                    </a:lnTo>
                    <a:lnTo>
                      <a:pt x="104" y="435"/>
                    </a:lnTo>
                    <a:lnTo>
                      <a:pt x="120" y="435"/>
                    </a:lnTo>
                    <a:lnTo>
                      <a:pt x="120" y="493"/>
                    </a:lnTo>
                    <a:lnTo>
                      <a:pt x="143" y="493"/>
                    </a:lnTo>
                    <a:lnTo>
                      <a:pt x="143" y="512"/>
                    </a:lnTo>
                    <a:lnTo>
                      <a:pt x="154" y="512"/>
                    </a:lnTo>
                    <a:lnTo>
                      <a:pt x="154" y="642"/>
                    </a:lnTo>
                    <a:lnTo>
                      <a:pt x="175" y="659"/>
                    </a:lnTo>
                    <a:lnTo>
                      <a:pt x="225" y="659"/>
                    </a:lnTo>
                    <a:lnTo>
                      <a:pt x="225" y="675"/>
                    </a:lnTo>
                    <a:lnTo>
                      <a:pt x="247" y="675"/>
                    </a:lnTo>
                    <a:lnTo>
                      <a:pt x="247" y="694"/>
                    </a:lnTo>
                    <a:lnTo>
                      <a:pt x="263" y="694"/>
                    </a:lnTo>
                    <a:lnTo>
                      <a:pt x="263" y="734"/>
                    </a:lnTo>
                    <a:lnTo>
                      <a:pt x="336" y="734"/>
                    </a:lnTo>
                    <a:lnTo>
                      <a:pt x="336" y="711"/>
                    </a:lnTo>
                    <a:lnTo>
                      <a:pt x="371" y="711"/>
                    </a:lnTo>
                    <a:lnTo>
                      <a:pt x="371" y="659"/>
                    </a:lnTo>
                    <a:lnTo>
                      <a:pt x="354" y="659"/>
                    </a:lnTo>
                    <a:lnTo>
                      <a:pt x="354" y="545"/>
                    </a:lnTo>
                    <a:lnTo>
                      <a:pt x="336" y="530"/>
                    </a:lnTo>
                    <a:lnTo>
                      <a:pt x="336" y="347"/>
                    </a:lnTo>
                    <a:lnTo>
                      <a:pt x="336" y="339"/>
                    </a:lnTo>
                    <a:lnTo>
                      <a:pt x="419" y="354"/>
                    </a:lnTo>
                    <a:lnTo>
                      <a:pt x="429" y="364"/>
                    </a:lnTo>
                    <a:lnTo>
                      <a:pt x="441" y="369"/>
                    </a:lnTo>
                    <a:lnTo>
                      <a:pt x="476" y="360"/>
                    </a:lnTo>
                    <a:lnTo>
                      <a:pt x="476" y="364"/>
                    </a:lnTo>
                    <a:lnTo>
                      <a:pt x="476" y="179"/>
                    </a:lnTo>
                    <a:lnTo>
                      <a:pt x="461" y="179"/>
                    </a:lnTo>
                    <a:lnTo>
                      <a:pt x="461" y="199"/>
                    </a:lnTo>
                    <a:lnTo>
                      <a:pt x="445" y="199"/>
                    </a:lnTo>
                    <a:lnTo>
                      <a:pt x="445" y="186"/>
                    </a:lnTo>
                    <a:lnTo>
                      <a:pt x="410" y="186"/>
                    </a:lnTo>
                    <a:lnTo>
                      <a:pt x="410" y="170"/>
                    </a:lnTo>
                    <a:lnTo>
                      <a:pt x="376" y="170"/>
                    </a:lnTo>
                    <a:lnTo>
                      <a:pt x="376" y="154"/>
                    </a:lnTo>
                    <a:lnTo>
                      <a:pt x="344" y="154"/>
                    </a:lnTo>
                    <a:lnTo>
                      <a:pt x="344" y="136"/>
                    </a:lnTo>
                    <a:lnTo>
                      <a:pt x="325" y="136"/>
                    </a:lnTo>
                    <a:lnTo>
                      <a:pt x="325" y="84"/>
                    </a:lnTo>
                    <a:lnTo>
                      <a:pt x="308" y="84"/>
                    </a:lnTo>
                    <a:lnTo>
                      <a:pt x="308" y="53"/>
                    </a:lnTo>
                    <a:lnTo>
                      <a:pt x="293" y="53"/>
                    </a:lnTo>
                    <a:lnTo>
                      <a:pt x="293" y="33"/>
                    </a:lnTo>
                    <a:lnTo>
                      <a:pt x="272" y="33"/>
                    </a:lnTo>
                    <a:lnTo>
                      <a:pt x="243" y="18"/>
                    </a:lnTo>
                    <a:lnTo>
                      <a:pt x="223" y="0"/>
                    </a:lnTo>
                    <a:lnTo>
                      <a:pt x="208" y="0"/>
                    </a:lnTo>
                    <a:lnTo>
                      <a:pt x="174" y="18"/>
                    </a:lnTo>
                    <a:lnTo>
                      <a:pt x="154" y="33"/>
                    </a:lnTo>
                    <a:lnTo>
                      <a:pt x="154" y="119"/>
                    </a:lnTo>
                    <a:lnTo>
                      <a:pt x="150" y="160"/>
                    </a:lnTo>
                    <a:lnTo>
                      <a:pt x="121" y="186"/>
                    </a:lnTo>
                    <a:lnTo>
                      <a:pt x="104" y="186"/>
                    </a:lnTo>
                    <a:lnTo>
                      <a:pt x="104" y="221"/>
                    </a:lnTo>
                    <a:lnTo>
                      <a:pt x="83" y="221"/>
                    </a:lnTo>
                    <a:lnTo>
                      <a:pt x="83" y="240"/>
                    </a:lnTo>
                    <a:lnTo>
                      <a:pt x="68" y="240"/>
                    </a:lnTo>
                    <a:lnTo>
                      <a:pt x="68" y="256"/>
                    </a:lnTo>
                    <a:lnTo>
                      <a:pt x="52" y="256"/>
                    </a:lnTo>
                    <a:lnTo>
                      <a:pt x="52" y="272"/>
                    </a:lnTo>
                    <a:lnTo>
                      <a:pt x="18" y="272"/>
                    </a:lnTo>
                    <a:lnTo>
                      <a:pt x="18" y="289"/>
                    </a:lnTo>
                    <a:lnTo>
                      <a:pt x="0" y="289"/>
                    </a:lnTo>
                    <a:lnTo>
                      <a:pt x="18" y="289"/>
                    </a:lnTo>
                    <a:close/>
                  </a:path>
                </a:pathLst>
              </a:custGeom>
              <a:grpFill/>
              <a:ln w="9525" cap="flat" cmpd="sng">
                <a:solidFill>
                  <a:schemeClr val="bg1"/>
                </a:solidFill>
                <a:prstDash val="solid"/>
                <a:round/>
                <a:headEnd type="none" w="med" len="med"/>
                <a:tailEnd type="none" w="med" len="med"/>
              </a:ln>
              <a:effectLst/>
            </p:spPr>
            <p:txBody>
              <a:bodyPr/>
              <a:lstStyle/>
              <a:p>
                <a:pPr marL="0" marR="0" lvl="0" indent="0" algn="ctr" defTabSz="914400" eaLnBrk="1" latinLnBrk="0" hangingPunct="1">
                  <a:spcBef>
                    <a:spcPts val="0"/>
                  </a:spcBef>
                  <a:spcAft>
                    <a:spcPts val="0"/>
                  </a:spcAft>
                  <a:buClrTx/>
                  <a:buSzTx/>
                  <a:buFontTx/>
                  <a:buNone/>
                  <a:defRPr/>
                </a:pPr>
                <a:endParaRPr kumimoji="0" lang="en-US" sz="800" b="0" i="0" u="none" strike="noStrike" kern="0" cap="none" spc="0" normalizeH="0" baseline="0" noProof="0">
                  <a:ln>
                    <a:noFill/>
                  </a:ln>
                  <a:solidFill>
                    <a:schemeClr val="tx1">
                      <a:lumMod val="85000"/>
                      <a:lumOff val="15000"/>
                    </a:schemeClr>
                  </a:solidFill>
                  <a:effectLst/>
                  <a:uLnTx/>
                  <a:uFillTx/>
                </a:endParaRPr>
              </a:p>
            </p:txBody>
          </p:sp>
          <p:sp>
            <p:nvSpPr>
              <p:cNvPr id="32" name="Freeform 24"/>
              <p:cNvSpPr/>
              <p:nvPr/>
            </p:nvSpPr>
            <p:spPr bwMode="auto">
              <a:xfrm>
                <a:off x="3027369" y="2095721"/>
                <a:ext cx="1027790" cy="587175"/>
              </a:xfrm>
              <a:custGeom>
                <a:avLst/>
                <a:gdLst>
                  <a:gd name="T0" fmla="*/ 3228 w 3281"/>
                  <a:gd name="T1" fmla="*/ 1712 h 2007"/>
                  <a:gd name="T2" fmla="*/ 3265 w 3281"/>
                  <a:gd name="T3" fmla="*/ 1547 h 2007"/>
                  <a:gd name="T4" fmla="*/ 3207 w 3281"/>
                  <a:gd name="T5" fmla="*/ 1488 h 2007"/>
                  <a:gd name="T6" fmla="*/ 3157 w 3281"/>
                  <a:gd name="T7" fmla="*/ 1254 h 2007"/>
                  <a:gd name="T8" fmla="*/ 3105 w 3281"/>
                  <a:gd name="T9" fmla="*/ 1141 h 2007"/>
                  <a:gd name="T10" fmla="*/ 3028 w 3281"/>
                  <a:gd name="T11" fmla="*/ 1032 h 2007"/>
                  <a:gd name="T12" fmla="*/ 2958 w 3281"/>
                  <a:gd name="T13" fmla="*/ 1105 h 2007"/>
                  <a:gd name="T14" fmla="*/ 2693 w 3281"/>
                  <a:gd name="T15" fmla="*/ 1160 h 2007"/>
                  <a:gd name="T16" fmla="*/ 2623 w 3281"/>
                  <a:gd name="T17" fmla="*/ 1123 h 2007"/>
                  <a:gd name="T18" fmla="*/ 2403 w 3281"/>
                  <a:gd name="T19" fmla="*/ 960 h 2007"/>
                  <a:gd name="T20" fmla="*/ 2248 w 3281"/>
                  <a:gd name="T21" fmla="*/ 899 h 2007"/>
                  <a:gd name="T22" fmla="*/ 1995 w 3281"/>
                  <a:gd name="T23" fmla="*/ 827 h 2007"/>
                  <a:gd name="T24" fmla="*/ 1947 w 3281"/>
                  <a:gd name="T25" fmla="*/ 791 h 2007"/>
                  <a:gd name="T26" fmla="*/ 1836 w 3281"/>
                  <a:gd name="T27" fmla="*/ 660 h 2007"/>
                  <a:gd name="T28" fmla="*/ 1784 w 3281"/>
                  <a:gd name="T29" fmla="*/ 510 h 2007"/>
                  <a:gd name="T30" fmla="*/ 1768 w 3281"/>
                  <a:gd name="T31" fmla="*/ 256 h 2007"/>
                  <a:gd name="T32" fmla="*/ 1836 w 3281"/>
                  <a:gd name="T33" fmla="*/ 219 h 2007"/>
                  <a:gd name="T34" fmla="*/ 1826 w 3281"/>
                  <a:gd name="T35" fmla="*/ 75 h 2007"/>
                  <a:gd name="T36" fmla="*/ 1539 w 3281"/>
                  <a:gd name="T37" fmla="*/ 39 h 2007"/>
                  <a:gd name="T38" fmla="*/ 1383 w 3281"/>
                  <a:gd name="T39" fmla="*/ 75 h 2007"/>
                  <a:gd name="T40" fmla="*/ 865 w 3281"/>
                  <a:gd name="T41" fmla="*/ 18 h 2007"/>
                  <a:gd name="T42" fmla="*/ 738 w 3281"/>
                  <a:gd name="T43" fmla="*/ 257 h 2007"/>
                  <a:gd name="T44" fmla="*/ 636 w 3281"/>
                  <a:gd name="T45" fmla="*/ 223 h 2007"/>
                  <a:gd name="T46" fmla="*/ 576 w 3281"/>
                  <a:gd name="T47" fmla="*/ 168 h 2007"/>
                  <a:gd name="T48" fmla="*/ 440 w 3281"/>
                  <a:gd name="T49" fmla="*/ 168 h 2007"/>
                  <a:gd name="T50" fmla="*/ 140 w 3281"/>
                  <a:gd name="T51" fmla="*/ 341 h 2007"/>
                  <a:gd name="T52" fmla="*/ 19 w 3281"/>
                  <a:gd name="T53" fmla="*/ 472 h 2007"/>
                  <a:gd name="T54" fmla="*/ 19 w 3281"/>
                  <a:gd name="T55" fmla="*/ 762 h 2007"/>
                  <a:gd name="T56" fmla="*/ 74 w 3281"/>
                  <a:gd name="T57" fmla="*/ 823 h 2007"/>
                  <a:gd name="T58" fmla="*/ 188 w 3281"/>
                  <a:gd name="T59" fmla="*/ 943 h 2007"/>
                  <a:gd name="T60" fmla="*/ 251 w 3281"/>
                  <a:gd name="T61" fmla="*/ 982 h 2007"/>
                  <a:gd name="T62" fmla="*/ 324 w 3281"/>
                  <a:gd name="T63" fmla="*/ 982 h 2007"/>
                  <a:gd name="T64" fmla="*/ 515 w 3281"/>
                  <a:gd name="T65" fmla="*/ 1080 h 2007"/>
                  <a:gd name="T66" fmla="*/ 575 w 3281"/>
                  <a:gd name="T67" fmla="*/ 1178 h 2007"/>
                  <a:gd name="T68" fmla="*/ 647 w 3281"/>
                  <a:gd name="T69" fmla="*/ 1235 h 2007"/>
                  <a:gd name="T70" fmla="*/ 684 w 3281"/>
                  <a:gd name="T71" fmla="*/ 1295 h 2007"/>
                  <a:gd name="T72" fmla="*/ 785 w 3281"/>
                  <a:gd name="T73" fmla="*/ 1395 h 2007"/>
                  <a:gd name="T74" fmla="*/ 900 w 3281"/>
                  <a:gd name="T75" fmla="*/ 1435 h 2007"/>
                  <a:gd name="T76" fmla="*/ 937 w 3281"/>
                  <a:gd name="T77" fmla="*/ 1552 h 2007"/>
                  <a:gd name="T78" fmla="*/ 1071 w 3281"/>
                  <a:gd name="T79" fmla="*/ 1588 h 2007"/>
                  <a:gd name="T80" fmla="*/ 1147 w 3281"/>
                  <a:gd name="T81" fmla="*/ 1652 h 2007"/>
                  <a:gd name="T82" fmla="*/ 1532 w 3281"/>
                  <a:gd name="T83" fmla="*/ 1692 h 2007"/>
                  <a:gd name="T84" fmla="*/ 1664 w 3281"/>
                  <a:gd name="T85" fmla="*/ 1770 h 2007"/>
                  <a:gd name="T86" fmla="*/ 1781 w 3281"/>
                  <a:gd name="T87" fmla="*/ 1692 h 2007"/>
                  <a:gd name="T88" fmla="*/ 1895 w 3281"/>
                  <a:gd name="T89" fmla="*/ 1669 h 2007"/>
                  <a:gd name="T90" fmla="*/ 2050 w 3281"/>
                  <a:gd name="T91" fmla="*/ 1749 h 2007"/>
                  <a:gd name="T92" fmla="*/ 2106 w 3281"/>
                  <a:gd name="T93" fmla="*/ 1868 h 2007"/>
                  <a:gd name="T94" fmla="*/ 2489 w 3281"/>
                  <a:gd name="T95" fmla="*/ 2007 h 2007"/>
                  <a:gd name="T96" fmla="*/ 2529 w 3281"/>
                  <a:gd name="T97" fmla="*/ 1946 h 2007"/>
                  <a:gd name="T98" fmla="*/ 2662 w 3281"/>
                  <a:gd name="T99" fmla="*/ 1907 h 2007"/>
                  <a:gd name="T100" fmla="*/ 2718 w 3281"/>
                  <a:gd name="T101" fmla="*/ 1828 h 2007"/>
                  <a:gd name="T102" fmla="*/ 2931 w 3281"/>
                  <a:gd name="T103" fmla="*/ 1907 h 2007"/>
                  <a:gd name="T104" fmla="*/ 3141 w 3281"/>
                  <a:gd name="T105" fmla="*/ 1828 h 2007"/>
                  <a:gd name="T106" fmla="*/ 3219 w 3281"/>
                  <a:gd name="T107" fmla="*/ 1868 h 2007"/>
                  <a:gd name="T108" fmla="*/ 3274 w 3281"/>
                  <a:gd name="T109" fmla="*/ 1921 h 200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281"/>
                  <a:gd name="T166" fmla="*/ 0 h 2007"/>
                  <a:gd name="T167" fmla="*/ 3281 w 3281"/>
                  <a:gd name="T168" fmla="*/ 2007 h 200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281" h="2007">
                    <a:moveTo>
                      <a:pt x="3274" y="1921"/>
                    </a:moveTo>
                    <a:lnTo>
                      <a:pt x="3281" y="1766"/>
                    </a:lnTo>
                    <a:lnTo>
                      <a:pt x="3243" y="1733"/>
                    </a:lnTo>
                    <a:lnTo>
                      <a:pt x="3228" y="1733"/>
                    </a:lnTo>
                    <a:lnTo>
                      <a:pt x="3228" y="1712"/>
                    </a:lnTo>
                    <a:lnTo>
                      <a:pt x="3186" y="1712"/>
                    </a:lnTo>
                    <a:lnTo>
                      <a:pt x="3189" y="1712"/>
                    </a:lnTo>
                    <a:lnTo>
                      <a:pt x="3189" y="1675"/>
                    </a:lnTo>
                    <a:lnTo>
                      <a:pt x="3265" y="1675"/>
                    </a:lnTo>
                    <a:lnTo>
                      <a:pt x="3265" y="1547"/>
                    </a:lnTo>
                    <a:lnTo>
                      <a:pt x="3243" y="1547"/>
                    </a:lnTo>
                    <a:lnTo>
                      <a:pt x="3243" y="1525"/>
                    </a:lnTo>
                    <a:lnTo>
                      <a:pt x="3228" y="1525"/>
                    </a:lnTo>
                    <a:lnTo>
                      <a:pt x="3228" y="1488"/>
                    </a:lnTo>
                    <a:lnTo>
                      <a:pt x="3207" y="1488"/>
                    </a:lnTo>
                    <a:lnTo>
                      <a:pt x="3189" y="1287"/>
                    </a:lnTo>
                    <a:lnTo>
                      <a:pt x="3170" y="1287"/>
                    </a:lnTo>
                    <a:lnTo>
                      <a:pt x="3170" y="1271"/>
                    </a:lnTo>
                    <a:lnTo>
                      <a:pt x="3157" y="1271"/>
                    </a:lnTo>
                    <a:lnTo>
                      <a:pt x="3157" y="1254"/>
                    </a:lnTo>
                    <a:lnTo>
                      <a:pt x="3139" y="1234"/>
                    </a:lnTo>
                    <a:lnTo>
                      <a:pt x="3139" y="1194"/>
                    </a:lnTo>
                    <a:lnTo>
                      <a:pt x="3123" y="1176"/>
                    </a:lnTo>
                    <a:lnTo>
                      <a:pt x="3123" y="1141"/>
                    </a:lnTo>
                    <a:lnTo>
                      <a:pt x="3105" y="1141"/>
                    </a:lnTo>
                    <a:lnTo>
                      <a:pt x="3087" y="1123"/>
                    </a:lnTo>
                    <a:lnTo>
                      <a:pt x="3067" y="1123"/>
                    </a:lnTo>
                    <a:lnTo>
                      <a:pt x="3067" y="1105"/>
                    </a:lnTo>
                    <a:lnTo>
                      <a:pt x="3028" y="1105"/>
                    </a:lnTo>
                    <a:lnTo>
                      <a:pt x="3028" y="1032"/>
                    </a:lnTo>
                    <a:lnTo>
                      <a:pt x="3012" y="1032"/>
                    </a:lnTo>
                    <a:lnTo>
                      <a:pt x="3012" y="1008"/>
                    </a:lnTo>
                    <a:lnTo>
                      <a:pt x="2994" y="1008"/>
                    </a:lnTo>
                    <a:lnTo>
                      <a:pt x="2958" y="1051"/>
                    </a:lnTo>
                    <a:lnTo>
                      <a:pt x="2958" y="1105"/>
                    </a:lnTo>
                    <a:lnTo>
                      <a:pt x="2817" y="1105"/>
                    </a:lnTo>
                    <a:lnTo>
                      <a:pt x="2800" y="1123"/>
                    </a:lnTo>
                    <a:lnTo>
                      <a:pt x="2800" y="1176"/>
                    </a:lnTo>
                    <a:lnTo>
                      <a:pt x="2693" y="1176"/>
                    </a:lnTo>
                    <a:lnTo>
                      <a:pt x="2693" y="1160"/>
                    </a:lnTo>
                    <a:lnTo>
                      <a:pt x="2675" y="1160"/>
                    </a:lnTo>
                    <a:lnTo>
                      <a:pt x="2675" y="1141"/>
                    </a:lnTo>
                    <a:lnTo>
                      <a:pt x="2656" y="1141"/>
                    </a:lnTo>
                    <a:lnTo>
                      <a:pt x="2638" y="1123"/>
                    </a:lnTo>
                    <a:lnTo>
                      <a:pt x="2623" y="1123"/>
                    </a:lnTo>
                    <a:lnTo>
                      <a:pt x="2623" y="995"/>
                    </a:lnTo>
                    <a:lnTo>
                      <a:pt x="2547" y="995"/>
                    </a:lnTo>
                    <a:lnTo>
                      <a:pt x="2547" y="975"/>
                    </a:lnTo>
                    <a:lnTo>
                      <a:pt x="2530" y="960"/>
                    </a:lnTo>
                    <a:lnTo>
                      <a:pt x="2403" y="960"/>
                    </a:lnTo>
                    <a:lnTo>
                      <a:pt x="2403" y="936"/>
                    </a:lnTo>
                    <a:lnTo>
                      <a:pt x="2285" y="936"/>
                    </a:lnTo>
                    <a:lnTo>
                      <a:pt x="2262" y="920"/>
                    </a:lnTo>
                    <a:lnTo>
                      <a:pt x="2262" y="899"/>
                    </a:lnTo>
                    <a:lnTo>
                      <a:pt x="2248" y="899"/>
                    </a:lnTo>
                    <a:lnTo>
                      <a:pt x="2225" y="885"/>
                    </a:lnTo>
                    <a:lnTo>
                      <a:pt x="2071" y="885"/>
                    </a:lnTo>
                    <a:lnTo>
                      <a:pt x="2071" y="860"/>
                    </a:lnTo>
                    <a:lnTo>
                      <a:pt x="2032" y="860"/>
                    </a:lnTo>
                    <a:lnTo>
                      <a:pt x="1995" y="827"/>
                    </a:lnTo>
                    <a:lnTo>
                      <a:pt x="1980" y="827"/>
                    </a:lnTo>
                    <a:lnTo>
                      <a:pt x="1980" y="806"/>
                    </a:lnTo>
                    <a:lnTo>
                      <a:pt x="1965" y="806"/>
                    </a:lnTo>
                    <a:lnTo>
                      <a:pt x="1965" y="791"/>
                    </a:lnTo>
                    <a:lnTo>
                      <a:pt x="1947" y="791"/>
                    </a:lnTo>
                    <a:lnTo>
                      <a:pt x="1948" y="787"/>
                    </a:lnTo>
                    <a:lnTo>
                      <a:pt x="1930" y="791"/>
                    </a:lnTo>
                    <a:lnTo>
                      <a:pt x="1874" y="791"/>
                    </a:lnTo>
                    <a:lnTo>
                      <a:pt x="1836" y="752"/>
                    </a:lnTo>
                    <a:lnTo>
                      <a:pt x="1836" y="660"/>
                    </a:lnTo>
                    <a:lnTo>
                      <a:pt x="1820" y="645"/>
                    </a:lnTo>
                    <a:lnTo>
                      <a:pt x="1802" y="645"/>
                    </a:lnTo>
                    <a:lnTo>
                      <a:pt x="1802" y="622"/>
                    </a:lnTo>
                    <a:lnTo>
                      <a:pt x="1784" y="607"/>
                    </a:lnTo>
                    <a:lnTo>
                      <a:pt x="1784" y="510"/>
                    </a:lnTo>
                    <a:lnTo>
                      <a:pt x="1768" y="510"/>
                    </a:lnTo>
                    <a:lnTo>
                      <a:pt x="1747" y="493"/>
                    </a:lnTo>
                    <a:lnTo>
                      <a:pt x="1747" y="292"/>
                    </a:lnTo>
                    <a:lnTo>
                      <a:pt x="1768" y="273"/>
                    </a:lnTo>
                    <a:lnTo>
                      <a:pt x="1768" y="256"/>
                    </a:lnTo>
                    <a:lnTo>
                      <a:pt x="1784" y="256"/>
                    </a:lnTo>
                    <a:lnTo>
                      <a:pt x="1802" y="234"/>
                    </a:lnTo>
                    <a:lnTo>
                      <a:pt x="1820" y="234"/>
                    </a:lnTo>
                    <a:lnTo>
                      <a:pt x="1820" y="219"/>
                    </a:lnTo>
                    <a:lnTo>
                      <a:pt x="1836" y="219"/>
                    </a:lnTo>
                    <a:lnTo>
                      <a:pt x="1869" y="92"/>
                    </a:lnTo>
                    <a:lnTo>
                      <a:pt x="1869" y="95"/>
                    </a:lnTo>
                    <a:lnTo>
                      <a:pt x="1847" y="92"/>
                    </a:lnTo>
                    <a:lnTo>
                      <a:pt x="1847" y="75"/>
                    </a:lnTo>
                    <a:lnTo>
                      <a:pt x="1826" y="75"/>
                    </a:lnTo>
                    <a:lnTo>
                      <a:pt x="1826" y="52"/>
                    </a:lnTo>
                    <a:lnTo>
                      <a:pt x="1809" y="39"/>
                    </a:lnTo>
                    <a:lnTo>
                      <a:pt x="1809" y="18"/>
                    </a:lnTo>
                    <a:lnTo>
                      <a:pt x="1559" y="18"/>
                    </a:lnTo>
                    <a:lnTo>
                      <a:pt x="1539" y="39"/>
                    </a:lnTo>
                    <a:lnTo>
                      <a:pt x="1523" y="39"/>
                    </a:lnTo>
                    <a:lnTo>
                      <a:pt x="1523" y="52"/>
                    </a:lnTo>
                    <a:lnTo>
                      <a:pt x="1434" y="52"/>
                    </a:lnTo>
                    <a:lnTo>
                      <a:pt x="1434" y="75"/>
                    </a:lnTo>
                    <a:lnTo>
                      <a:pt x="1383" y="75"/>
                    </a:lnTo>
                    <a:lnTo>
                      <a:pt x="1383" y="92"/>
                    </a:lnTo>
                    <a:lnTo>
                      <a:pt x="879" y="92"/>
                    </a:lnTo>
                    <a:lnTo>
                      <a:pt x="879" y="52"/>
                    </a:lnTo>
                    <a:lnTo>
                      <a:pt x="865" y="52"/>
                    </a:lnTo>
                    <a:lnTo>
                      <a:pt x="865" y="18"/>
                    </a:lnTo>
                    <a:lnTo>
                      <a:pt x="847" y="18"/>
                    </a:lnTo>
                    <a:lnTo>
                      <a:pt x="847" y="0"/>
                    </a:lnTo>
                    <a:lnTo>
                      <a:pt x="760" y="0"/>
                    </a:lnTo>
                    <a:lnTo>
                      <a:pt x="760" y="18"/>
                    </a:lnTo>
                    <a:lnTo>
                      <a:pt x="738" y="257"/>
                    </a:lnTo>
                    <a:lnTo>
                      <a:pt x="724" y="257"/>
                    </a:lnTo>
                    <a:lnTo>
                      <a:pt x="724" y="278"/>
                    </a:lnTo>
                    <a:lnTo>
                      <a:pt x="670" y="278"/>
                    </a:lnTo>
                    <a:lnTo>
                      <a:pt x="647" y="240"/>
                    </a:lnTo>
                    <a:lnTo>
                      <a:pt x="636" y="223"/>
                    </a:lnTo>
                    <a:lnTo>
                      <a:pt x="636" y="208"/>
                    </a:lnTo>
                    <a:lnTo>
                      <a:pt x="615" y="208"/>
                    </a:lnTo>
                    <a:lnTo>
                      <a:pt x="600" y="184"/>
                    </a:lnTo>
                    <a:lnTo>
                      <a:pt x="576" y="184"/>
                    </a:lnTo>
                    <a:lnTo>
                      <a:pt x="576" y="168"/>
                    </a:lnTo>
                    <a:lnTo>
                      <a:pt x="558" y="168"/>
                    </a:lnTo>
                    <a:lnTo>
                      <a:pt x="558" y="146"/>
                    </a:lnTo>
                    <a:lnTo>
                      <a:pt x="454" y="146"/>
                    </a:lnTo>
                    <a:lnTo>
                      <a:pt x="454" y="168"/>
                    </a:lnTo>
                    <a:lnTo>
                      <a:pt x="440" y="168"/>
                    </a:lnTo>
                    <a:lnTo>
                      <a:pt x="362" y="208"/>
                    </a:lnTo>
                    <a:lnTo>
                      <a:pt x="350" y="223"/>
                    </a:lnTo>
                    <a:lnTo>
                      <a:pt x="350" y="240"/>
                    </a:lnTo>
                    <a:lnTo>
                      <a:pt x="330" y="257"/>
                    </a:lnTo>
                    <a:lnTo>
                      <a:pt x="140" y="341"/>
                    </a:lnTo>
                    <a:lnTo>
                      <a:pt x="132" y="341"/>
                    </a:lnTo>
                    <a:lnTo>
                      <a:pt x="132" y="508"/>
                    </a:lnTo>
                    <a:lnTo>
                      <a:pt x="74" y="508"/>
                    </a:lnTo>
                    <a:lnTo>
                      <a:pt x="74" y="472"/>
                    </a:lnTo>
                    <a:lnTo>
                      <a:pt x="19" y="472"/>
                    </a:lnTo>
                    <a:lnTo>
                      <a:pt x="19" y="628"/>
                    </a:lnTo>
                    <a:lnTo>
                      <a:pt x="0" y="628"/>
                    </a:lnTo>
                    <a:lnTo>
                      <a:pt x="0" y="747"/>
                    </a:lnTo>
                    <a:lnTo>
                      <a:pt x="19" y="747"/>
                    </a:lnTo>
                    <a:lnTo>
                      <a:pt x="19" y="762"/>
                    </a:lnTo>
                    <a:lnTo>
                      <a:pt x="35" y="762"/>
                    </a:lnTo>
                    <a:lnTo>
                      <a:pt x="35" y="788"/>
                    </a:lnTo>
                    <a:lnTo>
                      <a:pt x="52" y="788"/>
                    </a:lnTo>
                    <a:lnTo>
                      <a:pt x="52" y="805"/>
                    </a:lnTo>
                    <a:lnTo>
                      <a:pt x="74" y="823"/>
                    </a:lnTo>
                    <a:lnTo>
                      <a:pt x="94" y="823"/>
                    </a:lnTo>
                    <a:lnTo>
                      <a:pt x="94" y="843"/>
                    </a:lnTo>
                    <a:lnTo>
                      <a:pt x="169" y="923"/>
                    </a:lnTo>
                    <a:lnTo>
                      <a:pt x="188" y="923"/>
                    </a:lnTo>
                    <a:lnTo>
                      <a:pt x="188" y="943"/>
                    </a:lnTo>
                    <a:lnTo>
                      <a:pt x="209" y="943"/>
                    </a:lnTo>
                    <a:lnTo>
                      <a:pt x="209" y="960"/>
                    </a:lnTo>
                    <a:lnTo>
                      <a:pt x="228" y="960"/>
                    </a:lnTo>
                    <a:lnTo>
                      <a:pt x="228" y="982"/>
                    </a:lnTo>
                    <a:lnTo>
                      <a:pt x="251" y="982"/>
                    </a:lnTo>
                    <a:lnTo>
                      <a:pt x="251" y="1000"/>
                    </a:lnTo>
                    <a:lnTo>
                      <a:pt x="282" y="1000"/>
                    </a:lnTo>
                    <a:lnTo>
                      <a:pt x="282" y="1017"/>
                    </a:lnTo>
                    <a:lnTo>
                      <a:pt x="324" y="1017"/>
                    </a:lnTo>
                    <a:lnTo>
                      <a:pt x="324" y="982"/>
                    </a:lnTo>
                    <a:lnTo>
                      <a:pt x="440" y="982"/>
                    </a:lnTo>
                    <a:lnTo>
                      <a:pt x="440" y="1017"/>
                    </a:lnTo>
                    <a:lnTo>
                      <a:pt x="478" y="1017"/>
                    </a:lnTo>
                    <a:lnTo>
                      <a:pt x="478" y="1041"/>
                    </a:lnTo>
                    <a:lnTo>
                      <a:pt x="515" y="1080"/>
                    </a:lnTo>
                    <a:lnTo>
                      <a:pt x="535" y="1080"/>
                    </a:lnTo>
                    <a:lnTo>
                      <a:pt x="535" y="1119"/>
                    </a:lnTo>
                    <a:lnTo>
                      <a:pt x="552" y="1119"/>
                    </a:lnTo>
                    <a:lnTo>
                      <a:pt x="552" y="1156"/>
                    </a:lnTo>
                    <a:lnTo>
                      <a:pt x="575" y="1178"/>
                    </a:lnTo>
                    <a:lnTo>
                      <a:pt x="575" y="1198"/>
                    </a:lnTo>
                    <a:lnTo>
                      <a:pt x="613" y="1198"/>
                    </a:lnTo>
                    <a:lnTo>
                      <a:pt x="636" y="1219"/>
                    </a:lnTo>
                    <a:lnTo>
                      <a:pt x="636" y="1235"/>
                    </a:lnTo>
                    <a:lnTo>
                      <a:pt x="647" y="1235"/>
                    </a:lnTo>
                    <a:lnTo>
                      <a:pt x="647" y="1258"/>
                    </a:lnTo>
                    <a:lnTo>
                      <a:pt x="670" y="1258"/>
                    </a:lnTo>
                    <a:lnTo>
                      <a:pt x="670" y="1280"/>
                    </a:lnTo>
                    <a:lnTo>
                      <a:pt x="684" y="1280"/>
                    </a:lnTo>
                    <a:lnTo>
                      <a:pt x="684" y="1295"/>
                    </a:lnTo>
                    <a:lnTo>
                      <a:pt x="747" y="1359"/>
                    </a:lnTo>
                    <a:lnTo>
                      <a:pt x="764" y="1359"/>
                    </a:lnTo>
                    <a:lnTo>
                      <a:pt x="764" y="1374"/>
                    </a:lnTo>
                    <a:lnTo>
                      <a:pt x="785" y="1374"/>
                    </a:lnTo>
                    <a:lnTo>
                      <a:pt x="785" y="1395"/>
                    </a:lnTo>
                    <a:lnTo>
                      <a:pt x="804" y="1395"/>
                    </a:lnTo>
                    <a:lnTo>
                      <a:pt x="844" y="1416"/>
                    </a:lnTo>
                    <a:lnTo>
                      <a:pt x="879" y="1416"/>
                    </a:lnTo>
                    <a:lnTo>
                      <a:pt x="879" y="1435"/>
                    </a:lnTo>
                    <a:lnTo>
                      <a:pt x="900" y="1435"/>
                    </a:lnTo>
                    <a:lnTo>
                      <a:pt x="900" y="1451"/>
                    </a:lnTo>
                    <a:lnTo>
                      <a:pt x="918" y="1473"/>
                    </a:lnTo>
                    <a:lnTo>
                      <a:pt x="918" y="1497"/>
                    </a:lnTo>
                    <a:lnTo>
                      <a:pt x="937" y="1497"/>
                    </a:lnTo>
                    <a:lnTo>
                      <a:pt x="937" y="1552"/>
                    </a:lnTo>
                    <a:lnTo>
                      <a:pt x="956" y="1552"/>
                    </a:lnTo>
                    <a:lnTo>
                      <a:pt x="956" y="1576"/>
                    </a:lnTo>
                    <a:lnTo>
                      <a:pt x="974" y="1576"/>
                    </a:lnTo>
                    <a:lnTo>
                      <a:pt x="974" y="1588"/>
                    </a:lnTo>
                    <a:lnTo>
                      <a:pt x="1071" y="1588"/>
                    </a:lnTo>
                    <a:lnTo>
                      <a:pt x="1091" y="1612"/>
                    </a:lnTo>
                    <a:lnTo>
                      <a:pt x="1129" y="1612"/>
                    </a:lnTo>
                    <a:lnTo>
                      <a:pt x="1129" y="1631"/>
                    </a:lnTo>
                    <a:lnTo>
                      <a:pt x="1147" y="1631"/>
                    </a:lnTo>
                    <a:lnTo>
                      <a:pt x="1147" y="1652"/>
                    </a:lnTo>
                    <a:lnTo>
                      <a:pt x="1183" y="1652"/>
                    </a:lnTo>
                    <a:lnTo>
                      <a:pt x="1183" y="1669"/>
                    </a:lnTo>
                    <a:lnTo>
                      <a:pt x="1316" y="1669"/>
                    </a:lnTo>
                    <a:lnTo>
                      <a:pt x="1316" y="1692"/>
                    </a:lnTo>
                    <a:lnTo>
                      <a:pt x="1532" y="1692"/>
                    </a:lnTo>
                    <a:lnTo>
                      <a:pt x="1532" y="1788"/>
                    </a:lnTo>
                    <a:lnTo>
                      <a:pt x="1664" y="1788"/>
                    </a:lnTo>
                    <a:lnTo>
                      <a:pt x="1626" y="1788"/>
                    </a:lnTo>
                    <a:lnTo>
                      <a:pt x="1645" y="1770"/>
                    </a:lnTo>
                    <a:lnTo>
                      <a:pt x="1664" y="1770"/>
                    </a:lnTo>
                    <a:lnTo>
                      <a:pt x="1701" y="1749"/>
                    </a:lnTo>
                    <a:lnTo>
                      <a:pt x="1761" y="1749"/>
                    </a:lnTo>
                    <a:lnTo>
                      <a:pt x="1761" y="1712"/>
                    </a:lnTo>
                    <a:lnTo>
                      <a:pt x="1781" y="1712"/>
                    </a:lnTo>
                    <a:lnTo>
                      <a:pt x="1781" y="1692"/>
                    </a:lnTo>
                    <a:lnTo>
                      <a:pt x="1801" y="1692"/>
                    </a:lnTo>
                    <a:lnTo>
                      <a:pt x="1801" y="1669"/>
                    </a:lnTo>
                    <a:lnTo>
                      <a:pt x="1820" y="1652"/>
                    </a:lnTo>
                    <a:lnTo>
                      <a:pt x="1895" y="1652"/>
                    </a:lnTo>
                    <a:lnTo>
                      <a:pt x="1895" y="1669"/>
                    </a:lnTo>
                    <a:lnTo>
                      <a:pt x="1915" y="1692"/>
                    </a:lnTo>
                    <a:lnTo>
                      <a:pt x="1915" y="1730"/>
                    </a:lnTo>
                    <a:lnTo>
                      <a:pt x="2032" y="1730"/>
                    </a:lnTo>
                    <a:lnTo>
                      <a:pt x="2032" y="1749"/>
                    </a:lnTo>
                    <a:lnTo>
                      <a:pt x="2050" y="1749"/>
                    </a:lnTo>
                    <a:lnTo>
                      <a:pt x="2050" y="1828"/>
                    </a:lnTo>
                    <a:lnTo>
                      <a:pt x="2071" y="1828"/>
                    </a:lnTo>
                    <a:lnTo>
                      <a:pt x="2085" y="1848"/>
                    </a:lnTo>
                    <a:lnTo>
                      <a:pt x="2106" y="1848"/>
                    </a:lnTo>
                    <a:lnTo>
                      <a:pt x="2106" y="1868"/>
                    </a:lnTo>
                    <a:lnTo>
                      <a:pt x="2125" y="1868"/>
                    </a:lnTo>
                    <a:lnTo>
                      <a:pt x="2125" y="1885"/>
                    </a:lnTo>
                    <a:lnTo>
                      <a:pt x="2148" y="1885"/>
                    </a:lnTo>
                    <a:lnTo>
                      <a:pt x="2148" y="2007"/>
                    </a:lnTo>
                    <a:lnTo>
                      <a:pt x="2489" y="2007"/>
                    </a:lnTo>
                    <a:lnTo>
                      <a:pt x="2489" y="1989"/>
                    </a:lnTo>
                    <a:lnTo>
                      <a:pt x="2507" y="1989"/>
                    </a:lnTo>
                    <a:lnTo>
                      <a:pt x="2507" y="1969"/>
                    </a:lnTo>
                    <a:lnTo>
                      <a:pt x="2529" y="1969"/>
                    </a:lnTo>
                    <a:lnTo>
                      <a:pt x="2529" y="1946"/>
                    </a:lnTo>
                    <a:lnTo>
                      <a:pt x="2566" y="1946"/>
                    </a:lnTo>
                    <a:lnTo>
                      <a:pt x="2566" y="1924"/>
                    </a:lnTo>
                    <a:lnTo>
                      <a:pt x="2643" y="1924"/>
                    </a:lnTo>
                    <a:lnTo>
                      <a:pt x="2643" y="1907"/>
                    </a:lnTo>
                    <a:lnTo>
                      <a:pt x="2662" y="1907"/>
                    </a:lnTo>
                    <a:lnTo>
                      <a:pt x="2662" y="1868"/>
                    </a:lnTo>
                    <a:lnTo>
                      <a:pt x="2680" y="1868"/>
                    </a:lnTo>
                    <a:lnTo>
                      <a:pt x="2680" y="1848"/>
                    </a:lnTo>
                    <a:lnTo>
                      <a:pt x="2718" y="1848"/>
                    </a:lnTo>
                    <a:lnTo>
                      <a:pt x="2718" y="1828"/>
                    </a:lnTo>
                    <a:lnTo>
                      <a:pt x="2817" y="1828"/>
                    </a:lnTo>
                    <a:lnTo>
                      <a:pt x="2870" y="1885"/>
                    </a:lnTo>
                    <a:lnTo>
                      <a:pt x="2889" y="1885"/>
                    </a:lnTo>
                    <a:lnTo>
                      <a:pt x="2889" y="1907"/>
                    </a:lnTo>
                    <a:lnTo>
                      <a:pt x="2931" y="1907"/>
                    </a:lnTo>
                    <a:lnTo>
                      <a:pt x="2931" y="1924"/>
                    </a:lnTo>
                    <a:lnTo>
                      <a:pt x="3087" y="1924"/>
                    </a:lnTo>
                    <a:lnTo>
                      <a:pt x="3087" y="1809"/>
                    </a:lnTo>
                    <a:lnTo>
                      <a:pt x="3141" y="1809"/>
                    </a:lnTo>
                    <a:lnTo>
                      <a:pt x="3141" y="1828"/>
                    </a:lnTo>
                    <a:lnTo>
                      <a:pt x="3159" y="1828"/>
                    </a:lnTo>
                    <a:lnTo>
                      <a:pt x="3159" y="1848"/>
                    </a:lnTo>
                    <a:lnTo>
                      <a:pt x="3176" y="1848"/>
                    </a:lnTo>
                    <a:lnTo>
                      <a:pt x="3196" y="1868"/>
                    </a:lnTo>
                    <a:lnTo>
                      <a:pt x="3219" y="1868"/>
                    </a:lnTo>
                    <a:lnTo>
                      <a:pt x="3219" y="1907"/>
                    </a:lnTo>
                    <a:lnTo>
                      <a:pt x="3235" y="1907"/>
                    </a:lnTo>
                    <a:lnTo>
                      <a:pt x="3235" y="1924"/>
                    </a:lnTo>
                    <a:lnTo>
                      <a:pt x="3274" y="1924"/>
                    </a:lnTo>
                    <a:lnTo>
                      <a:pt x="3274" y="1921"/>
                    </a:lnTo>
                    <a:close/>
                  </a:path>
                </a:pathLst>
              </a:custGeom>
              <a:grpFill/>
              <a:ln w="9525" cap="flat" cmpd="sng">
                <a:solidFill>
                  <a:schemeClr val="bg1"/>
                </a:solidFill>
                <a:prstDash val="solid"/>
                <a:round/>
                <a:headEnd type="none" w="med" len="med"/>
                <a:tailEnd type="none" w="med" len="med"/>
              </a:ln>
              <a:effectLst/>
            </p:spPr>
            <p:txBody>
              <a:bodyPr/>
              <a:lstStyle/>
              <a:p>
                <a:pPr marL="0" marR="0" lvl="0" indent="0" algn="ctr" defTabSz="914400" eaLnBrk="1" latinLnBrk="0" hangingPunct="1">
                  <a:spcBef>
                    <a:spcPts val="0"/>
                  </a:spcBef>
                  <a:spcAft>
                    <a:spcPts val="0"/>
                  </a:spcAft>
                  <a:buClrTx/>
                  <a:buSzTx/>
                  <a:buFontTx/>
                  <a:buNone/>
                  <a:defRPr/>
                </a:pPr>
                <a:endParaRPr kumimoji="0" lang="en-US" sz="800" b="0" i="0" u="none" strike="noStrike" kern="0" cap="none" spc="0" normalizeH="0" baseline="0" noProof="0">
                  <a:ln>
                    <a:noFill/>
                  </a:ln>
                  <a:solidFill>
                    <a:schemeClr val="tx1">
                      <a:lumMod val="85000"/>
                      <a:lumOff val="15000"/>
                    </a:schemeClr>
                  </a:solidFill>
                  <a:effectLst/>
                  <a:uLnTx/>
                  <a:uFillTx/>
                </a:endParaRPr>
              </a:p>
            </p:txBody>
          </p:sp>
          <p:sp>
            <p:nvSpPr>
              <p:cNvPr id="33" name="Freeform 25"/>
              <p:cNvSpPr/>
              <p:nvPr/>
            </p:nvSpPr>
            <p:spPr bwMode="auto">
              <a:xfrm>
                <a:off x="4624319" y="1935529"/>
                <a:ext cx="199461" cy="358247"/>
              </a:xfrm>
              <a:custGeom>
                <a:avLst/>
                <a:gdLst>
                  <a:gd name="T0" fmla="*/ 142 w 639"/>
                  <a:gd name="T1" fmla="*/ 192 h 1223"/>
                  <a:gd name="T2" fmla="*/ 156 w 639"/>
                  <a:gd name="T3" fmla="*/ 157 h 1223"/>
                  <a:gd name="T4" fmla="*/ 205 w 639"/>
                  <a:gd name="T5" fmla="*/ 136 h 1223"/>
                  <a:gd name="T6" fmla="*/ 300 w 639"/>
                  <a:gd name="T7" fmla="*/ 0 h 1223"/>
                  <a:gd name="T8" fmla="*/ 530 w 639"/>
                  <a:gd name="T9" fmla="*/ 27 h 1223"/>
                  <a:gd name="T10" fmla="*/ 512 w 639"/>
                  <a:gd name="T11" fmla="*/ 78 h 1223"/>
                  <a:gd name="T12" fmla="*/ 569 w 639"/>
                  <a:gd name="T13" fmla="*/ 102 h 1223"/>
                  <a:gd name="T14" fmla="*/ 586 w 639"/>
                  <a:gd name="T15" fmla="*/ 116 h 1223"/>
                  <a:gd name="T16" fmla="*/ 569 w 639"/>
                  <a:gd name="T17" fmla="*/ 214 h 1223"/>
                  <a:gd name="T18" fmla="*/ 498 w 639"/>
                  <a:gd name="T19" fmla="*/ 234 h 1223"/>
                  <a:gd name="T20" fmla="*/ 530 w 639"/>
                  <a:gd name="T21" fmla="*/ 251 h 1223"/>
                  <a:gd name="T22" fmla="*/ 512 w 639"/>
                  <a:gd name="T23" fmla="*/ 289 h 1223"/>
                  <a:gd name="T24" fmla="*/ 498 w 639"/>
                  <a:gd name="T25" fmla="*/ 311 h 1223"/>
                  <a:gd name="T26" fmla="*/ 512 w 639"/>
                  <a:gd name="T27" fmla="*/ 408 h 1223"/>
                  <a:gd name="T28" fmla="*/ 639 w 639"/>
                  <a:gd name="T29" fmla="*/ 422 h 1223"/>
                  <a:gd name="T30" fmla="*/ 620 w 639"/>
                  <a:gd name="T31" fmla="*/ 537 h 1223"/>
                  <a:gd name="T32" fmla="*/ 605 w 639"/>
                  <a:gd name="T33" fmla="*/ 555 h 1223"/>
                  <a:gd name="T34" fmla="*/ 586 w 639"/>
                  <a:gd name="T35" fmla="*/ 578 h 1223"/>
                  <a:gd name="T36" fmla="*/ 551 w 639"/>
                  <a:gd name="T37" fmla="*/ 590 h 1223"/>
                  <a:gd name="T38" fmla="*/ 530 w 639"/>
                  <a:gd name="T39" fmla="*/ 611 h 1223"/>
                  <a:gd name="T40" fmla="*/ 512 w 639"/>
                  <a:gd name="T41" fmla="*/ 654 h 1223"/>
                  <a:gd name="T42" fmla="*/ 569 w 639"/>
                  <a:gd name="T43" fmla="*/ 727 h 1223"/>
                  <a:gd name="T44" fmla="*/ 620 w 639"/>
                  <a:gd name="T45" fmla="*/ 748 h 1223"/>
                  <a:gd name="T46" fmla="*/ 617 w 639"/>
                  <a:gd name="T47" fmla="*/ 791 h 1223"/>
                  <a:gd name="T48" fmla="*/ 596 w 639"/>
                  <a:gd name="T49" fmla="*/ 885 h 1223"/>
                  <a:gd name="T50" fmla="*/ 586 w 639"/>
                  <a:gd name="T51" fmla="*/ 936 h 1223"/>
                  <a:gd name="T52" fmla="*/ 551 w 639"/>
                  <a:gd name="T53" fmla="*/ 962 h 1223"/>
                  <a:gd name="T54" fmla="*/ 530 w 639"/>
                  <a:gd name="T55" fmla="*/ 980 h 1223"/>
                  <a:gd name="T56" fmla="*/ 512 w 639"/>
                  <a:gd name="T57" fmla="*/ 995 h 1223"/>
                  <a:gd name="T58" fmla="*/ 498 w 639"/>
                  <a:gd name="T59" fmla="*/ 1015 h 1223"/>
                  <a:gd name="T60" fmla="*/ 477 w 639"/>
                  <a:gd name="T61" fmla="*/ 1074 h 1223"/>
                  <a:gd name="T62" fmla="*/ 465 w 639"/>
                  <a:gd name="T63" fmla="*/ 1089 h 1223"/>
                  <a:gd name="T64" fmla="*/ 423 w 639"/>
                  <a:gd name="T65" fmla="*/ 1112 h 1223"/>
                  <a:gd name="T66" fmla="*/ 385 w 639"/>
                  <a:gd name="T67" fmla="*/ 1129 h 1223"/>
                  <a:gd name="T68" fmla="*/ 315 w 639"/>
                  <a:gd name="T69" fmla="*/ 1150 h 1223"/>
                  <a:gd name="T70" fmla="*/ 300 w 639"/>
                  <a:gd name="T71" fmla="*/ 1188 h 1223"/>
                  <a:gd name="T72" fmla="*/ 281 w 639"/>
                  <a:gd name="T73" fmla="*/ 1206 h 1223"/>
                  <a:gd name="T74" fmla="*/ 125 w 639"/>
                  <a:gd name="T75" fmla="*/ 1213 h 1223"/>
                  <a:gd name="T76" fmla="*/ 104 w 639"/>
                  <a:gd name="T77" fmla="*/ 1214 h 1223"/>
                  <a:gd name="T78" fmla="*/ 81 w 639"/>
                  <a:gd name="T79" fmla="*/ 903 h 1223"/>
                  <a:gd name="T80" fmla="*/ 104 w 639"/>
                  <a:gd name="T81" fmla="*/ 661 h 1223"/>
                  <a:gd name="T82" fmla="*/ 125 w 639"/>
                  <a:gd name="T83" fmla="*/ 647 h 1223"/>
                  <a:gd name="T84" fmla="*/ 104 w 639"/>
                  <a:gd name="T85" fmla="*/ 550 h 1223"/>
                  <a:gd name="T86" fmla="*/ 125 w 639"/>
                  <a:gd name="T87" fmla="*/ 476 h 1223"/>
                  <a:gd name="T88" fmla="*/ 142 w 639"/>
                  <a:gd name="T89" fmla="*/ 438 h 1223"/>
                  <a:gd name="T90" fmla="*/ 0 w 639"/>
                  <a:gd name="T91" fmla="*/ 258 h 122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639"/>
                  <a:gd name="T139" fmla="*/ 0 h 1223"/>
                  <a:gd name="T140" fmla="*/ 639 w 639"/>
                  <a:gd name="T141" fmla="*/ 1223 h 122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639" h="1223">
                    <a:moveTo>
                      <a:pt x="0" y="252"/>
                    </a:moveTo>
                    <a:lnTo>
                      <a:pt x="142" y="192"/>
                    </a:lnTo>
                    <a:lnTo>
                      <a:pt x="142" y="157"/>
                    </a:lnTo>
                    <a:lnTo>
                      <a:pt x="156" y="157"/>
                    </a:lnTo>
                    <a:lnTo>
                      <a:pt x="156" y="136"/>
                    </a:lnTo>
                    <a:lnTo>
                      <a:pt x="205" y="136"/>
                    </a:lnTo>
                    <a:lnTo>
                      <a:pt x="205" y="0"/>
                    </a:lnTo>
                    <a:lnTo>
                      <a:pt x="300" y="0"/>
                    </a:lnTo>
                    <a:lnTo>
                      <a:pt x="315" y="27"/>
                    </a:lnTo>
                    <a:lnTo>
                      <a:pt x="530" y="27"/>
                    </a:lnTo>
                    <a:lnTo>
                      <a:pt x="530" y="78"/>
                    </a:lnTo>
                    <a:lnTo>
                      <a:pt x="512" y="78"/>
                    </a:lnTo>
                    <a:lnTo>
                      <a:pt x="512" y="102"/>
                    </a:lnTo>
                    <a:lnTo>
                      <a:pt x="569" y="102"/>
                    </a:lnTo>
                    <a:lnTo>
                      <a:pt x="569" y="116"/>
                    </a:lnTo>
                    <a:lnTo>
                      <a:pt x="586" y="116"/>
                    </a:lnTo>
                    <a:lnTo>
                      <a:pt x="586" y="214"/>
                    </a:lnTo>
                    <a:lnTo>
                      <a:pt x="569" y="214"/>
                    </a:lnTo>
                    <a:lnTo>
                      <a:pt x="569" y="234"/>
                    </a:lnTo>
                    <a:lnTo>
                      <a:pt x="498" y="234"/>
                    </a:lnTo>
                    <a:lnTo>
                      <a:pt x="498" y="251"/>
                    </a:lnTo>
                    <a:lnTo>
                      <a:pt x="530" y="251"/>
                    </a:lnTo>
                    <a:lnTo>
                      <a:pt x="530" y="289"/>
                    </a:lnTo>
                    <a:lnTo>
                      <a:pt x="512" y="289"/>
                    </a:lnTo>
                    <a:lnTo>
                      <a:pt x="512" y="311"/>
                    </a:lnTo>
                    <a:lnTo>
                      <a:pt x="498" y="311"/>
                    </a:lnTo>
                    <a:lnTo>
                      <a:pt x="498" y="408"/>
                    </a:lnTo>
                    <a:lnTo>
                      <a:pt x="512" y="408"/>
                    </a:lnTo>
                    <a:lnTo>
                      <a:pt x="512" y="422"/>
                    </a:lnTo>
                    <a:lnTo>
                      <a:pt x="639" y="422"/>
                    </a:lnTo>
                    <a:lnTo>
                      <a:pt x="639" y="537"/>
                    </a:lnTo>
                    <a:lnTo>
                      <a:pt x="620" y="537"/>
                    </a:lnTo>
                    <a:lnTo>
                      <a:pt x="620" y="555"/>
                    </a:lnTo>
                    <a:lnTo>
                      <a:pt x="605" y="555"/>
                    </a:lnTo>
                    <a:lnTo>
                      <a:pt x="605" y="578"/>
                    </a:lnTo>
                    <a:lnTo>
                      <a:pt x="586" y="578"/>
                    </a:lnTo>
                    <a:lnTo>
                      <a:pt x="569" y="590"/>
                    </a:lnTo>
                    <a:lnTo>
                      <a:pt x="551" y="590"/>
                    </a:lnTo>
                    <a:lnTo>
                      <a:pt x="551" y="611"/>
                    </a:lnTo>
                    <a:lnTo>
                      <a:pt x="530" y="611"/>
                    </a:lnTo>
                    <a:lnTo>
                      <a:pt x="530" y="634"/>
                    </a:lnTo>
                    <a:lnTo>
                      <a:pt x="512" y="654"/>
                    </a:lnTo>
                    <a:lnTo>
                      <a:pt x="512" y="727"/>
                    </a:lnTo>
                    <a:lnTo>
                      <a:pt x="569" y="727"/>
                    </a:lnTo>
                    <a:lnTo>
                      <a:pt x="586" y="748"/>
                    </a:lnTo>
                    <a:lnTo>
                      <a:pt x="620" y="748"/>
                    </a:lnTo>
                    <a:lnTo>
                      <a:pt x="617" y="787"/>
                    </a:lnTo>
                    <a:lnTo>
                      <a:pt x="617" y="791"/>
                    </a:lnTo>
                    <a:lnTo>
                      <a:pt x="605" y="847"/>
                    </a:lnTo>
                    <a:lnTo>
                      <a:pt x="596" y="885"/>
                    </a:lnTo>
                    <a:lnTo>
                      <a:pt x="605" y="936"/>
                    </a:lnTo>
                    <a:lnTo>
                      <a:pt x="586" y="936"/>
                    </a:lnTo>
                    <a:lnTo>
                      <a:pt x="569" y="962"/>
                    </a:lnTo>
                    <a:lnTo>
                      <a:pt x="551" y="962"/>
                    </a:lnTo>
                    <a:lnTo>
                      <a:pt x="551" y="980"/>
                    </a:lnTo>
                    <a:lnTo>
                      <a:pt x="530" y="980"/>
                    </a:lnTo>
                    <a:lnTo>
                      <a:pt x="530" y="995"/>
                    </a:lnTo>
                    <a:lnTo>
                      <a:pt x="512" y="995"/>
                    </a:lnTo>
                    <a:lnTo>
                      <a:pt x="512" y="1015"/>
                    </a:lnTo>
                    <a:lnTo>
                      <a:pt x="498" y="1015"/>
                    </a:lnTo>
                    <a:lnTo>
                      <a:pt x="498" y="1052"/>
                    </a:lnTo>
                    <a:lnTo>
                      <a:pt x="477" y="1074"/>
                    </a:lnTo>
                    <a:lnTo>
                      <a:pt x="477" y="1089"/>
                    </a:lnTo>
                    <a:lnTo>
                      <a:pt x="465" y="1089"/>
                    </a:lnTo>
                    <a:lnTo>
                      <a:pt x="441" y="1112"/>
                    </a:lnTo>
                    <a:lnTo>
                      <a:pt x="423" y="1112"/>
                    </a:lnTo>
                    <a:lnTo>
                      <a:pt x="423" y="1129"/>
                    </a:lnTo>
                    <a:lnTo>
                      <a:pt x="385" y="1129"/>
                    </a:lnTo>
                    <a:lnTo>
                      <a:pt x="385" y="1150"/>
                    </a:lnTo>
                    <a:lnTo>
                      <a:pt x="315" y="1150"/>
                    </a:lnTo>
                    <a:lnTo>
                      <a:pt x="315" y="1188"/>
                    </a:lnTo>
                    <a:lnTo>
                      <a:pt x="300" y="1188"/>
                    </a:lnTo>
                    <a:lnTo>
                      <a:pt x="300" y="1206"/>
                    </a:lnTo>
                    <a:lnTo>
                      <a:pt x="281" y="1206"/>
                    </a:lnTo>
                    <a:lnTo>
                      <a:pt x="281" y="1223"/>
                    </a:lnTo>
                    <a:lnTo>
                      <a:pt x="125" y="1213"/>
                    </a:lnTo>
                    <a:lnTo>
                      <a:pt x="125" y="1214"/>
                    </a:lnTo>
                    <a:lnTo>
                      <a:pt x="104" y="1214"/>
                    </a:lnTo>
                    <a:lnTo>
                      <a:pt x="104" y="903"/>
                    </a:lnTo>
                    <a:lnTo>
                      <a:pt x="81" y="903"/>
                    </a:lnTo>
                    <a:lnTo>
                      <a:pt x="81" y="684"/>
                    </a:lnTo>
                    <a:lnTo>
                      <a:pt x="104" y="661"/>
                    </a:lnTo>
                    <a:lnTo>
                      <a:pt x="104" y="647"/>
                    </a:lnTo>
                    <a:lnTo>
                      <a:pt x="125" y="647"/>
                    </a:lnTo>
                    <a:lnTo>
                      <a:pt x="125" y="550"/>
                    </a:lnTo>
                    <a:lnTo>
                      <a:pt x="104" y="550"/>
                    </a:lnTo>
                    <a:lnTo>
                      <a:pt x="104" y="476"/>
                    </a:lnTo>
                    <a:lnTo>
                      <a:pt x="125" y="476"/>
                    </a:lnTo>
                    <a:lnTo>
                      <a:pt x="125" y="460"/>
                    </a:lnTo>
                    <a:lnTo>
                      <a:pt x="142" y="438"/>
                    </a:lnTo>
                    <a:lnTo>
                      <a:pt x="142" y="258"/>
                    </a:lnTo>
                    <a:lnTo>
                      <a:pt x="0" y="258"/>
                    </a:lnTo>
                    <a:lnTo>
                      <a:pt x="0" y="252"/>
                    </a:lnTo>
                    <a:close/>
                  </a:path>
                </a:pathLst>
              </a:custGeom>
              <a:grpFill/>
              <a:ln w="9525" cap="flat" cmpd="sng">
                <a:solidFill>
                  <a:schemeClr val="bg1"/>
                </a:solidFill>
                <a:prstDash val="solid"/>
                <a:round/>
                <a:headEnd type="none" w="med" len="med"/>
                <a:tailEnd type="none" w="med" len="med"/>
              </a:ln>
              <a:effectLst/>
            </p:spPr>
            <p:txBody>
              <a:bodyPr/>
              <a:lstStyle/>
              <a:p>
                <a:pPr marL="0" marR="0" lvl="0" indent="0" algn="ctr" defTabSz="914400" eaLnBrk="1" latinLnBrk="0" hangingPunct="1">
                  <a:spcBef>
                    <a:spcPts val="0"/>
                  </a:spcBef>
                  <a:spcAft>
                    <a:spcPts val="0"/>
                  </a:spcAft>
                  <a:buClrTx/>
                  <a:buSzTx/>
                  <a:buFontTx/>
                  <a:buNone/>
                  <a:defRPr/>
                </a:pPr>
                <a:endParaRPr kumimoji="0" lang="en-US" sz="800" b="0" i="0" u="none" strike="noStrike" kern="0" cap="none" spc="0" normalizeH="0" baseline="0" noProof="0">
                  <a:ln>
                    <a:noFill/>
                  </a:ln>
                  <a:solidFill>
                    <a:schemeClr val="tx1">
                      <a:lumMod val="85000"/>
                      <a:lumOff val="15000"/>
                    </a:schemeClr>
                  </a:solidFill>
                  <a:effectLst/>
                  <a:uLnTx/>
                  <a:uFillTx/>
                </a:endParaRPr>
              </a:p>
            </p:txBody>
          </p:sp>
          <p:sp>
            <p:nvSpPr>
              <p:cNvPr id="34" name="Freeform 26"/>
              <p:cNvSpPr/>
              <p:nvPr/>
            </p:nvSpPr>
            <p:spPr bwMode="auto">
              <a:xfrm>
                <a:off x="4043725" y="1176511"/>
                <a:ext cx="1254567" cy="944842"/>
              </a:xfrm>
              <a:custGeom>
                <a:avLst/>
                <a:gdLst>
                  <a:gd name="T0" fmla="*/ 1029 w 4010"/>
                  <a:gd name="T1" fmla="*/ 3179 h 3228"/>
                  <a:gd name="T2" fmla="*/ 1120 w 4010"/>
                  <a:gd name="T3" fmla="*/ 2957 h 3228"/>
                  <a:gd name="T4" fmla="*/ 1254 w 4010"/>
                  <a:gd name="T5" fmla="*/ 3023 h 3228"/>
                  <a:gd name="T6" fmla="*/ 1356 w 4010"/>
                  <a:gd name="T7" fmla="*/ 3125 h 3228"/>
                  <a:gd name="T8" fmla="*/ 1620 w 4010"/>
                  <a:gd name="T9" fmla="*/ 3216 h 3228"/>
                  <a:gd name="T10" fmla="*/ 1747 w 4010"/>
                  <a:gd name="T11" fmla="*/ 2961 h 3228"/>
                  <a:gd name="T12" fmla="*/ 1817 w 4010"/>
                  <a:gd name="T13" fmla="*/ 2885 h 3228"/>
                  <a:gd name="T14" fmla="*/ 2061 w 4010"/>
                  <a:gd name="T15" fmla="*/ 2594 h 3228"/>
                  <a:gd name="T16" fmla="*/ 2521 w 4010"/>
                  <a:gd name="T17" fmla="*/ 2559 h 3228"/>
                  <a:gd name="T18" fmla="*/ 2631 w 4010"/>
                  <a:gd name="T19" fmla="*/ 2230 h 3228"/>
                  <a:gd name="T20" fmla="*/ 2847 w 4010"/>
                  <a:gd name="T21" fmla="*/ 2273 h 3228"/>
                  <a:gd name="T22" fmla="*/ 3115 w 4010"/>
                  <a:gd name="T23" fmla="*/ 2256 h 3228"/>
                  <a:gd name="T24" fmla="*/ 3204 w 4010"/>
                  <a:gd name="T25" fmla="*/ 2218 h 3228"/>
                  <a:gd name="T26" fmla="*/ 3594 w 4010"/>
                  <a:gd name="T27" fmla="*/ 2001 h 3228"/>
                  <a:gd name="T28" fmla="*/ 3878 w 4010"/>
                  <a:gd name="T29" fmla="*/ 1895 h 3228"/>
                  <a:gd name="T30" fmla="*/ 3878 w 4010"/>
                  <a:gd name="T31" fmla="*/ 1676 h 3228"/>
                  <a:gd name="T32" fmla="*/ 3919 w 4010"/>
                  <a:gd name="T33" fmla="*/ 1524 h 3228"/>
                  <a:gd name="T34" fmla="*/ 3809 w 4010"/>
                  <a:gd name="T35" fmla="*/ 1503 h 3228"/>
                  <a:gd name="T36" fmla="*/ 3748 w 4010"/>
                  <a:gd name="T37" fmla="*/ 1415 h 3228"/>
                  <a:gd name="T38" fmla="*/ 3680 w 4010"/>
                  <a:gd name="T39" fmla="*/ 1307 h 3228"/>
                  <a:gd name="T40" fmla="*/ 3705 w 4010"/>
                  <a:gd name="T41" fmla="*/ 1176 h 3228"/>
                  <a:gd name="T42" fmla="*/ 3902 w 4010"/>
                  <a:gd name="T43" fmla="*/ 1250 h 3228"/>
                  <a:gd name="T44" fmla="*/ 3878 w 4010"/>
                  <a:gd name="T45" fmla="*/ 916 h 3228"/>
                  <a:gd name="T46" fmla="*/ 3967 w 4010"/>
                  <a:gd name="T47" fmla="*/ 721 h 3228"/>
                  <a:gd name="T48" fmla="*/ 3967 w 4010"/>
                  <a:gd name="T49" fmla="*/ 333 h 3228"/>
                  <a:gd name="T50" fmla="*/ 3680 w 4010"/>
                  <a:gd name="T51" fmla="*/ 292 h 3228"/>
                  <a:gd name="T52" fmla="*/ 3642 w 4010"/>
                  <a:gd name="T53" fmla="*/ 134 h 3228"/>
                  <a:gd name="T54" fmla="*/ 3401 w 4010"/>
                  <a:gd name="T55" fmla="*/ 33 h 3228"/>
                  <a:gd name="T56" fmla="*/ 3348 w 4010"/>
                  <a:gd name="T57" fmla="*/ 185 h 3228"/>
                  <a:gd name="T58" fmla="*/ 3271 w 4010"/>
                  <a:gd name="T59" fmla="*/ 303 h 3228"/>
                  <a:gd name="T60" fmla="*/ 3174 w 4010"/>
                  <a:gd name="T61" fmla="*/ 636 h 3228"/>
                  <a:gd name="T62" fmla="*/ 2982 w 4010"/>
                  <a:gd name="T63" fmla="*/ 679 h 3228"/>
                  <a:gd name="T64" fmla="*/ 2867 w 4010"/>
                  <a:gd name="T65" fmla="*/ 1065 h 3228"/>
                  <a:gd name="T66" fmla="*/ 3039 w 4010"/>
                  <a:gd name="T67" fmla="*/ 1065 h 3228"/>
                  <a:gd name="T68" fmla="*/ 3141 w 4010"/>
                  <a:gd name="T69" fmla="*/ 972 h 3228"/>
                  <a:gd name="T70" fmla="*/ 3271 w 4010"/>
                  <a:gd name="T71" fmla="*/ 1088 h 3228"/>
                  <a:gd name="T72" fmla="*/ 3361 w 4010"/>
                  <a:gd name="T73" fmla="*/ 1168 h 3228"/>
                  <a:gd name="T74" fmla="*/ 2982 w 4010"/>
                  <a:gd name="T75" fmla="*/ 1327 h 3228"/>
                  <a:gd name="T76" fmla="*/ 2908 w 4010"/>
                  <a:gd name="T77" fmla="*/ 1462 h 3228"/>
                  <a:gd name="T78" fmla="*/ 2521 w 4010"/>
                  <a:gd name="T79" fmla="*/ 1621 h 3228"/>
                  <a:gd name="T80" fmla="*/ 2252 w 4010"/>
                  <a:gd name="T81" fmla="*/ 1839 h 3228"/>
                  <a:gd name="T82" fmla="*/ 2176 w 4010"/>
                  <a:gd name="T83" fmla="*/ 1994 h 3228"/>
                  <a:gd name="T84" fmla="*/ 2062 w 4010"/>
                  <a:gd name="T85" fmla="*/ 2072 h 3228"/>
                  <a:gd name="T86" fmla="*/ 1702 w 4010"/>
                  <a:gd name="T87" fmla="*/ 2154 h 3228"/>
                  <a:gd name="T88" fmla="*/ 1485 w 4010"/>
                  <a:gd name="T89" fmla="*/ 2230 h 3228"/>
                  <a:gd name="T90" fmla="*/ 1202 w 4010"/>
                  <a:gd name="T91" fmla="*/ 2313 h 3228"/>
                  <a:gd name="T92" fmla="*/ 1011 w 4010"/>
                  <a:gd name="T93" fmla="*/ 2230 h 3228"/>
                  <a:gd name="T94" fmla="*/ 817 w 4010"/>
                  <a:gd name="T95" fmla="*/ 2230 h 3228"/>
                  <a:gd name="T96" fmla="*/ 471 w 4010"/>
                  <a:gd name="T97" fmla="*/ 2154 h 3228"/>
                  <a:gd name="T98" fmla="*/ 103 w 4010"/>
                  <a:gd name="T99" fmla="*/ 2110 h 3228"/>
                  <a:gd name="T100" fmla="*/ 52 w 4010"/>
                  <a:gd name="T101" fmla="*/ 2280 h 3228"/>
                  <a:gd name="T102" fmla="*/ 246 w 4010"/>
                  <a:gd name="T103" fmla="*/ 2629 h 3228"/>
                  <a:gd name="T104" fmla="*/ 353 w 4010"/>
                  <a:gd name="T105" fmla="*/ 2878 h 3228"/>
                  <a:gd name="T106" fmla="*/ 518 w 4010"/>
                  <a:gd name="T107" fmla="*/ 2992 h 3228"/>
                  <a:gd name="T108" fmla="*/ 764 w 4010"/>
                  <a:gd name="T109" fmla="*/ 2858 h 3228"/>
                  <a:gd name="T110" fmla="*/ 922 w 4010"/>
                  <a:gd name="T111" fmla="*/ 2858 h 3228"/>
                  <a:gd name="T112" fmla="*/ 800 w 4010"/>
                  <a:gd name="T113" fmla="*/ 3060 h 3228"/>
                  <a:gd name="T114" fmla="*/ 964 w 4010"/>
                  <a:gd name="T115" fmla="*/ 3228 h 322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010"/>
                  <a:gd name="T175" fmla="*/ 0 h 3228"/>
                  <a:gd name="T176" fmla="*/ 4010 w 4010"/>
                  <a:gd name="T177" fmla="*/ 3228 h 322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010" h="3228">
                    <a:moveTo>
                      <a:pt x="946" y="3228"/>
                    </a:moveTo>
                    <a:lnTo>
                      <a:pt x="964" y="3228"/>
                    </a:lnTo>
                    <a:lnTo>
                      <a:pt x="964" y="3211"/>
                    </a:lnTo>
                    <a:lnTo>
                      <a:pt x="998" y="3211"/>
                    </a:lnTo>
                    <a:lnTo>
                      <a:pt x="998" y="3195"/>
                    </a:lnTo>
                    <a:lnTo>
                      <a:pt x="1014" y="3195"/>
                    </a:lnTo>
                    <a:lnTo>
                      <a:pt x="1014" y="3179"/>
                    </a:lnTo>
                    <a:lnTo>
                      <a:pt x="1029" y="3179"/>
                    </a:lnTo>
                    <a:lnTo>
                      <a:pt x="1029" y="3160"/>
                    </a:lnTo>
                    <a:lnTo>
                      <a:pt x="1050" y="3160"/>
                    </a:lnTo>
                    <a:lnTo>
                      <a:pt x="1050" y="3125"/>
                    </a:lnTo>
                    <a:lnTo>
                      <a:pt x="1067" y="3125"/>
                    </a:lnTo>
                    <a:lnTo>
                      <a:pt x="1096" y="3099"/>
                    </a:lnTo>
                    <a:lnTo>
                      <a:pt x="1100" y="3058"/>
                    </a:lnTo>
                    <a:lnTo>
                      <a:pt x="1100" y="2972"/>
                    </a:lnTo>
                    <a:lnTo>
                      <a:pt x="1120" y="2957"/>
                    </a:lnTo>
                    <a:lnTo>
                      <a:pt x="1154" y="2939"/>
                    </a:lnTo>
                    <a:lnTo>
                      <a:pt x="1169" y="2939"/>
                    </a:lnTo>
                    <a:lnTo>
                      <a:pt x="1189" y="2957"/>
                    </a:lnTo>
                    <a:lnTo>
                      <a:pt x="1218" y="2972"/>
                    </a:lnTo>
                    <a:lnTo>
                      <a:pt x="1239" y="2972"/>
                    </a:lnTo>
                    <a:lnTo>
                      <a:pt x="1239" y="2992"/>
                    </a:lnTo>
                    <a:lnTo>
                      <a:pt x="1254" y="2992"/>
                    </a:lnTo>
                    <a:lnTo>
                      <a:pt x="1254" y="3023"/>
                    </a:lnTo>
                    <a:lnTo>
                      <a:pt x="1271" y="3023"/>
                    </a:lnTo>
                    <a:lnTo>
                      <a:pt x="1271" y="3075"/>
                    </a:lnTo>
                    <a:lnTo>
                      <a:pt x="1290" y="3075"/>
                    </a:lnTo>
                    <a:lnTo>
                      <a:pt x="1290" y="3093"/>
                    </a:lnTo>
                    <a:lnTo>
                      <a:pt x="1322" y="3093"/>
                    </a:lnTo>
                    <a:lnTo>
                      <a:pt x="1322" y="3109"/>
                    </a:lnTo>
                    <a:lnTo>
                      <a:pt x="1356" y="3109"/>
                    </a:lnTo>
                    <a:lnTo>
                      <a:pt x="1356" y="3125"/>
                    </a:lnTo>
                    <a:lnTo>
                      <a:pt x="1391" y="3125"/>
                    </a:lnTo>
                    <a:lnTo>
                      <a:pt x="1391" y="3138"/>
                    </a:lnTo>
                    <a:lnTo>
                      <a:pt x="1407" y="3138"/>
                    </a:lnTo>
                    <a:lnTo>
                      <a:pt x="1407" y="3118"/>
                    </a:lnTo>
                    <a:lnTo>
                      <a:pt x="1422" y="3118"/>
                    </a:lnTo>
                    <a:lnTo>
                      <a:pt x="1426" y="3116"/>
                    </a:lnTo>
                    <a:lnTo>
                      <a:pt x="1479" y="3216"/>
                    </a:lnTo>
                    <a:lnTo>
                      <a:pt x="1620" y="3216"/>
                    </a:lnTo>
                    <a:lnTo>
                      <a:pt x="1620" y="3054"/>
                    </a:lnTo>
                    <a:lnTo>
                      <a:pt x="1636" y="3032"/>
                    </a:lnTo>
                    <a:lnTo>
                      <a:pt x="1659" y="3032"/>
                    </a:lnTo>
                    <a:lnTo>
                      <a:pt x="1677" y="3016"/>
                    </a:lnTo>
                    <a:lnTo>
                      <a:pt x="1695" y="3016"/>
                    </a:lnTo>
                    <a:lnTo>
                      <a:pt x="1727" y="3002"/>
                    </a:lnTo>
                    <a:lnTo>
                      <a:pt x="1747" y="3002"/>
                    </a:lnTo>
                    <a:lnTo>
                      <a:pt x="1747" y="2961"/>
                    </a:lnTo>
                    <a:lnTo>
                      <a:pt x="1764" y="2961"/>
                    </a:lnTo>
                    <a:lnTo>
                      <a:pt x="1764" y="2943"/>
                    </a:lnTo>
                    <a:lnTo>
                      <a:pt x="1783" y="2943"/>
                    </a:lnTo>
                    <a:lnTo>
                      <a:pt x="1783" y="2923"/>
                    </a:lnTo>
                    <a:lnTo>
                      <a:pt x="1797" y="2923"/>
                    </a:lnTo>
                    <a:lnTo>
                      <a:pt x="1797" y="2905"/>
                    </a:lnTo>
                    <a:lnTo>
                      <a:pt x="1817" y="2905"/>
                    </a:lnTo>
                    <a:lnTo>
                      <a:pt x="1817" y="2885"/>
                    </a:lnTo>
                    <a:lnTo>
                      <a:pt x="1856" y="2852"/>
                    </a:lnTo>
                    <a:lnTo>
                      <a:pt x="1856" y="2846"/>
                    </a:lnTo>
                    <a:lnTo>
                      <a:pt x="1998" y="2786"/>
                    </a:lnTo>
                    <a:lnTo>
                      <a:pt x="1998" y="2751"/>
                    </a:lnTo>
                    <a:lnTo>
                      <a:pt x="2012" y="2751"/>
                    </a:lnTo>
                    <a:lnTo>
                      <a:pt x="2012" y="2730"/>
                    </a:lnTo>
                    <a:lnTo>
                      <a:pt x="2061" y="2730"/>
                    </a:lnTo>
                    <a:lnTo>
                      <a:pt x="2061" y="2594"/>
                    </a:lnTo>
                    <a:lnTo>
                      <a:pt x="2156" y="2594"/>
                    </a:lnTo>
                    <a:lnTo>
                      <a:pt x="2171" y="2621"/>
                    </a:lnTo>
                    <a:lnTo>
                      <a:pt x="2386" y="2621"/>
                    </a:lnTo>
                    <a:lnTo>
                      <a:pt x="2386" y="2608"/>
                    </a:lnTo>
                    <a:lnTo>
                      <a:pt x="2468" y="2594"/>
                    </a:lnTo>
                    <a:lnTo>
                      <a:pt x="2501" y="2579"/>
                    </a:lnTo>
                    <a:lnTo>
                      <a:pt x="2521" y="2579"/>
                    </a:lnTo>
                    <a:lnTo>
                      <a:pt x="2521" y="2559"/>
                    </a:lnTo>
                    <a:lnTo>
                      <a:pt x="2538" y="2559"/>
                    </a:lnTo>
                    <a:lnTo>
                      <a:pt x="2538" y="2347"/>
                    </a:lnTo>
                    <a:lnTo>
                      <a:pt x="2557" y="2331"/>
                    </a:lnTo>
                    <a:lnTo>
                      <a:pt x="2557" y="2273"/>
                    </a:lnTo>
                    <a:lnTo>
                      <a:pt x="2572" y="2273"/>
                    </a:lnTo>
                    <a:lnTo>
                      <a:pt x="2572" y="2256"/>
                    </a:lnTo>
                    <a:lnTo>
                      <a:pt x="2594" y="2230"/>
                    </a:lnTo>
                    <a:lnTo>
                      <a:pt x="2631" y="2230"/>
                    </a:lnTo>
                    <a:lnTo>
                      <a:pt x="2631" y="2295"/>
                    </a:lnTo>
                    <a:lnTo>
                      <a:pt x="2648" y="2295"/>
                    </a:lnTo>
                    <a:lnTo>
                      <a:pt x="2648" y="2315"/>
                    </a:lnTo>
                    <a:lnTo>
                      <a:pt x="2719" y="2315"/>
                    </a:lnTo>
                    <a:lnTo>
                      <a:pt x="2719" y="2295"/>
                    </a:lnTo>
                    <a:lnTo>
                      <a:pt x="2737" y="2295"/>
                    </a:lnTo>
                    <a:lnTo>
                      <a:pt x="2737" y="2273"/>
                    </a:lnTo>
                    <a:lnTo>
                      <a:pt x="2847" y="2273"/>
                    </a:lnTo>
                    <a:lnTo>
                      <a:pt x="2847" y="2230"/>
                    </a:lnTo>
                    <a:lnTo>
                      <a:pt x="2876" y="2230"/>
                    </a:lnTo>
                    <a:lnTo>
                      <a:pt x="2876" y="2216"/>
                    </a:lnTo>
                    <a:lnTo>
                      <a:pt x="2896" y="2216"/>
                    </a:lnTo>
                    <a:lnTo>
                      <a:pt x="2896" y="2155"/>
                    </a:lnTo>
                    <a:lnTo>
                      <a:pt x="3096" y="2155"/>
                    </a:lnTo>
                    <a:lnTo>
                      <a:pt x="3096" y="2256"/>
                    </a:lnTo>
                    <a:lnTo>
                      <a:pt x="3115" y="2256"/>
                    </a:lnTo>
                    <a:lnTo>
                      <a:pt x="3115" y="2273"/>
                    </a:lnTo>
                    <a:lnTo>
                      <a:pt x="3199" y="2273"/>
                    </a:lnTo>
                    <a:lnTo>
                      <a:pt x="3199" y="2270"/>
                    </a:lnTo>
                    <a:lnTo>
                      <a:pt x="3204" y="2273"/>
                    </a:lnTo>
                    <a:lnTo>
                      <a:pt x="3204" y="2242"/>
                    </a:lnTo>
                    <a:lnTo>
                      <a:pt x="3180" y="2242"/>
                    </a:lnTo>
                    <a:lnTo>
                      <a:pt x="3180" y="2218"/>
                    </a:lnTo>
                    <a:lnTo>
                      <a:pt x="3204" y="2218"/>
                    </a:lnTo>
                    <a:lnTo>
                      <a:pt x="3204" y="1938"/>
                    </a:lnTo>
                    <a:lnTo>
                      <a:pt x="3271" y="1938"/>
                    </a:lnTo>
                    <a:lnTo>
                      <a:pt x="3289" y="1959"/>
                    </a:lnTo>
                    <a:lnTo>
                      <a:pt x="3289" y="1979"/>
                    </a:lnTo>
                    <a:lnTo>
                      <a:pt x="3334" y="2025"/>
                    </a:lnTo>
                    <a:lnTo>
                      <a:pt x="3462" y="2025"/>
                    </a:lnTo>
                    <a:lnTo>
                      <a:pt x="3462" y="2001"/>
                    </a:lnTo>
                    <a:lnTo>
                      <a:pt x="3594" y="2001"/>
                    </a:lnTo>
                    <a:lnTo>
                      <a:pt x="3616" y="2025"/>
                    </a:lnTo>
                    <a:lnTo>
                      <a:pt x="3790" y="2025"/>
                    </a:lnTo>
                    <a:lnTo>
                      <a:pt x="3790" y="1959"/>
                    </a:lnTo>
                    <a:lnTo>
                      <a:pt x="3809" y="1959"/>
                    </a:lnTo>
                    <a:lnTo>
                      <a:pt x="3809" y="1915"/>
                    </a:lnTo>
                    <a:lnTo>
                      <a:pt x="3832" y="1915"/>
                    </a:lnTo>
                    <a:lnTo>
                      <a:pt x="3832" y="1895"/>
                    </a:lnTo>
                    <a:lnTo>
                      <a:pt x="3878" y="1895"/>
                    </a:lnTo>
                    <a:lnTo>
                      <a:pt x="3878" y="1874"/>
                    </a:lnTo>
                    <a:lnTo>
                      <a:pt x="3897" y="1874"/>
                    </a:lnTo>
                    <a:lnTo>
                      <a:pt x="3897" y="1808"/>
                    </a:lnTo>
                    <a:lnTo>
                      <a:pt x="3878" y="1783"/>
                    </a:lnTo>
                    <a:lnTo>
                      <a:pt x="3878" y="1742"/>
                    </a:lnTo>
                    <a:lnTo>
                      <a:pt x="3856" y="1742"/>
                    </a:lnTo>
                    <a:lnTo>
                      <a:pt x="3856" y="1701"/>
                    </a:lnTo>
                    <a:lnTo>
                      <a:pt x="3878" y="1676"/>
                    </a:lnTo>
                    <a:lnTo>
                      <a:pt x="3875" y="1654"/>
                    </a:lnTo>
                    <a:lnTo>
                      <a:pt x="3879" y="1660"/>
                    </a:lnTo>
                    <a:lnTo>
                      <a:pt x="3878" y="1654"/>
                    </a:lnTo>
                    <a:lnTo>
                      <a:pt x="3919" y="1654"/>
                    </a:lnTo>
                    <a:lnTo>
                      <a:pt x="3919" y="1636"/>
                    </a:lnTo>
                    <a:lnTo>
                      <a:pt x="3940" y="1636"/>
                    </a:lnTo>
                    <a:lnTo>
                      <a:pt x="3940" y="1524"/>
                    </a:lnTo>
                    <a:lnTo>
                      <a:pt x="3919" y="1524"/>
                    </a:lnTo>
                    <a:lnTo>
                      <a:pt x="3919" y="1503"/>
                    </a:lnTo>
                    <a:lnTo>
                      <a:pt x="3897" y="1503"/>
                    </a:lnTo>
                    <a:lnTo>
                      <a:pt x="3897" y="1462"/>
                    </a:lnTo>
                    <a:lnTo>
                      <a:pt x="3856" y="1462"/>
                    </a:lnTo>
                    <a:lnTo>
                      <a:pt x="3856" y="1481"/>
                    </a:lnTo>
                    <a:lnTo>
                      <a:pt x="3832" y="1481"/>
                    </a:lnTo>
                    <a:lnTo>
                      <a:pt x="3832" y="1503"/>
                    </a:lnTo>
                    <a:lnTo>
                      <a:pt x="3809" y="1503"/>
                    </a:lnTo>
                    <a:lnTo>
                      <a:pt x="3790" y="1524"/>
                    </a:lnTo>
                    <a:lnTo>
                      <a:pt x="3705" y="1524"/>
                    </a:lnTo>
                    <a:lnTo>
                      <a:pt x="3705" y="1503"/>
                    </a:lnTo>
                    <a:lnTo>
                      <a:pt x="3724" y="1503"/>
                    </a:lnTo>
                    <a:lnTo>
                      <a:pt x="3724" y="1462"/>
                    </a:lnTo>
                    <a:lnTo>
                      <a:pt x="3764" y="1462"/>
                    </a:lnTo>
                    <a:lnTo>
                      <a:pt x="3764" y="1415"/>
                    </a:lnTo>
                    <a:lnTo>
                      <a:pt x="3748" y="1415"/>
                    </a:lnTo>
                    <a:lnTo>
                      <a:pt x="3748" y="1394"/>
                    </a:lnTo>
                    <a:lnTo>
                      <a:pt x="3705" y="1394"/>
                    </a:lnTo>
                    <a:lnTo>
                      <a:pt x="3705" y="1374"/>
                    </a:lnTo>
                    <a:lnTo>
                      <a:pt x="3642" y="1374"/>
                    </a:lnTo>
                    <a:lnTo>
                      <a:pt x="3642" y="1329"/>
                    </a:lnTo>
                    <a:lnTo>
                      <a:pt x="3657" y="1329"/>
                    </a:lnTo>
                    <a:lnTo>
                      <a:pt x="3657" y="1307"/>
                    </a:lnTo>
                    <a:lnTo>
                      <a:pt x="3680" y="1307"/>
                    </a:lnTo>
                    <a:lnTo>
                      <a:pt x="3657" y="1307"/>
                    </a:lnTo>
                    <a:lnTo>
                      <a:pt x="3657" y="1286"/>
                    </a:lnTo>
                    <a:lnTo>
                      <a:pt x="3642" y="1286"/>
                    </a:lnTo>
                    <a:lnTo>
                      <a:pt x="3642" y="1269"/>
                    </a:lnTo>
                    <a:lnTo>
                      <a:pt x="3616" y="1269"/>
                    </a:lnTo>
                    <a:lnTo>
                      <a:pt x="3616" y="1156"/>
                    </a:lnTo>
                    <a:lnTo>
                      <a:pt x="3705" y="1156"/>
                    </a:lnTo>
                    <a:lnTo>
                      <a:pt x="3705" y="1176"/>
                    </a:lnTo>
                    <a:lnTo>
                      <a:pt x="3724" y="1176"/>
                    </a:lnTo>
                    <a:lnTo>
                      <a:pt x="3724" y="1200"/>
                    </a:lnTo>
                    <a:lnTo>
                      <a:pt x="3748" y="1200"/>
                    </a:lnTo>
                    <a:lnTo>
                      <a:pt x="3748" y="1223"/>
                    </a:lnTo>
                    <a:lnTo>
                      <a:pt x="3764" y="1223"/>
                    </a:lnTo>
                    <a:lnTo>
                      <a:pt x="3832" y="1279"/>
                    </a:lnTo>
                    <a:lnTo>
                      <a:pt x="3878" y="1262"/>
                    </a:lnTo>
                    <a:lnTo>
                      <a:pt x="3902" y="1250"/>
                    </a:lnTo>
                    <a:lnTo>
                      <a:pt x="3856" y="1226"/>
                    </a:lnTo>
                    <a:lnTo>
                      <a:pt x="3859" y="1198"/>
                    </a:lnTo>
                    <a:lnTo>
                      <a:pt x="3832" y="1178"/>
                    </a:lnTo>
                    <a:lnTo>
                      <a:pt x="3832" y="1048"/>
                    </a:lnTo>
                    <a:lnTo>
                      <a:pt x="3856" y="1026"/>
                    </a:lnTo>
                    <a:lnTo>
                      <a:pt x="3856" y="1005"/>
                    </a:lnTo>
                    <a:lnTo>
                      <a:pt x="3878" y="1005"/>
                    </a:lnTo>
                    <a:lnTo>
                      <a:pt x="3878" y="916"/>
                    </a:lnTo>
                    <a:lnTo>
                      <a:pt x="3897" y="893"/>
                    </a:lnTo>
                    <a:lnTo>
                      <a:pt x="3897" y="852"/>
                    </a:lnTo>
                    <a:lnTo>
                      <a:pt x="3919" y="852"/>
                    </a:lnTo>
                    <a:lnTo>
                      <a:pt x="3919" y="808"/>
                    </a:lnTo>
                    <a:lnTo>
                      <a:pt x="3940" y="808"/>
                    </a:lnTo>
                    <a:lnTo>
                      <a:pt x="3940" y="764"/>
                    </a:lnTo>
                    <a:lnTo>
                      <a:pt x="3967" y="764"/>
                    </a:lnTo>
                    <a:lnTo>
                      <a:pt x="3967" y="721"/>
                    </a:lnTo>
                    <a:lnTo>
                      <a:pt x="3988" y="703"/>
                    </a:lnTo>
                    <a:lnTo>
                      <a:pt x="3988" y="657"/>
                    </a:lnTo>
                    <a:lnTo>
                      <a:pt x="4010" y="657"/>
                    </a:lnTo>
                    <a:lnTo>
                      <a:pt x="4010" y="567"/>
                    </a:lnTo>
                    <a:lnTo>
                      <a:pt x="3988" y="567"/>
                    </a:lnTo>
                    <a:lnTo>
                      <a:pt x="3988" y="528"/>
                    </a:lnTo>
                    <a:lnTo>
                      <a:pt x="3967" y="528"/>
                    </a:lnTo>
                    <a:lnTo>
                      <a:pt x="3967" y="333"/>
                    </a:lnTo>
                    <a:lnTo>
                      <a:pt x="3940" y="333"/>
                    </a:lnTo>
                    <a:lnTo>
                      <a:pt x="3940" y="312"/>
                    </a:lnTo>
                    <a:lnTo>
                      <a:pt x="3919" y="312"/>
                    </a:lnTo>
                    <a:lnTo>
                      <a:pt x="3919" y="292"/>
                    </a:lnTo>
                    <a:lnTo>
                      <a:pt x="3748" y="292"/>
                    </a:lnTo>
                    <a:lnTo>
                      <a:pt x="3748" y="312"/>
                    </a:lnTo>
                    <a:lnTo>
                      <a:pt x="3680" y="312"/>
                    </a:lnTo>
                    <a:lnTo>
                      <a:pt x="3680" y="292"/>
                    </a:lnTo>
                    <a:lnTo>
                      <a:pt x="3642" y="292"/>
                    </a:lnTo>
                    <a:lnTo>
                      <a:pt x="3642" y="244"/>
                    </a:lnTo>
                    <a:lnTo>
                      <a:pt x="3616" y="244"/>
                    </a:lnTo>
                    <a:lnTo>
                      <a:pt x="3616" y="202"/>
                    </a:lnTo>
                    <a:lnTo>
                      <a:pt x="3642" y="202"/>
                    </a:lnTo>
                    <a:lnTo>
                      <a:pt x="3657" y="181"/>
                    </a:lnTo>
                    <a:lnTo>
                      <a:pt x="3657" y="160"/>
                    </a:lnTo>
                    <a:lnTo>
                      <a:pt x="3642" y="134"/>
                    </a:lnTo>
                    <a:lnTo>
                      <a:pt x="3616" y="134"/>
                    </a:lnTo>
                    <a:lnTo>
                      <a:pt x="3616" y="115"/>
                    </a:lnTo>
                    <a:lnTo>
                      <a:pt x="3594" y="115"/>
                    </a:lnTo>
                    <a:lnTo>
                      <a:pt x="3594" y="94"/>
                    </a:lnTo>
                    <a:lnTo>
                      <a:pt x="3570" y="94"/>
                    </a:lnTo>
                    <a:lnTo>
                      <a:pt x="3549" y="70"/>
                    </a:lnTo>
                    <a:lnTo>
                      <a:pt x="3422" y="70"/>
                    </a:lnTo>
                    <a:lnTo>
                      <a:pt x="3401" y="33"/>
                    </a:lnTo>
                    <a:lnTo>
                      <a:pt x="3361" y="22"/>
                    </a:lnTo>
                    <a:lnTo>
                      <a:pt x="3340" y="0"/>
                    </a:lnTo>
                    <a:lnTo>
                      <a:pt x="3271" y="0"/>
                    </a:lnTo>
                    <a:lnTo>
                      <a:pt x="3271" y="62"/>
                    </a:lnTo>
                    <a:lnTo>
                      <a:pt x="3361" y="62"/>
                    </a:lnTo>
                    <a:lnTo>
                      <a:pt x="3361" y="161"/>
                    </a:lnTo>
                    <a:lnTo>
                      <a:pt x="3348" y="161"/>
                    </a:lnTo>
                    <a:lnTo>
                      <a:pt x="3348" y="185"/>
                    </a:lnTo>
                    <a:lnTo>
                      <a:pt x="3329" y="185"/>
                    </a:lnTo>
                    <a:lnTo>
                      <a:pt x="3329" y="202"/>
                    </a:lnTo>
                    <a:lnTo>
                      <a:pt x="3310" y="202"/>
                    </a:lnTo>
                    <a:lnTo>
                      <a:pt x="3310" y="225"/>
                    </a:lnTo>
                    <a:lnTo>
                      <a:pt x="3289" y="225"/>
                    </a:lnTo>
                    <a:lnTo>
                      <a:pt x="3289" y="240"/>
                    </a:lnTo>
                    <a:lnTo>
                      <a:pt x="3271" y="262"/>
                    </a:lnTo>
                    <a:lnTo>
                      <a:pt x="3271" y="303"/>
                    </a:lnTo>
                    <a:lnTo>
                      <a:pt x="3252" y="303"/>
                    </a:lnTo>
                    <a:lnTo>
                      <a:pt x="3252" y="342"/>
                    </a:lnTo>
                    <a:lnTo>
                      <a:pt x="3236" y="361"/>
                    </a:lnTo>
                    <a:lnTo>
                      <a:pt x="3236" y="381"/>
                    </a:lnTo>
                    <a:lnTo>
                      <a:pt x="3215" y="381"/>
                    </a:lnTo>
                    <a:lnTo>
                      <a:pt x="3215" y="622"/>
                    </a:lnTo>
                    <a:lnTo>
                      <a:pt x="3197" y="622"/>
                    </a:lnTo>
                    <a:lnTo>
                      <a:pt x="3174" y="636"/>
                    </a:lnTo>
                    <a:lnTo>
                      <a:pt x="3115" y="636"/>
                    </a:lnTo>
                    <a:lnTo>
                      <a:pt x="3115" y="652"/>
                    </a:lnTo>
                    <a:lnTo>
                      <a:pt x="3077" y="652"/>
                    </a:lnTo>
                    <a:lnTo>
                      <a:pt x="3077" y="679"/>
                    </a:lnTo>
                    <a:lnTo>
                      <a:pt x="3061" y="696"/>
                    </a:lnTo>
                    <a:lnTo>
                      <a:pt x="3061" y="715"/>
                    </a:lnTo>
                    <a:lnTo>
                      <a:pt x="2982" y="715"/>
                    </a:lnTo>
                    <a:lnTo>
                      <a:pt x="2982" y="679"/>
                    </a:lnTo>
                    <a:lnTo>
                      <a:pt x="2908" y="679"/>
                    </a:lnTo>
                    <a:lnTo>
                      <a:pt x="2908" y="715"/>
                    </a:lnTo>
                    <a:lnTo>
                      <a:pt x="2887" y="715"/>
                    </a:lnTo>
                    <a:lnTo>
                      <a:pt x="2779" y="872"/>
                    </a:lnTo>
                    <a:lnTo>
                      <a:pt x="2783" y="868"/>
                    </a:lnTo>
                    <a:lnTo>
                      <a:pt x="2810" y="933"/>
                    </a:lnTo>
                    <a:lnTo>
                      <a:pt x="2810" y="1065"/>
                    </a:lnTo>
                    <a:lnTo>
                      <a:pt x="2867" y="1065"/>
                    </a:lnTo>
                    <a:lnTo>
                      <a:pt x="2867" y="1049"/>
                    </a:lnTo>
                    <a:lnTo>
                      <a:pt x="2887" y="1049"/>
                    </a:lnTo>
                    <a:lnTo>
                      <a:pt x="2887" y="1028"/>
                    </a:lnTo>
                    <a:lnTo>
                      <a:pt x="3005" y="1028"/>
                    </a:lnTo>
                    <a:lnTo>
                      <a:pt x="3005" y="1049"/>
                    </a:lnTo>
                    <a:lnTo>
                      <a:pt x="3021" y="1049"/>
                    </a:lnTo>
                    <a:lnTo>
                      <a:pt x="3021" y="1065"/>
                    </a:lnTo>
                    <a:lnTo>
                      <a:pt x="3039" y="1065"/>
                    </a:lnTo>
                    <a:lnTo>
                      <a:pt x="3077" y="1088"/>
                    </a:lnTo>
                    <a:lnTo>
                      <a:pt x="3077" y="1065"/>
                    </a:lnTo>
                    <a:lnTo>
                      <a:pt x="3096" y="1065"/>
                    </a:lnTo>
                    <a:lnTo>
                      <a:pt x="3096" y="1028"/>
                    </a:lnTo>
                    <a:lnTo>
                      <a:pt x="3115" y="1028"/>
                    </a:lnTo>
                    <a:lnTo>
                      <a:pt x="3115" y="992"/>
                    </a:lnTo>
                    <a:lnTo>
                      <a:pt x="3141" y="992"/>
                    </a:lnTo>
                    <a:lnTo>
                      <a:pt x="3141" y="972"/>
                    </a:lnTo>
                    <a:lnTo>
                      <a:pt x="3174" y="972"/>
                    </a:lnTo>
                    <a:lnTo>
                      <a:pt x="3197" y="992"/>
                    </a:lnTo>
                    <a:lnTo>
                      <a:pt x="3215" y="992"/>
                    </a:lnTo>
                    <a:lnTo>
                      <a:pt x="3215" y="1010"/>
                    </a:lnTo>
                    <a:lnTo>
                      <a:pt x="3236" y="1010"/>
                    </a:lnTo>
                    <a:lnTo>
                      <a:pt x="3236" y="1028"/>
                    </a:lnTo>
                    <a:lnTo>
                      <a:pt x="3271" y="1065"/>
                    </a:lnTo>
                    <a:lnTo>
                      <a:pt x="3271" y="1088"/>
                    </a:lnTo>
                    <a:lnTo>
                      <a:pt x="3289" y="1088"/>
                    </a:lnTo>
                    <a:lnTo>
                      <a:pt x="3289" y="1109"/>
                    </a:lnTo>
                    <a:lnTo>
                      <a:pt x="3310" y="1109"/>
                    </a:lnTo>
                    <a:lnTo>
                      <a:pt x="3310" y="1130"/>
                    </a:lnTo>
                    <a:lnTo>
                      <a:pt x="3329" y="1130"/>
                    </a:lnTo>
                    <a:lnTo>
                      <a:pt x="3329" y="1148"/>
                    </a:lnTo>
                    <a:lnTo>
                      <a:pt x="3348" y="1148"/>
                    </a:lnTo>
                    <a:lnTo>
                      <a:pt x="3361" y="1168"/>
                    </a:lnTo>
                    <a:lnTo>
                      <a:pt x="3361" y="1203"/>
                    </a:lnTo>
                    <a:lnTo>
                      <a:pt x="3289" y="1203"/>
                    </a:lnTo>
                    <a:lnTo>
                      <a:pt x="3252" y="1234"/>
                    </a:lnTo>
                    <a:lnTo>
                      <a:pt x="3215" y="1234"/>
                    </a:lnTo>
                    <a:lnTo>
                      <a:pt x="3096" y="1269"/>
                    </a:lnTo>
                    <a:lnTo>
                      <a:pt x="3061" y="1286"/>
                    </a:lnTo>
                    <a:lnTo>
                      <a:pt x="3021" y="1327"/>
                    </a:lnTo>
                    <a:lnTo>
                      <a:pt x="2982" y="1327"/>
                    </a:lnTo>
                    <a:lnTo>
                      <a:pt x="2982" y="1342"/>
                    </a:lnTo>
                    <a:lnTo>
                      <a:pt x="2965" y="1342"/>
                    </a:lnTo>
                    <a:lnTo>
                      <a:pt x="2965" y="1364"/>
                    </a:lnTo>
                    <a:lnTo>
                      <a:pt x="2946" y="1381"/>
                    </a:lnTo>
                    <a:lnTo>
                      <a:pt x="2946" y="1424"/>
                    </a:lnTo>
                    <a:lnTo>
                      <a:pt x="2923" y="1424"/>
                    </a:lnTo>
                    <a:lnTo>
                      <a:pt x="2923" y="1462"/>
                    </a:lnTo>
                    <a:lnTo>
                      <a:pt x="2908" y="1462"/>
                    </a:lnTo>
                    <a:lnTo>
                      <a:pt x="2908" y="1483"/>
                    </a:lnTo>
                    <a:lnTo>
                      <a:pt x="2867" y="1499"/>
                    </a:lnTo>
                    <a:lnTo>
                      <a:pt x="2601" y="1499"/>
                    </a:lnTo>
                    <a:lnTo>
                      <a:pt x="2601" y="1548"/>
                    </a:lnTo>
                    <a:lnTo>
                      <a:pt x="2578" y="1548"/>
                    </a:lnTo>
                    <a:lnTo>
                      <a:pt x="2578" y="1581"/>
                    </a:lnTo>
                    <a:lnTo>
                      <a:pt x="2540" y="1621"/>
                    </a:lnTo>
                    <a:lnTo>
                      <a:pt x="2521" y="1621"/>
                    </a:lnTo>
                    <a:lnTo>
                      <a:pt x="2521" y="1639"/>
                    </a:lnTo>
                    <a:lnTo>
                      <a:pt x="2238" y="1639"/>
                    </a:lnTo>
                    <a:lnTo>
                      <a:pt x="2238" y="1662"/>
                    </a:lnTo>
                    <a:lnTo>
                      <a:pt x="2214" y="1662"/>
                    </a:lnTo>
                    <a:lnTo>
                      <a:pt x="2214" y="1820"/>
                    </a:lnTo>
                    <a:lnTo>
                      <a:pt x="2238" y="1820"/>
                    </a:lnTo>
                    <a:lnTo>
                      <a:pt x="2238" y="1839"/>
                    </a:lnTo>
                    <a:lnTo>
                      <a:pt x="2252" y="1839"/>
                    </a:lnTo>
                    <a:lnTo>
                      <a:pt x="2252" y="1915"/>
                    </a:lnTo>
                    <a:lnTo>
                      <a:pt x="2238" y="1915"/>
                    </a:lnTo>
                    <a:lnTo>
                      <a:pt x="2238" y="1937"/>
                    </a:lnTo>
                    <a:lnTo>
                      <a:pt x="2214" y="1937"/>
                    </a:lnTo>
                    <a:lnTo>
                      <a:pt x="2199" y="1957"/>
                    </a:lnTo>
                    <a:lnTo>
                      <a:pt x="2199" y="1976"/>
                    </a:lnTo>
                    <a:lnTo>
                      <a:pt x="2176" y="1976"/>
                    </a:lnTo>
                    <a:lnTo>
                      <a:pt x="2176" y="1994"/>
                    </a:lnTo>
                    <a:lnTo>
                      <a:pt x="2159" y="1994"/>
                    </a:lnTo>
                    <a:lnTo>
                      <a:pt x="2159" y="2015"/>
                    </a:lnTo>
                    <a:lnTo>
                      <a:pt x="2142" y="2015"/>
                    </a:lnTo>
                    <a:lnTo>
                      <a:pt x="2142" y="2032"/>
                    </a:lnTo>
                    <a:lnTo>
                      <a:pt x="2104" y="2032"/>
                    </a:lnTo>
                    <a:lnTo>
                      <a:pt x="2104" y="2055"/>
                    </a:lnTo>
                    <a:lnTo>
                      <a:pt x="2062" y="2055"/>
                    </a:lnTo>
                    <a:lnTo>
                      <a:pt x="2062" y="2072"/>
                    </a:lnTo>
                    <a:lnTo>
                      <a:pt x="2045" y="2095"/>
                    </a:lnTo>
                    <a:lnTo>
                      <a:pt x="2023" y="2095"/>
                    </a:lnTo>
                    <a:lnTo>
                      <a:pt x="2023" y="2110"/>
                    </a:lnTo>
                    <a:lnTo>
                      <a:pt x="2005" y="2110"/>
                    </a:lnTo>
                    <a:lnTo>
                      <a:pt x="2005" y="2134"/>
                    </a:lnTo>
                    <a:lnTo>
                      <a:pt x="1965" y="2134"/>
                    </a:lnTo>
                    <a:lnTo>
                      <a:pt x="1965" y="2154"/>
                    </a:lnTo>
                    <a:lnTo>
                      <a:pt x="1702" y="2154"/>
                    </a:lnTo>
                    <a:lnTo>
                      <a:pt x="1702" y="2176"/>
                    </a:lnTo>
                    <a:lnTo>
                      <a:pt x="1641" y="2176"/>
                    </a:lnTo>
                    <a:lnTo>
                      <a:pt x="1620" y="2191"/>
                    </a:lnTo>
                    <a:lnTo>
                      <a:pt x="1586" y="2191"/>
                    </a:lnTo>
                    <a:lnTo>
                      <a:pt x="1586" y="2208"/>
                    </a:lnTo>
                    <a:lnTo>
                      <a:pt x="1545" y="2208"/>
                    </a:lnTo>
                    <a:lnTo>
                      <a:pt x="1527" y="2230"/>
                    </a:lnTo>
                    <a:lnTo>
                      <a:pt x="1485" y="2230"/>
                    </a:lnTo>
                    <a:lnTo>
                      <a:pt x="1485" y="2248"/>
                    </a:lnTo>
                    <a:lnTo>
                      <a:pt x="1430" y="2248"/>
                    </a:lnTo>
                    <a:lnTo>
                      <a:pt x="1430" y="2272"/>
                    </a:lnTo>
                    <a:lnTo>
                      <a:pt x="1293" y="2272"/>
                    </a:lnTo>
                    <a:lnTo>
                      <a:pt x="1293" y="2289"/>
                    </a:lnTo>
                    <a:lnTo>
                      <a:pt x="1278" y="2289"/>
                    </a:lnTo>
                    <a:lnTo>
                      <a:pt x="1278" y="2313"/>
                    </a:lnTo>
                    <a:lnTo>
                      <a:pt x="1202" y="2313"/>
                    </a:lnTo>
                    <a:lnTo>
                      <a:pt x="1163" y="2289"/>
                    </a:lnTo>
                    <a:lnTo>
                      <a:pt x="1163" y="2272"/>
                    </a:lnTo>
                    <a:lnTo>
                      <a:pt x="1096" y="2272"/>
                    </a:lnTo>
                    <a:lnTo>
                      <a:pt x="1089" y="2272"/>
                    </a:lnTo>
                    <a:lnTo>
                      <a:pt x="1043" y="2272"/>
                    </a:lnTo>
                    <a:lnTo>
                      <a:pt x="1026" y="2248"/>
                    </a:lnTo>
                    <a:lnTo>
                      <a:pt x="1011" y="2248"/>
                    </a:lnTo>
                    <a:lnTo>
                      <a:pt x="1011" y="2230"/>
                    </a:lnTo>
                    <a:lnTo>
                      <a:pt x="969" y="2230"/>
                    </a:lnTo>
                    <a:lnTo>
                      <a:pt x="969" y="2208"/>
                    </a:lnTo>
                    <a:lnTo>
                      <a:pt x="950" y="2208"/>
                    </a:lnTo>
                    <a:lnTo>
                      <a:pt x="950" y="2191"/>
                    </a:lnTo>
                    <a:lnTo>
                      <a:pt x="873" y="2191"/>
                    </a:lnTo>
                    <a:lnTo>
                      <a:pt x="853" y="2208"/>
                    </a:lnTo>
                    <a:lnTo>
                      <a:pt x="853" y="2230"/>
                    </a:lnTo>
                    <a:lnTo>
                      <a:pt x="817" y="2230"/>
                    </a:lnTo>
                    <a:lnTo>
                      <a:pt x="817" y="2208"/>
                    </a:lnTo>
                    <a:lnTo>
                      <a:pt x="795" y="2208"/>
                    </a:lnTo>
                    <a:lnTo>
                      <a:pt x="795" y="2191"/>
                    </a:lnTo>
                    <a:lnTo>
                      <a:pt x="776" y="2191"/>
                    </a:lnTo>
                    <a:lnTo>
                      <a:pt x="760" y="2176"/>
                    </a:lnTo>
                    <a:lnTo>
                      <a:pt x="719" y="2176"/>
                    </a:lnTo>
                    <a:lnTo>
                      <a:pt x="719" y="2154"/>
                    </a:lnTo>
                    <a:lnTo>
                      <a:pt x="471" y="2154"/>
                    </a:lnTo>
                    <a:lnTo>
                      <a:pt x="471" y="2176"/>
                    </a:lnTo>
                    <a:lnTo>
                      <a:pt x="361" y="2176"/>
                    </a:lnTo>
                    <a:lnTo>
                      <a:pt x="361" y="2154"/>
                    </a:lnTo>
                    <a:lnTo>
                      <a:pt x="318" y="2154"/>
                    </a:lnTo>
                    <a:lnTo>
                      <a:pt x="318" y="2134"/>
                    </a:lnTo>
                    <a:lnTo>
                      <a:pt x="238" y="2134"/>
                    </a:lnTo>
                    <a:lnTo>
                      <a:pt x="200" y="2110"/>
                    </a:lnTo>
                    <a:lnTo>
                      <a:pt x="103" y="2110"/>
                    </a:lnTo>
                    <a:lnTo>
                      <a:pt x="103" y="2095"/>
                    </a:lnTo>
                    <a:lnTo>
                      <a:pt x="70" y="2095"/>
                    </a:lnTo>
                    <a:lnTo>
                      <a:pt x="70" y="2072"/>
                    </a:lnTo>
                    <a:lnTo>
                      <a:pt x="16" y="2072"/>
                    </a:lnTo>
                    <a:lnTo>
                      <a:pt x="13" y="2072"/>
                    </a:lnTo>
                    <a:lnTo>
                      <a:pt x="13" y="2071"/>
                    </a:lnTo>
                    <a:lnTo>
                      <a:pt x="0" y="2194"/>
                    </a:lnTo>
                    <a:lnTo>
                      <a:pt x="52" y="2280"/>
                    </a:lnTo>
                    <a:lnTo>
                      <a:pt x="99" y="2363"/>
                    </a:lnTo>
                    <a:lnTo>
                      <a:pt x="132" y="2440"/>
                    </a:lnTo>
                    <a:lnTo>
                      <a:pt x="158" y="2555"/>
                    </a:lnTo>
                    <a:lnTo>
                      <a:pt x="301" y="2555"/>
                    </a:lnTo>
                    <a:lnTo>
                      <a:pt x="301" y="2611"/>
                    </a:lnTo>
                    <a:lnTo>
                      <a:pt x="282" y="2611"/>
                    </a:lnTo>
                    <a:lnTo>
                      <a:pt x="282" y="2629"/>
                    </a:lnTo>
                    <a:lnTo>
                      <a:pt x="246" y="2629"/>
                    </a:lnTo>
                    <a:lnTo>
                      <a:pt x="246" y="2765"/>
                    </a:lnTo>
                    <a:lnTo>
                      <a:pt x="282" y="2765"/>
                    </a:lnTo>
                    <a:lnTo>
                      <a:pt x="282" y="2782"/>
                    </a:lnTo>
                    <a:lnTo>
                      <a:pt x="316" y="2782"/>
                    </a:lnTo>
                    <a:lnTo>
                      <a:pt x="316" y="2806"/>
                    </a:lnTo>
                    <a:lnTo>
                      <a:pt x="334" y="2806"/>
                    </a:lnTo>
                    <a:lnTo>
                      <a:pt x="334" y="2878"/>
                    </a:lnTo>
                    <a:lnTo>
                      <a:pt x="353" y="2878"/>
                    </a:lnTo>
                    <a:lnTo>
                      <a:pt x="353" y="2917"/>
                    </a:lnTo>
                    <a:lnTo>
                      <a:pt x="368" y="2917"/>
                    </a:lnTo>
                    <a:lnTo>
                      <a:pt x="368" y="2934"/>
                    </a:lnTo>
                    <a:lnTo>
                      <a:pt x="370" y="2934"/>
                    </a:lnTo>
                    <a:lnTo>
                      <a:pt x="392" y="2934"/>
                    </a:lnTo>
                    <a:lnTo>
                      <a:pt x="499" y="2968"/>
                    </a:lnTo>
                    <a:lnTo>
                      <a:pt x="518" y="2968"/>
                    </a:lnTo>
                    <a:lnTo>
                      <a:pt x="518" y="2992"/>
                    </a:lnTo>
                    <a:lnTo>
                      <a:pt x="531" y="3008"/>
                    </a:lnTo>
                    <a:lnTo>
                      <a:pt x="602" y="3008"/>
                    </a:lnTo>
                    <a:lnTo>
                      <a:pt x="602" y="2914"/>
                    </a:lnTo>
                    <a:lnTo>
                      <a:pt x="727" y="2914"/>
                    </a:lnTo>
                    <a:lnTo>
                      <a:pt x="727" y="2894"/>
                    </a:lnTo>
                    <a:lnTo>
                      <a:pt x="749" y="2894"/>
                    </a:lnTo>
                    <a:lnTo>
                      <a:pt x="749" y="2858"/>
                    </a:lnTo>
                    <a:lnTo>
                      <a:pt x="764" y="2858"/>
                    </a:lnTo>
                    <a:lnTo>
                      <a:pt x="780" y="2841"/>
                    </a:lnTo>
                    <a:lnTo>
                      <a:pt x="853" y="2841"/>
                    </a:lnTo>
                    <a:lnTo>
                      <a:pt x="853" y="2821"/>
                    </a:lnTo>
                    <a:lnTo>
                      <a:pt x="873" y="2806"/>
                    </a:lnTo>
                    <a:lnTo>
                      <a:pt x="888" y="2841"/>
                    </a:lnTo>
                    <a:lnTo>
                      <a:pt x="906" y="2841"/>
                    </a:lnTo>
                    <a:lnTo>
                      <a:pt x="906" y="2858"/>
                    </a:lnTo>
                    <a:lnTo>
                      <a:pt x="922" y="2858"/>
                    </a:lnTo>
                    <a:lnTo>
                      <a:pt x="922" y="2968"/>
                    </a:lnTo>
                    <a:lnTo>
                      <a:pt x="906" y="2968"/>
                    </a:lnTo>
                    <a:lnTo>
                      <a:pt x="888" y="2992"/>
                    </a:lnTo>
                    <a:lnTo>
                      <a:pt x="873" y="2992"/>
                    </a:lnTo>
                    <a:lnTo>
                      <a:pt x="873" y="3008"/>
                    </a:lnTo>
                    <a:lnTo>
                      <a:pt x="853" y="3027"/>
                    </a:lnTo>
                    <a:lnTo>
                      <a:pt x="853" y="3060"/>
                    </a:lnTo>
                    <a:lnTo>
                      <a:pt x="800" y="3060"/>
                    </a:lnTo>
                    <a:lnTo>
                      <a:pt x="800" y="3084"/>
                    </a:lnTo>
                    <a:lnTo>
                      <a:pt x="800" y="3138"/>
                    </a:lnTo>
                    <a:lnTo>
                      <a:pt x="818" y="3138"/>
                    </a:lnTo>
                    <a:lnTo>
                      <a:pt x="853" y="3157"/>
                    </a:lnTo>
                    <a:lnTo>
                      <a:pt x="853" y="3188"/>
                    </a:lnTo>
                    <a:lnTo>
                      <a:pt x="873" y="3188"/>
                    </a:lnTo>
                    <a:lnTo>
                      <a:pt x="873" y="3228"/>
                    </a:lnTo>
                    <a:lnTo>
                      <a:pt x="964" y="3228"/>
                    </a:lnTo>
                    <a:close/>
                  </a:path>
                </a:pathLst>
              </a:custGeom>
              <a:grpFill/>
              <a:ln w="9525" cap="flat" cmpd="sng">
                <a:solidFill>
                  <a:schemeClr val="bg1"/>
                </a:solidFill>
                <a:prstDash val="solid"/>
                <a:round/>
                <a:headEnd type="none" w="med" len="med"/>
                <a:tailEnd type="none" w="med" len="med"/>
              </a:ln>
              <a:effectLst/>
            </p:spPr>
            <p:txBody>
              <a:bodyPr/>
              <a:lstStyle/>
              <a:p>
                <a:pPr marL="0" marR="0" lvl="0" indent="0" algn="ctr" defTabSz="914400" eaLnBrk="1" latinLnBrk="0" hangingPunct="1">
                  <a:spcBef>
                    <a:spcPts val="0"/>
                  </a:spcBef>
                  <a:spcAft>
                    <a:spcPts val="0"/>
                  </a:spcAft>
                  <a:buClrTx/>
                  <a:buSzTx/>
                  <a:buFontTx/>
                  <a:buNone/>
                  <a:defRPr/>
                </a:pPr>
                <a:endParaRPr kumimoji="0" lang="en-US" sz="800" b="0" i="0" u="none" strike="noStrike" kern="0" cap="none" spc="0" normalizeH="0" baseline="0" noProof="0">
                  <a:ln>
                    <a:noFill/>
                  </a:ln>
                  <a:solidFill>
                    <a:schemeClr val="tx1">
                      <a:lumMod val="85000"/>
                      <a:lumOff val="15000"/>
                    </a:schemeClr>
                  </a:solidFill>
                  <a:effectLst/>
                  <a:uLnTx/>
                  <a:uFillTx/>
                </a:endParaRPr>
              </a:p>
            </p:txBody>
          </p:sp>
          <p:sp>
            <p:nvSpPr>
              <p:cNvPr id="35" name="Freeform 27"/>
              <p:cNvSpPr/>
              <p:nvPr/>
            </p:nvSpPr>
            <p:spPr bwMode="auto">
              <a:xfrm>
                <a:off x="4780584" y="1807959"/>
                <a:ext cx="337304" cy="369315"/>
              </a:xfrm>
              <a:custGeom>
                <a:avLst/>
                <a:gdLst>
                  <a:gd name="T0" fmla="*/ 493 w 1078"/>
                  <a:gd name="T1" fmla="*/ 1242 h 1263"/>
                  <a:gd name="T2" fmla="*/ 566 w 1078"/>
                  <a:gd name="T3" fmla="*/ 1220 h 1263"/>
                  <a:gd name="T4" fmla="*/ 587 w 1078"/>
                  <a:gd name="T5" fmla="*/ 1166 h 1263"/>
                  <a:gd name="T6" fmla="*/ 618 w 1078"/>
                  <a:gd name="T7" fmla="*/ 1125 h 1263"/>
                  <a:gd name="T8" fmla="*/ 598 w 1078"/>
                  <a:gd name="T9" fmla="*/ 994 h 1263"/>
                  <a:gd name="T10" fmla="*/ 673 w 1078"/>
                  <a:gd name="T11" fmla="*/ 954 h 1263"/>
                  <a:gd name="T12" fmla="*/ 742 w 1078"/>
                  <a:gd name="T13" fmla="*/ 899 h 1263"/>
                  <a:gd name="T14" fmla="*/ 752 w 1078"/>
                  <a:gd name="T15" fmla="*/ 768 h 1263"/>
                  <a:gd name="T16" fmla="*/ 637 w 1078"/>
                  <a:gd name="T17" fmla="*/ 767 h 1263"/>
                  <a:gd name="T18" fmla="*/ 618 w 1078"/>
                  <a:gd name="T19" fmla="*/ 728 h 1263"/>
                  <a:gd name="T20" fmla="*/ 587 w 1078"/>
                  <a:gd name="T21" fmla="*/ 673 h 1263"/>
                  <a:gd name="T22" fmla="*/ 542 w 1078"/>
                  <a:gd name="T23" fmla="*/ 653 h 1263"/>
                  <a:gd name="T24" fmla="*/ 509 w 1078"/>
                  <a:gd name="T25" fmla="*/ 614 h 1263"/>
                  <a:gd name="T26" fmla="*/ 475 w 1078"/>
                  <a:gd name="T27" fmla="*/ 575 h 1263"/>
                  <a:gd name="T28" fmla="*/ 403 w 1078"/>
                  <a:gd name="T29" fmla="*/ 541 h 1263"/>
                  <a:gd name="T30" fmla="*/ 383 w 1078"/>
                  <a:gd name="T31" fmla="*/ 466 h 1263"/>
                  <a:gd name="T32" fmla="*/ 440 w 1078"/>
                  <a:gd name="T33" fmla="*/ 424 h 1263"/>
                  <a:gd name="T34" fmla="*/ 493 w 1078"/>
                  <a:gd name="T35" fmla="*/ 404 h 1263"/>
                  <a:gd name="T36" fmla="*/ 509 w 1078"/>
                  <a:gd name="T37" fmla="*/ 365 h 1263"/>
                  <a:gd name="T38" fmla="*/ 587 w 1078"/>
                  <a:gd name="T39" fmla="*/ 310 h 1263"/>
                  <a:gd name="T40" fmla="*/ 637 w 1078"/>
                  <a:gd name="T41" fmla="*/ 383 h 1263"/>
                  <a:gd name="T42" fmla="*/ 673 w 1078"/>
                  <a:gd name="T43" fmla="*/ 404 h 1263"/>
                  <a:gd name="T44" fmla="*/ 742 w 1078"/>
                  <a:gd name="T45" fmla="*/ 439 h 1263"/>
                  <a:gd name="T46" fmla="*/ 782 w 1078"/>
                  <a:gd name="T47" fmla="*/ 466 h 1263"/>
                  <a:gd name="T48" fmla="*/ 798 w 1078"/>
                  <a:gd name="T49" fmla="*/ 502 h 1263"/>
                  <a:gd name="T50" fmla="*/ 855 w 1078"/>
                  <a:gd name="T51" fmla="*/ 542 h 1263"/>
                  <a:gd name="T52" fmla="*/ 893 w 1078"/>
                  <a:gd name="T53" fmla="*/ 590 h 1263"/>
                  <a:gd name="T54" fmla="*/ 1002 w 1078"/>
                  <a:gd name="T55" fmla="*/ 591 h 1263"/>
                  <a:gd name="T56" fmla="*/ 1078 w 1078"/>
                  <a:gd name="T57" fmla="*/ 529 h 1263"/>
                  <a:gd name="T58" fmla="*/ 1034 w 1078"/>
                  <a:gd name="T59" fmla="*/ 439 h 1263"/>
                  <a:gd name="T60" fmla="*/ 975 w 1078"/>
                  <a:gd name="T61" fmla="*/ 383 h 1263"/>
                  <a:gd name="T62" fmla="*/ 907 w 1078"/>
                  <a:gd name="T63" fmla="*/ 287 h 1263"/>
                  <a:gd name="T64" fmla="*/ 922 w 1078"/>
                  <a:gd name="T65" fmla="*/ 160 h 1263"/>
                  <a:gd name="T66" fmla="*/ 870 w 1078"/>
                  <a:gd name="T67" fmla="*/ 118 h 1263"/>
                  <a:gd name="T68" fmla="*/ 742 w 1078"/>
                  <a:gd name="T69" fmla="*/ 101 h 1263"/>
                  <a:gd name="T70" fmla="*/ 542 w 1078"/>
                  <a:gd name="T71" fmla="*/ 61 h 1263"/>
                  <a:gd name="T72" fmla="*/ 493 w 1078"/>
                  <a:gd name="T73" fmla="*/ 75 h 1263"/>
                  <a:gd name="T74" fmla="*/ 383 w 1078"/>
                  <a:gd name="T75" fmla="*/ 140 h 1263"/>
                  <a:gd name="T76" fmla="*/ 294 w 1078"/>
                  <a:gd name="T77" fmla="*/ 160 h 1263"/>
                  <a:gd name="T78" fmla="*/ 277 w 1078"/>
                  <a:gd name="T79" fmla="*/ 75 h 1263"/>
                  <a:gd name="T80" fmla="*/ 218 w 1078"/>
                  <a:gd name="T81" fmla="*/ 118 h 1263"/>
                  <a:gd name="T82" fmla="*/ 184 w 1078"/>
                  <a:gd name="T83" fmla="*/ 192 h 1263"/>
                  <a:gd name="T84" fmla="*/ 167 w 1078"/>
                  <a:gd name="T85" fmla="*/ 424 h 1263"/>
                  <a:gd name="T86" fmla="*/ 32 w 1078"/>
                  <a:gd name="T87" fmla="*/ 453 h 1263"/>
                  <a:gd name="T88" fmla="*/ 14 w 1078"/>
                  <a:gd name="T89" fmla="*/ 517 h 1263"/>
                  <a:gd name="T90" fmla="*/ 71 w 1078"/>
                  <a:gd name="T91" fmla="*/ 555 h 1263"/>
                  <a:gd name="T92" fmla="*/ 71 w 1078"/>
                  <a:gd name="T93" fmla="*/ 653 h 1263"/>
                  <a:gd name="T94" fmla="*/ 0 w 1078"/>
                  <a:gd name="T95" fmla="*/ 690 h 1263"/>
                  <a:gd name="T96" fmla="*/ 14 w 1078"/>
                  <a:gd name="T97" fmla="*/ 728 h 1263"/>
                  <a:gd name="T98" fmla="*/ 0 w 1078"/>
                  <a:gd name="T99" fmla="*/ 847 h 1263"/>
                  <a:gd name="T100" fmla="*/ 141 w 1078"/>
                  <a:gd name="T101" fmla="*/ 861 h 1263"/>
                  <a:gd name="T102" fmla="*/ 122 w 1078"/>
                  <a:gd name="T103" fmla="*/ 994 h 1263"/>
                  <a:gd name="T104" fmla="*/ 88 w 1078"/>
                  <a:gd name="T105" fmla="*/ 1017 h 1263"/>
                  <a:gd name="T106" fmla="*/ 53 w 1078"/>
                  <a:gd name="T107" fmla="*/ 1050 h 1263"/>
                  <a:gd name="T108" fmla="*/ 14 w 1078"/>
                  <a:gd name="T109" fmla="*/ 1093 h 1263"/>
                  <a:gd name="T110" fmla="*/ 88 w 1078"/>
                  <a:gd name="T111" fmla="*/ 1187 h 1263"/>
                  <a:gd name="T112" fmla="*/ 119 w 1078"/>
                  <a:gd name="T113" fmla="*/ 1230 h 1263"/>
                  <a:gd name="T114" fmla="*/ 375 w 1078"/>
                  <a:gd name="T115" fmla="*/ 1230 h 1263"/>
                  <a:gd name="T116" fmla="*/ 475 w 1078"/>
                  <a:gd name="T117" fmla="*/ 1263 h 126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078"/>
                  <a:gd name="T178" fmla="*/ 0 h 1263"/>
                  <a:gd name="T179" fmla="*/ 1078 w 1078"/>
                  <a:gd name="T180" fmla="*/ 1263 h 126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078" h="1263">
                    <a:moveTo>
                      <a:pt x="475" y="1263"/>
                    </a:moveTo>
                    <a:lnTo>
                      <a:pt x="493" y="1263"/>
                    </a:lnTo>
                    <a:lnTo>
                      <a:pt x="493" y="1242"/>
                    </a:lnTo>
                    <a:lnTo>
                      <a:pt x="522" y="1242"/>
                    </a:lnTo>
                    <a:lnTo>
                      <a:pt x="522" y="1220"/>
                    </a:lnTo>
                    <a:lnTo>
                      <a:pt x="566" y="1220"/>
                    </a:lnTo>
                    <a:lnTo>
                      <a:pt x="566" y="1208"/>
                    </a:lnTo>
                    <a:lnTo>
                      <a:pt x="587" y="1208"/>
                    </a:lnTo>
                    <a:lnTo>
                      <a:pt x="587" y="1166"/>
                    </a:lnTo>
                    <a:lnTo>
                      <a:pt x="598" y="1148"/>
                    </a:lnTo>
                    <a:lnTo>
                      <a:pt x="618" y="1148"/>
                    </a:lnTo>
                    <a:lnTo>
                      <a:pt x="618" y="1125"/>
                    </a:lnTo>
                    <a:lnTo>
                      <a:pt x="637" y="1125"/>
                    </a:lnTo>
                    <a:lnTo>
                      <a:pt x="637" y="1112"/>
                    </a:lnTo>
                    <a:lnTo>
                      <a:pt x="598" y="994"/>
                    </a:lnTo>
                    <a:lnTo>
                      <a:pt x="618" y="976"/>
                    </a:lnTo>
                    <a:lnTo>
                      <a:pt x="673" y="976"/>
                    </a:lnTo>
                    <a:lnTo>
                      <a:pt x="673" y="954"/>
                    </a:lnTo>
                    <a:lnTo>
                      <a:pt x="707" y="915"/>
                    </a:lnTo>
                    <a:lnTo>
                      <a:pt x="726" y="915"/>
                    </a:lnTo>
                    <a:lnTo>
                      <a:pt x="742" y="899"/>
                    </a:lnTo>
                    <a:lnTo>
                      <a:pt x="862" y="775"/>
                    </a:lnTo>
                    <a:lnTo>
                      <a:pt x="804" y="762"/>
                    </a:lnTo>
                    <a:lnTo>
                      <a:pt x="752" y="768"/>
                    </a:lnTo>
                    <a:lnTo>
                      <a:pt x="707" y="762"/>
                    </a:lnTo>
                    <a:lnTo>
                      <a:pt x="654" y="767"/>
                    </a:lnTo>
                    <a:lnTo>
                      <a:pt x="637" y="767"/>
                    </a:lnTo>
                    <a:lnTo>
                      <a:pt x="637" y="750"/>
                    </a:lnTo>
                    <a:lnTo>
                      <a:pt x="618" y="750"/>
                    </a:lnTo>
                    <a:lnTo>
                      <a:pt x="618" y="728"/>
                    </a:lnTo>
                    <a:lnTo>
                      <a:pt x="598" y="728"/>
                    </a:lnTo>
                    <a:lnTo>
                      <a:pt x="598" y="690"/>
                    </a:lnTo>
                    <a:lnTo>
                      <a:pt x="587" y="673"/>
                    </a:lnTo>
                    <a:lnTo>
                      <a:pt x="566" y="673"/>
                    </a:lnTo>
                    <a:lnTo>
                      <a:pt x="566" y="653"/>
                    </a:lnTo>
                    <a:lnTo>
                      <a:pt x="542" y="653"/>
                    </a:lnTo>
                    <a:lnTo>
                      <a:pt x="542" y="631"/>
                    </a:lnTo>
                    <a:lnTo>
                      <a:pt x="509" y="631"/>
                    </a:lnTo>
                    <a:lnTo>
                      <a:pt x="509" y="614"/>
                    </a:lnTo>
                    <a:lnTo>
                      <a:pt x="493" y="614"/>
                    </a:lnTo>
                    <a:lnTo>
                      <a:pt x="493" y="575"/>
                    </a:lnTo>
                    <a:lnTo>
                      <a:pt x="475" y="575"/>
                    </a:lnTo>
                    <a:lnTo>
                      <a:pt x="475" y="555"/>
                    </a:lnTo>
                    <a:lnTo>
                      <a:pt x="403" y="555"/>
                    </a:lnTo>
                    <a:lnTo>
                      <a:pt x="403" y="541"/>
                    </a:lnTo>
                    <a:lnTo>
                      <a:pt x="365" y="541"/>
                    </a:lnTo>
                    <a:lnTo>
                      <a:pt x="365" y="466"/>
                    </a:lnTo>
                    <a:lnTo>
                      <a:pt x="383" y="466"/>
                    </a:lnTo>
                    <a:lnTo>
                      <a:pt x="383" y="439"/>
                    </a:lnTo>
                    <a:lnTo>
                      <a:pt x="440" y="439"/>
                    </a:lnTo>
                    <a:lnTo>
                      <a:pt x="440" y="424"/>
                    </a:lnTo>
                    <a:lnTo>
                      <a:pt x="456" y="424"/>
                    </a:lnTo>
                    <a:lnTo>
                      <a:pt x="456" y="404"/>
                    </a:lnTo>
                    <a:lnTo>
                      <a:pt x="493" y="404"/>
                    </a:lnTo>
                    <a:lnTo>
                      <a:pt x="493" y="383"/>
                    </a:lnTo>
                    <a:lnTo>
                      <a:pt x="509" y="383"/>
                    </a:lnTo>
                    <a:lnTo>
                      <a:pt x="509" y="365"/>
                    </a:lnTo>
                    <a:lnTo>
                      <a:pt x="522" y="365"/>
                    </a:lnTo>
                    <a:lnTo>
                      <a:pt x="522" y="310"/>
                    </a:lnTo>
                    <a:lnTo>
                      <a:pt x="587" y="310"/>
                    </a:lnTo>
                    <a:lnTo>
                      <a:pt x="587" y="350"/>
                    </a:lnTo>
                    <a:lnTo>
                      <a:pt x="598" y="350"/>
                    </a:lnTo>
                    <a:lnTo>
                      <a:pt x="637" y="383"/>
                    </a:lnTo>
                    <a:lnTo>
                      <a:pt x="654" y="383"/>
                    </a:lnTo>
                    <a:lnTo>
                      <a:pt x="654" y="404"/>
                    </a:lnTo>
                    <a:lnTo>
                      <a:pt x="673" y="404"/>
                    </a:lnTo>
                    <a:lnTo>
                      <a:pt x="673" y="424"/>
                    </a:lnTo>
                    <a:lnTo>
                      <a:pt x="742" y="424"/>
                    </a:lnTo>
                    <a:lnTo>
                      <a:pt x="742" y="439"/>
                    </a:lnTo>
                    <a:lnTo>
                      <a:pt x="761" y="439"/>
                    </a:lnTo>
                    <a:lnTo>
                      <a:pt x="761" y="466"/>
                    </a:lnTo>
                    <a:lnTo>
                      <a:pt x="782" y="466"/>
                    </a:lnTo>
                    <a:lnTo>
                      <a:pt x="782" y="481"/>
                    </a:lnTo>
                    <a:lnTo>
                      <a:pt x="798" y="481"/>
                    </a:lnTo>
                    <a:lnTo>
                      <a:pt x="798" y="502"/>
                    </a:lnTo>
                    <a:lnTo>
                      <a:pt x="843" y="511"/>
                    </a:lnTo>
                    <a:lnTo>
                      <a:pt x="843" y="542"/>
                    </a:lnTo>
                    <a:lnTo>
                      <a:pt x="855" y="542"/>
                    </a:lnTo>
                    <a:lnTo>
                      <a:pt x="876" y="558"/>
                    </a:lnTo>
                    <a:lnTo>
                      <a:pt x="876" y="579"/>
                    </a:lnTo>
                    <a:lnTo>
                      <a:pt x="893" y="590"/>
                    </a:lnTo>
                    <a:lnTo>
                      <a:pt x="885" y="591"/>
                    </a:lnTo>
                    <a:lnTo>
                      <a:pt x="889" y="591"/>
                    </a:lnTo>
                    <a:lnTo>
                      <a:pt x="1002" y="591"/>
                    </a:lnTo>
                    <a:lnTo>
                      <a:pt x="1002" y="568"/>
                    </a:lnTo>
                    <a:lnTo>
                      <a:pt x="1038" y="568"/>
                    </a:lnTo>
                    <a:lnTo>
                      <a:pt x="1078" y="529"/>
                    </a:lnTo>
                    <a:lnTo>
                      <a:pt x="1078" y="512"/>
                    </a:lnTo>
                    <a:lnTo>
                      <a:pt x="1077" y="513"/>
                    </a:lnTo>
                    <a:lnTo>
                      <a:pt x="1034" y="439"/>
                    </a:lnTo>
                    <a:lnTo>
                      <a:pt x="998" y="404"/>
                    </a:lnTo>
                    <a:lnTo>
                      <a:pt x="975" y="404"/>
                    </a:lnTo>
                    <a:lnTo>
                      <a:pt x="975" y="383"/>
                    </a:lnTo>
                    <a:lnTo>
                      <a:pt x="889" y="383"/>
                    </a:lnTo>
                    <a:lnTo>
                      <a:pt x="889" y="287"/>
                    </a:lnTo>
                    <a:lnTo>
                      <a:pt x="907" y="287"/>
                    </a:lnTo>
                    <a:lnTo>
                      <a:pt x="907" y="267"/>
                    </a:lnTo>
                    <a:lnTo>
                      <a:pt x="922" y="250"/>
                    </a:lnTo>
                    <a:lnTo>
                      <a:pt x="922" y="160"/>
                    </a:lnTo>
                    <a:lnTo>
                      <a:pt x="907" y="140"/>
                    </a:lnTo>
                    <a:lnTo>
                      <a:pt x="870" y="140"/>
                    </a:lnTo>
                    <a:lnTo>
                      <a:pt x="870" y="118"/>
                    </a:lnTo>
                    <a:lnTo>
                      <a:pt x="761" y="118"/>
                    </a:lnTo>
                    <a:lnTo>
                      <a:pt x="761" y="101"/>
                    </a:lnTo>
                    <a:lnTo>
                      <a:pt x="742" y="101"/>
                    </a:lnTo>
                    <a:lnTo>
                      <a:pt x="742" y="0"/>
                    </a:lnTo>
                    <a:lnTo>
                      <a:pt x="542" y="0"/>
                    </a:lnTo>
                    <a:lnTo>
                      <a:pt x="542" y="61"/>
                    </a:lnTo>
                    <a:lnTo>
                      <a:pt x="522" y="61"/>
                    </a:lnTo>
                    <a:lnTo>
                      <a:pt x="522" y="75"/>
                    </a:lnTo>
                    <a:lnTo>
                      <a:pt x="493" y="75"/>
                    </a:lnTo>
                    <a:lnTo>
                      <a:pt x="493" y="118"/>
                    </a:lnTo>
                    <a:lnTo>
                      <a:pt x="383" y="118"/>
                    </a:lnTo>
                    <a:lnTo>
                      <a:pt x="383" y="140"/>
                    </a:lnTo>
                    <a:lnTo>
                      <a:pt x="365" y="140"/>
                    </a:lnTo>
                    <a:lnTo>
                      <a:pt x="365" y="160"/>
                    </a:lnTo>
                    <a:lnTo>
                      <a:pt x="294" y="160"/>
                    </a:lnTo>
                    <a:lnTo>
                      <a:pt x="294" y="140"/>
                    </a:lnTo>
                    <a:lnTo>
                      <a:pt x="277" y="140"/>
                    </a:lnTo>
                    <a:lnTo>
                      <a:pt x="277" y="75"/>
                    </a:lnTo>
                    <a:lnTo>
                      <a:pt x="240" y="75"/>
                    </a:lnTo>
                    <a:lnTo>
                      <a:pt x="218" y="101"/>
                    </a:lnTo>
                    <a:lnTo>
                      <a:pt x="218" y="118"/>
                    </a:lnTo>
                    <a:lnTo>
                      <a:pt x="203" y="118"/>
                    </a:lnTo>
                    <a:lnTo>
                      <a:pt x="203" y="176"/>
                    </a:lnTo>
                    <a:lnTo>
                      <a:pt x="184" y="192"/>
                    </a:lnTo>
                    <a:lnTo>
                      <a:pt x="184" y="404"/>
                    </a:lnTo>
                    <a:lnTo>
                      <a:pt x="167" y="404"/>
                    </a:lnTo>
                    <a:lnTo>
                      <a:pt x="167" y="424"/>
                    </a:lnTo>
                    <a:lnTo>
                      <a:pt x="147" y="424"/>
                    </a:lnTo>
                    <a:lnTo>
                      <a:pt x="114" y="439"/>
                    </a:lnTo>
                    <a:lnTo>
                      <a:pt x="32" y="453"/>
                    </a:lnTo>
                    <a:lnTo>
                      <a:pt x="32" y="466"/>
                    </a:lnTo>
                    <a:lnTo>
                      <a:pt x="32" y="517"/>
                    </a:lnTo>
                    <a:lnTo>
                      <a:pt x="14" y="517"/>
                    </a:lnTo>
                    <a:lnTo>
                      <a:pt x="14" y="541"/>
                    </a:lnTo>
                    <a:lnTo>
                      <a:pt x="71" y="541"/>
                    </a:lnTo>
                    <a:lnTo>
                      <a:pt x="71" y="555"/>
                    </a:lnTo>
                    <a:lnTo>
                      <a:pt x="88" y="555"/>
                    </a:lnTo>
                    <a:lnTo>
                      <a:pt x="88" y="653"/>
                    </a:lnTo>
                    <a:lnTo>
                      <a:pt x="71" y="653"/>
                    </a:lnTo>
                    <a:lnTo>
                      <a:pt x="71" y="673"/>
                    </a:lnTo>
                    <a:lnTo>
                      <a:pt x="0" y="673"/>
                    </a:lnTo>
                    <a:lnTo>
                      <a:pt x="0" y="690"/>
                    </a:lnTo>
                    <a:lnTo>
                      <a:pt x="32" y="690"/>
                    </a:lnTo>
                    <a:lnTo>
                      <a:pt x="32" y="728"/>
                    </a:lnTo>
                    <a:lnTo>
                      <a:pt x="14" y="728"/>
                    </a:lnTo>
                    <a:lnTo>
                      <a:pt x="14" y="750"/>
                    </a:lnTo>
                    <a:lnTo>
                      <a:pt x="0" y="750"/>
                    </a:lnTo>
                    <a:lnTo>
                      <a:pt x="0" y="847"/>
                    </a:lnTo>
                    <a:lnTo>
                      <a:pt x="14" y="847"/>
                    </a:lnTo>
                    <a:lnTo>
                      <a:pt x="14" y="861"/>
                    </a:lnTo>
                    <a:lnTo>
                      <a:pt x="141" y="861"/>
                    </a:lnTo>
                    <a:lnTo>
                      <a:pt x="141" y="976"/>
                    </a:lnTo>
                    <a:lnTo>
                      <a:pt x="122" y="976"/>
                    </a:lnTo>
                    <a:lnTo>
                      <a:pt x="122" y="994"/>
                    </a:lnTo>
                    <a:lnTo>
                      <a:pt x="107" y="994"/>
                    </a:lnTo>
                    <a:lnTo>
                      <a:pt x="107" y="1017"/>
                    </a:lnTo>
                    <a:lnTo>
                      <a:pt x="88" y="1017"/>
                    </a:lnTo>
                    <a:lnTo>
                      <a:pt x="71" y="1029"/>
                    </a:lnTo>
                    <a:lnTo>
                      <a:pt x="53" y="1029"/>
                    </a:lnTo>
                    <a:lnTo>
                      <a:pt x="53" y="1050"/>
                    </a:lnTo>
                    <a:lnTo>
                      <a:pt x="32" y="1050"/>
                    </a:lnTo>
                    <a:lnTo>
                      <a:pt x="32" y="1073"/>
                    </a:lnTo>
                    <a:lnTo>
                      <a:pt x="14" y="1093"/>
                    </a:lnTo>
                    <a:lnTo>
                      <a:pt x="14" y="1166"/>
                    </a:lnTo>
                    <a:lnTo>
                      <a:pt x="71" y="1166"/>
                    </a:lnTo>
                    <a:lnTo>
                      <a:pt x="88" y="1187"/>
                    </a:lnTo>
                    <a:lnTo>
                      <a:pt x="122" y="1187"/>
                    </a:lnTo>
                    <a:lnTo>
                      <a:pt x="119" y="1226"/>
                    </a:lnTo>
                    <a:lnTo>
                      <a:pt x="119" y="1230"/>
                    </a:lnTo>
                    <a:lnTo>
                      <a:pt x="122" y="1230"/>
                    </a:lnTo>
                    <a:lnTo>
                      <a:pt x="287" y="1257"/>
                    </a:lnTo>
                    <a:lnTo>
                      <a:pt x="375" y="1230"/>
                    </a:lnTo>
                    <a:lnTo>
                      <a:pt x="467" y="1230"/>
                    </a:lnTo>
                    <a:lnTo>
                      <a:pt x="467" y="1257"/>
                    </a:lnTo>
                    <a:lnTo>
                      <a:pt x="475" y="1263"/>
                    </a:lnTo>
                    <a:close/>
                  </a:path>
                </a:pathLst>
              </a:custGeom>
              <a:solidFill>
                <a:schemeClr val="bg1">
                  <a:lumMod val="75000"/>
                </a:schemeClr>
              </a:solidFill>
              <a:ln w="9525" cap="flat" cmpd="sng">
                <a:solidFill>
                  <a:schemeClr val="bg1"/>
                </a:solidFill>
                <a:prstDash val="solid"/>
                <a:round/>
                <a:headEnd type="none" w="med" len="med"/>
                <a:tailEnd type="none" w="med" len="med"/>
              </a:ln>
              <a:effectLst/>
            </p:spPr>
            <p:txBody>
              <a:bodyPr/>
              <a:lstStyle/>
              <a:p>
                <a:pPr marL="0" marR="0" lvl="0" indent="0" algn="ctr" defTabSz="914400" eaLnBrk="1" latinLnBrk="0" hangingPunct="1">
                  <a:spcBef>
                    <a:spcPts val="0"/>
                  </a:spcBef>
                  <a:spcAft>
                    <a:spcPts val="0"/>
                  </a:spcAft>
                  <a:buClrTx/>
                  <a:buSzTx/>
                  <a:buFontTx/>
                  <a:buNone/>
                  <a:defRPr/>
                </a:pPr>
                <a:endParaRPr kumimoji="0" lang="en-US" sz="800" b="0" i="0" u="none" strike="noStrike" kern="0" cap="none" spc="0" normalizeH="0" baseline="0" noProof="0">
                  <a:ln>
                    <a:noFill/>
                  </a:ln>
                  <a:solidFill>
                    <a:schemeClr val="tx1">
                      <a:lumMod val="85000"/>
                      <a:lumOff val="15000"/>
                    </a:schemeClr>
                  </a:solidFill>
                  <a:effectLst/>
                  <a:uLnTx/>
                  <a:uFillTx/>
                </a:endParaRPr>
              </a:p>
            </p:txBody>
          </p:sp>
          <p:sp>
            <p:nvSpPr>
              <p:cNvPr id="36" name="Freeform 28"/>
              <p:cNvSpPr/>
              <p:nvPr/>
            </p:nvSpPr>
            <p:spPr bwMode="auto">
              <a:xfrm>
                <a:off x="5065165" y="1122920"/>
                <a:ext cx="654916" cy="549895"/>
              </a:xfrm>
              <a:custGeom>
                <a:avLst/>
                <a:gdLst>
                  <a:gd name="T0" fmla="*/ 137 w 2092"/>
                  <a:gd name="T1" fmla="*/ 216 h 1878"/>
                  <a:gd name="T2" fmla="*/ 330 w 2092"/>
                  <a:gd name="T3" fmla="*/ 277 h 1878"/>
                  <a:gd name="T4" fmla="*/ 378 w 2092"/>
                  <a:gd name="T5" fmla="*/ 317 h 1878"/>
                  <a:gd name="T6" fmla="*/ 352 w 2092"/>
                  <a:gd name="T7" fmla="*/ 385 h 1878"/>
                  <a:gd name="T8" fmla="*/ 416 w 2092"/>
                  <a:gd name="T9" fmla="*/ 475 h 1878"/>
                  <a:gd name="T10" fmla="*/ 655 w 2092"/>
                  <a:gd name="T11" fmla="*/ 475 h 1878"/>
                  <a:gd name="T12" fmla="*/ 703 w 2092"/>
                  <a:gd name="T13" fmla="*/ 516 h 1878"/>
                  <a:gd name="T14" fmla="*/ 746 w 2092"/>
                  <a:gd name="T15" fmla="*/ 750 h 1878"/>
                  <a:gd name="T16" fmla="*/ 703 w 2092"/>
                  <a:gd name="T17" fmla="*/ 904 h 1878"/>
                  <a:gd name="T18" fmla="*/ 655 w 2092"/>
                  <a:gd name="T19" fmla="*/ 991 h 1878"/>
                  <a:gd name="T20" fmla="*/ 614 w 2092"/>
                  <a:gd name="T21" fmla="*/ 1099 h 1878"/>
                  <a:gd name="T22" fmla="*/ 568 w 2092"/>
                  <a:gd name="T23" fmla="*/ 1231 h 1878"/>
                  <a:gd name="T24" fmla="*/ 638 w 2092"/>
                  <a:gd name="T25" fmla="*/ 1433 h 1878"/>
                  <a:gd name="T26" fmla="*/ 746 w 2092"/>
                  <a:gd name="T27" fmla="*/ 1452 h 1878"/>
                  <a:gd name="T28" fmla="*/ 808 w 2092"/>
                  <a:gd name="T29" fmla="*/ 1512 h 1878"/>
                  <a:gd name="T30" fmla="*/ 1004 w 2092"/>
                  <a:gd name="T31" fmla="*/ 1557 h 1878"/>
                  <a:gd name="T32" fmla="*/ 1221 w 2092"/>
                  <a:gd name="T33" fmla="*/ 1624 h 1878"/>
                  <a:gd name="T34" fmla="*/ 1309 w 2092"/>
                  <a:gd name="T35" fmla="*/ 1686 h 1878"/>
                  <a:gd name="T36" fmla="*/ 1461 w 2092"/>
                  <a:gd name="T37" fmla="*/ 1731 h 1878"/>
                  <a:gd name="T38" fmla="*/ 1591 w 2092"/>
                  <a:gd name="T39" fmla="*/ 1773 h 1878"/>
                  <a:gd name="T40" fmla="*/ 1743 w 2092"/>
                  <a:gd name="T41" fmla="*/ 1837 h 1878"/>
                  <a:gd name="T42" fmla="*/ 1806 w 2092"/>
                  <a:gd name="T43" fmla="*/ 1863 h 1878"/>
                  <a:gd name="T44" fmla="*/ 1806 w 2092"/>
                  <a:gd name="T45" fmla="*/ 1607 h 1878"/>
                  <a:gd name="T46" fmla="*/ 1768 w 2092"/>
                  <a:gd name="T47" fmla="*/ 1525 h 1878"/>
                  <a:gd name="T48" fmla="*/ 1768 w 2092"/>
                  <a:gd name="T49" fmla="*/ 1370 h 1878"/>
                  <a:gd name="T50" fmla="*/ 1983 w 2092"/>
                  <a:gd name="T51" fmla="*/ 1331 h 1878"/>
                  <a:gd name="T52" fmla="*/ 2021 w 2092"/>
                  <a:gd name="T53" fmla="*/ 936 h 1878"/>
                  <a:gd name="T54" fmla="*/ 2057 w 2092"/>
                  <a:gd name="T55" fmla="*/ 898 h 1878"/>
                  <a:gd name="T56" fmla="*/ 2092 w 2092"/>
                  <a:gd name="T57" fmla="*/ 761 h 1878"/>
                  <a:gd name="T58" fmla="*/ 2057 w 2092"/>
                  <a:gd name="T59" fmla="*/ 681 h 1878"/>
                  <a:gd name="T60" fmla="*/ 2021 w 2092"/>
                  <a:gd name="T61" fmla="*/ 640 h 1878"/>
                  <a:gd name="T62" fmla="*/ 1983 w 2092"/>
                  <a:gd name="T63" fmla="*/ 681 h 1878"/>
                  <a:gd name="T64" fmla="*/ 1904 w 2092"/>
                  <a:gd name="T65" fmla="*/ 721 h 1878"/>
                  <a:gd name="T66" fmla="*/ 1826 w 2092"/>
                  <a:gd name="T67" fmla="*/ 761 h 1878"/>
                  <a:gd name="T68" fmla="*/ 1793 w 2092"/>
                  <a:gd name="T69" fmla="*/ 805 h 1878"/>
                  <a:gd name="T70" fmla="*/ 1732 w 2092"/>
                  <a:gd name="T71" fmla="*/ 835 h 1878"/>
                  <a:gd name="T72" fmla="*/ 1676 w 2092"/>
                  <a:gd name="T73" fmla="*/ 879 h 1878"/>
                  <a:gd name="T74" fmla="*/ 1503 w 2092"/>
                  <a:gd name="T75" fmla="*/ 761 h 1878"/>
                  <a:gd name="T76" fmla="*/ 1441 w 2092"/>
                  <a:gd name="T77" fmla="*/ 721 h 1878"/>
                  <a:gd name="T78" fmla="*/ 1386 w 2092"/>
                  <a:gd name="T79" fmla="*/ 681 h 1878"/>
                  <a:gd name="T80" fmla="*/ 982 w 2092"/>
                  <a:gd name="T81" fmla="*/ 640 h 1878"/>
                  <a:gd name="T82" fmla="*/ 944 w 2092"/>
                  <a:gd name="T83" fmla="*/ 486 h 1878"/>
                  <a:gd name="T84" fmla="*/ 906 w 2092"/>
                  <a:gd name="T85" fmla="*/ 385 h 1878"/>
                  <a:gd name="T86" fmla="*/ 864 w 2092"/>
                  <a:gd name="T87" fmla="*/ 307 h 1878"/>
                  <a:gd name="T88" fmla="*/ 832 w 2092"/>
                  <a:gd name="T89" fmla="*/ 245 h 1878"/>
                  <a:gd name="T90" fmla="*/ 793 w 2092"/>
                  <a:gd name="T91" fmla="*/ 205 h 1878"/>
                  <a:gd name="T92" fmla="*/ 737 w 2092"/>
                  <a:gd name="T93" fmla="*/ 130 h 1878"/>
                  <a:gd name="T94" fmla="*/ 696 w 2092"/>
                  <a:gd name="T95" fmla="*/ 93 h 1878"/>
                  <a:gd name="T96" fmla="*/ 656 w 2092"/>
                  <a:gd name="T97" fmla="*/ 53 h 1878"/>
                  <a:gd name="T98" fmla="*/ 526 w 2092"/>
                  <a:gd name="T99" fmla="*/ 11 h 1878"/>
                  <a:gd name="T100" fmla="*/ 234 w 2092"/>
                  <a:gd name="T101" fmla="*/ 11 h 1878"/>
                  <a:gd name="T102" fmla="*/ 160 w 2092"/>
                  <a:gd name="T103" fmla="*/ 53 h 1878"/>
                  <a:gd name="T104" fmla="*/ 84 w 2092"/>
                  <a:gd name="T105" fmla="*/ 130 h 187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092"/>
                  <a:gd name="T160" fmla="*/ 0 h 1878"/>
                  <a:gd name="T161" fmla="*/ 2092 w 2092"/>
                  <a:gd name="T162" fmla="*/ 1878 h 187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092" h="1878">
                    <a:moveTo>
                      <a:pt x="7" y="183"/>
                    </a:moveTo>
                    <a:lnTo>
                      <a:pt x="76" y="183"/>
                    </a:lnTo>
                    <a:lnTo>
                      <a:pt x="97" y="205"/>
                    </a:lnTo>
                    <a:lnTo>
                      <a:pt x="137" y="216"/>
                    </a:lnTo>
                    <a:lnTo>
                      <a:pt x="158" y="253"/>
                    </a:lnTo>
                    <a:lnTo>
                      <a:pt x="285" y="253"/>
                    </a:lnTo>
                    <a:lnTo>
                      <a:pt x="306" y="277"/>
                    </a:lnTo>
                    <a:lnTo>
                      <a:pt x="330" y="277"/>
                    </a:lnTo>
                    <a:lnTo>
                      <a:pt x="330" y="298"/>
                    </a:lnTo>
                    <a:lnTo>
                      <a:pt x="352" y="298"/>
                    </a:lnTo>
                    <a:lnTo>
                      <a:pt x="352" y="317"/>
                    </a:lnTo>
                    <a:lnTo>
                      <a:pt x="378" y="317"/>
                    </a:lnTo>
                    <a:lnTo>
                      <a:pt x="393" y="343"/>
                    </a:lnTo>
                    <a:lnTo>
                      <a:pt x="393" y="364"/>
                    </a:lnTo>
                    <a:lnTo>
                      <a:pt x="378" y="385"/>
                    </a:lnTo>
                    <a:lnTo>
                      <a:pt x="352" y="385"/>
                    </a:lnTo>
                    <a:lnTo>
                      <a:pt x="352" y="427"/>
                    </a:lnTo>
                    <a:lnTo>
                      <a:pt x="378" y="427"/>
                    </a:lnTo>
                    <a:lnTo>
                      <a:pt x="378" y="475"/>
                    </a:lnTo>
                    <a:lnTo>
                      <a:pt x="416" y="475"/>
                    </a:lnTo>
                    <a:lnTo>
                      <a:pt x="416" y="495"/>
                    </a:lnTo>
                    <a:lnTo>
                      <a:pt x="484" y="495"/>
                    </a:lnTo>
                    <a:lnTo>
                      <a:pt x="484" y="475"/>
                    </a:lnTo>
                    <a:lnTo>
                      <a:pt x="655" y="475"/>
                    </a:lnTo>
                    <a:lnTo>
                      <a:pt x="655" y="495"/>
                    </a:lnTo>
                    <a:lnTo>
                      <a:pt x="676" y="495"/>
                    </a:lnTo>
                    <a:lnTo>
                      <a:pt x="676" y="516"/>
                    </a:lnTo>
                    <a:lnTo>
                      <a:pt x="703" y="516"/>
                    </a:lnTo>
                    <a:lnTo>
                      <a:pt x="703" y="711"/>
                    </a:lnTo>
                    <a:lnTo>
                      <a:pt x="724" y="711"/>
                    </a:lnTo>
                    <a:lnTo>
                      <a:pt x="724" y="750"/>
                    </a:lnTo>
                    <a:lnTo>
                      <a:pt x="746" y="750"/>
                    </a:lnTo>
                    <a:lnTo>
                      <a:pt x="746" y="840"/>
                    </a:lnTo>
                    <a:lnTo>
                      <a:pt x="724" y="840"/>
                    </a:lnTo>
                    <a:lnTo>
                      <a:pt x="724" y="886"/>
                    </a:lnTo>
                    <a:lnTo>
                      <a:pt x="703" y="904"/>
                    </a:lnTo>
                    <a:lnTo>
                      <a:pt x="703" y="947"/>
                    </a:lnTo>
                    <a:lnTo>
                      <a:pt x="676" y="947"/>
                    </a:lnTo>
                    <a:lnTo>
                      <a:pt x="676" y="991"/>
                    </a:lnTo>
                    <a:lnTo>
                      <a:pt x="655" y="991"/>
                    </a:lnTo>
                    <a:lnTo>
                      <a:pt x="655" y="1035"/>
                    </a:lnTo>
                    <a:lnTo>
                      <a:pt x="633" y="1035"/>
                    </a:lnTo>
                    <a:lnTo>
                      <a:pt x="633" y="1076"/>
                    </a:lnTo>
                    <a:lnTo>
                      <a:pt x="614" y="1099"/>
                    </a:lnTo>
                    <a:lnTo>
                      <a:pt x="614" y="1188"/>
                    </a:lnTo>
                    <a:lnTo>
                      <a:pt x="592" y="1188"/>
                    </a:lnTo>
                    <a:lnTo>
                      <a:pt x="592" y="1209"/>
                    </a:lnTo>
                    <a:lnTo>
                      <a:pt x="568" y="1231"/>
                    </a:lnTo>
                    <a:lnTo>
                      <a:pt x="568" y="1359"/>
                    </a:lnTo>
                    <a:lnTo>
                      <a:pt x="592" y="1383"/>
                    </a:lnTo>
                    <a:lnTo>
                      <a:pt x="592" y="1406"/>
                    </a:lnTo>
                    <a:lnTo>
                      <a:pt x="638" y="1433"/>
                    </a:lnTo>
                    <a:lnTo>
                      <a:pt x="642" y="1338"/>
                    </a:lnTo>
                    <a:lnTo>
                      <a:pt x="704" y="1329"/>
                    </a:lnTo>
                    <a:lnTo>
                      <a:pt x="708" y="1383"/>
                    </a:lnTo>
                    <a:lnTo>
                      <a:pt x="746" y="1452"/>
                    </a:lnTo>
                    <a:lnTo>
                      <a:pt x="746" y="1490"/>
                    </a:lnTo>
                    <a:lnTo>
                      <a:pt x="764" y="1490"/>
                    </a:lnTo>
                    <a:lnTo>
                      <a:pt x="787" y="1512"/>
                    </a:lnTo>
                    <a:lnTo>
                      <a:pt x="808" y="1512"/>
                    </a:lnTo>
                    <a:lnTo>
                      <a:pt x="808" y="1533"/>
                    </a:lnTo>
                    <a:lnTo>
                      <a:pt x="980" y="1533"/>
                    </a:lnTo>
                    <a:lnTo>
                      <a:pt x="980" y="1557"/>
                    </a:lnTo>
                    <a:lnTo>
                      <a:pt x="1004" y="1557"/>
                    </a:lnTo>
                    <a:lnTo>
                      <a:pt x="1004" y="1598"/>
                    </a:lnTo>
                    <a:lnTo>
                      <a:pt x="1180" y="1598"/>
                    </a:lnTo>
                    <a:lnTo>
                      <a:pt x="1180" y="1624"/>
                    </a:lnTo>
                    <a:lnTo>
                      <a:pt x="1221" y="1624"/>
                    </a:lnTo>
                    <a:lnTo>
                      <a:pt x="1221" y="1645"/>
                    </a:lnTo>
                    <a:lnTo>
                      <a:pt x="1261" y="1645"/>
                    </a:lnTo>
                    <a:lnTo>
                      <a:pt x="1261" y="1686"/>
                    </a:lnTo>
                    <a:lnTo>
                      <a:pt x="1309" y="1686"/>
                    </a:lnTo>
                    <a:lnTo>
                      <a:pt x="1309" y="1707"/>
                    </a:lnTo>
                    <a:lnTo>
                      <a:pt x="1439" y="1707"/>
                    </a:lnTo>
                    <a:lnTo>
                      <a:pt x="1439" y="1731"/>
                    </a:lnTo>
                    <a:lnTo>
                      <a:pt x="1461" y="1731"/>
                    </a:lnTo>
                    <a:lnTo>
                      <a:pt x="1461" y="1749"/>
                    </a:lnTo>
                    <a:lnTo>
                      <a:pt x="1523" y="1749"/>
                    </a:lnTo>
                    <a:lnTo>
                      <a:pt x="1547" y="1773"/>
                    </a:lnTo>
                    <a:lnTo>
                      <a:pt x="1591" y="1773"/>
                    </a:lnTo>
                    <a:lnTo>
                      <a:pt x="1591" y="1796"/>
                    </a:lnTo>
                    <a:lnTo>
                      <a:pt x="1612" y="1796"/>
                    </a:lnTo>
                    <a:lnTo>
                      <a:pt x="1612" y="1837"/>
                    </a:lnTo>
                    <a:lnTo>
                      <a:pt x="1743" y="1837"/>
                    </a:lnTo>
                    <a:lnTo>
                      <a:pt x="1743" y="1859"/>
                    </a:lnTo>
                    <a:lnTo>
                      <a:pt x="1798" y="1871"/>
                    </a:lnTo>
                    <a:lnTo>
                      <a:pt x="1793" y="1878"/>
                    </a:lnTo>
                    <a:lnTo>
                      <a:pt x="1806" y="1863"/>
                    </a:lnTo>
                    <a:lnTo>
                      <a:pt x="1826" y="1863"/>
                    </a:lnTo>
                    <a:lnTo>
                      <a:pt x="1826" y="1645"/>
                    </a:lnTo>
                    <a:lnTo>
                      <a:pt x="1806" y="1630"/>
                    </a:lnTo>
                    <a:lnTo>
                      <a:pt x="1806" y="1607"/>
                    </a:lnTo>
                    <a:lnTo>
                      <a:pt x="1793" y="1588"/>
                    </a:lnTo>
                    <a:lnTo>
                      <a:pt x="1793" y="1547"/>
                    </a:lnTo>
                    <a:lnTo>
                      <a:pt x="1768" y="1547"/>
                    </a:lnTo>
                    <a:lnTo>
                      <a:pt x="1768" y="1525"/>
                    </a:lnTo>
                    <a:lnTo>
                      <a:pt x="1749" y="1510"/>
                    </a:lnTo>
                    <a:lnTo>
                      <a:pt x="1749" y="1417"/>
                    </a:lnTo>
                    <a:lnTo>
                      <a:pt x="1768" y="1417"/>
                    </a:lnTo>
                    <a:lnTo>
                      <a:pt x="1768" y="1370"/>
                    </a:lnTo>
                    <a:lnTo>
                      <a:pt x="1793" y="1370"/>
                    </a:lnTo>
                    <a:lnTo>
                      <a:pt x="1793" y="1351"/>
                    </a:lnTo>
                    <a:lnTo>
                      <a:pt x="1983" y="1351"/>
                    </a:lnTo>
                    <a:lnTo>
                      <a:pt x="1983" y="1331"/>
                    </a:lnTo>
                    <a:lnTo>
                      <a:pt x="1999" y="1331"/>
                    </a:lnTo>
                    <a:lnTo>
                      <a:pt x="1999" y="997"/>
                    </a:lnTo>
                    <a:lnTo>
                      <a:pt x="2021" y="978"/>
                    </a:lnTo>
                    <a:lnTo>
                      <a:pt x="2021" y="936"/>
                    </a:lnTo>
                    <a:lnTo>
                      <a:pt x="2037" y="936"/>
                    </a:lnTo>
                    <a:lnTo>
                      <a:pt x="2037" y="918"/>
                    </a:lnTo>
                    <a:lnTo>
                      <a:pt x="2057" y="918"/>
                    </a:lnTo>
                    <a:lnTo>
                      <a:pt x="2057" y="898"/>
                    </a:lnTo>
                    <a:lnTo>
                      <a:pt x="2074" y="898"/>
                    </a:lnTo>
                    <a:lnTo>
                      <a:pt x="2074" y="862"/>
                    </a:lnTo>
                    <a:lnTo>
                      <a:pt x="2092" y="862"/>
                    </a:lnTo>
                    <a:lnTo>
                      <a:pt x="2092" y="761"/>
                    </a:lnTo>
                    <a:lnTo>
                      <a:pt x="2074" y="761"/>
                    </a:lnTo>
                    <a:lnTo>
                      <a:pt x="2074" y="741"/>
                    </a:lnTo>
                    <a:lnTo>
                      <a:pt x="2057" y="741"/>
                    </a:lnTo>
                    <a:lnTo>
                      <a:pt x="2057" y="681"/>
                    </a:lnTo>
                    <a:lnTo>
                      <a:pt x="2037" y="681"/>
                    </a:lnTo>
                    <a:lnTo>
                      <a:pt x="2037" y="623"/>
                    </a:lnTo>
                    <a:lnTo>
                      <a:pt x="2021" y="623"/>
                    </a:lnTo>
                    <a:lnTo>
                      <a:pt x="2021" y="640"/>
                    </a:lnTo>
                    <a:lnTo>
                      <a:pt x="1999" y="640"/>
                    </a:lnTo>
                    <a:lnTo>
                      <a:pt x="1999" y="661"/>
                    </a:lnTo>
                    <a:lnTo>
                      <a:pt x="1983" y="661"/>
                    </a:lnTo>
                    <a:lnTo>
                      <a:pt x="1983" y="681"/>
                    </a:lnTo>
                    <a:lnTo>
                      <a:pt x="1962" y="681"/>
                    </a:lnTo>
                    <a:lnTo>
                      <a:pt x="1962" y="705"/>
                    </a:lnTo>
                    <a:lnTo>
                      <a:pt x="1904" y="705"/>
                    </a:lnTo>
                    <a:lnTo>
                      <a:pt x="1904" y="721"/>
                    </a:lnTo>
                    <a:lnTo>
                      <a:pt x="1864" y="721"/>
                    </a:lnTo>
                    <a:lnTo>
                      <a:pt x="1850" y="741"/>
                    </a:lnTo>
                    <a:lnTo>
                      <a:pt x="1826" y="741"/>
                    </a:lnTo>
                    <a:lnTo>
                      <a:pt x="1826" y="761"/>
                    </a:lnTo>
                    <a:lnTo>
                      <a:pt x="1806" y="761"/>
                    </a:lnTo>
                    <a:lnTo>
                      <a:pt x="1806" y="781"/>
                    </a:lnTo>
                    <a:lnTo>
                      <a:pt x="1793" y="781"/>
                    </a:lnTo>
                    <a:lnTo>
                      <a:pt x="1793" y="805"/>
                    </a:lnTo>
                    <a:lnTo>
                      <a:pt x="1768" y="805"/>
                    </a:lnTo>
                    <a:lnTo>
                      <a:pt x="1768" y="819"/>
                    </a:lnTo>
                    <a:lnTo>
                      <a:pt x="1749" y="819"/>
                    </a:lnTo>
                    <a:lnTo>
                      <a:pt x="1732" y="835"/>
                    </a:lnTo>
                    <a:lnTo>
                      <a:pt x="1716" y="835"/>
                    </a:lnTo>
                    <a:lnTo>
                      <a:pt x="1716" y="862"/>
                    </a:lnTo>
                    <a:lnTo>
                      <a:pt x="1676" y="862"/>
                    </a:lnTo>
                    <a:lnTo>
                      <a:pt x="1676" y="879"/>
                    </a:lnTo>
                    <a:lnTo>
                      <a:pt x="1519" y="879"/>
                    </a:lnTo>
                    <a:lnTo>
                      <a:pt x="1519" y="835"/>
                    </a:lnTo>
                    <a:lnTo>
                      <a:pt x="1503" y="835"/>
                    </a:lnTo>
                    <a:lnTo>
                      <a:pt x="1503" y="761"/>
                    </a:lnTo>
                    <a:lnTo>
                      <a:pt x="1484" y="741"/>
                    </a:lnTo>
                    <a:lnTo>
                      <a:pt x="1461" y="741"/>
                    </a:lnTo>
                    <a:lnTo>
                      <a:pt x="1461" y="721"/>
                    </a:lnTo>
                    <a:lnTo>
                      <a:pt x="1441" y="721"/>
                    </a:lnTo>
                    <a:lnTo>
                      <a:pt x="1441" y="705"/>
                    </a:lnTo>
                    <a:lnTo>
                      <a:pt x="1406" y="705"/>
                    </a:lnTo>
                    <a:lnTo>
                      <a:pt x="1406" y="681"/>
                    </a:lnTo>
                    <a:lnTo>
                      <a:pt x="1386" y="681"/>
                    </a:lnTo>
                    <a:lnTo>
                      <a:pt x="1368" y="661"/>
                    </a:lnTo>
                    <a:lnTo>
                      <a:pt x="1347" y="661"/>
                    </a:lnTo>
                    <a:lnTo>
                      <a:pt x="1347" y="640"/>
                    </a:lnTo>
                    <a:lnTo>
                      <a:pt x="982" y="640"/>
                    </a:lnTo>
                    <a:lnTo>
                      <a:pt x="982" y="544"/>
                    </a:lnTo>
                    <a:lnTo>
                      <a:pt x="964" y="544"/>
                    </a:lnTo>
                    <a:lnTo>
                      <a:pt x="964" y="486"/>
                    </a:lnTo>
                    <a:lnTo>
                      <a:pt x="944" y="486"/>
                    </a:lnTo>
                    <a:lnTo>
                      <a:pt x="944" y="423"/>
                    </a:lnTo>
                    <a:lnTo>
                      <a:pt x="925" y="408"/>
                    </a:lnTo>
                    <a:lnTo>
                      <a:pt x="925" y="385"/>
                    </a:lnTo>
                    <a:lnTo>
                      <a:pt x="906" y="385"/>
                    </a:lnTo>
                    <a:lnTo>
                      <a:pt x="906" y="368"/>
                    </a:lnTo>
                    <a:lnTo>
                      <a:pt x="890" y="344"/>
                    </a:lnTo>
                    <a:lnTo>
                      <a:pt x="890" y="328"/>
                    </a:lnTo>
                    <a:lnTo>
                      <a:pt x="864" y="307"/>
                    </a:lnTo>
                    <a:lnTo>
                      <a:pt x="864" y="287"/>
                    </a:lnTo>
                    <a:lnTo>
                      <a:pt x="849" y="268"/>
                    </a:lnTo>
                    <a:lnTo>
                      <a:pt x="849" y="245"/>
                    </a:lnTo>
                    <a:lnTo>
                      <a:pt x="832" y="245"/>
                    </a:lnTo>
                    <a:lnTo>
                      <a:pt x="832" y="228"/>
                    </a:lnTo>
                    <a:lnTo>
                      <a:pt x="809" y="228"/>
                    </a:lnTo>
                    <a:lnTo>
                      <a:pt x="809" y="205"/>
                    </a:lnTo>
                    <a:lnTo>
                      <a:pt x="793" y="205"/>
                    </a:lnTo>
                    <a:lnTo>
                      <a:pt x="793" y="195"/>
                    </a:lnTo>
                    <a:lnTo>
                      <a:pt x="754" y="151"/>
                    </a:lnTo>
                    <a:lnTo>
                      <a:pt x="754" y="130"/>
                    </a:lnTo>
                    <a:lnTo>
                      <a:pt x="737" y="130"/>
                    </a:lnTo>
                    <a:lnTo>
                      <a:pt x="737" y="111"/>
                    </a:lnTo>
                    <a:lnTo>
                      <a:pt x="717" y="111"/>
                    </a:lnTo>
                    <a:lnTo>
                      <a:pt x="717" y="93"/>
                    </a:lnTo>
                    <a:lnTo>
                      <a:pt x="696" y="93"/>
                    </a:lnTo>
                    <a:lnTo>
                      <a:pt x="696" y="68"/>
                    </a:lnTo>
                    <a:lnTo>
                      <a:pt x="676" y="68"/>
                    </a:lnTo>
                    <a:lnTo>
                      <a:pt x="676" y="53"/>
                    </a:lnTo>
                    <a:lnTo>
                      <a:pt x="656" y="53"/>
                    </a:lnTo>
                    <a:lnTo>
                      <a:pt x="656" y="30"/>
                    </a:lnTo>
                    <a:lnTo>
                      <a:pt x="638" y="30"/>
                    </a:lnTo>
                    <a:lnTo>
                      <a:pt x="638" y="11"/>
                    </a:lnTo>
                    <a:lnTo>
                      <a:pt x="526" y="11"/>
                    </a:lnTo>
                    <a:lnTo>
                      <a:pt x="507" y="0"/>
                    </a:lnTo>
                    <a:lnTo>
                      <a:pt x="252" y="0"/>
                    </a:lnTo>
                    <a:lnTo>
                      <a:pt x="252" y="11"/>
                    </a:lnTo>
                    <a:lnTo>
                      <a:pt x="234" y="11"/>
                    </a:lnTo>
                    <a:lnTo>
                      <a:pt x="221" y="30"/>
                    </a:lnTo>
                    <a:lnTo>
                      <a:pt x="194" y="30"/>
                    </a:lnTo>
                    <a:lnTo>
                      <a:pt x="194" y="53"/>
                    </a:lnTo>
                    <a:lnTo>
                      <a:pt x="160" y="53"/>
                    </a:lnTo>
                    <a:lnTo>
                      <a:pt x="141" y="68"/>
                    </a:lnTo>
                    <a:lnTo>
                      <a:pt x="141" y="93"/>
                    </a:lnTo>
                    <a:lnTo>
                      <a:pt x="121" y="93"/>
                    </a:lnTo>
                    <a:lnTo>
                      <a:pt x="84" y="130"/>
                    </a:lnTo>
                    <a:lnTo>
                      <a:pt x="7" y="130"/>
                    </a:lnTo>
                    <a:lnTo>
                      <a:pt x="0" y="178"/>
                    </a:lnTo>
                    <a:lnTo>
                      <a:pt x="7" y="183"/>
                    </a:lnTo>
                    <a:close/>
                  </a:path>
                </a:pathLst>
              </a:custGeom>
              <a:grpFill/>
              <a:ln w="9525" cap="flat" cmpd="sng">
                <a:solidFill>
                  <a:schemeClr val="bg1"/>
                </a:solidFill>
                <a:prstDash val="solid"/>
                <a:round/>
                <a:headEnd type="none" w="med" len="med"/>
                <a:tailEnd type="none" w="med" len="med"/>
              </a:ln>
              <a:effectLst/>
            </p:spPr>
            <p:txBody>
              <a:bodyPr/>
              <a:lstStyle/>
              <a:p>
                <a:pPr marL="0" marR="0" lvl="0" indent="0" algn="ctr" defTabSz="914400" eaLnBrk="1" latinLnBrk="0" hangingPunct="1">
                  <a:spcBef>
                    <a:spcPts val="0"/>
                  </a:spcBef>
                  <a:spcAft>
                    <a:spcPts val="0"/>
                  </a:spcAft>
                  <a:buClrTx/>
                  <a:buSzTx/>
                  <a:buFontTx/>
                  <a:buNone/>
                  <a:defRPr/>
                </a:pPr>
                <a:endParaRPr kumimoji="0" lang="en-US" sz="800" b="0" i="0" u="none" strike="noStrike" kern="0" cap="none" spc="0" normalizeH="0" baseline="0" noProof="0">
                  <a:ln>
                    <a:noFill/>
                  </a:ln>
                  <a:solidFill>
                    <a:schemeClr val="tx1">
                      <a:lumMod val="85000"/>
                      <a:lumOff val="15000"/>
                    </a:schemeClr>
                  </a:solidFill>
                  <a:effectLst/>
                  <a:uLnTx/>
                  <a:uFillTx/>
                </a:endParaRPr>
              </a:p>
            </p:txBody>
          </p:sp>
          <p:sp>
            <p:nvSpPr>
              <p:cNvPr id="37" name="Freeform 29"/>
              <p:cNvSpPr/>
              <p:nvPr/>
            </p:nvSpPr>
            <p:spPr bwMode="auto">
              <a:xfrm>
                <a:off x="5175057" y="1512040"/>
                <a:ext cx="455455" cy="305821"/>
              </a:xfrm>
              <a:custGeom>
                <a:avLst/>
                <a:gdLst>
                  <a:gd name="T0" fmla="*/ 628 w 1454"/>
                  <a:gd name="T1" fmla="*/ 964 h 1045"/>
                  <a:gd name="T2" fmla="*/ 564 w 1454"/>
                  <a:gd name="T3" fmla="*/ 944 h 1045"/>
                  <a:gd name="T4" fmla="*/ 480 w 1454"/>
                  <a:gd name="T5" fmla="*/ 879 h 1045"/>
                  <a:gd name="T6" fmla="*/ 480 w 1454"/>
                  <a:gd name="T7" fmla="*/ 813 h 1045"/>
                  <a:gd name="T8" fmla="*/ 499 w 1454"/>
                  <a:gd name="T9" fmla="*/ 682 h 1045"/>
                  <a:gd name="T10" fmla="*/ 499 w 1454"/>
                  <a:gd name="T11" fmla="*/ 662 h 1045"/>
                  <a:gd name="T12" fmla="*/ 456 w 1454"/>
                  <a:gd name="T13" fmla="*/ 596 h 1045"/>
                  <a:gd name="T14" fmla="*/ 412 w 1454"/>
                  <a:gd name="T15" fmla="*/ 574 h 1045"/>
                  <a:gd name="T16" fmla="*/ 263 w 1454"/>
                  <a:gd name="T17" fmla="*/ 514 h 1045"/>
                  <a:gd name="T18" fmla="*/ 303 w 1454"/>
                  <a:gd name="T19" fmla="*/ 490 h 1045"/>
                  <a:gd name="T20" fmla="*/ 303 w 1454"/>
                  <a:gd name="T21" fmla="*/ 378 h 1045"/>
                  <a:gd name="T22" fmla="*/ 281 w 1454"/>
                  <a:gd name="T23" fmla="*/ 316 h 1045"/>
                  <a:gd name="T24" fmla="*/ 216 w 1454"/>
                  <a:gd name="T25" fmla="*/ 335 h 1045"/>
                  <a:gd name="T26" fmla="*/ 174 w 1454"/>
                  <a:gd name="T27" fmla="*/ 378 h 1045"/>
                  <a:gd name="T28" fmla="*/ 108 w 1454"/>
                  <a:gd name="T29" fmla="*/ 357 h 1045"/>
                  <a:gd name="T30" fmla="*/ 148 w 1454"/>
                  <a:gd name="T31" fmla="*/ 269 h 1045"/>
                  <a:gd name="T32" fmla="*/ 89 w 1454"/>
                  <a:gd name="T33" fmla="*/ 248 h 1045"/>
                  <a:gd name="T34" fmla="*/ 26 w 1454"/>
                  <a:gd name="T35" fmla="*/ 183 h 1045"/>
                  <a:gd name="T36" fmla="*/ 64 w 1454"/>
                  <a:gd name="T37" fmla="*/ 161 h 1045"/>
                  <a:gd name="T38" fmla="*/ 26 w 1454"/>
                  <a:gd name="T39" fmla="*/ 140 h 1045"/>
                  <a:gd name="T40" fmla="*/ 0 w 1454"/>
                  <a:gd name="T41" fmla="*/ 10 h 1045"/>
                  <a:gd name="T42" fmla="*/ 108 w 1454"/>
                  <a:gd name="T43" fmla="*/ 30 h 1045"/>
                  <a:gd name="T44" fmla="*/ 132 w 1454"/>
                  <a:gd name="T45" fmla="*/ 77 h 1045"/>
                  <a:gd name="T46" fmla="*/ 290 w 1454"/>
                  <a:gd name="T47" fmla="*/ 104 h 1045"/>
                  <a:gd name="T48" fmla="*/ 356 w 1454"/>
                  <a:gd name="T49" fmla="*/ 54 h 1045"/>
                  <a:gd name="T50" fmla="*/ 412 w 1454"/>
                  <a:gd name="T51" fmla="*/ 161 h 1045"/>
                  <a:gd name="T52" fmla="*/ 456 w 1454"/>
                  <a:gd name="T53" fmla="*/ 204 h 1045"/>
                  <a:gd name="T54" fmla="*/ 652 w 1454"/>
                  <a:gd name="T55" fmla="*/ 228 h 1045"/>
                  <a:gd name="T56" fmla="*/ 828 w 1454"/>
                  <a:gd name="T57" fmla="*/ 295 h 1045"/>
                  <a:gd name="T58" fmla="*/ 909 w 1454"/>
                  <a:gd name="T59" fmla="*/ 316 h 1045"/>
                  <a:gd name="T60" fmla="*/ 957 w 1454"/>
                  <a:gd name="T61" fmla="*/ 378 h 1045"/>
                  <a:gd name="T62" fmla="*/ 1109 w 1454"/>
                  <a:gd name="T63" fmla="*/ 402 h 1045"/>
                  <a:gd name="T64" fmla="*/ 1195 w 1454"/>
                  <a:gd name="T65" fmla="*/ 444 h 1045"/>
                  <a:gd name="T66" fmla="*/ 1260 w 1454"/>
                  <a:gd name="T67" fmla="*/ 467 h 1045"/>
                  <a:gd name="T68" fmla="*/ 1391 w 1454"/>
                  <a:gd name="T69" fmla="*/ 530 h 1045"/>
                  <a:gd name="T70" fmla="*/ 1441 w 1454"/>
                  <a:gd name="T71" fmla="*/ 555 h 1045"/>
                  <a:gd name="T72" fmla="*/ 1324 w 1454"/>
                  <a:gd name="T73" fmla="*/ 631 h 1045"/>
                  <a:gd name="T74" fmla="*/ 1308 w 1454"/>
                  <a:gd name="T75" fmla="*/ 596 h 1045"/>
                  <a:gd name="T76" fmla="*/ 1244 w 1454"/>
                  <a:gd name="T77" fmla="*/ 650 h 1045"/>
                  <a:gd name="T78" fmla="*/ 1226 w 1454"/>
                  <a:gd name="T79" fmla="*/ 749 h 1045"/>
                  <a:gd name="T80" fmla="*/ 1054 w 1454"/>
                  <a:gd name="T81" fmla="*/ 769 h 1045"/>
                  <a:gd name="T82" fmla="*/ 936 w 1454"/>
                  <a:gd name="T83" fmla="*/ 886 h 1045"/>
                  <a:gd name="T84" fmla="*/ 878 w 1454"/>
                  <a:gd name="T85" fmla="*/ 869 h 1045"/>
                  <a:gd name="T86" fmla="*/ 777 w 1454"/>
                  <a:gd name="T87" fmla="*/ 1008 h 1045"/>
                  <a:gd name="T88" fmla="*/ 741 w 1454"/>
                  <a:gd name="T89" fmla="*/ 1045 h 104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454"/>
                  <a:gd name="T136" fmla="*/ 0 h 1045"/>
                  <a:gd name="T137" fmla="*/ 1454 w 1454"/>
                  <a:gd name="T138" fmla="*/ 1045 h 104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454" h="1045">
                    <a:moveTo>
                      <a:pt x="758" y="1004"/>
                    </a:moveTo>
                    <a:lnTo>
                      <a:pt x="652" y="988"/>
                    </a:lnTo>
                    <a:lnTo>
                      <a:pt x="628" y="964"/>
                    </a:lnTo>
                    <a:lnTo>
                      <a:pt x="586" y="964"/>
                    </a:lnTo>
                    <a:lnTo>
                      <a:pt x="586" y="944"/>
                    </a:lnTo>
                    <a:lnTo>
                      <a:pt x="564" y="944"/>
                    </a:lnTo>
                    <a:lnTo>
                      <a:pt x="564" y="900"/>
                    </a:lnTo>
                    <a:lnTo>
                      <a:pt x="480" y="900"/>
                    </a:lnTo>
                    <a:lnTo>
                      <a:pt x="480" y="879"/>
                    </a:lnTo>
                    <a:lnTo>
                      <a:pt x="456" y="879"/>
                    </a:lnTo>
                    <a:lnTo>
                      <a:pt x="456" y="833"/>
                    </a:lnTo>
                    <a:lnTo>
                      <a:pt x="480" y="813"/>
                    </a:lnTo>
                    <a:lnTo>
                      <a:pt x="480" y="728"/>
                    </a:lnTo>
                    <a:lnTo>
                      <a:pt x="499" y="728"/>
                    </a:lnTo>
                    <a:lnTo>
                      <a:pt x="499" y="682"/>
                    </a:lnTo>
                    <a:lnTo>
                      <a:pt x="522" y="682"/>
                    </a:lnTo>
                    <a:lnTo>
                      <a:pt x="522" y="662"/>
                    </a:lnTo>
                    <a:lnTo>
                      <a:pt x="499" y="662"/>
                    </a:lnTo>
                    <a:lnTo>
                      <a:pt x="499" y="620"/>
                    </a:lnTo>
                    <a:lnTo>
                      <a:pt x="456" y="620"/>
                    </a:lnTo>
                    <a:lnTo>
                      <a:pt x="456" y="596"/>
                    </a:lnTo>
                    <a:lnTo>
                      <a:pt x="435" y="596"/>
                    </a:lnTo>
                    <a:lnTo>
                      <a:pt x="435" y="574"/>
                    </a:lnTo>
                    <a:lnTo>
                      <a:pt x="412" y="574"/>
                    </a:lnTo>
                    <a:lnTo>
                      <a:pt x="372" y="530"/>
                    </a:lnTo>
                    <a:lnTo>
                      <a:pt x="303" y="530"/>
                    </a:lnTo>
                    <a:lnTo>
                      <a:pt x="263" y="514"/>
                    </a:lnTo>
                    <a:lnTo>
                      <a:pt x="262" y="508"/>
                    </a:lnTo>
                    <a:lnTo>
                      <a:pt x="303" y="508"/>
                    </a:lnTo>
                    <a:lnTo>
                      <a:pt x="303" y="490"/>
                    </a:lnTo>
                    <a:lnTo>
                      <a:pt x="324" y="490"/>
                    </a:lnTo>
                    <a:lnTo>
                      <a:pt x="324" y="378"/>
                    </a:lnTo>
                    <a:lnTo>
                      <a:pt x="303" y="378"/>
                    </a:lnTo>
                    <a:lnTo>
                      <a:pt x="303" y="357"/>
                    </a:lnTo>
                    <a:lnTo>
                      <a:pt x="281" y="357"/>
                    </a:lnTo>
                    <a:lnTo>
                      <a:pt x="281" y="316"/>
                    </a:lnTo>
                    <a:lnTo>
                      <a:pt x="240" y="316"/>
                    </a:lnTo>
                    <a:lnTo>
                      <a:pt x="240" y="335"/>
                    </a:lnTo>
                    <a:lnTo>
                      <a:pt x="216" y="335"/>
                    </a:lnTo>
                    <a:lnTo>
                      <a:pt x="216" y="357"/>
                    </a:lnTo>
                    <a:lnTo>
                      <a:pt x="193" y="357"/>
                    </a:lnTo>
                    <a:lnTo>
                      <a:pt x="174" y="378"/>
                    </a:lnTo>
                    <a:lnTo>
                      <a:pt x="89" y="378"/>
                    </a:lnTo>
                    <a:lnTo>
                      <a:pt x="89" y="357"/>
                    </a:lnTo>
                    <a:lnTo>
                      <a:pt x="108" y="357"/>
                    </a:lnTo>
                    <a:lnTo>
                      <a:pt x="108" y="316"/>
                    </a:lnTo>
                    <a:lnTo>
                      <a:pt x="148" y="316"/>
                    </a:lnTo>
                    <a:lnTo>
                      <a:pt x="148" y="269"/>
                    </a:lnTo>
                    <a:lnTo>
                      <a:pt x="132" y="269"/>
                    </a:lnTo>
                    <a:lnTo>
                      <a:pt x="132" y="248"/>
                    </a:lnTo>
                    <a:lnTo>
                      <a:pt x="89" y="248"/>
                    </a:lnTo>
                    <a:lnTo>
                      <a:pt x="89" y="228"/>
                    </a:lnTo>
                    <a:lnTo>
                      <a:pt x="26" y="228"/>
                    </a:lnTo>
                    <a:lnTo>
                      <a:pt x="26" y="183"/>
                    </a:lnTo>
                    <a:lnTo>
                      <a:pt x="41" y="183"/>
                    </a:lnTo>
                    <a:lnTo>
                      <a:pt x="41" y="161"/>
                    </a:lnTo>
                    <a:lnTo>
                      <a:pt x="64" y="161"/>
                    </a:lnTo>
                    <a:lnTo>
                      <a:pt x="41" y="161"/>
                    </a:lnTo>
                    <a:lnTo>
                      <a:pt x="41" y="140"/>
                    </a:lnTo>
                    <a:lnTo>
                      <a:pt x="26" y="140"/>
                    </a:lnTo>
                    <a:lnTo>
                      <a:pt x="26" y="123"/>
                    </a:lnTo>
                    <a:lnTo>
                      <a:pt x="0" y="123"/>
                    </a:lnTo>
                    <a:lnTo>
                      <a:pt x="0" y="10"/>
                    </a:lnTo>
                    <a:lnTo>
                      <a:pt x="89" y="10"/>
                    </a:lnTo>
                    <a:lnTo>
                      <a:pt x="89" y="30"/>
                    </a:lnTo>
                    <a:lnTo>
                      <a:pt x="108" y="30"/>
                    </a:lnTo>
                    <a:lnTo>
                      <a:pt x="108" y="54"/>
                    </a:lnTo>
                    <a:lnTo>
                      <a:pt x="132" y="54"/>
                    </a:lnTo>
                    <a:lnTo>
                      <a:pt x="132" y="77"/>
                    </a:lnTo>
                    <a:lnTo>
                      <a:pt x="148" y="77"/>
                    </a:lnTo>
                    <a:lnTo>
                      <a:pt x="216" y="133"/>
                    </a:lnTo>
                    <a:lnTo>
                      <a:pt x="290" y="104"/>
                    </a:lnTo>
                    <a:lnTo>
                      <a:pt x="290" y="9"/>
                    </a:lnTo>
                    <a:lnTo>
                      <a:pt x="352" y="0"/>
                    </a:lnTo>
                    <a:lnTo>
                      <a:pt x="356" y="54"/>
                    </a:lnTo>
                    <a:lnTo>
                      <a:pt x="394" y="123"/>
                    </a:lnTo>
                    <a:lnTo>
                      <a:pt x="394" y="161"/>
                    </a:lnTo>
                    <a:lnTo>
                      <a:pt x="412" y="161"/>
                    </a:lnTo>
                    <a:lnTo>
                      <a:pt x="435" y="183"/>
                    </a:lnTo>
                    <a:lnTo>
                      <a:pt x="456" y="183"/>
                    </a:lnTo>
                    <a:lnTo>
                      <a:pt x="456" y="204"/>
                    </a:lnTo>
                    <a:lnTo>
                      <a:pt x="628" y="204"/>
                    </a:lnTo>
                    <a:lnTo>
                      <a:pt x="628" y="228"/>
                    </a:lnTo>
                    <a:lnTo>
                      <a:pt x="652" y="228"/>
                    </a:lnTo>
                    <a:lnTo>
                      <a:pt x="652" y="269"/>
                    </a:lnTo>
                    <a:lnTo>
                      <a:pt x="828" y="269"/>
                    </a:lnTo>
                    <a:lnTo>
                      <a:pt x="828" y="295"/>
                    </a:lnTo>
                    <a:lnTo>
                      <a:pt x="869" y="295"/>
                    </a:lnTo>
                    <a:lnTo>
                      <a:pt x="869" y="316"/>
                    </a:lnTo>
                    <a:lnTo>
                      <a:pt x="909" y="316"/>
                    </a:lnTo>
                    <a:lnTo>
                      <a:pt x="909" y="357"/>
                    </a:lnTo>
                    <a:lnTo>
                      <a:pt x="957" y="357"/>
                    </a:lnTo>
                    <a:lnTo>
                      <a:pt x="957" y="378"/>
                    </a:lnTo>
                    <a:lnTo>
                      <a:pt x="1087" y="378"/>
                    </a:lnTo>
                    <a:lnTo>
                      <a:pt x="1087" y="402"/>
                    </a:lnTo>
                    <a:lnTo>
                      <a:pt x="1109" y="402"/>
                    </a:lnTo>
                    <a:lnTo>
                      <a:pt x="1109" y="420"/>
                    </a:lnTo>
                    <a:lnTo>
                      <a:pt x="1171" y="420"/>
                    </a:lnTo>
                    <a:lnTo>
                      <a:pt x="1195" y="444"/>
                    </a:lnTo>
                    <a:lnTo>
                      <a:pt x="1239" y="444"/>
                    </a:lnTo>
                    <a:lnTo>
                      <a:pt x="1239" y="467"/>
                    </a:lnTo>
                    <a:lnTo>
                      <a:pt x="1260" y="467"/>
                    </a:lnTo>
                    <a:lnTo>
                      <a:pt x="1260" y="508"/>
                    </a:lnTo>
                    <a:lnTo>
                      <a:pt x="1391" y="508"/>
                    </a:lnTo>
                    <a:lnTo>
                      <a:pt x="1391" y="530"/>
                    </a:lnTo>
                    <a:lnTo>
                      <a:pt x="1446" y="542"/>
                    </a:lnTo>
                    <a:lnTo>
                      <a:pt x="1454" y="549"/>
                    </a:lnTo>
                    <a:lnTo>
                      <a:pt x="1441" y="555"/>
                    </a:lnTo>
                    <a:lnTo>
                      <a:pt x="1416" y="555"/>
                    </a:lnTo>
                    <a:lnTo>
                      <a:pt x="1416" y="631"/>
                    </a:lnTo>
                    <a:lnTo>
                      <a:pt x="1324" y="631"/>
                    </a:lnTo>
                    <a:lnTo>
                      <a:pt x="1324" y="609"/>
                    </a:lnTo>
                    <a:lnTo>
                      <a:pt x="1308" y="609"/>
                    </a:lnTo>
                    <a:lnTo>
                      <a:pt x="1308" y="596"/>
                    </a:lnTo>
                    <a:lnTo>
                      <a:pt x="1268" y="596"/>
                    </a:lnTo>
                    <a:lnTo>
                      <a:pt x="1268" y="650"/>
                    </a:lnTo>
                    <a:lnTo>
                      <a:pt x="1244" y="650"/>
                    </a:lnTo>
                    <a:lnTo>
                      <a:pt x="1244" y="709"/>
                    </a:lnTo>
                    <a:lnTo>
                      <a:pt x="1226" y="709"/>
                    </a:lnTo>
                    <a:lnTo>
                      <a:pt x="1226" y="749"/>
                    </a:lnTo>
                    <a:lnTo>
                      <a:pt x="1208" y="749"/>
                    </a:lnTo>
                    <a:lnTo>
                      <a:pt x="1208" y="769"/>
                    </a:lnTo>
                    <a:lnTo>
                      <a:pt x="1054" y="769"/>
                    </a:lnTo>
                    <a:lnTo>
                      <a:pt x="1054" y="909"/>
                    </a:lnTo>
                    <a:lnTo>
                      <a:pt x="936" y="909"/>
                    </a:lnTo>
                    <a:lnTo>
                      <a:pt x="936" y="886"/>
                    </a:lnTo>
                    <a:lnTo>
                      <a:pt x="921" y="886"/>
                    </a:lnTo>
                    <a:lnTo>
                      <a:pt x="921" y="869"/>
                    </a:lnTo>
                    <a:lnTo>
                      <a:pt x="878" y="869"/>
                    </a:lnTo>
                    <a:lnTo>
                      <a:pt x="878" y="848"/>
                    </a:lnTo>
                    <a:lnTo>
                      <a:pt x="842" y="848"/>
                    </a:lnTo>
                    <a:lnTo>
                      <a:pt x="777" y="1008"/>
                    </a:lnTo>
                    <a:lnTo>
                      <a:pt x="758" y="1008"/>
                    </a:lnTo>
                    <a:lnTo>
                      <a:pt x="758" y="1030"/>
                    </a:lnTo>
                    <a:lnTo>
                      <a:pt x="741" y="1045"/>
                    </a:lnTo>
                    <a:lnTo>
                      <a:pt x="758" y="1004"/>
                    </a:lnTo>
                    <a:close/>
                  </a:path>
                </a:pathLst>
              </a:custGeom>
              <a:grpFill/>
              <a:ln w="9525" cap="flat" cmpd="sng">
                <a:solidFill>
                  <a:schemeClr val="bg1"/>
                </a:solidFill>
                <a:prstDash val="solid"/>
                <a:round/>
                <a:headEnd type="none" w="med" len="med"/>
                <a:tailEnd type="none" w="med" len="med"/>
              </a:ln>
              <a:effectLst/>
            </p:spPr>
            <p:txBody>
              <a:bodyPr/>
              <a:lstStyle/>
              <a:p>
                <a:pPr marL="0" marR="0" lvl="0" indent="0" algn="ctr" defTabSz="914400" eaLnBrk="1" latinLnBrk="0" hangingPunct="1">
                  <a:spcBef>
                    <a:spcPts val="0"/>
                  </a:spcBef>
                  <a:spcAft>
                    <a:spcPts val="0"/>
                  </a:spcAft>
                  <a:buClrTx/>
                  <a:buSzTx/>
                  <a:buFontTx/>
                  <a:buNone/>
                  <a:defRPr/>
                </a:pPr>
                <a:endParaRPr kumimoji="0" lang="en-US" sz="800" b="0" i="0" u="none" strike="noStrike" kern="0" cap="none" spc="0" normalizeH="0" baseline="0" noProof="0">
                  <a:ln>
                    <a:noFill/>
                  </a:ln>
                  <a:solidFill>
                    <a:schemeClr val="tx1">
                      <a:lumMod val="85000"/>
                      <a:lumOff val="15000"/>
                    </a:schemeClr>
                  </a:solidFill>
                  <a:effectLst/>
                  <a:uLnTx/>
                  <a:uFillTx/>
                </a:endParaRPr>
              </a:p>
            </p:txBody>
          </p:sp>
          <p:sp>
            <p:nvSpPr>
              <p:cNvPr id="38" name="Freeform 30"/>
              <p:cNvSpPr/>
              <p:nvPr/>
            </p:nvSpPr>
            <p:spPr bwMode="auto">
              <a:xfrm>
                <a:off x="3574932" y="1988539"/>
                <a:ext cx="677783" cy="451450"/>
              </a:xfrm>
              <a:custGeom>
                <a:avLst/>
                <a:gdLst>
                  <a:gd name="T0" fmla="*/ 922 w 2163"/>
                  <a:gd name="T1" fmla="*/ 33 h 1543"/>
                  <a:gd name="T2" fmla="*/ 959 w 2163"/>
                  <a:gd name="T3" fmla="*/ 70 h 1543"/>
                  <a:gd name="T4" fmla="*/ 994 w 2163"/>
                  <a:gd name="T5" fmla="*/ 126 h 1543"/>
                  <a:gd name="T6" fmla="*/ 1031 w 2163"/>
                  <a:gd name="T7" fmla="*/ 166 h 1543"/>
                  <a:gd name="T8" fmla="*/ 1099 w 2163"/>
                  <a:gd name="T9" fmla="*/ 205 h 1543"/>
                  <a:gd name="T10" fmla="*/ 1242 w 2163"/>
                  <a:gd name="T11" fmla="*/ 144 h 1543"/>
                  <a:gd name="T12" fmla="*/ 1295 w 2163"/>
                  <a:gd name="T13" fmla="*/ 110 h 1543"/>
                  <a:gd name="T14" fmla="*/ 1421 w 2163"/>
                  <a:gd name="T15" fmla="*/ 144 h 1543"/>
                  <a:gd name="T16" fmla="*/ 1534 w 2163"/>
                  <a:gd name="T17" fmla="*/ 110 h 1543"/>
                  <a:gd name="T18" fmla="*/ 1601 w 2163"/>
                  <a:gd name="T19" fmla="*/ 144 h 1543"/>
                  <a:gd name="T20" fmla="*/ 1642 w 2163"/>
                  <a:gd name="T21" fmla="*/ 186 h 1543"/>
                  <a:gd name="T22" fmla="*/ 1675 w 2163"/>
                  <a:gd name="T23" fmla="*/ 223 h 1543"/>
                  <a:gd name="T24" fmla="*/ 1783 w 2163"/>
                  <a:gd name="T25" fmla="*/ 259 h 1543"/>
                  <a:gd name="T26" fmla="*/ 1820 w 2163"/>
                  <a:gd name="T27" fmla="*/ 320 h 1543"/>
                  <a:gd name="T28" fmla="*/ 1875 w 2163"/>
                  <a:gd name="T29" fmla="*/ 374 h 1543"/>
                  <a:gd name="T30" fmla="*/ 1948 w 2163"/>
                  <a:gd name="T31" fmla="*/ 411 h 1543"/>
                  <a:gd name="T32" fmla="*/ 2002 w 2163"/>
                  <a:gd name="T33" fmla="*/ 490 h 1543"/>
                  <a:gd name="T34" fmla="*/ 2108 w 2163"/>
                  <a:gd name="T35" fmla="*/ 562 h 1543"/>
                  <a:gd name="T36" fmla="*/ 2145 w 2163"/>
                  <a:gd name="T37" fmla="*/ 851 h 1543"/>
                  <a:gd name="T38" fmla="*/ 2145 w 2163"/>
                  <a:gd name="T39" fmla="*/ 950 h 1543"/>
                  <a:gd name="T40" fmla="*/ 2090 w 2163"/>
                  <a:gd name="T41" fmla="*/ 1021 h 1543"/>
                  <a:gd name="T42" fmla="*/ 2053 w 2163"/>
                  <a:gd name="T43" fmla="*/ 1064 h 1543"/>
                  <a:gd name="T44" fmla="*/ 2021 w 2163"/>
                  <a:gd name="T45" fmla="*/ 1101 h 1543"/>
                  <a:gd name="T46" fmla="*/ 1962 w 2163"/>
                  <a:gd name="T47" fmla="*/ 1158 h 1543"/>
                  <a:gd name="T48" fmla="*/ 1875 w 2163"/>
                  <a:gd name="T49" fmla="*/ 1235 h 1543"/>
                  <a:gd name="T50" fmla="*/ 1931 w 2163"/>
                  <a:gd name="T51" fmla="*/ 1271 h 1543"/>
                  <a:gd name="T52" fmla="*/ 1846 w 2163"/>
                  <a:gd name="T53" fmla="*/ 1418 h 1543"/>
                  <a:gd name="T54" fmla="*/ 1810 w 2163"/>
                  <a:gd name="T55" fmla="*/ 1451 h 1543"/>
                  <a:gd name="T56" fmla="*/ 1668 w 2163"/>
                  <a:gd name="T57" fmla="*/ 1418 h 1543"/>
                  <a:gd name="T58" fmla="*/ 1633 w 2163"/>
                  <a:gd name="T59" fmla="*/ 1362 h 1543"/>
                  <a:gd name="T60" fmla="*/ 1597 w 2163"/>
                  <a:gd name="T61" fmla="*/ 1327 h 1543"/>
                  <a:gd name="T62" fmla="*/ 1561 w 2163"/>
                  <a:gd name="T63" fmla="*/ 1266 h 1543"/>
                  <a:gd name="T64" fmla="*/ 1488 w 2163"/>
                  <a:gd name="T65" fmla="*/ 1227 h 1543"/>
                  <a:gd name="T66" fmla="*/ 1382 w 2163"/>
                  <a:gd name="T67" fmla="*/ 1194 h 1543"/>
                  <a:gd name="T68" fmla="*/ 1168 w 2163"/>
                  <a:gd name="T69" fmla="*/ 1140 h 1543"/>
                  <a:gd name="T70" fmla="*/ 1257 w 2163"/>
                  <a:gd name="T71" fmla="*/ 1342 h 1543"/>
                  <a:gd name="T72" fmla="*/ 1247 w 2163"/>
                  <a:gd name="T73" fmla="*/ 1375 h 1543"/>
                  <a:gd name="T74" fmla="*/ 1053 w 2163"/>
                  <a:gd name="T75" fmla="*/ 1490 h 1543"/>
                  <a:gd name="T76" fmla="*/ 928 w 2163"/>
                  <a:gd name="T77" fmla="*/ 1527 h 1543"/>
                  <a:gd name="T78" fmla="*/ 876 w 2163"/>
                  <a:gd name="T79" fmla="*/ 1490 h 1543"/>
                  <a:gd name="T80" fmla="*/ 783 w 2163"/>
                  <a:gd name="T81" fmla="*/ 1327 h 1543"/>
                  <a:gd name="T82" fmla="*/ 515 w 2163"/>
                  <a:gd name="T83" fmla="*/ 1287 h 1543"/>
                  <a:gd name="T84" fmla="*/ 324 w 2163"/>
                  <a:gd name="T85" fmla="*/ 1252 h 1543"/>
                  <a:gd name="T86" fmla="*/ 233 w 2163"/>
                  <a:gd name="T87" fmla="*/ 1194 h 1543"/>
                  <a:gd name="T88" fmla="*/ 200 w 2163"/>
                  <a:gd name="T89" fmla="*/ 1158 h 1543"/>
                  <a:gd name="T90" fmla="*/ 89 w 2163"/>
                  <a:gd name="T91" fmla="*/ 1119 h 1543"/>
                  <a:gd name="T92" fmla="*/ 55 w 2163"/>
                  <a:gd name="T93" fmla="*/ 989 h 1543"/>
                  <a:gd name="T94" fmla="*/ 0 w 2163"/>
                  <a:gd name="T95" fmla="*/ 860 h 1543"/>
                  <a:gd name="T96" fmla="*/ 37 w 2163"/>
                  <a:gd name="T97" fmla="*/ 623 h 1543"/>
                  <a:gd name="T98" fmla="*/ 89 w 2163"/>
                  <a:gd name="T99" fmla="*/ 586 h 1543"/>
                  <a:gd name="T100" fmla="*/ 150 w 2163"/>
                  <a:gd name="T101" fmla="*/ 498 h 1543"/>
                  <a:gd name="T102" fmla="*/ 273 w 2163"/>
                  <a:gd name="T103" fmla="*/ 535 h 1543"/>
                  <a:gd name="T104" fmla="*/ 452 w 2163"/>
                  <a:gd name="T105" fmla="*/ 459 h 1543"/>
                  <a:gd name="T106" fmla="*/ 452 w 2163"/>
                  <a:gd name="T107" fmla="*/ 297 h 1543"/>
                  <a:gd name="T108" fmla="*/ 418 w 2163"/>
                  <a:gd name="T109" fmla="*/ 205 h 1543"/>
                  <a:gd name="T110" fmla="*/ 468 w 2163"/>
                  <a:gd name="T111" fmla="*/ 94 h 1543"/>
                  <a:gd name="T112" fmla="*/ 702 w 2163"/>
                  <a:gd name="T113" fmla="*/ 55 h 1543"/>
                  <a:gd name="T114" fmla="*/ 739 w 2163"/>
                  <a:gd name="T115" fmla="*/ 18 h 154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163"/>
                  <a:gd name="T175" fmla="*/ 0 h 1543"/>
                  <a:gd name="T176" fmla="*/ 2163 w 2163"/>
                  <a:gd name="T177" fmla="*/ 1543 h 154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163" h="1543">
                    <a:moveTo>
                      <a:pt x="768" y="4"/>
                    </a:moveTo>
                    <a:lnTo>
                      <a:pt x="906" y="12"/>
                    </a:lnTo>
                    <a:lnTo>
                      <a:pt x="906" y="33"/>
                    </a:lnTo>
                    <a:lnTo>
                      <a:pt x="922" y="33"/>
                    </a:lnTo>
                    <a:lnTo>
                      <a:pt x="922" y="48"/>
                    </a:lnTo>
                    <a:lnTo>
                      <a:pt x="940" y="48"/>
                    </a:lnTo>
                    <a:lnTo>
                      <a:pt x="940" y="70"/>
                    </a:lnTo>
                    <a:lnTo>
                      <a:pt x="959" y="70"/>
                    </a:lnTo>
                    <a:lnTo>
                      <a:pt x="959" y="110"/>
                    </a:lnTo>
                    <a:lnTo>
                      <a:pt x="976" y="110"/>
                    </a:lnTo>
                    <a:lnTo>
                      <a:pt x="976" y="126"/>
                    </a:lnTo>
                    <a:lnTo>
                      <a:pt x="994" y="126"/>
                    </a:lnTo>
                    <a:lnTo>
                      <a:pt x="994" y="144"/>
                    </a:lnTo>
                    <a:lnTo>
                      <a:pt x="1012" y="144"/>
                    </a:lnTo>
                    <a:lnTo>
                      <a:pt x="1012" y="166"/>
                    </a:lnTo>
                    <a:lnTo>
                      <a:pt x="1031" y="166"/>
                    </a:lnTo>
                    <a:lnTo>
                      <a:pt x="1031" y="186"/>
                    </a:lnTo>
                    <a:lnTo>
                      <a:pt x="1068" y="186"/>
                    </a:lnTo>
                    <a:lnTo>
                      <a:pt x="1079" y="205"/>
                    </a:lnTo>
                    <a:lnTo>
                      <a:pt x="1099" y="205"/>
                    </a:lnTo>
                    <a:lnTo>
                      <a:pt x="1120" y="223"/>
                    </a:lnTo>
                    <a:lnTo>
                      <a:pt x="1228" y="223"/>
                    </a:lnTo>
                    <a:lnTo>
                      <a:pt x="1228" y="166"/>
                    </a:lnTo>
                    <a:lnTo>
                      <a:pt x="1242" y="144"/>
                    </a:lnTo>
                    <a:lnTo>
                      <a:pt x="1242" y="126"/>
                    </a:lnTo>
                    <a:lnTo>
                      <a:pt x="1265" y="126"/>
                    </a:lnTo>
                    <a:lnTo>
                      <a:pt x="1265" y="110"/>
                    </a:lnTo>
                    <a:lnTo>
                      <a:pt x="1295" y="110"/>
                    </a:lnTo>
                    <a:lnTo>
                      <a:pt x="1295" y="126"/>
                    </a:lnTo>
                    <a:lnTo>
                      <a:pt x="1316" y="126"/>
                    </a:lnTo>
                    <a:lnTo>
                      <a:pt x="1316" y="144"/>
                    </a:lnTo>
                    <a:lnTo>
                      <a:pt x="1421" y="144"/>
                    </a:lnTo>
                    <a:lnTo>
                      <a:pt x="1421" y="126"/>
                    </a:lnTo>
                    <a:lnTo>
                      <a:pt x="1442" y="126"/>
                    </a:lnTo>
                    <a:lnTo>
                      <a:pt x="1442" y="110"/>
                    </a:lnTo>
                    <a:lnTo>
                      <a:pt x="1534" y="110"/>
                    </a:lnTo>
                    <a:lnTo>
                      <a:pt x="1552" y="126"/>
                    </a:lnTo>
                    <a:lnTo>
                      <a:pt x="1587" y="126"/>
                    </a:lnTo>
                    <a:lnTo>
                      <a:pt x="1587" y="144"/>
                    </a:lnTo>
                    <a:lnTo>
                      <a:pt x="1601" y="144"/>
                    </a:lnTo>
                    <a:lnTo>
                      <a:pt x="1601" y="166"/>
                    </a:lnTo>
                    <a:lnTo>
                      <a:pt x="1620" y="166"/>
                    </a:lnTo>
                    <a:lnTo>
                      <a:pt x="1620" y="186"/>
                    </a:lnTo>
                    <a:lnTo>
                      <a:pt x="1642" y="186"/>
                    </a:lnTo>
                    <a:lnTo>
                      <a:pt x="1642" y="205"/>
                    </a:lnTo>
                    <a:lnTo>
                      <a:pt x="1662" y="205"/>
                    </a:lnTo>
                    <a:lnTo>
                      <a:pt x="1662" y="223"/>
                    </a:lnTo>
                    <a:lnTo>
                      <a:pt x="1675" y="223"/>
                    </a:lnTo>
                    <a:lnTo>
                      <a:pt x="1675" y="242"/>
                    </a:lnTo>
                    <a:lnTo>
                      <a:pt x="1770" y="242"/>
                    </a:lnTo>
                    <a:lnTo>
                      <a:pt x="1770" y="259"/>
                    </a:lnTo>
                    <a:lnTo>
                      <a:pt x="1783" y="259"/>
                    </a:lnTo>
                    <a:lnTo>
                      <a:pt x="1783" y="297"/>
                    </a:lnTo>
                    <a:lnTo>
                      <a:pt x="1802" y="297"/>
                    </a:lnTo>
                    <a:lnTo>
                      <a:pt x="1802" y="320"/>
                    </a:lnTo>
                    <a:lnTo>
                      <a:pt x="1820" y="320"/>
                    </a:lnTo>
                    <a:lnTo>
                      <a:pt x="1838" y="335"/>
                    </a:lnTo>
                    <a:lnTo>
                      <a:pt x="1838" y="358"/>
                    </a:lnTo>
                    <a:lnTo>
                      <a:pt x="1875" y="358"/>
                    </a:lnTo>
                    <a:lnTo>
                      <a:pt x="1875" y="374"/>
                    </a:lnTo>
                    <a:lnTo>
                      <a:pt x="1912" y="374"/>
                    </a:lnTo>
                    <a:lnTo>
                      <a:pt x="1912" y="392"/>
                    </a:lnTo>
                    <a:lnTo>
                      <a:pt x="1948" y="392"/>
                    </a:lnTo>
                    <a:lnTo>
                      <a:pt x="1948" y="411"/>
                    </a:lnTo>
                    <a:lnTo>
                      <a:pt x="1962" y="411"/>
                    </a:lnTo>
                    <a:lnTo>
                      <a:pt x="1962" y="432"/>
                    </a:lnTo>
                    <a:lnTo>
                      <a:pt x="1985" y="446"/>
                    </a:lnTo>
                    <a:lnTo>
                      <a:pt x="2002" y="490"/>
                    </a:lnTo>
                    <a:lnTo>
                      <a:pt x="2075" y="490"/>
                    </a:lnTo>
                    <a:lnTo>
                      <a:pt x="2075" y="507"/>
                    </a:lnTo>
                    <a:lnTo>
                      <a:pt x="2090" y="530"/>
                    </a:lnTo>
                    <a:lnTo>
                      <a:pt x="2108" y="562"/>
                    </a:lnTo>
                    <a:lnTo>
                      <a:pt x="2125" y="586"/>
                    </a:lnTo>
                    <a:lnTo>
                      <a:pt x="2125" y="680"/>
                    </a:lnTo>
                    <a:lnTo>
                      <a:pt x="2145" y="696"/>
                    </a:lnTo>
                    <a:lnTo>
                      <a:pt x="2145" y="851"/>
                    </a:lnTo>
                    <a:lnTo>
                      <a:pt x="2163" y="851"/>
                    </a:lnTo>
                    <a:lnTo>
                      <a:pt x="2163" y="931"/>
                    </a:lnTo>
                    <a:lnTo>
                      <a:pt x="2145" y="931"/>
                    </a:lnTo>
                    <a:lnTo>
                      <a:pt x="2145" y="950"/>
                    </a:lnTo>
                    <a:lnTo>
                      <a:pt x="2108" y="950"/>
                    </a:lnTo>
                    <a:lnTo>
                      <a:pt x="2108" y="986"/>
                    </a:lnTo>
                    <a:lnTo>
                      <a:pt x="2090" y="986"/>
                    </a:lnTo>
                    <a:lnTo>
                      <a:pt x="2090" y="1021"/>
                    </a:lnTo>
                    <a:lnTo>
                      <a:pt x="2075" y="1021"/>
                    </a:lnTo>
                    <a:lnTo>
                      <a:pt x="2075" y="1042"/>
                    </a:lnTo>
                    <a:lnTo>
                      <a:pt x="2053" y="1042"/>
                    </a:lnTo>
                    <a:lnTo>
                      <a:pt x="2053" y="1064"/>
                    </a:lnTo>
                    <a:lnTo>
                      <a:pt x="2036" y="1064"/>
                    </a:lnTo>
                    <a:lnTo>
                      <a:pt x="2036" y="1082"/>
                    </a:lnTo>
                    <a:lnTo>
                      <a:pt x="2021" y="1082"/>
                    </a:lnTo>
                    <a:lnTo>
                      <a:pt x="2021" y="1101"/>
                    </a:lnTo>
                    <a:lnTo>
                      <a:pt x="2002" y="1119"/>
                    </a:lnTo>
                    <a:lnTo>
                      <a:pt x="2002" y="1140"/>
                    </a:lnTo>
                    <a:lnTo>
                      <a:pt x="1985" y="1140"/>
                    </a:lnTo>
                    <a:lnTo>
                      <a:pt x="1962" y="1158"/>
                    </a:lnTo>
                    <a:lnTo>
                      <a:pt x="1893" y="1158"/>
                    </a:lnTo>
                    <a:lnTo>
                      <a:pt x="1893" y="1175"/>
                    </a:lnTo>
                    <a:lnTo>
                      <a:pt x="1875" y="1194"/>
                    </a:lnTo>
                    <a:lnTo>
                      <a:pt x="1875" y="1235"/>
                    </a:lnTo>
                    <a:lnTo>
                      <a:pt x="1893" y="1253"/>
                    </a:lnTo>
                    <a:lnTo>
                      <a:pt x="1912" y="1253"/>
                    </a:lnTo>
                    <a:lnTo>
                      <a:pt x="1912" y="1271"/>
                    </a:lnTo>
                    <a:lnTo>
                      <a:pt x="1931" y="1271"/>
                    </a:lnTo>
                    <a:lnTo>
                      <a:pt x="1931" y="1292"/>
                    </a:lnTo>
                    <a:lnTo>
                      <a:pt x="1931" y="1302"/>
                    </a:lnTo>
                    <a:lnTo>
                      <a:pt x="1846" y="1342"/>
                    </a:lnTo>
                    <a:lnTo>
                      <a:pt x="1846" y="1418"/>
                    </a:lnTo>
                    <a:lnTo>
                      <a:pt x="1863" y="1418"/>
                    </a:lnTo>
                    <a:lnTo>
                      <a:pt x="1863" y="1472"/>
                    </a:lnTo>
                    <a:lnTo>
                      <a:pt x="1810" y="1472"/>
                    </a:lnTo>
                    <a:lnTo>
                      <a:pt x="1810" y="1451"/>
                    </a:lnTo>
                    <a:lnTo>
                      <a:pt x="1790" y="1451"/>
                    </a:lnTo>
                    <a:lnTo>
                      <a:pt x="1790" y="1436"/>
                    </a:lnTo>
                    <a:lnTo>
                      <a:pt x="1758" y="1418"/>
                    </a:lnTo>
                    <a:lnTo>
                      <a:pt x="1668" y="1418"/>
                    </a:lnTo>
                    <a:lnTo>
                      <a:pt x="1668" y="1399"/>
                    </a:lnTo>
                    <a:lnTo>
                      <a:pt x="1650" y="1375"/>
                    </a:lnTo>
                    <a:lnTo>
                      <a:pt x="1650" y="1362"/>
                    </a:lnTo>
                    <a:lnTo>
                      <a:pt x="1633" y="1362"/>
                    </a:lnTo>
                    <a:lnTo>
                      <a:pt x="1633" y="1342"/>
                    </a:lnTo>
                    <a:lnTo>
                      <a:pt x="1613" y="1342"/>
                    </a:lnTo>
                    <a:lnTo>
                      <a:pt x="1613" y="1327"/>
                    </a:lnTo>
                    <a:lnTo>
                      <a:pt x="1597" y="1327"/>
                    </a:lnTo>
                    <a:lnTo>
                      <a:pt x="1597" y="1303"/>
                    </a:lnTo>
                    <a:lnTo>
                      <a:pt x="1580" y="1303"/>
                    </a:lnTo>
                    <a:lnTo>
                      <a:pt x="1580" y="1287"/>
                    </a:lnTo>
                    <a:lnTo>
                      <a:pt x="1561" y="1266"/>
                    </a:lnTo>
                    <a:lnTo>
                      <a:pt x="1561" y="1252"/>
                    </a:lnTo>
                    <a:lnTo>
                      <a:pt x="1527" y="1252"/>
                    </a:lnTo>
                    <a:lnTo>
                      <a:pt x="1527" y="1227"/>
                    </a:lnTo>
                    <a:lnTo>
                      <a:pt x="1488" y="1227"/>
                    </a:lnTo>
                    <a:lnTo>
                      <a:pt x="1472" y="1212"/>
                    </a:lnTo>
                    <a:lnTo>
                      <a:pt x="1438" y="1212"/>
                    </a:lnTo>
                    <a:lnTo>
                      <a:pt x="1438" y="1194"/>
                    </a:lnTo>
                    <a:lnTo>
                      <a:pt x="1382" y="1194"/>
                    </a:lnTo>
                    <a:lnTo>
                      <a:pt x="1382" y="1173"/>
                    </a:lnTo>
                    <a:lnTo>
                      <a:pt x="1367" y="1173"/>
                    </a:lnTo>
                    <a:lnTo>
                      <a:pt x="1367" y="1140"/>
                    </a:lnTo>
                    <a:lnTo>
                      <a:pt x="1168" y="1140"/>
                    </a:lnTo>
                    <a:lnTo>
                      <a:pt x="1168" y="1227"/>
                    </a:lnTo>
                    <a:lnTo>
                      <a:pt x="1240" y="1227"/>
                    </a:lnTo>
                    <a:lnTo>
                      <a:pt x="1240" y="1342"/>
                    </a:lnTo>
                    <a:lnTo>
                      <a:pt x="1257" y="1342"/>
                    </a:lnTo>
                    <a:lnTo>
                      <a:pt x="1257" y="1399"/>
                    </a:lnTo>
                    <a:lnTo>
                      <a:pt x="1265" y="1399"/>
                    </a:lnTo>
                    <a:lnTo>
                      <a:pt x="1265" y="1375"/>
                    </a:lnTo>
                    <a:lnTo>
                      <a:pt x="1247" y="1375"/>
                    </a:lnTo>
                    <a:lnTo>
                      <a:pt x="1211" y="1418"/>
                    </a:lnTo>
                    <a:lnTo>
                      <a:pt x="1211" y="1472"/>
                    </a:lnTo>
                    <a:lnTo>
                      <a:pt x="1070" y="1472"/>
                    </a:lnTo>
                    <a:lnTo>
                      <a:pt x="1053" y="1490"/>
                    </a:lnTo>
                    <a:lnTo>
                      <a:pt x="1053" y="1543"/>
                    </a:lnTo>
                    <a:lnTo>
                      <a:pt x="946" y="1543"/>
                    </a:lnTo>
                    <a:lnTo>
                      <a:pt x="946" y="1527"/>
                    </a:lnTo>
                    <a:lnTo>
                      <a:pt x="928" y="1527"/>
                    </a:lnTo>
                    <a:lnTo>
                      <a:pt x="928" y="1508"/>
                    </a:lnTo>
                    <a:lnTo>
                      <a:pt x="909" y="1508"/>
                    </a:lnTo>
                    <a:lnTo>
                      <a:pt x="891" y="1490"/>
                    </a:lnTo>
                    <a:lnTo>
                      <a:pt x="876" y="1490"/>
                    </a:lnTo>
                    <a:lnTo>
                      <a:pt x="876" y="1362"/>
                    </a:lnTo>
                    <a:lnTo>
                      <a:pt x="800" y="1362"/>
                    </a:lnTo>
                    <a:lnTo>
                      <a:pt x="800" y="1342"/>
                    </a:lnTo>
                    <a:lnTo>
                      <a:pt x="783" y="1327"/>
                    </a:lnTo>
                    <a:lnTo>
                      <a:pt x="656" y="1327"/>
                    </a:lnTo>
                    <a:lnTo>
                      <a:pt x="656" y="1303"/>
                    </a:lnTo>
                    <a:lnTo>
                      <a:pt x="538" y="1303"/>
                    </a:lnTo>
                    <a:lnTo>
                      <a:pt x="515" y="1287"/>
                    </a:lnTo>
                    <a:lnTo>
                      <a:pt x="515" y="1266"/>
                    </a:lnTo>
                    <a:lnTo>
                      <a:pt x="501" y="1266"/>
                    </a:lnTo>
                    <a:lnTo>
                      <a:pt x="478" y="1252"/>
                    </a:lnTo>
                    <a:lnTo>
                      <a:pt x="324" y="1252"/>
                    </a:lnTo>
                    <a:lnTo>
                      <a:pt x="324" y="1227"/>
                    </a:lnTo>
                    <a:lnTo>
                      <a:pt x="285" y="1227"/>
                    </a:lnTo>
                    <a:lnTo>
                      <a:pt x="248" y="1194"/>
                    </a:lnTo>
                    <a:lnTo>
                      <a:pt x="233" y="1194"/>
                    </a:lnTo>
                    <a:lnTo>
                      <a:pt x="233" y="1173"/>
                    </a:lnTo>
                    <a:lnTo>
                      <a:pt x="218" y="1173"/>
                    </a:lnTo>
                    <a:lnTo>
                      <a:pt x="218" y="1158"/>
                    </a:lnTo>
                    <a:lnTo>
                      <a:pt x="200" y="1158"/>
                    </a:lnTo>
                    <a:lnTo>
                      <a:pt x="201" y="1154"/>
                    </a:lnTo>
                    <a:lnTo>
                      <a:pt x="183" y="1158"/>
                    </a:lnTo>
                    <a:lnTo>
                      <a:pt x="127" y="1158"/>
                    </a:lnTo>
                    <a:lnTo>
                      <a:pt x="89" y="1119"/>
                    </a:lnTo>
                    <a:lnTo>
                      <a:pt x="89" y="1027"/>
                    </a:lnTo>
                    <a:lnTo>
                      <a:pt x="73" y="1012"/>
                    </a:lnTo>
                    <a:lnTo>
                      <a:pt x="55" y="1012"/>
                    </a:lnTo>
                    <a:lnTo>
                      <a:pt x="55" y="989"/>
                    </a:lnTo>
                    <a:lnTo>
                      <a:pt x="37" y="974"/>
                    </a:lnTo>
                    <a:lnTo>
                      <a:pt x="37" y="877"/>
                    </a:lnTo>
                    <a:lnTo>
                      <a:pt x="21" y="877"/>
                    </a:lnTo>
                    <a:lnTo>
                      <a:pt x="0" y="860"/>
                    </a:lnTo>
                    <a:lnTo>
                      <a:pt x="0" y="659"/>
                    </a:lnTo>
                    <a:lnTo>
                      <a:pt x="21" y="640"/>
                    </a:lnTo>
                    <a:lnTo>
                      <a:pt x="21" y="623"/>
                    </a:lnTo>
                    <a:lnTo>
                      <a:pt x="37" y="623"/>
                    </a:lnTo>
                    <a:lnTo>
                      <a:pt x="55" y="601"/>
                    </a:lnTo>
                    <a:lnTo>
                      <a:pt x="73" y="601"/>
                    </a:lnTo>
                    <a:lnTo>
                      <a:pt x="73" y="586"/>
                    </a:lnTo>
                    <a:lnTo>
                      <a:pt x="89" y="586"/>
                    </a:lnTo>
                    <a:lnTo>
                      <a:pt x="122" y="459"/>
                    </a:lnTo>
                    <a:lnTo>
                      <a:pt x="131" y="459"/>
                    </a:lnTo>
                    <a:lnTo>
                      <a:pt x="150" y="480"/>
                    </a:lnTo>
                    <a:lnTo>
                      <a:pt x="150" y="498"/>
                    </a:lnTo>
                    <a:lnTo>
                      <a:pt x="168" y="498"/>
                    </a:lnTo>
                    <a:lnTo>
                      <a:pt x="168" y="513"/>
                    </a:lnTo>
                    <a:lnTo>
                      <a:pt x="273" y="513"/>
                    </a:lnTo>
                    <a:lnTo>
                      <a:pt x="273" y="535"/>
                    </a:lnTo>
                    <a:lnTo>
                      <a:pt x="401" y="535"/>
                    </a:lnTo>
                    <a:lnTo>
                      <a:pt x="401" y="513"/>
                    </a:lnTo>
                    <a:lnTo>
                      <a:pt x="452" y="513"/>
                    </a:lnTo>
                    <a:lnTo>
                      <a:pt x="452" y="459"/>
                    </a:lnTo>
                    <a:lnTo>
                      <a:pt x="437" y="459"/>
                    </a:lnTo>
                    <a:lnTo>
                      <a:pt x="437" y="385"/>
                    </a:lnTo>
                    <a:lnTo>
                      <a:pt x="452" y="385"/>
                    </a:lnTo>
                    <a:lnTo>
                      <a:pt x="452" y="297"/>
                    </a:lnTo>
                    <a:lnTo>
                      <a:pt x="437" y="297"/>
                    </a:lnTo>
                    <a:lnTo>
                      <a:pt x="437" y="274"/>
                    </a:lnTo>
                    <a:lnTo>
                      <a:pt x="418" y="274"/>
                    </a:lnTo>
                    <a:lnTo>
                      <a:pt x="418" y="205"/>
                    </a:lnTo>
                    <a:lnTo>
                      <a:pt x="401" y="186"/>
                    </a:lnTo>
                    <a:lnTo>
                      <a:pt x="342" y="186"/>
                    </a:lnTo>
                    <a:lnTo>
                      <a:pt x="342" y="94"/>
                    </a:lnTo>
                    <a:lnTo>
                      <a:pt x="468" y="94"/>
                    </a:lnTo>
                    <a:lnTo>
                      <a:pt x="488" y="72"/>
                    </a:lnTo>
                    <a:lnTo>
                      <a:pt x="659" y="72"/>
                    </a:lnTo>
                    <a:lnTo>
                      <a:pt x="683" y="55"/>
                    </a:lnTo>
                    <a:lnTo>
                      <a:pt x="702" y="55"/>
                    </a:lnTo>
                    <a:lnTo>
                      <a:pt x="702" y="36"/>
                    </a:lnTo>
                    <a:lnTo>
                      <a:pt x="720" y="36"/>
                    </a:lnTo>
                    <a:lnTo>
                      <a:pt x="720" y="18"/>
                    </a:lnTo>
                    <a:lnTo>
                      <a:pt x="739" y="18"/>
                    </a:lnTo>
                    <a:lnTo>
                      <a:pt x="739" y="0"/>
                    </a:lnTo>
                    <a:lnTo>
                      <a:pt x="754" y="0"/>
                    </a:lnTo>
                    <a:lnTo>
                      <a:pt x="768" y="4"/>
                    </a:lnTo>
                    <a:close/>
                  </a:path>
                </a:pathLst>
              </a:custGeom>
              <a:solidFill>
                <a:srgbClr val="BFBFBF"/>
              </a:solidFill>
              <a:ln w="9525" cap="flat" cmpd="sng">
                <a:solidFill>
                  <a:schemeClr val="bg1"/>
                </a:solidFill>
                <a:prstDash val="solid"/>
                <a:round/>
                <a:headEnd type="none" w="med" len="med"/>
                <a:tailEnd type="none" w="med" len="med"/>
              </a:ln>
              <a:effectLst/>
            </p:spPr>
            <p:txBody>
              <a:bodyPr/>
              <a:lstStyle/>
              <a:p>
                <a:pPr marL="0" marR="0" lvl="0" indent="0" algn="ctr" defTabSz="914400" eaLnBrk="1" latinLnBrk="0" hangingPunct="1">
                  <a:spcBef>
                    <a:spcPts val="0"/>
                  </a:spcBef>
                  <a:spcAft>
                    <a:spcPts val="0"/>
                  </a:spcAft>
                  <a:buClrTx/>
                  <a:buSzTx/>
                  <a:buFontTx/>
                  <a:buNone/>
                  <a:defRPr/>
                </a:pPr>
                <a:endParaRPr kumimoji="0" lang="en-US" sz="800" b="0" i="0" u="none" strike="noStrike" kern="0" cap="none" spc="0" normalizeH="0" baseline="0" noProof="0">
                  <a:ln>
                    <a:noFill/>
                  </a:ln>
                  <a:solidFill>
                    <a:schemeClr val="tx1">
                      <a:lumMod val="85000"/>
                      <a:lumOff val="15000"/>
                    </a:schemeClr>
                  </a:solidFill>
                  <a:effectLst/>
                  <a:uLnTx/>
                  <a:uFillTx/>
                </a:endParaRPr>
              </a:p>
            </p:txBody>
          </p:sp>
          <p:sp>
            <p:nvSpPr>
              <p:cNvPr id="39" name="Freeform 31"/>
              <p:cNvSpPr/>
              <p:nvPr/>
            </p:nvSpPr>
            <p:spPr bwMode="auto">
              <a:xfrm>
                <a:off x="2919381" y="1380393"/>
                <a:ext cx="1128792" cy="816104"/>
              </a:xfrm>
              <a:custGeom>
                <a:avLst/>
                <a:gdLst>
                  <a:gd name="T0" fmla="*/ 788 w 3606"/>
                  <a:gd name="T1" fmla="*/ 2612 h 2788"/>
                  <a:gd name="T2" fmla="*/ 924 w 3606"/>
                  <a:gd name="T3" fmla="*/ 2628 h 2788"/>
                  <a:gd name="T4" fmla="*/ 1018 w 3606"/>
                  <a:gd name="T5" fmla="*/ 2722 h 2788"/>
                  <a:gd name="T6" fmla="*/ 1195 w 3606"/>
                  <a:gd name="T7" fmla="*/ 2444 h 2788"/>
                  <a:gd name="T8" fmla="*/ 1731 w 3606"/>
                  <a:gd name="T9" fmla="*/ 2536 h 2788"/>
                  <a:gd name="T10" fmla="*/ 1887 w 3606"/>
                  <a:gd name="T11" fmla="*/ 2483 h 2788"/>
                  <a:gd name="T12" fmla="*/ 2195 w 3606"/>
                  <a:gd name="T13" fmla="*/ 2519 h 2788"/>
                  <a:gd name="T14" fmla="*/ 2263 w 3606"/>
                  <a:gd name="T15" fmla="*/ 2590 h 2788"/>
                  <a:gd name="T16" fmla="*/ 2547 w 3606"/>
                  <a:gd name="T17" fmla="*/ 2536 h 2788"/>
                  <a:gd name="T18" fmla="*/ 2532 w 3606"/>
                  <a:gd name="T19" fmla="*/ 2351 h 2788"/>
                  <a:gd name="T20" fmla="*/ 2563 w 3606"/>
                  <a:gd name="T21" fmla="*/ 2171 h 2788"/>
                  <a:gd name="T22" fmla="*/ 2815 w 3606"/>
                  <a:gd name="T23" fmla="*/ 2113 h 2788"/>
                  <a:gd name="T24" fmla="*/ 2885 w 3606"/>
                  <a:gd name="T25" fmla="*/ 2058 h 2788"/>
                  <a:gd name="T26" fmla="*/ 2956 w 3606"/>
                  <a:gd name="T27" fmla="*/ 1908 h 2788"/>
                  <a:gd name="T28" fmla="*/ 3011 w 3606"/>
                  <a:gd name="T29" fmla="*/ 1857 h 2788"/>
                  <a:gd name="T30" fmla="*/ 3065 w 3606"/>
                  <a:gd name="T31" fmla="*/ 1744 h 2788"/>
                  <a:gd name="T32" fmla="*/ 3156 w 3606"/>
                  <a:gd name="T33" fmla="*/ 1669 h 2788"/>
                  <a:gd name="T34" fmla="*/ 3220 w 3606"/>
                  <a:gd name="T35" fmla="*/ 1617 h 2788"/>
                  <a:gd name="T36" fmla="*/ 3439 w 3606"/>
                  <a:gd name="T37" fmla="*/ 1562 h 2788"/>
                  <a:gd name="T38" fmla="*/ 3507 w 3606"/>
                  <a:gd name="T39" fmla="*/ 1488 h 2788"/>
                  <a:gd name="T40" fmla="*/ 3567 w 3606"/>
                  <a:gd name="T41" fmla="*/ 1359 h 2788"/>
                  <a:gd name="T42" fmla="*/ 3507 w 3606"/>
                  <a:gd name="T43" fmla="*/ 1298 h 2788"/>
                  <a:gd name="T44" fmla="*/ 3451 w 3606"/>
                  <a:gd name="T45" fmla="*/ 1219 h 2788"/>
                  <a:gd name="T46" fmla="*/ 3373 w 3606"/>
                  <a:gd name="T47" fmla="*/ 1159 h 2788"/>
                  <a:gd name="T48" fmla="*/ 3317 w 3606"/>
                  <a:gd name="T49" fmla="*/ 1046 h 2788"/>
                  <a:gd name="T50" fmla="*/ 3218 w 3606"/>
                  <a:gd name="T51" fmla="*/ 984 h 2788"/>
                  <a:gd name="T52" fmla="*/ 3141 w 3606"/>
                  <a:gd name="T53" fmla="*/ 925 h 2788"/>
                  <a:gd name="T54" fmla="*/ 3086 w 3606"/>
                  <a:gd name="T55" fmla="*/ 869 h 2788"/>
                  <a:gd name="T56" fmla="*/ 2778 w 3606"/>
                  <a:gd name="T57" fmla="*/ 766 h 2788"/>
                  <a:gd name="T58" fmla="*/ 2760 w 3606"/>
                  <a:gd name="T59" fmla="*/ 353 h 2788"/>
                  <a:gd name="T60" fmla="*/ 2704 w 3606"/>
                  <a:gd name="T61" fmla="*/ 276 h 2788"/>
                  <a:gd name="T62" fmla="*/ 2645 w 3606"/>
                  <a:gd name="T63" fmla="*/ 218 h 2788"/>
                  <a:gd name="T64" fmla="*/ 2532 w 3606"/>
                  <a:gd name="T65" fmla="*/ 156 h 2788"/>
                  <a:gd name="T66" fmla="*/ 2473 w 3606"/>
                  <a:gd name="T67" fmla="*/ 99 h 2788"/>
                  <a:gd name="T68" fmla="*/ 2398 w 3606"/>
                  <a:gd name="T69" fmla="*/ 0 h 2788"/>
                  <a:gd name="T70" fmla="*/ 2243 w 3606"/>
                  <a:gd name="T71" fmla="*/ 57 h 2788"/>
                  <a:gd name="T72" fmla="*/ 2129 w 3606"/>
                  <a:gd name="T73" fmla="*/ 118 h 2788"/>
                  <a:gd name="T74" fmla="*/ 2071 w 3606"/>
                  <a:gd name="T75" fmla="*/ 333 h 2788"/>
                  <a:gd name="T76" fmla="*/ 1744 w 3606"/>
                  <a:gd name="T77" fmla="*/ 296 h 2788"/>
                  <a:gd name="T78" fmla="*/ 1664 w 3606"/>
                  <a:gd name="T79" fmla="*/ 296 h 2788"/>
                  <a:gd name="T80" fmla="*/ 1401 w 3606"/>
                  <a:gd name="T81" fmla="*/ 539 h 2788"/>
                  <a:gd name="T82" fmla="*/ 1192 w 3606"/>
                  <a:gd name="T83" fmla="*/ 709 h 2788"/>
                  <a:gd name="T84" fmla="*/ 1248 w 3606"/>
                  <a:gd name="T85" fmla="*/ 966 h 2788"/>
                  <a:gd name="T86" fmla="*/ 1133 w 3606"/>
                  <a:gd name="T87" fmla="*/ 1024 h 2788"/>
                  <a:gd name="T88" fmla="*/ 807 w 3606"/>
                  <a:gd name="T89" fmla="*/ 1182 h 2788"/>
                  <a:gd name="T90" fmla="*/ 497 w 3606"/>
                  <a:gd name="T91" fmla="*/ 1261 h 2788"/>
                  <a:gd name="T92" fmla="*/ 135 w 3606"/>
                  <a:gd name="T93" fmla="*/ 1298 h 2788"/>
                  <a:gd name="T94" fmla="*/ 0 w 3606"/>
                  <a:gd name="T95" fmla="*/ 1534 h 2788"/>
                  <a:gd name="T96" fmla="*/ 77 w 3606"/>
                  <a:gd name="T97" fmla="*/ 1731 h 2788"/>
                  <a:gd name="T98" fmla="*/ 23 w 3606"/>
                  <a:gd name="T99" fmla="*/ 1831 h 2788"/>
                  <a:gd name="T100" fmla="*/ 151 w 3606"/>
                  <a:gd name="T101" fmla="*/ 1908 h 2788"/>
                  <a:gd name="T102" fmla="*/ 213 w 3606"/>
                  <a:gd name="T103" fmla="*/ 2162 h 2788"/>
                  <a:gd name="T104" fmla="*/ 326 w 3606"/>
                  <a:gd name="T105" fmla="*/ 2225 h 2788"/>
                  <a:gd name="T106" fmla="*/ 442 w 3606"/>
                  <a:gd name="T107" fmla="*/ 2461 h 2788"/>
                  <a:gd name="T108" fmla="*/ 517 w 3606"/>
                  <a:gd name="T109" fmla="*/ 2519 h 2788"/>
                  <a:gd name="T110" fmla="*/ 488 w 3606"/>
                  <a:gd name="T111" fmla="*/ 2785 h 27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3606"/>
                  <a:gd name="T169" fmla="*/ 0 h 2788"/>
                  <a:gd name="T170" fmla="*/ 3606 w 3606"/>
                  <a:gd name="T171" fmla="*/ 2788 h 278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3606" h="2788">
                    <a:moveTo>
                      <a:pt x="488" y="2785"/>
                    </a:moveTo>
                    <a:lnTo>
                      <a:pt x="678" y="2701"/>
                    </a:lnTo>
                    <a:lnTo>
                      <a:pt x="698" y="2684"/>
                    </a:lnTo>
                    <a:lnTo>
                      <a:pt x="698" y="2667"/>
                    </a:lnTo>
                    <a:lnTo>
                      <a:pt x="710" y="2652"/>
                    </a:lnTo>
                    <a:lnTo>
                      <a:pt x="788" y="2612"/>
                    </a:lnTo>
                    <a:lnTo>
                      <a:pt x="802" y="2612"/>
                    </a:lnTo>
                    <a:lnTo>
                      <a:pt x="802" y="2590"/>
                    </a:lnTo>
                    <a:lnTo>
                      <a:pt x="906" y="2590"/>
                    </a:lnTo>
                    <a:lnTo>
                      <a:pt x="906" y="2612"/>
                    </a:lnTo>
                    <a:lnTo>
                      <a:pt x="924" y="2612"/>
                    </a:lnTo>
                    <a:lnTo>
                      <a:pt x="924" y="2628"/>
                    </a:lnTo>
                    <a:lnTo>
                      <a:pt x="948" y="2628"/>
                    </a:lnTo>
                    <a:lnTo>
                      <a:pt x="963" y="2652"/>
                    </a:lnTo>
                    <a:lnTo>
                      <a:pt x="984" y="2652"/>
                    </a:lnTo>
                    <a:lnTo>
                      <a:pt x="984" y="2667"/>
                    </a:lnTo>
                    <a:lnTo>
                      <a:pt x="995" y="2684"/>
                    </a:lnTo>
                    <a:lnTo>
                      <a:pt x="1018" y="2722"/>
                    </a:lnTo>
                    <a:lnTo>
                      <a:pt x="1072" y="2722"/>
                    </a:lnTo>
                    <a:lnTo>
                      <a:pt x="1072" y="2701"/>
                    </a:lnTo>
                    <a:lnTo>
                      <a:pt x="1086" y="2701"/>
                    </a:lnTo>
                    <a:lnTo>
                      <a:pt x="1108" y="2462"/>
                    </a:lnTo>
                    <a:lnTo>
                      <a:pt x="1108" y="2444"/>
                    </a:lnTo>
                    <a:lnTo>
                      <a:pt x="1195" y="2444"/>
                    </a:lnTo>
                    <a:lnTo>
                      <a:pt x="1195" y="2462"/>
                    </a:lnTo>
                    <a:lnTo>
                      <a:pt x="1213" y="2462"/>
                    </a:lnTo>
                    <a:lnTo>
                      <a:pt x="1213" y="2496"/>
                    </a:lnTo>
                    <a:lnTo>
                      <a:pt x="1227" y="2496"/>
                    </a:lnTo>
                    <a:lnTo>
                      <a:pt x="1227" y="2536"/>
                    </a:lnTo>
                    <a:lnTo>
                      <a:pt x="1731" y="2536"/>
                    </a:lnTo>
                    <a:lnTo>
                      <a:pt x="1731" y="2519"/>
                    </a:lnTo>
                    <a:lnTo>
                      <a:pt x="1782" y="2519"/>
                    </a:lnTo>
                    <a:lnTo>
                      <a:pt x="1782" y="2496"/>
                    </a:lnTo>
                    <a:lnTo>
                      <a:pt x="1871" y="2496"/>
                    </a:lnTo>
                    <a:lnTo>
                      <a:pt x="1871" y="2483"/>
                    </a:lnTo>
                    <a:lnTo>
                      <a:pt x="1887" y="2483"/>
                    </a:lnTo>
                    <a:lnTo>
                      <a:pt x="1907" y="2462"/>
                    </a:lnTo>
                    <a:lnTo>
                      <a:pt x="2157" y="2462"/>
                    </a:lnTo>
                    <a:lnTo>
                      <a:pt x="2157" y="2483"/>
                    </a:lnTo>
                    <a:lnTo>
                      <a:pt x="2174" y="2496"/>
                    </a:lnTo>
                    <a:lnTo>
                      <a:pt x="2174" y="2519"/>
                    </a:lnTo>
                    <a:lnTo>
                      <a:pt x="2195" y="2519"/>
                    </a:lnTo>
                    <a:lnTo>
                      <a:pt x="2195" y="2536"/>
                    </a:lnTo>
                    <a:lnTo>
                      <a:pt x="2226" y="2536"/>
                    </a:lnTo>
                    <a:lnTo>
                      <a:pt x="2245" y="2557"/>
                    </a:lnTo>
                    <a:lnTo>
                      <a:pt x="2245" y="2575"/>
                    </a:lnTo>
                    <a:lnTo>
                      <a:pt x="2263" y="2575"/>
                    </a:lnTo>
                    <a:lnTo>
                      <a:pt x="2263" y="2590"/>
                    </a:lnTo>
                    <a:lnTo>
                      <a:pt x="2368" y="2590"/>
                    </a:lnTo>
                    <a:lnTo>
                      <a:pt x="2368" y="2612"/>
                    </a:lnTo>
                    <a:lnTo>
                      <a:pt x="2496" y="2612"/>
                    </a:lnTo>
                    <a:lnTo>
                      <a:pt x="2496" y="2590"/>
                    </a:lnTo>
                    <a:lnTo>
                      <a:pt x="2547" y="2590"/>
                    </a:lnTo>
                    <a:lnTo>
                      <a:pt x="2547" y="2536"/>
                    </a:lnTo>
                    <a:lnTo>
                      <a:pt x="2532" y="2536"/>
                    </a:lnTo>
                    <a:lnTo>
                      <a:pt x="2532" y="2462"/>
                    </a:lnTo>
                    <a:lnTo>
                      <a:pt x="2547" y="2462"/>
                    </a:lnTo>
                    <a:lnTo>
                      <a:pt x="2547" y="2374"/>
                    </a:lnTo>
                    <a:lnTo>
                      <a:pt x="2532" y="2374"/>
                    </a:lnTo>
                    <a:lnTo>
                      <a:pt x="2532" y="2351"/>
                    </a:lnTo>
                    <a:lnTo>
                      <a:pt x="2513" y="2351"/>
                    </a:lnTo>
                    <a:lnTo>
                      <a:pt x="2513" y="2282"/>
                    </a:lnTo>
                    <a:lnTo>
                      <a:pt x="2496" y="2263"/>
                    </a:lnTo>
                    <a:lnTo>
                      <a:pt x="2437" y="2263"/>
                    </a:lnTo>
                    <a:lnTo>
                      <a:pt x="2437" y="2171"/>
                    </a:lnTo>
                    <a:lnTo>
                      <a:pt x="2563" y="2171"/>
                    </a:lnTo>
                    <a:lnTo>
                      <a:pt x="2583" y="2149"/>
                    </a:lnTo>
                    <a:lnTo>
                      <a:pt x="2754" y="2149"/>
                    </a:lnTo>
                    <a:lnTo>
                      <a:pt x="2778" y="2132"/>
                    </a:lnTo>
                    <a:lnTo>
                      <a:pt x="2797" y="2132"/>
                    </a:lnTo>
                    <a:lnTo>
                      <a:pt x="2797" y="2113"/>
                    </a:lnTo>
                    <a:lnTo>
                      <a:pt x="2815" y="2113"/>
                    </a:lnTo>
                    <a:lnTo>
                      <a:pt x="2815" y="2095"/>
                    </a:lnTo>
                    <a:lnTo>
                      <a:pt x="2834" y="2095"/>
                    </a:lnTo>
                    <a:lnTo>
                      <a:pt x="2834" y="2077"/>
                    </a:lnTo>
                    <a:lnTo>
                      <a:pt x="2849" y="2077"/>
                    </a:lnTo>
                    <a:lnTo>
                      <a:pt x="2868" y="2058"/>
                    </a:lnTo>
                    <a:lnTo>
                      <a:pt x="2885" y="2058"/>
                    </a:lnTo>
                    <a:lnTo>
                      <a:pt x="2901" y="2040"/>
                    </a:lnTo>
                    <a:lnTo>
                      <a:pt x="2923" y="2040"/>
                    </a:lnTo>
                    <a:lnTo>
                      <a:pt x="2923" y="2018"/>
                    </a:lnTo>
                    <a:lnTo>
                      <a:pt x="2941" y="2018"/>
                    </a:lnTo>
                    <a:lnTo>
                      <a:pt x="2956" y="2001"/>
                    </a:lnTo>
                    <a:lnTo>
                      <a:pt x="2956" y="1908"/>
                    </a:lnTo>
                    <a:lnTo>
                      <a:pt x="2978" y="1908"/>
                    </a:lnTo>
                    <a:lnTo>
                      <a:pt x="2978" y="1890"/>
                    </a:lnTo>
                    <a:lnTo>
                      <a:pt x="2993" y="1890"/>
                    </a:lnTo>
                    <a:lnTo>
                      <a:pt x="2993" y="1874"/>
                    </a:lnTo>
                    <a:lnTo>
                      <a:pt x="3011" y="1874"/>
                    </a:lnTo>
                    <a:lnTo>
                      <a:pt x="3011" y="1857"/>
                    </a:lnTo>
                    <a:lnTo>
                      <a:pt x="3027" y="1820"/>
                    </a:lnTo>
                    <a:lnTo>
                      <a:pt x="3027" y="1799"/>
                    </a:lnTo>
                    <a:lnTo>
                      <a:pt x="3046" y="1784"/>
                    </a:lnTo>
                    <a:lnTo>
                      <a:pt x="3046" y="1763"/>
                    </a:lnTo>
                    <a:lnTo>
                      <a:pt x="3065" y="1763"/>
                    </a:lnTo>
                    <a:lnTo>
                      <a:pt x="3065" y="1744"/>
                    </a:lnTo>
                    <a:lnTo>
                      <a:pt x="3079" y="1744"/>
                    </a:lnTo>
                    <a:lnTo>
                      <a:pt x="3079" y="1724"/>
                    </a:lnTo>
                    <a:lnTo>
                      <a:pt x="3118" y="1724"/>
                    </a:lnTo>
                    <a:lnTo>
                      <a:pt x="3118" y="1707"/>
                    </a:lnTo>
                    <a:lnTo>
                      <a:pt x="3156" y="1707"/>
                    </a:lnTo>
                    <a:lnTo>
                      <a:pt x="3156" y="1669"/>
                    </a:lnTo>
                    <a:lnTo>
                      <a:pt x="3171" y="1669"/>
                    </a:lnTo>
                    <a:lnTo>
                      <a:pt x="3171" y="1651"/>
                    </a:lnTo>
                    <a:lnTo>
                      <a:pt x="3187" y="1651"/>
                    </a:lnTo>
                    <a:lnTo>
                      <a:pt x="3187" y="1635"/>
                    </a:lnTo>
                    <a:lnTo>
                      <a:pt x="3204" y="1617"/>
                    </a:lnTo>
                    <a:lnTo>
                      <a:pt x="3220" y="1617"/>
                    </a:lnTo>
                    <a:lnTo>
                      <a:pt x="3220" y="1594"/>
                    </a:lnTo>
                    <a:lnTo>
                      <a:pt x="3279" y="1594"/>
                    </a:lnTo>
                    <a:lnTo>
                      <a:pt x="3279" y="1577"/>
                    </a:lnTo>
                    <a:lnTo>
                      <a:pt x="3292" y="1577"/>
                    </a:lnTo>
                    <a:lnTo>
                      <a:pt x="3315" y="1562"/>
                    </a:lnTo>
                    <a:lnTo>
                      <a:pt x="3439" y="1562"/>
                    </a:lnTo>
                    <a:lnTo>
                      <a:pt x="3439" y="1537"/>
                    </a:lnTo>
                    <a:lnTo>
                      <a:pt x="3473" y="1537"/>
                    </a:lnTo>
                    <a:lnTo>
                      <a:pt x="3473" y="1522"/>
                    </a:lnTo>
                    <a:lnTo>
                      <a:pt x="3489" y="1522"/>
                    </a:lnTo>
                    <a:lnTo>
                      <a:pt x="3489" y="1488"/>
                    </a:lnTo>
                    <a:lnTo>
                      <a:pt x="3507" y="1488"/>
                    </a:lnTo>
                    <a:lnTo>
                      <a:pt x="3507" y="1411"/>
                    </a:lnTo>
                    <a:lnTo>
                      <a:pt x="3521" y="1411"/>
                    </a:lnTo>
                    <a:lnTo>
                      <a:pt x="3599" y="1384"/>
                    </a:lnTo>
                    <a:lnTo>
                      <a:pt x="3606" y="1376"/>
                    </a:lnTo>
                    <a:lnTo>
                      <a:pt x="3606" y="1359"/>
                    </a:lnTo>
                    <a:lnTo>
                      <a:pt x="3567" y="1359"/>
                    </a:lnTo>
                    <a:lnTo>
                      <a:pt x="3567" y="1336"/>
                    </a:lnTo>
                    <a:lnTo>
                      <a:pt x="3544" y="1336"/>
                    </a:lnTo>
                    <a:lnTo>
                      <a:pt x="3544" y="1319"/>
                    </a:lnTo>
                    <a:lnTo>
                      <a:pt x="3524" y="1319"/>
                    </a:lnTo>
                    <a:lnTo>
                      <a:pt x="3524" y="1298"/>
                    </a:lnTo>
                    <a:lnTo>
                      <a:pt x="3507" y="1298"/>
                    </a:lnTo>
                    <a:lnTo>
                      <a:pt x="3507" y="1261"/>
                    </a:lnTo>
                    <a:lnTo>
                      <a:pt x="3489" y="1261"/>
                    </a:lnTo>
                    <a:lnTo>
                      <a:pt x="3489" y="1241"/>
                    </a:lnTo>
                    <a:lnTo>
                      <a:pt x="3473" y="1241"/>
                    </a:lnTo>
                    <a:lnTo>
                      <a:pt x="3473" y="1219"/>
                    </a:lnTo>
                    <a:lnTo>
                      <a:pt x="3451" y="1219"/>
                    </a:lnTo>
                    <a:lnTo>
                      <a:pt x="3435" y="1199"/>
                    </a:lnTo>
                    <a:lnTo>
                      <a:pt x="3411" y="1199"/>
                    </a:lnTo>
                    <a:lnTo>
                      <a:pt x="3411" y="1182"/>
                    </a:lnTo>
                    <a:lnTo>
                      <a:pt x="3391" y="1182"/>
                    </a:lnTo>
                    <a:lnTo>
                      <a:pt x="3391" y="1159"/>
                    </a:lnTo>
                    <a:lnTo>
                      <a:pt x="3373" y="1159"/>
                    </a:lnTo>
                    <a:lnTo>
                      <a:pt x="3373" y="1143"/>
                    </a:lnTo>
                    <a:lnTo>
                      <a:pt x="3352" y="1124"/>
                    </a:lnTo>
                    <a:lnTo>
                      <a:pt x="3335" y="1124"/>
                    </a:lnTo>
                    <a:lnTo>
                      <a:pt x="3335" y="1059"/>
                    </a:lnTo>
                    <a:lnTo>
                      <a:pt x="3317" y="1059"/>
                    </a:lnTo>
                    <a:lnTo>
                      <a:pt x="3317" y="1046"/>
                    </a:lnTo>
                    <a:lnTo>
                      <a:pt x="3279" y="1046"/>
                    </a:lnTo>
                    <a:lnTo>
                      <a:pt x="3279" y="1024"/>
                    </a:lnTo>
                    <a:lnTo>
                      <a:pt x="3260" y="1024"/>
                    </a:lnTo>
                    <a:lnTo>
                      <a:pt x="3260" y="1005"/>
                    </a:lnTo>
                    <a:lnTo>
                      <a:pt x="3237" y="1005"/>
                    </a:lnTo>
                    <a:lnTo>
                      <a:pt x="3218" y="984"/>
                    </a:lnTo>
                    <a:lnTo>
                      <a:pt x="3202" y="984"/>
                    </a:lnTo>
                    <a:lnTo>
                      <a:pt x="3202" y="966"/>
                    </a:lnTo>
                    <a:lnTo>
                      <a:pt x="3165" y="966"/>
                    </a:lnTo>
                    <a:lnTo>
                      <a:pt x="3165" y="943"/>
                    </a:lnTo>
                    <a:lnTo>
                      <a:pt x="3141" y="943"/>
                    </a:lnTo>
                    <a:lnTo>
                      <a:pt x="3141" y="925"/>
                    </a:lnTo>
                    <a:lnTo>
                      <a:pt x="3126" y="925"/>
                    </a:lnTo>
                    <a:lnTo>
                      <a:pt x="3126" y="903"/>
                    </a:lnTo>
                    <a:lnTo>
                      <a:pt x="3105" y="903"/>
                    </a:lnTo>
                    <a:lnTo>
                      <a:pt x="3105" y="885"/>
                    </a:lnTo>
                    <a:lnTo>
                      <a:pt x="3086" y="885"/>
                    </a:lnTo>
                    <a:lnTo>
                      <a:pt x="3086" y="869"/>
                    </a:lnTo>
                    <a:lnTo>
                      <a:pt x="3066" y="852"/>
                    </a:lnTo>
                    <a:lnTo>
                      <a:pt x="2914" y="852"/>
                    </a:lnTo>
                    <a:lnTo>
                      <a:pt x="2899" y="869"/>
                    </a:lnTo>
                    <a:lnTo>
                      <a:pt x="2739" y="869"/>
                    </a:lnTo>
                    <a:lnTo>
                      <a:pt x="2739" y="803"/>
                    </a:lnTo>
                    <a:lnTo>
                      <a:pt x="2778" y="766"/>
                    </a:lnTo>
                    <a:lnTo>
                      <a:pt x="2800" y="766"/>
                    </a:lnTo>
                    <a:lnTo>
                      <a:pt x="2800" y="668"/>
                    </a:lnTo>
                    <a:lnTo>
                      <a:pt x="2778" y="646"/>
                    </a:lnTo>
                    <a:lnTo>
                      <a:pt x="2778" y="573"/>
                    </a:lnTo>
                    <a:lnTo>
                      <a:pt x="2760" y="573"/>
                    </a:lnTo>
                    <a:lnTo>
                      <a:pt x="2760" y="353"/>
                    </a:lnTo>
                    <a:lnTo>
                      <a:pt x="2739" y="353"/>
                    </a:lnTo>
                    <a:lnTo>
                      <a:pt x="2739" y="314"/>
                    </a:lnTo>
                    <a:lnTo>
                      <a:pt x="2723" y="314"/>
                    </a:lnTo>
                    <a:lnTo>
                      <a:pt x="2723" y="296"/>
                    </a:lnTo>
                    <a:lnTo>
                      <a:pt x="2704" y="296"/>
                    </a:lnTo>
                    <a:lnTo>
                      <a:pt x="2704" y="276"/>
                    </a:lnTo>
                    <a:lnTo>
                      <a:pt x="2687" y="276"/>
                    </a:lnTo>
                    <a:lnTo>
                      <a:pt x="2687" y="258"/>
                    </a:lnTo>
                    <a:lnTo>
                      <a:pt x="2664" y="258"/>
                    </a:lnTo>
                    <a:lnTo>
                      <a:pt x="2664" y="237"/>
                    </a:lnTo>
                    <a:lnTo>
                      <a:pt x="2645" y="237"/>
                    </a:lnTo>
                    <a:lnTo>
                      <a:pt x="2645" y="218"/>
                    </a:lnTo>
                    <a:lnTo>
                      <a:pt x="2609" y="218"/>
                    </a:lnTo>
                    <a:lnTo>
                      <a:pt x="2609" y="197"/>
                    </a:lnTo>
                    <a:lnTo>
                      <a:pt x="2567" y="197"/>
                    </a:lnTo>
                    <a:lnTo>
                      <a:pt x="2567" y="176"/>
                    </a:lnTo>
                    <a:lnTo>
                      <a:pt x="2549" y="176"/>
                    </a:lnTo>
                    <a:lnTo>
                      <a:pt x="2532" y="156"/>
                    </a:lnTo>
                    <a:lnTo>
                      <a:pt x="2513" y="156"/>
                    </a:lnTo>
                    <a:lnTo>
                      <a:pt x="2513" y="138"/>
                    </a:lnTo>
                    <a:lnTo>
                      <a:pt x="2496" y="138"/>
                    </a:lnTo>
                    <a:lnTo>
                      <a:pt x="2496" y="118"/>
                    </a:lnTo>
                    <a:lnTo>
                      <a:pt x="2473" y="118"/>
                    </a:lnTo>
                    <a:lnTo>
                      <a:pt x="2473" y="99"/>
                    </a:lnTo>
                    <a:lnTo>
                      <a:pt x="2454" y="99"/>
                    </a:lnTo>
                    <a:lnTo>
                      <a:pt x="2454" y="74"/>
                    </a:lnTo>
                    <a:lnTo>
                      <a:pt x="2433" y="74"/>
                    </a:lnTo>
                    <a:lnTo>
                      <a:pt x="2433" y="57"/>
                    </a:lnTo>
                    <a:lnTo>
                      <a:pt x="2398" y="57"/>
                    </a:lnTo>
                    <a:lnTo>
                      <a:pt x="2398" y="0"/>
                    </a:lnTo>
                    <a:lnTo>
                      <a:pt x="2299" y="0"/>
                    </a:lnTo>
                    <a:lnTo>
                      <a:pt x="2299" y="19"/>
                    </a:lnTo>
                    <a:lnTo>
                      <a:pt x="2263" y="19"/>
                    </a:lnTo>
                    <a:lnTo>
                      <a:pt x="2263" y="39"/>
                    </a:lnTo>
                    <a:lnTo>
                      <a:pt x="2243" y="39"/>
                    </a:lnTo>
                    <a:lnTo>
                      <a:pt x="2243" y="57"/>
                    </a:lnTo>
                    <a:lnTo>
                      <a:pt x="2226" y="57"/>
                    </a:lnTo>
                    <a:lnTo>
                      <a:pt x="2226" y="74"/>
                    </a:lnTo>
                    <a:lnTo>
                      <a:pt x="2206" y="99"/>
                    </a:lnTo>
                    <a:lnTo>
                      <a:pt x="2168" y="99"/>
                    </a:lnTo>
                    <a:lnTo>
                      <a:pt x="2168" y="118"/>
                    </a:lnTo>
                    <a:lnTo>
                      <a:pt x="2129" y="118"/>
                    </a:lnTo>
                    <a:lnTo>
                      <a:pt x="2129" y="138"/>
                    </a:lnTo>
                    <a:lnTo>
                      <a:pt x="2086" y="138"/>
                    </a:lnTo>
                    <a:lnTo>
                      <a:pt x="2086" y="176"/>
                    </a:lnTo>
                    <a:lnTo>
                      <a:pt x="2062" y="237"/>
                    </a:lnTo>
                    <a:lnTo>
                      <a:pt x="2070" y="332"/>
                    </a:lnTo>
                    <a:lnTo>
                      <a:pt x="2071" y="333"/>
                    </a:lnTo>
                    <a:lnTo>
                      <a:pt x="1932" y="353"/>
                    </a:lnTo>
                    <a:lnTo>
                      <a:pt x="1804" y="332"/>
                    </a:lnTo>
                    <a:lnTo>
                      <a:pt x="1804" y="314"/>
                    </a:lnTo>
                    <a:lnTo>
                      <a:pt x="1768" y="314"/>
                    </a:lnTo>
                    <a:lnTo>
                      <a:pt x="1768" y="296"/>
                    </a:lnTo>
                    <a:lnTo>
                      <a:pt x="1744" y="296"/>
                    </a:lnTo>
                    <a:lnTo>
                      <a:pt x="1728" y="276"/>
                    </a:lnTo>
                    <a:lnTo>
                      <a:pt x="1728" y="258"/>
                    </a:lnTo>
                    <a:lnTo>
                      <a:pt x="1691" y="258"/>
                    </a:lnTo>
                    <a:lnTo>
                      <a:pt x="1691" y="276"/>
                    </a:lnTo>
                    <a:lnTo>
                      <a:pt x="1664" y="276"/>
                    </a:lnTo>
                    <a:lnTo>
                      <a:pt x="1664" y="296"/>
                    </a:lnTo>
                    <a:lnTo>
                      <a:pt x="1644" y="314"/>
                    </a:lnTo>
                    <a:lnTo>
                      <a:pt x="1646" y="392"/>
                    </a:lnTo>
                    <a:lnTo>
                      <a:pt x="1590" y="392"/>
                    </a:lnTo>
                    <a:lnTo>
                      <a:pt x="1578" y="553"/>
                    </a:lnTo>
                    <a:lnTo>
                      <a:pt x="1477" y="573"/>
                    </a:lnTo>
                    <a:lnTo>
                      <a:pt x="1401" y="539"/>
                    </a:lnTo>
                    <a:lnTo>
                      <a:pt x="1285" y="551"/>
                    </a:lnTo>
                    <a:lnTo>
                      <a:pt x="1266" y="573"/>
                    </a:lnTo>
                    <a:lnTo>
                      <a:pt x="1192" y="583"/>
                    </a:lnTo>
                    <a:lnTo>
                      <a:pt x="1171" y="685"/>
                    </a:lnTo>
                    <a:lnTo>
                      <a:pt x="1192" y="685"/>
                    </a:lnTo>
                    <a:lnTo>
                      <a:pt x="1192" y="709"/>
                    </a:lnTo>
                    <a:lnTo>
                      <a:pt x="1210" y="728"/>
                    </a:lnTo>
                    <a:lnTo>
                      <a:pt x="1210" y="751"/>
                    </a:lnTo>
                    <a:lnTo>
                      <a:pt x="1227" y="751"/>
                    </a:lnTo>
                    <a:lnTo>
                      <a:pt x="1227" y="766"/>
                    </a:lnTo>
                    <a:lnTo>
                      <a:pt x="1248" y="787"/>
                    </a:lnTo>
                    <a:lnTo>
                      <a:pt x="1248" y="966"/>
                    </a:lnTo>
                    <a:lnTo>
                      <a:pt x="1227" y="966"/>
                    </a:lnTo>
                    <a:lnTo>
                      <a:pt x="1210" y="984"/>
                    </a:lnTo>
                    <a:lnTo>
                      <a:pt x="1171" y="984"/>
                    </a:lnTo>
                    <a:lnTo>
                      <a:pt x="1171" y="1005"/>
                    </a:lnTo>
                    <a:lnTo>
                      <a:pt x="1133" y="1005"/>
                    </a:lnTo>
                    <a:lnTo>
                      <a:pt x="1133" y="1024"/>
                    </a:lnTo>
                    <a:lnTo>
                      <a:pt x="1112" y="1024"/>
                    </a:lnTo>
                    <a:lnTo>
                      <a:pt x="1112" y="1124"/>
                    </a:lnTo>
                    <a:lnTo>
                      <a:pt x="938" y="1152"/>
                    </a:lnTo>
                    <a:lnTo>
                      <a:pt x="938" y="1159"/>
                    </a:lnTo>
                    <a:lnTo>
                      <a:pt x="807" y="1159"/>
                    </a:lnTo>
                    <a:lnTo>
                      <a:pt x="807" y="1182"/>
                    </a:lnTo>
                    <a:lnTo>
                      <a:pt x="788" y="1182"/>
                    </a:lnTo>
                    <a:lnTo>
                      <a:pt x="767" y="1199"/>
                    </a:lnTo>
                    <a:lnTo>
                      <a:pt x="747" y="1199"/>
                    </a:lnTo>
                    <a:lnTo>
                      <a:pt x="747" y="1219"/>
                    </a:lnTo>
                    <a:lnTo>
                      <a:pt x="497" y="1219"/>
                    </a:lnTo>
                    <a:lnTo>
                      <a:pt x="497" y="1261"/>
                    </a:lnTo>
                    <a:lnTo>
                      <a:pt x="308" y="1261"/>
                    </a:lnTo>
                    <a:lnTo>
                      <a:pt x="308" y="1219"/>
                    </a:lnTo>
                    <a:lnTo>
                      <a:pt x="172" y="1219"/>
                    </a:lnTo>
                    <a:lnTo>
                      <a:pt x="172" y="1241"/>
                    </a:lnTo>
                    <a:lnTo>
                      <a:pt x="135" y="1280"/>
                    </a:lnTo>
                    <a:lnTo>
                      <a:pt x="135" y="1298"/>
                    </a:lnTo>
                    <a:lnTo>
                      <a:pt x="114" y="1298"/>
                    </a:lnTo>
                    <a:lnTo>
                      <a:pt x="96" y="1319"/>
                    </a:lnTo>
                    <a:lnTo>
                      <a:pt x="77" y="1319"/>
                    </a:lnTo>
                    <a:lnTo>
                      <a:pt x="62" y="1336"/>
                    </a:lnTo>
                    <a:lnTo>
                      <a:pt x="0" y="1336"/>
                    </a:lnTo>
                    <a:lnTo>
                      <a:pt x="0" y="1534"/>
                    </a:lnTo>
                    <a:lnTo>
                      <a:pt x="114" y="1534"/>
                    </a:lnTo>
                    <a:lnTo>
                      <a:pt x="114" y="1576"/>
                    </a:lnTo>
                    <a:lnTo>
                      <a:pt x="96" y="1576"/>
                    </a:lnTo>
                    <a:lnTo>
                      <a:pt x="96" y="1593"/>
                    </a:lnTo>
                    <a:lnTo>
                      <a:pt x="77" y="1593"/>
                    </a:lnTo>
                    <a:lnTo>
                      <a:pt x="77" y="1731"/>
                    </a:lnTo>
                    <a:lnTo>
                      <a:pt x="96" y="1751"/>
                    </a:lnTo>
                    <a:lnTo>
                      <a:pt x="114" y="1751"/>
                    </a:lnTo>
                    <a:lnTo>
                      <a:pt x="114" y="1793"/>
                    </a:lnTo>
                    <a:lnTo>
                      <a:pt x="37" y="1793"/>
                    </a:lnTo>
                    <a:lnTo>
                      <a:pt x="37" y="1809"/>
                    </a:lnTo>
                    <a:lnTo>
                      <a:pt x="23" y="1831"/>
                    </a:lnTo>
                    <a:lnTo>
                      <a:pt x="37" y="1848"/>
                    </a:lnTo>
                    <a:lnTo>
                      <a:pt x="37" y="1869"/>
                    </a:lnTo>
                    <a:lnTo>
                      <a:pt x="62" y="1869"/>
                    </a:lnTo>
                    <a:lnTo>
                      <a:pt x="62" y="1890"/>
                    </a:lnTo>
                    <a:lnTo>
                      <a:pt x="77" y="1908"/>
                    </a:lnTo>
                    <a:lnTo>
                      <a:pt x="151" y="1908"/>
                    </a:lnTo>
                    <a:lnTo>
                      <a:pt x="151" y="1931"/>
                    </a:lnTo>
                    <a:lnTo>
                      <a:pt x="172" y="1931"/>
                    </a:lnTo>
                    <a:lnTo>
                      <a:pt x="172" y="1988"/>
                    </a:lnTo>
                    <a:lnTo>
                      <a:pt x="190" y="1988"/>
                    </a:lnTo>
                    <a:lnTo>
                      <a:pt x="190" y="2162"/>
                    </a:lnTo>
                    <a:lnTo>
                      <a:pt x="213" y="2162"/>
                    </a:lnTo>
                    <a:lnTo>
                      <a:pt x="213" y="2186"/>
                    </a:lnTo>
                    <a:lnTo>
                      <a:pt x="229" y="2186"/>
                    </a:lnTo>
                    <a:lnTo>
                      <a:pt x="251" y="2203"/>
                    </a:lnTo>
                    <a:lnTo>
                      <a:pt x="267" y="2203"/>
                    </a:lnTo>
                    <a:lnTo>
                      <a:pt x="267" y="2225"/>
                    </a:lnTo>
                    <a:lnTo>
                      <a:pt x="326" y="2225"/>
                    </a:lnTo>
                    <a:lnTo>
                      <a:pt x="348" y="2246"/>
                    </a:lnTo>
                    <a:lnTo>
                      <a:pt x="400" y="2246"/>
                    </a:lnTo>
                    <a:lnTo>
                      <a:pt x="400" y="2265"/>
                    </a:lnTo>
                    <a:lnTo>
                      <a:pt x="422" y="2265"/>
                    </a:lnTo>
                    <a:lnTo>
                      <a:pt x="422" y="2444"/>
                    </a:lnTo>
                    <a:lnTo>
                      <a:pt x="442" y="2461"/>
                    </a:lnTo>
                    <a:lnTo>
                      <a:pt x="442" y="2483"/>
                    </a:lnTo>
                    <a:lnTo>
                      <a:pt x="462" y="2483"/>
                    </a:lnTo>
                    <a:lnTo>
                      <a:pt x="480" y="2502"/>
                    </a:lnTo>
                    <a:lnTo>
                      <a:pt x="497" y="2502"/>
                    </a:lnTo>
                    <a:lnTo>
                      <a:pt x="497" y="2519"/>
                    </a:lnTo>
                    <a:lnTo>
                      <a:pt x="517" y="2519"/>
                    </a:lnTo>
                    <a:lnTo>
                      <a:pt x="517" y="2655"/>
                    </a:lnTo>
                    <a:lnTo>
                      <a:pt x="497" y="2655"/>
                    </a:lnTo>
                    <a:lnTo>
                      <a:pt x="497" y="2677"/>
                    </a:lnTo>
                    <a:lnTo>
                      <a:pt x="480" y="2697"/>
                    </a:lnTo>
                    <a:lnTo>
                      <a:pt x="480" y="2788"/>
                    </a:lnTo>
                    <a:lnTo>
                      <a:pt x="488" y="2785"/>
                    </a:lnTo>
                    <a:close/>
                  </a:path>
                </a:pathLst>
              </a:custGeom>
              <a:grpFill/>
              <a:ln w="9525" cap="flat" cmpd="sng">
                <a:solidFill>
                  <a:schemeClr val="bg1"/>
                </a:solidFill>
                <a:prstDash val="solid"/>
                <a:round/>
                <a:headEnd type="none" w="med" len="med"/>
                <a:tailEnd type="none" w="med" len="med"/>
              </a:ln>
              <a:effectLst/>
            </p:spPr>
            <p:txBody>
              <a:bodyPr/>
              <a:lstStyle/>
              <a:p>
                <a:pPr marL="0" marR="0" lvl="0" indent="0" algn="ctr" defTabSz="914400" eaLnBrk="1" latinLnBrk="0" hangingPunct="1">
                  <a:spcBef>
                    <a:spcPts val="0"/>
                  </a:spcBef>
                  <a:spcAft>
                    <a:spcPts val="0"/>
                  </a:spcAft>
                  <a:buClrTx/>
                  <a:buSzTx/>
                  <a:buFontTx/>
                  <a:buNone/>
                  <a:defRPr/>
                </a:pPr>
                <a:endParaRPr kumimoji="0" lang="en-US" sz="800" b="0" i="0" u="none" strike="noStrike" kern="0" cap="none" spc="0" normalizeH="0" baseline="0" noProof="0">
                  <a:ln>
                    <a:noFill/>
                  </a:ln>
                  <a:solidFill>
                    <a:schemeClr val="tx1">
                      <a:lumMod val="85000"/>
                      <a:lumOff val="15000"/>
                    </a:schemeClr>
                  </a:solidFill>
                  <a:effectLst/>
                  <a:uLnTx/>
                  <a:uFillTx/>
                </a:endParaRPr>
              </a:p>
            </p:txBody>
          </p:sp>
          <p:sp>
            <p:nvSpPr>
              <p:cNvPr id="40" name="Freeform 32"/>
              <p:cNvSpPr/>
              <p:nvPr/>
            </p:nvSpPr>
            <p:spPr bwMode="auto">
              <a:xfrm>
                <a:off x="5038486" y="1661165"/>
                <a:ext cx="379863" cy="312811"/>
              </a:xfrm>
              <a:custGeom>
                <a:avLst/>
                <a:gdLst>
                  <a:gd name="T0" fmla="*/ 1064 w 1213"/>
                  <a:gd name="T1" fmla="*/ 456 h 1069"/>
                  <a:gd name="T2" fmla="*/ 1000 w 1213"/>
                  <a:gd name="T3" fmla="*/ 436 h 1069"/>
                  <a:gd name="T4" fmla="*/ 916 w 1213"/>
                  <a:gd name="T5" fmla="*/ 371 h 1069"/>
                  <a:gd name="T6" fmla="*/ 916 w 1213"/>
                  <a:gd name="T7" fmla="*/ 305 h 1069"/>
                  <a:gd name="T8" fmla="*/ 935 w 1213"/>
                  <a:gd name="T9" fmla="*/ 174 h 1069"/>
                  <a:gd name="T10" fmla="*/ 935 w 1213"/>
                  <a:gd name="T11" fmla="*/ 154 h 1069"/>
                  <a:gd name="T12" fmla="*/ 892 w 1213"/>
                  <a:gd name="T13" fmla="*/ 88 h 1069"/>
                  <a:gd name="T14" fmla="*/ 848 w 1213"/>
                  <a:gd name="T15" fmla="*/ 66 h 1069"/>
                  <a:gd name="T16" fmla="*/ 695 w 1213"/>
                  <a:gd name="T17" fmla="*/ 0 h 1069"/>
                  <a:gd name="T18" fmla="*/ 676 w 1213"/>
                  <a:gd name="T19" fmla="*/ 88 h 1069"/>
                  <a:gd name="T20" fmla="*/ 717 w 1213"/>
                  <a:gd name="T21" fmla="*/ 154 h 1069"/>
                  <a:gd name="T22" fmla="*/ 698 w 1213"/>
                  <a:gd name="T23" fmla="*/ 241 h 1069"/>
                  <a:gd name="T24" fmla="*/ 629 w 1213"/>
                  <a:gd name="T25" fmla="*/ 261 h 1069"/>
                  <a:gd name="T26" fmla="*/ 610 w 1213"/>
                  <a:gd name="T27" fmla="*/ 371 h 1069"/>
                  <a:gd name="T28" fmla="*/ 282 w 1213"/>
                  <a:gd name="T29" fmla="*/ 347 h 1069"/>
                  <a:gd name="T30" fmla="*/ 109 w 1213"/>
                  <a:gd name="T31" fmla="*/ 325 h 1069"/>
                  <a:gd name="T32" fmla="*/ 24 w 1213"/>
                  <a:gd name="T33" fmla="*/ 284 h 1069"/>
                  <a:gd name="T34" fmla="*/ 0 w 1213"/>
                  <a:gd name="T35" fmla="*/ 588 h 1069"/>
                  <a:gd name="T36" fmla="*/ 19 w 1213"/>
                  <a:gd name="T37" fmla="*/ 616 h 1069"/>
                  <a:gd name="T38" fmla="*/ 81 w 1213"/>
                  <a:gd name="T39" fmla="*/ 641 h 1069"/>
                  <a:gd name="T40" fmla="*/ 81 w 1213"/>
                  <a:gd name="T41" fmla="*/ 768 h 1069"/>
                  <a:gd name="T42" fmla="*/ 63 w 1213"/>
                  <a:gd name="T43" fmla="*/ 884 h 1069"/>
                  <a:gd name="T44" fmla="*/ 172 w 1213"/>
                  <a:gd name="T45" fmla="*/ 905 h 1069"/>
                  <a:gd name="T46" fmla="*/ 252 w 1213"/>
                  <a:gd name="T47" fmla="*/ 1013 h 1069"/>
                  <a:gd name="T48" fmla="*/ 292 w 1213"/>
                  <a:gd name="T49" fmla="*/ 950 h 1069"/>
                  <a:gd name="T50" fmla="*/ 312 w 1213"/>
                  <a:gd name="T51" fmla="*/ 890 h 1069"/>
                  <a:gd name="T52" fmla="*/ 352 w 1213"/>
                  <a:gd name="T53" fmla="*/ 851 h 1069"/>
                  <a:gd name="T54" fmla="*/ 369 w 1213"/>
                  <a:gd name="T55" fmla="*/ 737 h 1069"/>
                  <a:gd name="T56" fmla="*/ 407 w 1213"/>
                  <a:gd name="T57" fmla="*/ 694 h 1069"/>
                  <a:gd name="T58" fmla="*/ 560 w 1213"/>
                  <a:gd name="T59" fmla="*/ 635 h 1069"/>
                  <a:gd name="T60" fmla="*/ 617 w 1213"/>
                  <a:gd name="T61" fmla="*/ 694 h 1069"/>
                  <a:gd name="T62" fmla="*/ 602 w 1213"/>
                  <a:gd name="T63" fmla="*/ 737 h 1069"/>
                  <a:gd name="T64" fmla="*/ 560 w 1213"/>
                  <a:gd name="T65" fmla="*/ 754 h 1069"/>
                  <a:gd name="T66" fmla="*/ 602 w 1213"/>
                  <a:gd name="T67" fmla="*/ 1051 h 1069"/>
                  <a:gd name="T68" fmla="*/ 677 w 1213"/>
                  <a:gd name="T69" fmla="*/ 1030 h 1069"/>
                  <a:gd name="T70" fmla="*/ 695 w 1213"/>
                  <a:gd name="T71" fmla="*/ 950 h 1069"/>
                  <a:gd name="T72" fmla="*/ 733 w 1213"/>
                  <a:gd name="T73" fmla="*/ 911 h 1069"/>
                  <a:gd name="T74" fmla="*/ 776 w 1213"/>
                  <a:gd name="T75" fmla="*/ 873 h 1069"/>
                  <a:gd name="T76" fmla="*/ 830 w 1213"/>
                  <a:gd name="T77" fmla="*/ 851 h 1069"/>
                  <a:gd name="T78" fmla="*/ 848 w 1213"/>
                  <a:gd name="T79" fmla="*/ 813 h 1069"/>
                  <a:gd name="T80" fmla="*/ 964 w 1213"/>
                  <a:gd name="T81" fmla="*/ 793 h 1069"/>
                  <a:gd name="T82" fmla="*/ 1022 w 1213"/>
                  <a:gd name="T83" fmla="*/ 754 h 1069"/>
                  <a:gd name="T84" fmla="*/ 1058 w 1213"/>
                  <a:gd name="T85" fmla="*/ 713 h 1069"/>
                  <a:gd name="T86" fmla="*/ 1079 w 1213"/>
                  <a:gd name="T87" fmla="*/ 680 h 1069"/>
                  <a:gd name="T88" fmla="*/ 1118 w 1213"/>
                  <a:gd name="T89" fmla="*/ 659 h 1069"/>
                  <a:gd name="T90" fmla="*/ 1137 w 1213"/>
                  <a:gd name="T91" fmla="*/ 594 h 1069"/>
                  <a:gd name="T92" fmla="*/ 1177 w 1213"/>
                  <a:gd name="T93" fmla="*/ 554 h 1069"/>
                  <a:gd name="T94" fmla="*/ 1194 w 1213"/>
                  <a:gd name="T95" fmla="*/ 500 h 1069"/>
                  <a:gd name="T96" fmla="*/ 1194 w 1213"/>
                  <a:gd name="T97" fmla="*/ 522 h 106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213"/>
                  <a:gd name="T148" fmla="*/ 0 h 1069"/>
                  <a:gd name="T149" fmla="*/ 1213 w 1213"/>
                  <a:gd name="T150" fmla="*/ 1069 h 106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213" h="1069">
                    <a:moveTo>
                      <a:pt x="1194" y="496"/>
                    </a:moveTo>
                    <a:lnTo>
                      <a:pt x="1088" y="480"/>
                    </a:lnTo>
                    <a:lnTo>
                      <a:pt x="1064" y="456"/>
                    </a:lnTo>
                    <a:lnTo>
                      <a:pt x="1022" y="456"/>
                    </a:lnTo>
                    <a:lnTo>
                      <a:pt x="1022" y="436"/>
                    </a:lnTo>
                    <a:lnTo>
                      <a:pt x="1000" y="436"/>
                    </a:lnTo>
                    <a:lnTo>
                      <a:pt x="1000" y="392"/>
                    </a:lnTo>
                    <a:lnTo>
                      <a:pt x="916" y="392"/>
                    </a:lnTo>
                    <a:lnTo>
                      <a:pt x="916" y="371"/>
                    </a:lnTo>
                    <a:lnTo>
                      <a:pt x="892" y="371"/>
                    </a:lnTo>
                    <a:lnTo>
                      <a:pt x="892" y="325"/>
                    </a:lnTo>
                    <a:lnTo>
                      <a:pt x="916" y="305"/>
                    </a:lnTo>
                    <a:lnTo>
                      <a:pt x="916" y="220"/>
                    </a:lnTo>
                    <a:lnTo>
                      <a:pt x="935" y="220"/>
                    </a:lnTo>
                    <a:lnTo>
                      <a:pt x="935" y="174"/>
                    </a:lnTo>
                    <a:lnTo>
                      <a:pt x="958" y="174"/>
                    </a:lnTo>
                    <a:lnTo>
                      <a:pt x="958" y="154"/>
                    </a:lnTo>
                    <a:lnTo>
                      <a:pt x="935" y="154"/>
                    </a:lnTo>
                    <a:lnTo>
                      <a:pt x="935" y="112"/>
                    </a:lnTo>
                    <a:lnTo>
                      <a:pt x="892" y="112"/>
                    </a:lnTo>
                    <a:lnTo>
                      <a:pt x="892" y="88"/>
                    </a:lnTo>
                    <a:lnTo>
                      <a:pt x="871" y="88"/>
                    </a:lnTo>
                    <a:lnTo>
                      <a:pt x="871" y="66"/>
                    </a:lnTo>
                    <a:lnTo>
                      <a:pt x="848" y="66"/>
                    </a:lnTo>
                    <a:lnTo>
                      <a:pt x="808" y="22"/>
                    </a:lnTo>
                    <a:lnTo>
                      <a:pt x="739" y="22"/>
                    </a:lnTo>
                    <a:lnTo>
                      <a:pt x="695" y="0"/>
                    </a:lnTo>
                    <a:lnTo>
                      <a:pt x="698" y="22"/>
                    </a:lnTo>
                    <a:lnTo>
                      <a:pt x="676" y="47"/>
                    </a:lnTo>
                    <a:lnTo>
                      <a:pt x="676" y="88"/>
                    </a:lnTo>
                    <a:lnTo>
                      <a:pt x="698" y="88"/>
                    </a:lnTo>
                    <a:lnTo>
                      <a:pt x="698" y="129"/>
                    </a:lnTo>
                    <a:lnTo>
                      <a:pt x="717" y="154"/>
                    </a:lnTo>
                    <a:lnTo>
                      <a:pt x="717" y="220"/>
                    </a:lnTo>
                    <a:lnTo>
                      <a:pt x="698" y="220"/>
                    </a:lnTo>
                    <a:lnTo>
                      <a:pt x="698" y="241"/>
                    </a:lnTo>
                    <a:lnTo>
                      <a:pt x="652" y="241"/>
                    </a:lnTo>
                    <a:lnTo>
                      <a:pt x="652" y="261"/>
                    </a:lnTo>
                    <a:lnTo>
                      <a:pt x="629" y="261"/>
                    </a:lnTo>
                    <a:lnTo>
                      <a:pt x="629" y="305"/>
                    </a:lnTo>
                    <a:lnTo>
                      <a:pt x="610" y="305"/>
                    </a:lnTo>
                    <a:lnTo>
                      <a:pt x="610" y="371"/>
                    </a:lnTo>
                    <a:lnTo>
                      <a:pt x="436" y="371"/>
                    </a:lnTo>
                    <a:lnTo>
                      <a:pt x="414" y="347"/>
                    </a:lnTo>
                    <a:lnTo>
                      <a:pt x="282" y="347"/>
                    </a:lnTo>
                    <a:lnTo>
                      <a:pt x="282" y="371"/>
                    </a:lnTo>
                    <a:lnTo>
                      <a:pt x="154" y="371"/>
                    </a:lnTo>
                    <a:lnTo>
                      <a:pt x="109" y="325"/>
                    </a:lnTo>
                    <a:lnTo>
                      <a:pt x="109" y="305"/>
                    </a:lnTo>
                    <a:lnTo>
                      <a:pt x="91" y="284"/>
                    </a:lnTo>
                    <a:lnTo>
                      <a:pt x="24" y="284"/>
                    </a:lnTo>
                    <a:lnTo>
                      <a:pt x="24" y="564"/>
                    </a:lnTo>
                    <a:lnTo>
                      <a:pt x="0" y="564"/>
                    </a:lnTo>
                    <a:lnTo>
                      <a:pt x="0" y="588"/>
                    </a:lnTo>
                    <a:lnTo>
                      <a:pt x="24" y="588"/>
                    </a:lnTo>
                    <a:lnTo>
                      <a:pt x="24" y="619"/>
                    </a:lnTo>
                    <a:lnTo>
                      <a:pt x="19" y="616"/>
                    </a:lnTo>
                    <a:lnTo>
                      <a:pt x="44" y="619"/>
                    </a:lnTo>
                    <a:lnTo>
                      <a:pt x="44" y="641"/>
                    </a:lnTo>
                    <a:lnTo>
                      <a:pt x="81" y="641"/>
                    </a:lnTo>
                    <a:lnTo>
                      <a:pt x="96" y="661"/>
                    </a:lnTo>
                    <a:lnTo>
                      <a:pt x="96" y="751"/>
                    </a:lnTo>
                    <a:lnTo>
                      <a:pt x="81" y="768"/>
                    </a:lnTo>
                    <a:lnTo>
                      <a:pt x="81" y="788"/>
                    </a:lnTo>
                    <a:lnTo>
                      <a:pt x="63" y="788"/>
                    </a:lnTo>
                    <a:lnTo>
                      <a:pt x="63" y="884"/>
                    </a:lnTo>
                    <a:lnTo>
                      <a:pt x="149" y="884"/>
                    </a:lnTo>
                    <a:lnTo>
                      <a:pt x="149" y="905"/>
                    </a:lnTo>
                    <a:lnTo>
                      <a:pt x="172" y="905"/>
                    </a:lnTo>
                    <a:lnTo>
                      <a:pt x="208" y="940"/>
                    </a:lnTo>
                    <a:lnTo>
                      <a:pt x="251" y="1014"/>
                    </a:lnTo>
                    <a:lnTo>
                      <a:pt x="252" y="1013"/>
                    </a:lnTo>
                    <a:lnTo>
                      <a:pt x="274" y="990"/>
                    </a:lnTo>
                    <a:lnTo>
                      <a:pt x="274" y="950"/>
                    </a:lnTo>
                    <a:lnTo>
                      <a:pt x="292" y="950"/>
                    </a:lnTo>
                    <a:lnTo>
                      <a:pt x="292" y="932"/>
                    </a:lnTo>
                    <a:lnTo>
                      <a:pt x="312" y="932"/>
                    </a:lnTo>
                    <a:lnTo>
                      <a:pt x="312" y="890"/>
                    </a:lnTo>
                    <a:lnTo>
                      <a:pt x="330" y="890"/>
                    </a:lnTo>
                    <a:lnTo>
                      <a:pt x="330" y="851"/>
                    </a:lnTo>
                    <a:lnTo>
                      <a:pt x="352" y="851"/>
                    </a:lnTo>
                    <a:lnTo>
                      <a:pt x="352" y="773"/>
                    </a:lnTo>
                    <a:lnTo>
                      <a:pt x="369" y="773"/>
                    </a:lnTo>
                    <a:lnTo>
                      <a:pt x="369" y="737"/>
                    </a:lnTo>
                    <a:lnTo>
                      <a:pt x="386" y="713"/>
                    </a:lnTo>
                    <a:lnTo>
                      <a:pt x="386" y="694"/>
                    </a:lnTo>
                    <a:lnTo>
                      <a:pt x="407" y="694"/>
                    </a:lnTo>
                    <a:lnTo>
                      <a:pt x="407" y="680"/>
                    </a:lnTo>
                    <a:lnTo>
                      <a:pt x="560" y="680"/>
                    </a:lnTo>
                    <a:lnTo>
                      <a:pt x="560" y="635"/>
                    </a:lnTo>
                    <a:lnTo>
                      <a:pt x="637" y="635"/>
                    </a:lnTo>
                    <a:lnTo>
                      <a:pt x="637" y="694"/>
                    </a:lnTo>
                    <a:lnTo>
                      <a:pt x="617" y="694"/>
                    </a:lnTo>
                    <a:lnTo>
                      <a:pt x="617" y="713"/>
                    </a:lnTo>
                    <a:lnTo>
                      <a:pt x="602" y="713"/>
                    </a:lnTo>
                    <a:lnTo>
                      <a:pt x="602" y="737"/>
                    </a:lnTo>
                    <a:lnTo>
                      <a:pt x="579" y="737"/>
                    </a:lnTo>
                    <a:lnTo>
                      <a:pt x="579" y="754"/>
                    </a:lnTo>
                    <a:lnTo>
                      <a:pt x="560" y="754"/>
                    </a:lnTo>
                    <a:lnTo>
                      <a:pt x="560" y="1069"/>
                    </a:lnTo>
                    <a:lnTo>
                      <a:pt x="602" y="1069"/>
                    </a:lnTo>
                    <a:lnTo>
                      <a:pt x="602" y="1051"/>
                    </a:lnTo>
                    <a:lnTo>
                      <a:pt x="637" y="1051"/>
                    </a:lnTo>
                    <a:lnTo>
                      <a:pt x="637" y="1030"/>
                    </a:lnTo>
                    <a:lnTo>
                      <a:pt x="677" y="1030"/>
                    </a:lnTo>
                    <a:lnTo>
                      <a:pt x="677" y="990"/>
                    </a:lnTo>
                    <a:lnTo>
                      <a:pt x="695" y="990"/>
                    </a:lnTo>
                    <a:lnTo>
                      <a:pt x="695" y="950"/>
                    </a:lnTo>
                    <a:lnTo>
                      <a:pt x="715" y="932"/>
                    </a:lnTo>
                    <a:lnTo>
                      <a:pt x="715" y="911"/>
                    </a:lnTo>
                    <a:lnTo>
                      <a:pt x="733" y="911"/>
                    </a:lnTo>
                    <a:lnTo>
                      <a:pt x="733" y="890"/>
                    </a:lnTo>
                    <a:lnTo>
                      <a:pt x="776" y="890"/>
                    </a:lnTo>
                    <a:lnTo>
                      <a:pt x="776" y="873"/>
                    </a:lnTo>
                    <a:lnTo>
                      <a:pt x="808" y="873"/>
                    </a:lnTo>
                    <a:lnTo>
                      <a:pt x="808" y="851"/>
                    </a:lnTo>
                    <a:lnTo>
                      <a:pt x="830" y="851"/>
                    </a:lnTo>
                    <a:lnTo>
                      <a:pt x="830" y="835"/>
                    </a:lnTo>
                    <a:lnTo>
                      <a:pt x="848" y="835"/>
                    </a:lnTo>
                    <a:lnTo>
                      <a:pt x="848" y="813"/>
                    </a:lnTo>
                    <a:lnTo>
                      <a:pt x="908" y="813"/>
                    </a:lnTo>
                    <a:lnTo>
                      <a:pt x="924" y="793"/>
                    </a:lnTo>
                    <a:lnTo>
                      <a:pt x="964" y="793"/>
                    </a:lnTo>
                    <a:lnTo>
                      <a:pt x="964" y="773"/>
                    </a:lnTo>
                    <a:lnTo>
                      <a:pt x="1022" y="773"/>
                    </a:lnTo>
                    <a:lnTo>
                      <a:pt x="1022" y="754"/>
                    </a:lnTo>
                    <a:lnTo>
                      <a:pt x="1039" y="737"/>
                    </a:lnTo>
                    <a:lnTo>
                      <a:pt x="1039" y="713"/>
                    </a:lnTo>
                    <a:lnTo>
                      <a:pt x="1058" y="713"/>
                    </a:lnTo>
                    <a:lnTo>
                      <a:pt x="1058" y="694"/>
                    </a:lnTo>
                    <a:lnTo>
                      <a:pt x="1079" y="694"/>
                    </a:lnTo>
                    <a:lnTo>
                      <a:pt x="1079" y="680"/>
                    </a:lnTo>
                    <a:lnTo>
                      <a:pt x="1096" y="680"/>
                    </a:lnTo>
                    <a:lnTo>
                      <a:pt x="1096" y="659"/>
                    </a:lnTo>
                    <a:lnTo>
                      <a:pt x="1118" y="659"/>
                    </a:lnTo>
                    <a:lnTo>
                      <a:pt x="1118" y="635"/>
                    </a:lnTo>
                    <a:lnTo>
                      <a:pt x="1137" y="635"/>
                    </a:lnTo>
                    <a:lnTo>
                      <a:pt x="1137" y="594"/>
                    </a:lnTo>
                    <a:lnTo>
                      <a:pt x="1153" y="594"/>
                    </a:lnTo>
                    <a:lnTo>
                      <a:pt x="1153" y="554"/>
                    </a:lnTo>
                    <a:lnTo>
                      <a:pt x="1177" y="554"/>
                    </a:lnTo>
                    <a:lnTo>
                      <a:pt x="1177" y="537"/>
                    </a:lnTo>
                    <a:lnTo>
                      <a:pt x="1194" y="522"/>
                    </a:lnTo>
                    <a:lnTo>
                      <a:pt x="1194" y="500"/>
                    </a:lnTo>
                    <a:lnTo>
                      <a:pt x="1213" y="500"/>
                    </a:lnTo>
                    <a:lnTo>
                      <a:pt x="1194" y="500"/>
                    </a:lnTo>
                    <a:lnTo>
                      <a:pt x="1194" y="522"/>
                    </a:lnTo>
                    <a:lnTo>
                      <a:pt x="1177" y="537"/>
                    </a:lnTo>
                    <a:lnTo>
                      <a:pt x="1194" y="496"/>
                    </a:lnTo>
                    <a:close/>
                  </a:path>
                </a:pathLst>
              </a:custGeom>
              <a:solidFill>
                <a:srgbClr val="F2622A"/>
              </a:solidFill>
              <a:ln w="9525" cap="flat" cmpd="sng">
                <a:solidFill>
                  <a:schemeClr val="bg1"/>
                </a:solidFill>
                <a:prstDash val="solid"/>
                <a:round/>
                <a:headEnd type="none" w="med" len="med"/>
                <a:tailEnd type="none" w="med" len="med"/>
              </a:ln>
              <a:effectLst/>
            </p:spPr>
            <p:txBody>
              <a:bodyPr/>
              <a:lstStyle/>
              <a:p>
                <a:pPr marL="0" marR="0" lvl="0" indent="0" algn="ctr" defTabSz="914400" eaLnBrk="1" latinLnBrk="0" hangingPunct="1">
                  <a:spcBef>
                    <a:spcPts val="0"/>
                  </a:spcBef>
                  <a:spcAft>
                    <a:spcPts val="0"/>
                  </a:spcAft>
                  <a:buClrTx/>
                  <a:buSzTx/>
                  <a:buFontTx/>
                  <a:buNone/>
                  <a:defRPr/>
                </a:pPr>
                <a:endParaRPr kumimoji="0" lang="en-US" sz="800" b="0" i="0" u="none" strike="noStrike" kern="0" cap="none" spc="0" normalizeH="0" baseline="0" noProof="0">
                  <a:ln>
                    <a:noFill/>
                  </a:ln>
                  <a:solidFill>
                    <a:schemeClr val="tx1">
                      <a:lumMod val="85000"/>
                      <a:lumOff val="15000"/>
                    </a:schemeClr>
                  </a:solidFill>
                  <a:effectLst/>
                  <a:uLnTx/>
                  <a:uFillTx/>
                </a:endParaRPr>
              </a:p>
            </p:txBody>
          </p:sp>
          <p:sp>
            <p:nvSpPr>
              <p:cNvPr id="41" name="Freeform 33"/>
              <p:cNvSpPr/>
              <p:nvPr/>
            </p:nvSpPr>
            <p:spPr bwMode="auto">
              <a:xfrm>
                <a:off x="3809963" y="1782912"/>
                <a:ext cx="773702" cy="641933"/>
              </a:xfrm>
              <a:custGeom>
                <a:avLst/>
                <a:gdLst>
                  <a:gd name="T0" fmla="*/ 186 w 2468"/>
                  <a:gd name="T1" fmla="*/ 750 h 2192"/>
                  <a:gd name="T2" fmla="*/ 240 w 2468"/>
                  <a:gd name="T3" fmla="*/ 828 h 2192"/>
                  <a:gd name="T4" fmla="*/ 314 w 2468"/>
                  <a:gd name="T5" fmla="*/ 888 h 2192"/>
                  <a:gd name="T6" fmla="*/ 488 w 2468"/>
                  <a:gd name="T7" fmla="*/ 846 h 2192"/>
                  <a:gd name="T8" fmla="*/ 562 w 2468"/>
                  <a:gd name="T9" fmla="*/ 828 h 2192"/>
                  <a:gd name="T10" fmla="*/ 780 w 2468"/>
                  <a:gd name="T11" fmla="*/ 812 h 2192"/>
                  <a:gd name="T12" fmla="*/ 866 w 2468"/>
                  <a:gd name="T13" fmla="*/ 868 h 2192"/>
                  <a:gd name="T14" fmla="*/ 921 w 2468"/>
                  <a:gd name="T15" fmla="*/ 925 h 2192"/>
                  <a:gd name="T16" fmla="*/ 1048 w 2468"/>
                  <a:gd name="T17" fmla="*/ 999 h 2192"/>
                  <a:gd name="T18" fmla="*/ 1121 w 2468"/>
                  <a:gd name="T19" fmla="*/ 1076 h 2192"/>
                  <a:gd name="T20" fmla="*/ 1208 w 2468"/>
                  <a:gd name="T21" fmla="*/ 1134 h 2192"/>
                  <a:gd name="T22" fmla="*/ 1354 w 2468"/>
                  <a:gd name="T23" fmla="*/ 1264 h 2192"/>
                  <a:gd name="T24" fmla="*/ 1409 w 2468"/>
                  <a:gd name="T25" fmla="*/ 1633 h 2192"/>
                  <a:gd name="T26" fmla="*/ 1336 w 2468"/>
                  <a:gd name="T27" fmla="*/ 1723 h 2192"/>
                  <a:gd name="T28" fmla="*/ 1282 w 2468"/>
                  <a:gd name="T29" fmla="*/ 1784 h 2192"/>
                  <a:gd name="T30" fmla="*/ 1208 w 2468"/>
                  <a:gd name="T31" fmla="*/ 1860 h 2192"/>
                  <a:gd name="T32" fmla="*/ 1158 w 2468"/>
                  <a:gd name="T33" fmla="*/ 1955 h 2192"/>
                  <a:gd name="T34" fmla="*/ 1228 w 2468"/>
                  <a:gd name="T35" fmla="*/ 1982 h 2192"/>
                  <a:gd name="T36" fmla="*/ 1367 w 2468"/>
                  <a:gd name="T37" fmla="*/ 1860 h 2192"/>
                  <a:gd name="T38" fmla="*/ 1434 w 2468"/>
                  <a:gd name="T39" fmla="*/ 1803 h 2192"/>
                  <a:gd name="T40" fmla="*/ 1562 w 2468"/>
                  <a:gd name="T41" fmla="*/ 1860 h 2192"/>
                  <a:gd name="T42" fmla="*/ 1666 w 2468"/>
                  <a:gd name="T43" fmla="*/ 1968 h 2192"/>
                  <a:gd name="T44" fmla="*/ 1738 w 2468"/>
                  <a:gd name="T45" fmla="*/ 2077 h 2192"/>
                  <a:gd name="T46" fmla="*/ 1844 w 2468"/>
                  <a:gd name="T47" fmla="*/ 2192 h 2192"/>
                  <a:gd name="T48" fmla="*/ 1990 w 2468"/>
                  <a:gd name="T49" fmla="*/ 2044 h 2192"/>
                  <a:gd name="T50" fmla="*/ 1937 w 2468"/>
                  <a:gd name="T51" fmla="*/ 1929 h 2192"/>
                  <a:gd name="T52" fmla="*/ 2061 w 2468"/>
                  <a:gd name="T53" fmla="*/ 1714 h 2192"/>
                  <a:gd name="T54" fmla="*/ 2111 w 2468"/>
                  <a:gd name="T55" fmla="*/ 1620 h 2192"/>
                  <a:gd name="T56" fmla="*/ 2417 w 2468"/>
                  <a:gd name="T57" fmla="*/ 1451 h 2192"/>
                  <a:gd name="T58" fmla="*/ 2417 w 2468"/>
                  <a:gd name="T59" fmla="*/ 1361 h 2192"/>
                  <a:gd name="T60" fmla="*/ 2184 w 2468"/>
                  <a:gd name="T61" fmla="*/ 1232 h 2192"/>
                  <a:gd name="T62" fmla="*/ 2026 w 2468"/>
                  <a:gd name="T63" fmla="*/ 1207 h 2192"/>
                  <a:gd name="T64" fmla="*/ 2061 w 2468"/>
                  <a:gd name="T65" fmla="*/ 1579 h 2192"/>
                  <a:gd name="T66" fmla="*/ 1937 w 2468"/>
                  <a:gd name="T67" fmla="*/ 1543 h 2192"/>
                  <a:gd name="T68" fmla="*/ 1833 w 2468"/>
                  <a:gd name="T69" fmla="*/ 1380 h 2192"/>
                  <a:gd name="T70" fmla="*/ 1708 w 2468"/>
                  <a:gd name="T71" fmla="*/ 1157 h 2192"/>
                  <a:gd name="T72" fmla="*/ 1562 w 2468"/>
                  <a:gd name="T73" fmla="*/ 1067 h 2192"/>
                  <a:gd name="T74" fmla="*/ 1617 w 2468"/>
                  <a:gd name="T75" fmla="*/ 937 h 2192"/>
                  <a:gd name="T76" fmla="*/ 1650 w 2468"/>
                  <a:gd name="T77" fmla="*/ 787 h 2192"/>
                  <a:gd name="T78" fmla="*/ 1524 w 2468"/>
                  <a:gd name="T79" fmla="*/ 770 h 2192"/>
                  <a:gd name="T80" fmla="*/ 1346 w 2468"/>
                  <a:gd name="T81" fmla="*/ 843 h 2192"/>
                  <a:gd name="T82" fmla="*/ 1136 w 2468"/>
                  <a:gd name="T83" fmla="*/ 863 h 2192"/>
                  <a:gd name="T84" fmla="*/ 1078 w 2468"/>
                  <a:gd name="T85" fmla="*/ 807 h 2192"/>
                  <a:gd name="T86" fmla="*/ 990 w 2468"/>
                  <a:gd name="T87" fmla="*/ 694 h 2192"/>
                  <a:gd name="T88" fmla="*/ 902 w 2468"/>
                  <a:gd name="T89" fmla="*/ 484 h 2192"/>
                  <a:gd name="T90" fmla="*/ 757 w 2468"/>
                  <a:gd name="T91" fmla="*/ 1 h 2192"/>
                  <a:gd name="T92" fmla="*/ 640 w 2468"/>
                  <a:gd name="T93" fmla="*/ 147 h 2192"/>
                  <a:gd name="T94" fmla="*/ 443 w 2468"/>
                  <a:gd name="T95" fmla="*/ 202 h 2192"/>
                  <a:gd name="T96" fmla="*/ 338 w 2468"/>
                  <a:gd name="T97" fmla="*/ 260 h 2192"/>
                  <a:gd name="T98" fmla="*/ 269 w 2468"/>
                  <a:gd name="T99" fmla="*/ 332 h 2192"/>
                  <a:gd name="T100" fmla="*/ 197 w 2468"/>
                  <a:gd name="T101" fmla="*/ 388 h 2192"/>
                  <a:gd name="T102" fmla="*/ 144 w 2468"/>
                  <a:gd name="T103" fmla="*/ 499 h 2192"/>
                  <a:gd name="T104" fmla="*/ 92 w 2468"/>
                  <a:gd name="T105" fmla="*/ 643 h 2192"/>
                  <a:gd name="T106" fmla="*/ 0 w 2468"/>
                  <a:gd name="T107" fmla="*/ 702 h 219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468"/>
                  <a:gd name="T163" fmla="*/ 0 h 2192"/>
                  <a:gd name="T164" fmla="*/ 2468 w 2468"/>
                  <a:gd name="T165" fmla="*/ 2192 h 219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468" h="2192">
                    <a:moveTo>
                      <a:pt x="14" y="706"/>
                    </a:moveTo>
                    <a:lnTo>
                      <a:pt x="152" y="714"/>
                    </a:lnTo>
                    <a:lnTo>
                      <a:pt x="152" y="735"/>
                    </a:lnTo>
                    <a:lnTo>
                      <a:pt x="168" y="735"/>
                    </a:lnTo>
                    <a:lnTo>
                      <a:pt x="168" y="750"/>
                    </a:lnTo>
                    <a:lnTo>
                      <a:pt x="186" y="750"/>
                    </a:lnTo>
                    <a:lnTo>
                      <a:pt x="186" y="772"/>
                    </a:lnTo>
                    <a:lnTo>
                      <a:pt x="205" y="772"/>
                    </a:lnTo>
                    <a:lnTo>
                      <a:pt x="205" y="812"/>
                    </a:lnTo>
                    <a:lnTo>
                      <a:pt x="222" y="812"/>
                    </a:lnTo>
                    <a:lnTo>
                      <a:pt x="222" y="828"/>
                    </a:lnTo>
                    <a:lnTo>
                      <a:pt x="240" y="828"/>
                    </a:lnTo>
                    <a:lnTo>
                      <a:pt x="240" y="846"/>
                    </a:lnTo>
                    <a:lnTo>
                      <a:pt x="258" y="846"/>
                    </a:lnTo>
                    <a:lnTo>
                      <a:pt x="258" y="868"/>
                    </a:lnTo>
                    <a:lnTo>
                      <a:pt x="277" y="868"/>
                    </a:lnTo>
                    <a:lnTo>
                      <a:pt x="277" y="888"/>
                    </a:lnTo>
                    <a:lnTo>
                      <a:pt x="314" y="888"/>
                    </a:lnTo>
                    <a:lnTo>
                      <a:pt x="325" y="907"/>
                    </a:lnTo>
                    <a:lnTo>
                      <a:pt x="345" y="907"/>
                    </a:lnTo>
                    <a:lnTo>
                      <a:pt x="366" y="925"/>
                    </a:lnTo>
                    <a:lnTo>
                      <a:pt x="474" y="925"/>
                    </a:lnTo>
                    <a:lnTo>
                      <a:pt x="474" y="868"/>
                    </a:lnTo>
                    <a:lnTo>
                      <a:pt x="488" y="846"/>
                    </a:lnTo>
                    <a:lnTo>
                      <a:pt x="488" y="828"/>
                    </a:lnTo>
                    <a:lnTo>
                      <a:pt x="511" y="828"/>
                    </a:lnTo>
                    <a:lnTo>
                      <a:pt x="511" y="812"/>
                    </a:lnTo>
                    <a:lnTo>
                      <a:pt x="541" y="812"/>
                    </a:lnTo>
                    <a:lnTo>
                      <a:pt x="541" y="828"/>
                    </a:lnTo>
                    <a:lnTo>
                      <a:pt x="562" y="828"/>
                    </a:lnTo>
                    <a:lnTo>
                      <a:pt x="562" y="846"/>
                    </a:lnTo>
                    <a:lnTo>
                      <a:pt x="667" y="846"/>
                    </a:lnTo>
                    <a:lnTo>
                      <a:pt x="667" y="828"/>
                    </a:lnTo>
                    <a:lnTo>
                      <a:pt x="688" y="828"/>
                    </a:lnTo>
                    <a:lnTo>
                      <a:pt x="688" y="812"/>
                    </a:lnTo>
                    <a:lnTo>
                      <a:pt x="780" y="812"/>
                    </a:lnTo>
                    <a:lnTo>
                      <a:pt x="798" y="828"/>
                    </a:lnTo>
                    <a:lnTo>
                      <a:pt x="833" y="828"/>
                    </a:lnTo>
                    <a:lnTo>
                      <a:pt x="833" y="846"/>
                    </a:lnTo>
                    <a:lnTo>
                      <a:pt x="847" y="846"/>
                    </a:lnTo>
                    <a:lnTo>
                      <a:pt x="847" y="868"/>
                    </a:lnTo>
                    <a:lnTo>
                      <a:pt x="866" y="868"/>
                    </a:lnTo>
                    <a:lnTo>
                      <a:pt x="866" y="888"/>
                    </a:lnTo>
                    <a:lnTo>
                      <a:pt x="888" y="888"/>
                    </a:lnTo>
                    <a:lnTo>
                      <a:pt x="888" y="907"/>
                    </a:lnTo>
                    <a:lnTo>
                      <a:pt x="908" y="907"/>
                    </a:lnTo>
                    <a:lnTo>
                      <a:pt x="908" y="925"/>
                    </a:lnTo>
                    <a:lnTo>
                      <a:pt x="921" y="925"/>
                    </a:lnTo>
                    <a:lnTo>
                      <a:pt x="921" y="944"/>
                    </a:lnTo>
                    <a:lnTo>
                      <a:pt x="1016" y="944"/>
                    </a:lnTo>
                    <a:lnTo>
                      <a:pt x="1016" y="961"/>
                    </a:lnTo>
                    <a:lnTo>
                      <a:pt x="1029" y="961"/>
                    </a:lnTo>
                    <a:lnTo>
                      <a:pt x="1029" y="999"/>
                    </a:lnTo>
                    <a:lnTo>
                      <a:pt x="1048" y="999"/>
                    </a:lnTo>
                    <a:lnTo>
                      <a:pt x="1048" y="1022"/>
                    </a:lnTo>
                    <a:lnTo>
                      <a:pt x="1066" y="1022"/>
                    </a:lnTo>
                    <a:lnTo>
                      <a:pt x="1084" y="1037"/>
                    </a:lnTo>
                    <a:lnTo>
                      <a:pt x="1084" y="1060"/>
                    </a:lnTo>
                    <a:lnTo>
                      <a:pt x="1121" y="1060"/>
                    </a:lnTo>
                    <a:lnTo>
                      <a:pt x="1121" y="1076"/>
                    </a:lnTo>
                    <a:lnTo>
                      <a:pt x="1158" y="1076"/>
                    </a:lnTo>
                    <a:lnTo>
                      <a:pt x="1158" y="1094"/>
                    </a:lnTo>
                    <a:lnTo>
                      <a:pt x="1194" y="1094"/>
                    </a:lnTo>
                    <a:lnTo>
                      <a:pt x="1194" y="1113"/>
                    </a:lnTo>
                    <a:lnTo>
                      <a:pt x="1208" y="1113"/>
                    </a:lnTo>
                    <a:lnTo>
                      <a:pt x="1208" y="1134"/>
                    </a:lnTo>
                    <a:lnTo>
                      <a:pt x="1231" y="1148"/>
                    </a:lnTo>
                    <a:lnTo>
                      <a:pt x="1248" y="1192"/>
                    </a:lnTo>
                    <a:lnTo>
                      <a:pt x="1321" y="1192"/>
                    </a:lnTo>
                    <a:lnTo>
                      <a:pt x="1321" y="1209"/>
                    </a:lnTo>
                    <a:lnTo>
                      <a:pt x="1336" y="1232"/>
                    </a:lnTo>
                    <a:lnTo>
                      <a:pt x="1354" y="1264"/>
                    </a:lnTo>
                    <a:lnTo>
                      <a:pt x="1371" y="1288"/>
                    </a:lnTo>
                    <a:lnTo>
                      <a:pt x="1371" y="1382"/>
                    </a:lnTo>
                    <a:lnTo>
                      <a:pt x="1391" y="1398"/>
                    </a:lnTo>
                    <a:lnTo>
                      <a:pt x="1391" y="1553"/>
                    </a:lnTo>
                    <a:lnTo>
                      <a:pt x="1409" y="1553"/>
                    </a:lnTo>
                    <a:lnTo>
                      <a:pt x="1409" y="1633"/>
                    </a:lnTo>
                    <a:lnTo>
                      <a:pt x="1391" y="1633"/>
                    </a:lnTo>
                    <a:lnTo>
                      <a:pt x="1391" y="1652"/>
                    </a:lnTo>
                    <a:lnTo>
                      <a:pt x="1354" y="1652"/>
                    </a:lnTo>
                    <a:lnTo>
                      <a:pt x="1354" y="1688"/>
                    </a:lnTo>
                    <a:lnTo>
                      <a:pt x="1336" y="1688"/>
                    </a:lnTo>
                    <a:lnTo>
                      <a:pt x="1336" y="1723"/>
                    </a:lnTo>
                    <a:lnTo>
                      <a:pt x="1321" y="1723"/>
                    </a:lnTo>
                    <a:lnTo>
                      <a:pt x="1321" y="1744"/>
                    </a:lnTo>
                    <a:lnTo>
                      <a:pt x="1299" y="1744"/>
                    </a:lnTo>
                    <a:lnTo>
                      <a:pt x="1299" y="1766"/>
                    </a:lnTo>
                    <a:lnTo>
                      <a:pt x="1282" y="1766"/>
                    </a:lnTo>
                    <a:lnTo>
                      <a:pt x="1282" y="1784"/>
                    </a:lnTo>
                    <a:lnTo>
                      <a:pt x="1267" y="1784"/>
                    </a:lnTo>
                    <a:lnTo>
                      <a:pt x="1267" y="1803"/>
                    </a:lnTo>
                    <a:lnTo>
                      <a:pt x="1248" y="1821"/>
                    </a:lnTo>
                    <a:lnTo>
                      <a:pt x="1248" y="1842"/>
                    </a:lnTo>
                    <a:lnTo>
                      <a:pt x="1231" y="1842"/>
                    </a:lnTo>
                    <a:lnTo>
                      <a:pt x="1208" y="1860"/>
                    </a:lnTo>
                    <a:lnTo>
                      <a:pt x="1139" y="1860"/>
                    </a:lnTo>
                    <a:lnTo>
                      <a:pt x="1139" y="1877"/>
                    </a:lnTo>
                    <a:lnTo>
                      <a:pt x="1121" y="1896"/>
                    </a:lnTo>
                    <a:lnTo>
                      <a:pt x="1121" y="1937"/>
                    </a:lnTo>
                    <a:lnTo>
                      <a:pt x="1139" y="1955"/>
                    </a:lnTo>
                    <a:lnTo>
                      <a:pt x="1158" y="1955"/>
                    </a:lnTo>
                    <a:lnTo>
                      <a:pt x="1158" y="1973"/>
                    </a:lnTo>
                    <a:lnTo>
                      <a:pt x="1177" y="1973"/>
                    </a:lnTo>
                    <a:lnTo>
                      <a:pt x="1177" y="1994"/>
                    </a:lnTo>
                    <a:lnTo>
                      <a:pt x="1177" y="2004"/>
                    </a:lnTo>
                    <a:lnTo>
                      <a:pt x="1177" y="2005"/>
                    </a:lnTo>
                    <a:lnTo>
                      <a:pt x="1228" y="1982"/>
                    </a:lnTo>
                    <a:lnTo>
                      <a:pt x="1223" y="2005"/>
                    </a:lnTo>
                    <a:lnTo>
                      <a:pt x="1275" y="2005"/>
                    </a:lnTo>
                    <a:lnTo>
                      <a:pt x="1275" y="2029"/>
                    </a:lnTo>
                    <a:lnTo>
                      <a:pt x="1294" y="2044"/>
                    </a:lnTo>
                    <a:lnTo>
                      <a:pt x="1367" y="2044"/>
                    </a:lnTo>
                    <a:lnTo>
                      <a:pt x="1367" y="1860"/>
                    </a:lnTo>
                    <a:lnTo>
                      <a:pt x="1386" y="1860"/>
                    </a:lnTo>
                    <a:lnTo>
                      <a:pt x="1386" y="1842"/>
                    </a:lnTo>
                    <a:lnTo>
                      <a:pt x="1401" y="1842"/>
                    </a:lnTo>
                    <a:lnTo>
                      <a:pt x="1418" y="1821"/>
                    </a:lnTo>
                    <a:lnTo>
                      <a:pt x="1434" y="1821"/>
                    </a:lnTo>
                    <a:lnTo>
                      <a:pt x="1434" y="1803"/>
                    </a:lnTo>
                    <a:lnTo>
                      <a:pt x="1457" y="1803"/>
                    </a:lnTo>
                    <a:lnTo>
                      <a:pt x="1457" y="1784"/>
                    </a:lnTo>
                    <a:lnTo>
                      <a:pt x="1471" y="1784"/>
                    </a:lnTo>
                    <a:lnTo>
                      <a:pt x="1471" y="1842"/>
                    </a:lnTo>
                    <a:lnTo>
                      <a:pt x="1562" y="1842"/>
                    </a:lnTo>
                    <a:lnTo>
                      <a:pt x="1562" y="1860"/>
                    </a:lnTo>
                    <a:lnTo>
                      <a:pt x="1597" y="1860"/>
                    </a:lnTo>
                    <a:lnTo>
                      <a:pt x="1597" y="1875"/>
                    </a:lnTo>
                    <a:lnTo>
                      <a:pt x="1632" y="1875"/>
                    </a:lnTo>
                    <a:lnTo>
                      <a:pt x="1650" y="1896"/>
                    </a:lnTo>
                    <a:lnTo>
                      <a:pt x="1650" y="1968"/>
                    </a:lnTo>
                    <a:lnTo>
                      <a:pt x="1666" y="1968"/>
                    </a:lnTo>
                    <a:lnTo>
                      <a:pt x="1666" y="2029"/>
                    </a:lnTo>
                    <a:lnTo>
                      <a:pt x="1685" y="2029"/>
                    </a:lnTo>
                    <a:lnTo>
                      <a:pt x="1685" y="2064"/>
                    </a:lnTo>
                    <a:lnTo>
                      <a:pt x="1701" y="2064"/>
                    </a:lnTo>
                    <a:lnTo>
                      <a:pt x="1723" y="2077"/>
                    </a:lnTo>
                    <a:lnTo>
                      <a:pt x="1738" y="2077"/>
                    </a:lnTo>
                    <a:lnTo>
                      <a:pt x="1758" y="2101"/>
                    </a:lnTo>
                    <a:lnTo>
                      <a:pt x="1758" y="2120"/>
                    </a:lnTo>
                    <a:lnTo>
                      <a:pt x="1773" y="2120"/>
                    </a:lnTo>
                    <a:lnTo>
                      <a:pt x="1833" y="2174"/>
                    </a:lnTo>
                    <a:lnTo>
                      <a:pt x="1844" y="2174"/>
                    </a:lnTo>
                    <a:lnTo>
                      <a:pt x="1844" y="2192"/>
                    </a:lnTo>
                    <a:lnTo>
                      <a:pt x="1915" y="2192"/>
                    </a:lnTo>
                    <a:lnTo>
                      <a:pt x="1915" y="2174"/>
                    </a:lnTo>
                    <a:lnTo>
                      <a:pt x="1990" y="2174"/>
                    </a:lnTo>
                    <a:lnTo>
                      <a:pt x="2006" y="2153"/>
                    </a:lnTo>
                    <a:lnTo>
                      <a:pt x="2006" y="2044"/>
                    </a:lnTo>
                    <a:lnTo>
                      <a:pt x="1990" y="2044"/>
                    </a:lnTo>
                    <a:lnTo>
                      <a:pt x="1990" y="2029"/>
                    </a:lnTo>
                    <a:lnTo>
                      <a:pt x="1975" y="2029"/>
                    </a:lnTo>
                    <a:lnTo>
                      <a:pt x="1953" y="2005"/>
                    </a:lnTo>
                    <a:lnTo>
                      <a:pt x="1953" y="1989"/>
                    </a:lnTo>
                    <a:lnTo>
                      <a:pt x="1937" y="1989"/>
                    </a:lnTo>
                    <a:lnTo>
                      <a:pt x="1937" y="1929"/>
                    </a:lnTo>
                    <a:lnTo>
                      <a:pt x="2026" y="1929"/>
                    </a:lnTo>
                    <a:lnTo>
                      <a:pt x="2026" y="1914"/>
                    </a:lnTo>
                    <a:lnTo>
                      <a:pt x="2044" y="1914"/>
                    </a:lnTo>
                    <a:lnTo>
                      <a:pt x="2044" y="1875"/>
                    </a:lnTo>
                    <a:lnTo>
                      <a:pt x="2061" y="1875"/>
                    </a:lnTo>
                    <a:lnTo>
                      <a:pt x="2061" y="1714"/>
                    </a:lnTo>
                    <a:lnTo>
                      <a:pt x="2079" y="1714"/>
                    </a:lnTo>
                    <a:lnTo>
                      <a:pt x="2079" y="1691"/>
                    </a:lnTo>
                    <a:lnTo>
                      <a:pt x="2095" y="1691"/>
                    </a:lnTo>
                    <a:lnTo>
                      <a:pt x="2095" y="1676"/>
                    </a:lnTo>
                    <a:lnTo>
                      <a:pt x="2111" y="1676"/>
                    </a:lnTo>
                    <a:lnTo>
                      <a:pt x="2111" y="1620"/>
                    </a:lnTo>
                    <a:lnTo>
                      <a:pt x="2361" y="1620"/>
                    </a:lnTo>
                    <a:lnTo>
                      <a:pt x="2361" y="1658"/>
                    </a:lnTo>
                    <a:lnTo>
                      <a:pt x="2380" y="1658"/>
                    </a:lnTo>
                    <a:lnTo>
                      <a:pt x="2380" y="1676"/>
                    </a:lnTo>
                    <a:lnTo>
                      <a:pt x="2417" y="1676"/>
                    </a:lnTo>
                    <a:lnTo>
                      <a:pt x="2417" y="1451"/>
                    </a:lnTo>
                    <a:lnTo>
                      <a:pt x="2433" y="1435"/>
                    </a:lnTo>
                    <a:lnTo>
                      <a:pt x="2454" y="1435"/>
                    </a:lnTo>
                    <a:lnTo>
                      <a:pt x="2454" y="1413"/>
                    </a:lnTo>
                    <a:lnTo>
                      <a:pt x="2468" y="1413"/>
                    </a:lnTo>
                    <a:lnTo>
                      <a:pt x="2468" y="1361"/>
                    </a:lnTo>
                    <a:lnTo>
                      <a:pt x="2417" y="1361"/>
                    </a:lnTo>
                    <a:lnTo>
                      <a:pt x="2310" y="1325"/>
                    </a:lnTo>
                    <a:lnTo>
                      <a:pt x="2276" y="1288"/>
                    </a:lnTo>
                    <a:lnTo>
                      <a:pt x="2239" y="1270"/>
                    </a:lnTo>
                    <a:lnTo>
                      <a:pt x="2206" y="1270"/>
                    </a:lnTo>
                    <a:lnTo>
                      <a:pt x="2184" y="1250"/>
                    </a:lnTo>
                    <a:lnTo>
                      <a:pt x="2184" y="1232"/>
                    </a:lnTo>
                    <a:lnTo>
                      <a:pt x="2166" y="1232"/>
                    </a:lnTo>
                    <a:lnTo>
                      <a:pt x="2166" y="1228"/>
                    </a:lnTo>
                    <a:lnTo>
                      <a:pt x="2131" y="1237"/>
                    </a:lnTo>
                    <a:lnTo>
                      <a:pt x="2119" y="1232"/>
                    </a:lnTo>
                    <a:lnTo>
                      <a:pt x="2109" y="1222"/>
                    </a:lnTo>
                    <a:lnTo>
                      <a:pt x="2026" y="1207"/>
                    </a:lnTo>
                    <a:lnTo>
                      <a:pt x="2026" y="1215"/>
                    </a:lnTo>
                    <a:lnTo>
                      <a:pt x="2026" y="1398"/>
                    </a:lnTo>
                    <a:lnTo>
                      <a:pt x="2044" y="1413"/>
                    </a:lnTo>
                    <a:lnTo>
                      <a:pt x="2044" y="1527"/>
                    </a:lnTo>
                    <a:lnTo>
                      <a:pt x="2061" y="1527"/>
                    </a:lnTo>
                    <a:lnTo>
                      <a:pt x="2061" y="1579"/>
                    </a:lnTo>
                    <a:lnTo>
                      <a:pt x="2026" y="1579"/>
                    </a:lnTo>
                    <a:lnTo>
                      <a:pt x="2026" y="1602"/>
                    </a:lnTo>
                    <a:lnTo>
                      <a:pt x="1953" y="1602"/>
                    </a:lnTo>
                    <a:lnTo>
                      <a:pt x="1953" y="1562"/>
                    </a:lnTo>
                    <a:lnTo>
                      <a:pt x="1937" y="1562"/>
                    </a:lnTo>
                    <a:lnTo>
                      <a:pt x="1937" y="1543"/>
                    </a:lnTo>
                    <a:lnTo>
                      <a:pt x="1915" y="1543"/>
                    </a:lnTo>
                    <a:lnTo>
                      <a:pt x="1915" y="1527"/>
                    </a:lnTo>
                    <a:lnTo>
                      <a:pt x="1865" y="1527"/>
                    </a:lnTo>
                    <a:lnTo>
                      <a:pt x="1844" y="1510"/>
                    </a:lnTo>
                    <a:lnTo>
                      <a:pt x="1844" y="1380"/>
                    </a:lnTo>
                    <a:lnTo>
                      <a:pt x="1833" y="1380"/>
                    </a:lnTo>
                    <a:lnTo>
                      <a:pt x="1833" y="1361"/>
                    </a:lnTo>
                    <a:lnTo>
                      <a:pt x="1810" y="1361"/>
                    </a:lnTo>
                    <a:lnTo>
                      <a:pt x="1810" y="1303"/>
                    </a:lnTo>
                    <a:lnTo>
                      <a:pt x="1794" y="1303"/>
                    </a:lnTo>
                    <a:lnTo>
                      <a:pt x="1794" y="1157"/>
                    </a:lnTo>
                    <a:lnTo>
                      <a:pt x="1708" y="1157"/>
                    </a:lnTo>
                    <a:lnTo>
                      <a:pt x="1706" y="1157"/>
                    </a:lnTo>
                    <a:lnTo>
                      <a:pt x="1617" y="1157"/>
                    </a:lnTo>
                    <a:lnTo>
                      <a:pt x="1617" y="1117"/>
                    </a:lnTo>
                    <a:lnTo>
                      <a:pt x="1597" y="1117"/>
                    </a:lnTo>
                    <a:lnTo>
                      <a:pt x="1597" y="1086"/>
                    </a:lnTo>
                    <a:lnTo>
                      <a:pt x="1562" y="1067"/>
                    </a:lnTo>
                    <a:lnTo>
                      <a:pt x="1544" y="1067"/>
                    </a:lnTo>
                    <a:lnTo>
                      <a:pt x="1544" y="1013"/>
                    </a:lnTo>
                    <a:lnTo>
                      <a:pt x="1544" y="989"/>
                    </a:lnTo>
                    <a:lnTo>
                      <a:pt x="1597" y="989"/>
                    </a:lnTo>
                    <a:lnTo>
                      <a:pt x="1597" y="956"/>
                    </a:lnTo>
                    <a:lnTo>
                      <a:pt x="1617" y="937"/>
                    </a:lnTo>
                    <a:lnTo>
                      <a:pt x="1617" y="921"/>
                    </a:lnTo>
                    <a:lnTo>
                      <a:pt x="1632" y="921"/>
                    </a:lnTo>
                    <a:lnTo>
                      <a:pt x="1650" y="897"/>
                    </a:lnTo>
                    <a:lnTo>
                      <a:pt x="1666" y="897"/>
                    </a:lnTo>
                    <a:lnTo>
                      <a:pt x="1666" y="787"/>
                    </a:lnTo>
                    <a:lnTo>
                      <a:pt x="1650" y="787"/>
                    </a:lnTo>
                    <a:lnTo>
                      <a:pt x="1650" y="770"/>
                    </a:lnTo>
                    <a:lnTo>
                      <a:pt x="1632" y="770"/>
                    </a:lnTo>
                    <a:lnTo>
                      <a:pt x="1617" y="735"/>
                    </a:lnTo>
                    <a:lnTo>
                      <a:pt x="1597" y="750"/>
                    </a:lnTo>
                    <a:lnTo>
                      <a:pt x="1597" y="770"/>
                    </a:lnTo>
                    <a:lnTo>
                      <a:pt x="1524" y="770"/>
                    </a:lnTo>
                    <a:lnTo>
                      <a:pt x="1508" y="787"/>
                    </a:lnTo>
                    <a:lnTo>
                      <a:pt x="1493" y="787"/>
                    </a:lnTo>
                    <a:lnTo>
                      <a:pt x="1493" y="823"/>
                    </a:lnTo>
                    <a:lnTo>
                      <a:pt x="1471" y="823"/>
                    </a:lnTo>
                    <a:lnTo>
                      <a:pt x="1471" y="843"/>
                    </a:lnTo>
                    <a:lnTo>
                      <a:pt x="1346" y="843"/>
                    </a:lnTo>
                    <a:lnTo>
                      <a:pt x="1346" y="937"/>
                    </a:lnTo>
                    <a:lnTo>
                      <a:pt x="1275" y="937"/>
                    </a:lnTo>
                    <a:lnTo>
                      <a:pt x="1262" y="921"/>
                    </a:lnTo>
                    <a:lnTo>
                      <a:pt x="1262" y="897"/>
                    </a:lnTo>
                    <a:lnTo>
                      <a:pt x="1243" y="897"/>
                    </a:lnTo>
                    <a:lnTo>
                      <a:pt x="1136" y="863"/>
                    </a:lnTo>
                    <a:lnTo>
                      <a:pt x="1114" y="863"/>
                    </a:lnTo>
                    <a:lnTo>
                      <a:pt x="1112" y="863"/>
                    </a:lnTo>
                    <a:lnTo>
                      <a:pt x="1112" y="846"/>
                    </a:lnTo>
                    <a:lnTo>
                      <a:pt x="1097" y="846"/>
                    </a:lnTo>
                    <a:lnTo>
                      <a:pt x="1097" y="807"/>
                    </a:lnTo>
                    <a:lnTo>
                      <a:pt x="1078" y="807"/>
                    </a:lnTo>
                    <a:lnTo>
                      <a:pt x="1078" y="735"/>
                    </a:lnTo>
                    <a:lnTo>
                      <a:pt x="1060" y="735"/>
                    </a:lnTo>
                    <a:lnTo>
                      <a:pt x="1060" y="711"/>
                    </a:lnTo>
                    <a:lnTo>
                      <a:pt x="1026" y="711"/>
                    </a:lnTo>
                    <a:lnTo>
                      <a:pt x="1026" y="694"/>
                    </a:lnTo>
                    <a:lnTo>
                      <a:pt x="990" y="694"/>
                    </a:lnTo>
                    <a:lnTo>
                      <a:pt x="990" y="558"/>
                    </a:lnTo>
                    <a:lnTo>
                      <a:pt x="1026" y="558"/>
                    </a:lnTo>
                    <a:lnTo>
                      <a:pt x="1026" y="540"/>
                    </a:lnTo>
                    <a:lnTo>
                      <a:pt x="1045" y="540"/>
                    </a:lnTo>
                    <a:lnTo>
                      <a:pt x="1045" y="484"/>
                    </a:lnTo>
                    <a:lnTo>
                      <a:pt x="902" y="484"/>
                    </a:lnTo>
                    <a:lnTo>
                      <a:pt x="876" y="369"/>
                    </a:lnTo>
                    <a:lnTo>
                      <a:pt x="843" y="292"/>
                    </a:lnTo>
                    <a:lnTo>
                      <a:pt x="796" y="209"/>
                    </a:lnTo>
                    <a:lnTo>
                      <a:pt x="744" y="123"/>
                    </a:lnTo>
                    <a:lnTo>
                      <a:pt x="757" y="0"/>
                    </a:lnTo>
                    <a:lnTo>
                      <a:pt x="757" y="1"/>
                    </a:lnTo>
                    <a:lnTo>
                      <a:pt x="750" y="9"/>
                    </a:lnTo>
                    <a:lnTo>
                      <a:pt x="672" y="36"/>
                    </a:lnTo>
                    <a:lnTo>
                      <a:pt x="658" y="36"/>
                    </a:lnTo>
                    <a:lnTo>
                      <a:pt x="658" y="113"/>
                    </a:lnTo>
                    <a:lnTo>
                      <a:pt x="640" y="113"/>
                    </a:lnTo>
                    <a:lnTo>
                      <a:pt x="640" y="147"/>
                    </a:lnTo>
                    <a:lnTo>
                      <a:pt x="624" y="147"/>
                    </a:lnTo>
                    <a:lnTo>
                      <a:pt x="624" y="162"/>
                    </a:lnTo>
                    <a:lnTo>
                      <a:pt x="590" y="162"/>
                    </a:lnTo>
                    <a:lnTo>
                      <a:pt x="590" y="187"/>
                    </a:lnTo>
                    <a:lnTo>
                      <a:pt x="466" y="187"/>
                    </a:lnTo>
                    <a:lnTo>
                      <a:pt x="443" y="202"/>
                    </a:lnTo>
                    <a:lnTo>
                      <a:pt x="430" y="202"/>
                    </a:lnTo>
                    <a:lnTo>
                      <a:pt x="430" y="219"/>
                    </a:lnTo>
                    <a:lnTo>
                      <a:pt x="371" y="219"/>
                    </a:lnTo>
                    <a:lnTo>
                      <a:pt x="371" y="242"/>
                    </a:lnTo>
                    <a:lnTo>
                      <a:pt x="355" y="242"/>
                    </a:lnTo>
                    <a:lnTo>
                      <a:pt x="338" y="260"/>
                    </a:lnTo>
                    <a:lnTo>
                      <a:pt x="338" y="276"/>
                    </a:lnTo>
                    <a:lnTo>
                      <a:pt x="322" y="276"/>
                    </a:lnTo>
                    <a:lnTo>
                      <a:pt x="322" y="294"/>
                    </a:lnTo>
                    <a:lnTo>
                      <a:pt x="307" y="294"/>
                    </a:lnTo>
                    <a:lnTo>
                      <a:pt x="307" y="332"/>
                    </a:lnTo>
                    <a:lnTo>
                      <a:pt x="269" y="332"/>
                    </a:lnTo>
                    <a:lnTo>
                      <a:pt x="269" y="349"/>
                    </a:lnTo>
                    <a:lnTo>
                      <a:pt x="230" y="349"/>
                    </a:lnTo>
                    <a:lnTo>
                      <a:pt x="230" y="369"/>
                    </a:lnTo>
                    <a:lnTo>
                      <a:pt x="216" y="369"/>
                    </a:lnTo>
                    <a:lnTo>
                      <a:pt x="216" y="388"/>
                    </a:lnTo>
                    <a:lnTo>
                      <a:pt x="197" y="388"/>
                    </a:lnTo>
                    <a:lnTo>
                      <a:pt x="197" y="409"/>
                    </a:lnTo>
                    <a:lnTo>
                      <a:pt x="178" y="424"/>
                    </a:lnTo>
                    <a:lnTo>
                      <a:pt x="178" y="445"/>
                    </a:lnTo>
                    <a:lnTo>
                      <a:pt x="162" y="482"/>
                    </a:lnTo>
                    <a:lnTo>
                      <a:pt x="162" y="499"/>
                    </a:lnTo>
                    <a:lnTo>
                      <a:pt x="144" y="499"/>
                    </a:lnTo>
                    <a:lnTo>
                      <a:pt x="144" y="515"/>
                    </a:lnTo>
                    <a:lnTo>
                      <a:pt x="129" y="515"/>
                    </a:lnTo>
                    <a:lnTo>
                      <a:pt x="129" y="533"/>
                    </a:lnTo>
                    <a:lnTo>
                      <a:pt x="107" y="533"/>
                    </a:lnTo>
                    <a:lnTo>
                      <a:pt x="107" y="626"/>
                    </a:lnTo>
                    <a:lnTo>
                      <a:pt x="92" y="643"/>
                    </a:lnTo>
                    <a:lnTo>
                      <a:pt x="74" y="643"/>
                    </a:lnTo>
                    <a:lnTo>
                      <a:pt x="74" y="665"/>
                    </a:lnTo>
                    <a:lnTo>
                      <a:pt x="52" y="665"/>
                    </a:lnTo>
                    <a:lnTo>
                      <a:pt x="36" y="683"/>
                    </a:lnTo>
                    <a:lnTo>
                      <a:pt x="19" y="683"/>
                    </a:lnTo>
                    <a:lnTo>
                      <a:pt x="0" y="702"/>
                    </a:lnTo>
                    <a:lnTo>
                      <a:pt x="11" y="707"/>
                    </a:lnTo>
                    <a:lnTo>
                      <a:pt x="14" y="706"/>
                    </a:lnTo>
                    <a:close/>
                  </a:path>
                </a:pathLst>
              </a:custGeom>
              <a:grpFill/>
              <a:ln w="9525" cap="flat" cmpd="sng">
                <a:solidFill>
                  <a:schemeClr val="bg1"/>
                </a:solidFill>
                <a:prstDash val="solid"/>
                <a:round/>
                <a:headEnd type="none" w="med" len="med"/>
                <a:tailEnd type="none" w="med" len="med"/>
              </a:ln>
              <a:effectLst/>
            </p:spPr>
            <p:txBody>
              <a:bodyPr/>
              <a:lstStyle/>
              <a:p>
                <a:pPr marL="0" marR="0" lvl="0" indent="0" algn="ctr" defTabSz="914400" eaLnBrk="1" latinLnBrk="0" hangingPunct="1">
                  <a:spcBef>
                    <a:spcPts val="0"/>
                  </a:spcBef>
                  <a:spcAft>
                    <a:spcPts val="0"/>
                  </a:spcAft>
                  <a:buClrTx/>
                  <a:buSzTx/>
                  <a:buFontTx/>
                  <a:buNone/>
                  <a:defRPr/>
                </a:pPr>
                <a:endParaRPr kumimoji="0" lang="en-US" sz="800" b="0" i="0" u="none" strike="noStrike" kern="0" cap="none" spc="0" normalizeH="0" baseline="0" noProof="0">
                  <a:ln>
                    <a:noFill/>
                  </a:ln>
                  <a:solidFill>
                    <a:schemeClr val="tx1">
                      <a:lumMod val="85000"/>
                      <a:lumOff val="15000"/>
                    </a:schemeClr>
                  </a:solidFill>
                  <a:effectLst/>
                  <a:uLnTx/>
                  <a:uFillTx/>
                </a:endParaRPr>
              </a:p>
            </p:txBody>
          </p:sp>
          <p:sp>
            <p:nvSpPr>
              <p:cNvPr id="42" name="Freeform 34"/>
              <p:cNvSpPr/>
              <p:nvPr/>
            </p:nvSpPr>
            <p:spPr bwMode="auto">
              <a:xfrm>
                <a:off x="4964800" y="1930288"/>
                <a:ext cx="94649" cy="103688"/>
              </a:xfrm>
              <a:custGeom>
                <a:avLst/>
                <a:gdLst>
                  <a:gd name="T0" fmla="*/ 283 w 306"/>
                  <a:gd name="T1" fmla="*/ 347 h 356"/>
                  <a:gd name="T2" fmla="*/ 283 w 306"/>
                  <a:gd name="T3" fmla="*/ 325 h 356"/>
                  <a:gd name="T4" fmla="*/ 225 w 306"/>
                  <a:gd name="T5" fmla="*/ 269 h 356"/>
                  <a:gd name="T6" fmla="*/ 263 w 306"/>
                  <a:gd name="T7" fmla="*/ 172 h 356"/>
                  <a:gd name="T8" fmla="*/ 298 w 306"/>
                  <a:gd name="T9" fmla="*/ 172 h 356"/>
                  <a:gd name="T10" fmla="*/ 306 w 306"/>
                  <a:gd name="T11" fmla="*/ 171 h 356"/>
                  <a:gd name="T12" fmla="*/ 289 w 306"/>
                  <a:gd name="T13" fmla="*/ 160 h 356"/>
                  <a:gd name="T14" fmla="*/ 289 w 306"/>
                  <a:gd name="T15" fmla="*/ 139 h 356"/>
                  <a:gd name="T16" fmla="*/ 268 w 306"/>
                  <a:gd name="T17" fmla="*/ 123 h 356"/>
                  <a:gd name="T18" fmla="*/ 256 w 306"/>
                  <a:gd name="T19" fmla="*/ 123 h 356"/>
                  <a:gd name="T20" fmla="*/ 256 w 306"/>
                  <a:gd name="T21" fmla="*/ 92 h 356"/>
                  <a:gd name="T22" fmla="*/ 233 w 306"/>
                  <a:gd name="T23" fmla="*/ 92 h 356"/>
                  <a:gd name="T24" fmla="*/ 218 w 306"/>
                  <a:gd name="T25" fmla="*/ 72 h 356"/>
                  <a:gd name="T26" fmla="*/ 211 w 306"/>
                  <a:gd name="T27" fmla="*/ 83 h 356"/>
                  <a:gd name="T28" fmla="*/ 211 w 306"/>
                  <a:gd name="T29" fmla="*/ 62 h 356"/>
                  <a:gd name="T30" fmla="*/ 195 w 306"/>
                  <a:gd name="T31" fmla="*/ 62 h 356"/>
                  <a:gd name="T32" fmla="*/ 195 w 306"/>
                  <a:gd name="T33" fmla="*/ 47 h 356"/>
                  <a:gd name="T34" fmla="*/ 174 w 306"/>
                  <a:gd name="T35" fmla="*/ 47 h 356"/>
                  <a:gd name="T36" fmla="*/ 174 w 306"/>
                  <a:gd name="T37" fmla="*/ 20 h 356"/>
                  <a:gd name="T38" fmla="*/ 155 w 306"/>
                  <a:gd name="T39" fmla="*/ 20 h 356"/>
                  <a:gd name="T40" fmla="*/ 155 w 306"/>
                  <a:gd name="T41" fmla="*/ 5 h 356"/>
                  <a:gd name="T42" fmla="*/ 86 w 306"/>
                  <a:gd name="T43" fmla="*/ 5 h 356"/>
                  <a:gd name="T44" fmla="*/ 81 w 306"/>
                  <a:gd name="T45" fmla="*/ 0 h 356"/>
                  <a:gd name="T46" fmla="*/ 67 w 306"/>
                  <a:gd name="T47" fmla="*/ 47 h 356"/>
                  <a:gd name="T48" fmla="*/ 50 w 306"/>
                  <a:gd name="T49" fmla="*/ 47 h 356"/>
                  <a:gd name="T50" fmla="*/ 50 w 306"/>
                  <a:gd name="T51" fmla="*/ 156 h 356"/>
                  <a:gd name="T52" fmla="*/ 11 w 306"/>
                  <a:gd name="T53" fmla="*/ 172 h 356"/>
                  <a:gd name="T54" fmla="*/ 17 w 306"/>
                  <a:gd name="T55" fmla="*/ 238 h 356"/>
                  <a:gd name="T56" fmla="*/ 0 w 306"/>
                  <a:gd name="T57" fmla="*/ 254 h 356"/>
                  <a:gd name="T58" fmla="*/ 11 w 306"/>
                  <a:gd name="T59" fmla="*/ 271 h 356"/>
                  <a:gd name="T60" fmla="*/ 11 w 306"/>
                  <a:gd name="T61" fmla="*/ 309 h 356"/>
                  <a:gd name="T62" fmla="*/ 31 w 306"/>
                  <a:gd name="T63" fmla="*/ 309 h 356"/>
                  <a:gd name="T64" fmla="*/ 31 w 306"/>
                  <a:gd name="T65" fmla="*/ 331 h 356"/>
                  <a:gd name="T66" fmla="*/ 50 w 306"/>
                  <a:gd name="T67" fmla="*/ 331 h 356"/>
                  <a:gd name="T68" fmla="*/ 50 w 306"/>
                  <a:gd name="T69" fmla="*/ 348 h 356"/>
                  <a:gd name="T70" fmla="*/ 67 w 306"/>
                  <a:gd name="T71" fmla="*/ 348 h 356"/>
                  <a:gd name="T72" fmla="*/ 120 w 306"/>
                  <a:gd name="T73" fmla="*/ 343 h 356"/>
                  <a:gd name="T74" fmla="*/ 165 w 306"/>
                  <a:gd name="T75" fmla="*/ 349 h 356"/>
                  <a:gd name="T76" fmla="*/ 217 w 306"/>
                  <a:gd name="T77" fmla="*/ 343 h 356"/>
                  <a:gd name="T78" fmla="*/ 275 w 306"/>
                  <a:gd name="T79" fmla="*/ 356 h 356"/>
                  <a:gd name="T80" fmla="*/ 283 w 306"/>
                  <a:gd name="T81" fmla="*/ 347 h 35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06"/>
                  <a:gd name="T124" fmla="*/ 0 h 356"/>
                  <a:gd name="T125" fmla="*/ 306 w 306"/>
                  <a:gd name="T126" fmla="*/ 356 h 35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06" h="356">
                    <a:moveTo>
                      <a:pt x="283" y="347"/>
                    </a:moveTo>
                    <a:lnTo>
                      <a:pt x="283" y="325"/>
                    </a:lnTo>
                    <a:lnTo>
                      <a:pt x="225" y="269"/>
                    </a:lnTo>
                    <a:lnTo>
                      <a:pt x="263" y="172"/>
                    </a:lnTo>
                    <a:lnTo>
                      <a:pt x="298" y="172"/>
                    </a:lnTo>
                    <a:lnTo>
                      <a:pt x="306" y="171"/>
                    </a:lnTo>
                    <a:lnTo>
                      <a:pt x="289" y="160"/>
                    </a:lnTo>
                    <a:lnTo>
                      <a:pt x="289" y="139"/>
                    </a:lnTo>
                    <a:lnTo>
                      <a:pt x="268" y="123"/>
                    </a:lnTo>
                    <a:lnTo>
                      <a:pt x="256" y="123"/>
                    </a:lnTo>
                    <a:lnTo>
                      <a:pt x="256" y="92"/>
                    </a:lnTo>
                    <a:lnTo>
                      <a:pt x="233" y="92"/>
                    </a:lnTo>
                    <a:lnTo>
                      <a:pt x="218" y="72"/>
                    </a:lnTo>
                    <a:lnTo>
                      <a:pt x="211" y="83"/>
                    </a:lnTo>
                    <a:lnTo>
                      <a:pt x="211" y="62"/>
                    </a:lnTo>
                    <a:lnTo>
                      <a:pt x="195" y="62"/>
                    </a:lnTo>
                    <a:lnTo>
                      <a:pt x="195" y="47"/>
                    </a:lnTo>
                    <a:lnTo>
                      <a:pt x="174" y="47"/>
                    </a:lnTo>
                    <a:lnTo>
                      <a:pt x="174" y="20"/>
                    </a:lnTo>
                    <a:lnTo>
                      <a:pt x="155" y="20"/>
                    </a:lnTo>
                    <a:lnTo>
                      <a:pt x="155" y="5"/>
                    </a:lnTo>
                    <a:lnTo>
                      <a:pt x="86" y="5"/>
                    </a:lnTo>
                    <a:lnTo>
                      <a:pt x="81" y="0"/>
                    </a:lnTo>
                    <a:lnTo>
                      <a:pt x="67" y="47"/>
                    </a:lnTo>
                    <a:lnTo>
                      <a:pt x="50" y="47"/>
                    </a:lnTo>
                    <a:lnTo>
                      <a:pt x="50" y="156"/>
                    </a:lnTo>
                    <a:lnTo>
                      <a:pt x="11" y="172"/>
                    </a:lnTo>
                    <a:lnTo>
                      <a:pt x="17" y="238"/>
                    </a:lnTo>
                    <a:lnTo>
                      <a:pt x="0" y="254"/>
                    </a:lnTo>
                    <a:lnTo>
                      <a:pt x="11" y="271"/>
                    </a:lnTo>
                    <a:lnTo>
                      <a:pt x="11" y="309"/>
                    </a:lnTo>
                    <a:lnTo>
                      <a:pt x="31" y="309"/>
                    </a:lnTo>
                    <a:lnTo>
                      <a:pt x="31" y="331"/>
                    </a:lnTo>
                    <a:lnTo>
                      <a:pt x="50" y="331"/>
                    </a:lnTo>
                    <a:lnTo>
                      <a:pt x="50" y="348"/>
                    </a:lnTo>
                    <a:lnTo>
                      <a:pt x="67" y="348"/>
                    </a:lnTo>
                    <a:lnTo>
                      <a:pt x="120" y="343"/>
                    </a:lnTo>
                    <a:lnTo>
                      <a:pt x="165" y="349"/>
                    </a:lnTo>
                    <a:lnTo>
                      <a:pt x="217" y="343"/>
                    </a:lnTo>
                    <a:lnTo>
                      <a:pt x="275" y="356"/>
                    </a:lnTo>
                    <a:lnTo>
                      <a:pt x="283" y="347"/>
                    </a:lnTo>
                    <a:close/>
                  </a:path>
                </a:pathLst>
              </a:custGeom>
              <a:grpFill/>
              <a:ln w="9525" cap="flat" cmpd="sng">
                <a:solidFill>
                  <a:schemeClr val="bg1"/>
                </a:solidFill>
                <a:prstDash val="solid"/>
                <a:round/>
                <a:headEnd type="none" w="med" len="med"/>
                <a:tailEnd type="none" w="med" len="med"/>
              </a:ln>
              <a:effectLst/>
            </p:spPr>
            <p:txBody>
              <a:bodyPr/>
              <a:lstStyle/>
              <a:p>
                <a:pPr marL="0" marR="0" lvl="0" indent="0" algn="ctr" defTabSz="914400" eaLnBrk="1" latinLnBrk="0" hangingPunct="1">
                  <a:spcBef>
                    <a:spcPts val="0"/>
                  </a:spcBef>
                  <a:spcAft>
                    <a:spcPts val="0"/>
                  </a:spcAft>
                  <a:buClrTx/>
                  <a:buSzTx/>
                  <a:buFontTx/>
                  <a:buNone/>
                  <a:defRPr/>
                </a:pPr>
                <a:endParaRPr kumimoji="0" lang="en-US" sz="800" b="0" i="0" u="none" strike="noStrike" kern="0" cap="none" spc="0" normalizeH="0" baseline="0" noProof="0">
                  <a:ln>
                    <a:noFill/>
                  </a:ln>
                  <a:solidFill>
                    <a:schemeClr val="tx1">
                      <a:lumMod val="85000"/>
                      <a:lumOff val="15000"/>
                    </a:schemeClr>
                  </a:solidFill>
                  <a:effectLst/>
                  <a:uLnTx/>
                  <a:uFillTx/>
                </a:endParaRPr>
              </a:p>
            </p:txBody>
          </p:sp>
          <p:sp>
            <p:nvSpPr>
              <p:cNvPr id="43" name="Freeform 35"/>
              <p:cNvSpPr/>
              <p:nvPr/>
            </p:nvSpPr>
            <p:spPr bwMode="auto">
              <a:xfrm>
                <a:off x="4894292" y="1897667"/>
                <a:ext cx="97189" cy="106601"/>
              </a:xfrm>
              <a:custGeom>
                <a:avLst/>
                <a:gdLst>
                  <a:gd name="T0" fmla="*/ 303 w 308"/>
                  <a:gd name="T1" fmla="*/ 109 h 363"/>
                  <a:gd name="T2" fmla="*/ 289 w 308"/>
                  <a:gd name="T3" fmla="*/ 156 h 363"/>
                  <a:gd name="T4" fmla="*/ 272 w 308"/>
                  <a:gd name="T5" fmla="*/ 156 h 363"/>
                  <a:gd name="T6" fmla="*/ 272 w 308"/>
                  <a:gd name="T7" fmla="*/ 265 h 363"/>
                  <a:gd name="T8" fmla="*/ 233 w 308"/>
                  <a:gd name="T9" fmla="*/ 281 h 363"/>
                  <a:gd name="T10" fmla="*/ 239 w 308"/>
                  <a:gd name="T11" fmla="*/ 347 h 363"/>
                  <a:gd name="T12" fmla="*/ 222 w 308"/>
                  <a:gd name="T13" fmla="*/ 363 h 363"/>
                  <a:gd name="T14" fmla="*/ 201 w 308"/>
                  <a:gd name="T15" fmla="*/ 363 h 363"/>
                  <a:gd name="T16" fmla="*/ 201 w 308"/>
                  <a:gd name="T17" fmla="*/ 341 h 363"/>
                  <a:gd name="T18" fmla="*/ 173 w 308"/>
                  <a:gd name="T19" fmla="*/ 343 h 363"/>
                  <a:gd name="T20" fmla="*/ 177 w 308"/>
                  <a:gd name="T21" fmla="*/ 321 h 363"/>
                  <a:gd name="T22" fmla="*/ 144 w 308"/>
                  <a:gd name="T23" fmla="*/ 321 h 363"/>
                  <a:gd name="T24" fmla="*/ 144 w 308"/>
                  <a:gd name="T25" fmla="*/ 304 h 363"/>
                  <a:gd name="T26" fmla="*/ 128 w 308"/>
                  <a:gd name="T27" fmla="*/ 304 h 363"/>
                  <a:gd name="T28" fmla="*/ 128 w 308"/>
                  <a:gd name="T29" fmla="*/ 265 h 363"/>
                  <a:gd name="T30" fmla="*/ 110 w 308"/>
                  <a:gd name="T31" fmla="*/ 265 h 363"/>
                  <a:gd name="T32" fmla="*/ 110 w 308"/>
                  <a:gd name="T33" fmla="*/ 245 h 363"/>
                  <a:gd name="T34" fmla="*/ 38 w 308"/>
                  <a:gd name="T35" fmla="*/ 245 h 363"/>
                  <a:gd name="T36" fmla="*/ 38 w 308"/>
                  <a:gd name="T37" fmla="*/ 231 h 363"/>
                  <a:gd name="T38" fmla="*/ 0 w 308"/>
                  <a:gd name="T39" fmla="*/ 231 h 363"/>
                  <a:gd name="T40" fmla="*/ 0 w 308"/>
                  <a:gd name="T41" fmla="*/ 156 h 363"/>
                  <a:gd name="T42" fmla="*/ 18 w 308"/>
                  <a:gd name="T43" fmla="*/ 156 h 363"/>
                  <a:gd name="T44" fmla="*/ 18 w 308"/>
                  <a:gd name="T45" fmla="*/ 129 h 363"/>
                  <a:gd name="T46" fmla="*/ 75 w 308"/>
                  <a:gd name="T47" fmla="*/ 129 h 363"/>
                  <a:gd name="T48" fmla="*/ 75 w 308"/>
                  <a:gd name="T49" fmla="*/ 114 h 363"/>
                  <a:gd name="T50" fmla="*/ 91 w 308"/>
                  <a:gd name="T51" fmla="*/ 114 h 363"/>
                  <a:gd name="T52" fmla="*/ 91 w 308"/>
                  <a:gd name="T53" fmla="*/ 94 h 363"/>
                  <a:gd name="T54" fmla="*/ 128 w 308"/>
                  <a:gd name="T55" fmla="*/ 94 h 363"/>
                  <a:gd name="T56" fmla="*/ 128 w 308"/>
                  <a:gd name="T57" fmla="*/ 73 h 363"/>
                  <a:gd name="T58" fmla="*/ 144 w 308"/>
                  <a:gd name="T59" fmla="*/ 73 h 363"/>
                  <a:gd name="T60" fmla="*/ 144 w 308"/>
                  <a:gd name="T61" fmla="*/ 55 h 363"/>
                  <a:gd name="T62" fmla="*/ 157 w 308"/>
                  <a:gd name="T63" fmla="*/ 55 h 363"/>
                  <a:gd name="T64" fmla="*/ 157 w 308"/>
                  <a:gd name="T65" fmla="*/ 0 h 363"/>
                  <a:gd name="T66" fmla="*/ 222 w 308"/>
                  <a:gd name="T67" fmla="*/ 0 h 363"/>
                  <a:gd name="T68" fmla="*/ 222 w 308"/>
                  <a:gd name="T69" fmla="*/ 40 h 363"/>
                  <a:gd name="T70" fmla="*/ 233 w 308"/>
                  <a:gd name="T71" fmla="*/ 40 h 363"/>
                  <a:gd name="T72" fmla="*/ 272 w 308"/>
                  <a:gd name="T73" fmla="*/ 73 h 363"/>
                  <a:gd name="T74" fmla="*/ 289 w 308"/>
                  <a:gd name="T75" fmla="*/ 73 h 363"/>
                  <a:gd name="T76" fmla="*/ 289 w 308"/>
                  <a:gd name="T77" fmla="*/ 94 h 363"/>
                  <a:gd name="T78" fmla="*/ 308 w 308"/>
                  <a:gd name="T79" fmla="*/ 94 h 363"/>
                  <a:gd name="T80" fmla="*/ 308 w 308"/>
                  <a:gd name="T81" fmla="*/ 114 h 363"/>
                  <a:gd name="T82" fmla="*/ 303 w 308"/>
                  <a:gd name="T83" fmla="*/ 109 h 36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08"/>
                  <a:gd name="T127" fmla="*/ 0 h 363"/>
                  <a:gd name="T128" fmla="*/ 308 w 308"/>
                  <a:gd name="T129" fmla="*/ 363 h 36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08" h="363">
                    <a:moveTo>
                      <a:pt x="303" y="109"/>
                    </a:moveTo>
                    <a:lnTo>
                      <a:pt x="289" y="156"/>
                    </a:lnTo>
                    <a:lnTo>
                      <a:pt x="272" y="156"/>
                    </a:lnTo>
                    <a:lnTo>
                      <a:pt x="272" y="265"/>
                    </a:lnTo>
                    <a:lnTo>
                      <a:pt x="233" y="281"/>
                    </a:lnTo>
                    <a:lnTo>
                      <a:pt x="239" y="347"/>
                    </a:lnTo>
                    <a:lnTo>
                      <a:pt x="222" y="363"/>
                    </a:lnTo>
                    <a:lnTo>
                      <a:pt x="201" y="363"/>
                    </a:lnTo>
                    <a:lnTo>
                      <a:pt x="201" y="341"/>
                    </a:lnTo>
                    <a:lnTo>
                      <a:pt x="173" y="343"/>
                    </a:lnTo>
                    <a:lnTo>
                      <a:pt x="177" y="321"/>
                    </a:lnTo>
                    <a:lnTo>
                      <a:pt x="144" y="321"/>
                    </a:lnTo>
                    <a:lnTo>
                      <a:pt x="144" y="304"/>
                    </a:lnTo>
                    <a:lnTo>
                      <a:pt x="128" y="304"/>
                    </a:lnTo>
                    <a:lnTo>
                      <a:pt x="128" y="265"/>
                    </a:lnTo>
                    <a:lnTo>
                      <a:pt x="110" y="265"/>
                    </a:lnTo>
                    <a:lnTo>
                      <a:pt x="110" y="245"/>
                    </a:lnTo>
                    <a:lnTo>
                      <a:pt x="38" y="245"/>
                    </a:lnTo>
                    <a:lnTo>
                      <a:pt x="38" y="231"/>
                    </a:lnTo>
                    <a:lnTo>
                      <a:pt x="0" y="231"/>
                    </a:lnTo>
                    <a:lnTo>
                      <a:pt x="0" y="156"/>
                    </a:lnTo>
                    <a:lnTo>
                      <a:pt x="18" y="156"/>
                    </a:lnTo>
                    <a:lnTo>
                      <a:pt x="18" y="129"/>
                    </a:lnTo>
                    <a:lnTo>
                      <a:pt x="75" y="129"/>
                    </a:lnTo>
                    <a:lnTo>
                      <a:pt x="75" y="114"/>
                    </a:lnTo>
                    <a:lnTo>
                      <a:pt x="91" y="114"/>
                    </a:lnTo>
                    <a:lnTo>
                      <a:pt x="91" y="94"/>
                    </a:lnTo>
                    <a:lnTo>
                      <a:pt x="128" y="94"/>
                    </a:lnTo>
                    <a:lnTo>
                      <a:pt x="128" y="73"/>
                    </a:lnTo>
                    <a:lnTo>
                      <a:pt x="144" y="73"/>
                    </a:lnTo>
                    <a:lnTo>
                      <a:pt x="144" y="55"/>
                    </a:lnTo>
                    <a:lnTo>
                      <a:pt x="157" y="55"/>
                    </a:lnTo>
                    <a:lnTo>
                      <a:pt x="157" y="0"/>
                    </a:lnTo>
                    <a:lnTo>
                      <a:pt x="222" y="0"/>
                    </a:lnTo>
                    <a:lnTo>
                      <a:pt x="222" y="40"/>
                    </a:lnTo>
                    <a:lnTo>
                      <a:pt x="233" y="40"/>
                    </a:lnTo>
                    <a:lnTo>
                      <a:pt x="272" y="73"/>
                    </a:lnTo>
                    <a:lnTo>
                      <a:pt x="289" y="73"/>
                    </a:lnTo>
                    <a:lnTo>
                      <a:pt x="289" y="94"/>
                    </a:lnTo>
                    <a:lnTo>
                      <a:pt x="308" y="94"/>
                    </a:lnTo>
                    <a:lnTo>
                      <a:pt x="308" y="114"/>
                    </a:lnTo>
                    <a:lnTo>
                      <a:pt x="303" y="109"/>
                    </a:lnTo>
                    <a:close/>
                  </a:path>
                </a:pathLst>
              </a:custGeom>
              <a:grpFill/>
              <a:ln w="9525" cap="flat" cmpd="sng">
                <a:solidFill>
                  <a:schemeClr val="bg1"/>
                </a:solidFill>
                <a:prstDash val="solid"/>
                <a:round/>
                <a:headEnd type="none" w="med" len="med"/>
                <a:tailEnd type="none" w="med" len="med"/>
              </a:ln>
              <a:effectLst/>
            </p:spPr>
            <p:txBody>
              <a:bodyPr/>
              <a:lstStyle/>
              <a:p>
                <a:pPr marL="0" marR="0" lvl="0" indent="0" algn="ctr" defTabSz="914400" eaLnBrk="1" latinLnBrk="0" hangingPunct="1">
                  <a:spcBef>
                    <a:spcPts val="0"/>
                  </a:spcBef>
                  <a:spcAft>
                    <a:spcPts val="0"/>
                  </a:spcAft>
                  <a:buClrTx/>
                  <a:buSzTx/>
                  <a:buFontTx/>
                  <a:buNone/>
                  <a:defRPr/>
                </a:pPr>
                <a:endParaRPr kumimoji="0" lang="en-US" sz="800" b="0" i="0" u="none" strike="noStrike" kern="0" cap="none" spc="0" normalizeH="0" baseline="0" noProof="0">
                  <a:ln>
                    <a:noFill/>
                  </a:ln>
                  <a:solidFill>
                    <a:schemeClr val="tx1">
                      <a:lumMod val="85000"/>
                      <a:lumOff val="15000"/>
                    </a:schemeClr>
                  </a:solidFill>
                  <a:effectLst/>
                  <a:uLnTx/>
                  <a:uFillTx/>
                </a:endParaRPr>
              </a:p>
            </p:txBody>
          </p:sp>
          <p:sp>
            <p:nvSpPr>
              <p:cNvPr id="44" name="Freeform 37"/>
              <p:cNvSpPr/>
              <p:nvPr/>
            </p:nvSpPr>
            <p:spPr bwMode="auto">
              <a:xfrm>
                <a:off x="5319256" y="2730084"/>
                <a:ext cx="108622" cy="203298"/>
              </a:xfrm>
              <a:custGeom>
                <a:avLst/>
                <a:gdLst>
                  <a:gd name="T0" fmla="*/ 242 w 242"/>
                  <a:gd name="T1" fmla="*/ 36 h 487"/>
                  <a:gd name="T2" fmla="*/ 232 w 242"/>
                  <a:gd name="T3" fmla="*/ 99 h 487"/>
                  <a:gd name="T4" fmla="*/ 206 w 242"/>
                  <a:gd name="T5" fmla="*/ 170 h 487"/>
                  <a:gd name="T6" fmla="*/ 193 w 242"/>
                  <a:gd name="T7" fmla="*/ 240 h 487"/>
                  <a:gd name="T8" fmla="*/ 175 w 242"/>
                  <a:gd name="T9" fmla="*/ 297 h 487"/>
                  <a:gd name="T10" fmla="*/ 152 w 242"/>
                  <a:gd name="T11" fmla="*/ 350 h 487"/>
                  <a:gd name="T12" fmla="*/ 116 w 242"/>
                  <a:gd name="T13" fmla="*/ 412 h 487"/>
                  <a:gd name="T14" fmla="*/ 97 w 242"/>
                  <a:gd name="T15" fmla="*/ 487 h 487"/>
                  <a:gd name="T16" fmla="*/ 93 w 242"/>
                  <a:gd name="T17" fmla="*/ 462 h 487"/>
                  <a:gd name="T18" fmla="*/ 84 w 242"/>
                  <a:gd name="T19" fmla="*/ 443 h 487"/>
                  <a:gd name="T20" fmla="*/ 69 w 242"/>
                  <a:gd name="T21" fmla="*/ 430 h 487"/>
                  <a:gd name="T22" fmla="*/ 56 w 242"/>
                  <a:gd name="T23" fmla="*/ 420 h 487"/>
                  <a:gd name="T24" fmla="*/ 29 w 242"/>
                  <a:gd name="T25" fmla="*/ 399 h 487"/>
                  <a:gd name="T26" fmla="*/ 19 w 242"/>
                  <a:gd name="T27" fmla="*/ 381 h 487"/>
                  <a:gd name="T28" fmla="*/ 13 w 242"/>
                  <a:gd name="T29" fmla="*/ 362 h 487"/>
                  <a:gd name="T30" fmla="*/ 0 w 242"/>
                  <a:gd name="T31" fmla="*/ 247 h 487"/>
                  <a:gd name="T32" fmla="*/ 19 w 242"/>
                  <a:gd name="T33" fmla="*/ 193 h 487"/>
                  <a:gd name="T34" fmla="*/ 50 w 242"/>
                  <a:gd name="T35" fmla="*/ 140 h 487"/>
                  <a:gd name="T36" fmla="*/ 116 w 242"/>
                  <a:gd name="T37" fmla="*/ 42 h 487"/>
                  <a:gd name="T38" fmla="*/ 143 w 242"/>
                  <a:gd name="T39" fmla="*/ 30 h 487"/>
                  <a:gd name="T40" fmla="*/ 164 w 242"/>
                  <a:gd name="T41" fmla="*/ 18 h 487"/>
                  <a:gd name="T42" fmla="*/ 183 w 242"/>
                  <a:gd name="T43" fmla="*/ 4 h 487"/>
                  <a:gd name="T44" fmla="*/ 190 w 242"/>
                  <a:gd name="T45" fmla="*/ 0 h 487"/>
                  <a:gd name="T46" fmla="*/ 201 w 242"/>
                  <a:gd name="T47" fmla="*/ 5 h 487"/>
                  <a:gd name="T48" fmla="*/ 242 w 242"/>
                  <a:gd name="T49" fmla="*/ 36 h 4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42"/>
                  <a:gd name="T76" fmla="*/ 0 h 487"/>
                  <a:gd name="T77" fmla="*/ 242 w 242"/>
                  <a:gd name="T78" fmla="*/ 487 h 48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42" h="487">
                    <a:moveTo>
                      <a:pt x="242" y="36"/>
                    </a:moveTo>
                    <a:lnTo>
                      <a:pt x="232" y="99"/>
                    </a:lnTo>
                    <a:lnTo>
                      <a:pt x="206" y="170"/>
                    </a:lnTo>
                    <a:lnTo>
                      <a:pt x="193" y="240"/>
                    </a:lnTo>
                    <a:lnTo>
                      <a:pt x="175" y="297"/>
                    </a:lnTo>
                    <a:lnTo>
                      <a:pt x="152" y="350"/>
                    </a:lnTo>
                    <a:lnTo>
                      <a:pt x="116" y="412"/>
                    </a:lnTo>
                    <a:lnTo>
                      <a:pt x="97" y="487"/>
                    </a:lnTo>
                    <a:lnTo>
                      <a:pt x="93" y="462"/>
                    </a:lnTo>
                    <a:lnTo>
                      <a:pt x="84" y="443"/>
                    </a:lnTo>
                    <a:lnTo>
                      <a:pt x="69" y="430"/>
                    </a:lnTo>
                    <a:lnTo>
                      <a:pt x="56" y="420"/>
                    </a:lnTo>
                    <a:lnTo>
                      <a:pt x="29" y="399"/>
                    </a:lnTo>
                    <a:lnTo>
                      <a:pt x="19" y="381"/>
                    </a:lnTo>
                    <a:lnTo>
                      <a:pt x="13" y="362"/>
                    </a:lnTo>
                    <a:lnTo>
                      <a:pt x="0" y="247"/>
                    </a:lnTo>
                    <a:lnTo>
                      <a:pt x="19" y="193"/>
                    </a:lnTo>
                    <a:lnTo>
                      <a:pt x="50" y="140"/>
                    </a:lnTo>
                    <a:lnTo>
                      <a:pt x="116" y="42"/>
                    </a:lnTo>
                    <a:lnTo>
                      <a:pt x="143" y="30"/>
                    </a:lnTo>
                    <a:lnTo>
                      <a:pt x="164" y="18"/>
                    </a:lnTo>
                    <a:lnTo>
                      <a:pt x="183" y="4"/>
                    </a:lnTo>
                    <a:lnTo>
                      <a:pt x="190" y="0"/>
                    </a:lnTo>
                    <a:lnTo>
                      <a:pt x="201" y="5"/>
                    </a:lnTo>
                    <a:lnTo>
                      <a:pt x="242" y="36"/>
                    </a:lnTo>
                    <a:close/>
                  </a:path>
                </a:pathLst>
              </a:custGeom>
              <a:grpFill/>
              <a:ln w="9525" cap="flat" cmpd="sng">
                <a:solidFill>
                  <a:schemeClr val="bg1"/>
                </a:solidFill>
                <a:prstDash val="solid"/>
                <a:round/>
                <a:headEnd type="none" w="med" len="med"/>
                <a:tailEnd type="none" w="med" len="med"/>
              </a:ln>
              <a:effectLst/>
            </p:spPr>
            <p:txBody>
              <a:bodyPr/>
              <a:lstStyle/>
              <a:p>
                <a:pPr marL="0" marR="0" lvl="0" indent="0" algn="ctr" defTabSz="914400" eaLnBrk="1" latinLnBrk="0" hangingPunct="1">
                  <a:spcBef>
                    <a:spcPts val="0"/>
                  </a:spcBef>
                  <a:spcAft>
                    <a:spcPts val="0"/>
                  </a:spcAft>
                  <a:buClrTx/>
                  <a:buSzTx/>
                  <a:buFontTx/>
                  <a:buNone/>
                  <a:defRPr/>
                </a:pPr>
                <a:endParaRPr kumimoji="0" lang="en-US" sz="800" b="0" i="0" u="none" strike="noStrike" kern="0" cap="none" spc="0" normalizeH="0" baseline="0" noProof="0">
                  <a:ln>
                    <a:noFill/>
                  </a:ln>
                  <a:solidFill>
                    <a:schemeClr val="tx1">
                      <a:lumMod val="85000"/>
                      <a:lumOff val="15000"/>
                    </a:schemeClr>
                  </a:solidFill>
                  <a:effectLst/>
                  <a:uLnTx/>
                  <a:uFillTx/>
                </a:endParaRPr>
              </a:p>
            </p:txBody>
          </p:sp>
          <p:sp>
            <p:nvSpPr>
              <p:cNvPr id="45" name="Freeform 38"/>
              <p:cNvSpPr/>
              <p:nvPr/>
            </p:nvSpPr>
            <p:spPr bwMode="auto">
              <a:xfrm>
                <a:off x="4438206" y="2430080"/>
                <a:ext cx="235668" cy="235336"/>
              </a:xfrm>
              <a:custGeom>
                <a:avLst/>
                <a:gdLst>
                  <a:gd name="T0" fmla="*/ 122 w 371"/>
                  <a:gd name="T1" fmla="*/ 383 h 404"/>
                  <a:gd name="T2" fmla="*/ 14 w 371"/>
                  <a:gd name="T3" fmla="*/ 385 h 404"/>
                  <a:gd name="T4" fmla="*/ 40 w 371"/>
                  <a:gd name="T5" fmla="*/ 351 h 404"/>
                  <a:gd name="T6" fmla="*/ 22 w 371"/>
                  <a:gd name="T7" fmla="*/ 337 h 404"/>
                  <a:gd name="T8" fmla="*/ 18 w 371"/>
                  <a:gd name="T9" fmla="*/ 315 h 404"/>
                  <a:gd name="T10" fmla="*/ 10 w 371"/>
                  <a:gd name="T11" fmla="*/ 283 h 404"/>
                  <a:gd name="T12" fmla="*/ 16 w 371"/>
                  <a:gd name="T13" fmla="*/ 249 h 404"/>
                  <a:gd name="T14" fmla="*/ 64 w 371"/>
                  <a:gd name="T15" fmla="*/ 253 h 404"/>
                  <a:gd name="T16" fmla="*/ 72 w 371"/>
                  <a:gd name="T17" fmla="*/ 215 h 404"/>
                  <a:gd name="T18" fmla="*/ 110 w 371"/>
                  <a:gd name="T19" fmla="*/ 207 h 404"/>
                  <a:gd name="T20" fmla="*/ 144 w 371"/>
                  <a:gd name="T21" fmla="*/ 195 h 404"/>
                  <a:gd name="T22" fmla="*/ 156 w 371"/>
                  <a:gd name="T23" fmla="*/ 165 h 404"/>
                  <a:gd name="T24" fmla="*/ 156 w 371"/>
                  <a:gd name="T25" fmla="*/ 133 h 404"/>
                  <a:gd name="T26" fmla="*/ 170 w 371"/>
                  <a:gd name="T27" fmla="*/ 123 h 404"/>
                  <a:gd name="T28" fmla="*/ 184 w 371"/>
                  <a:gd name="T29" fmla="*/ 108 h 404"/>
                  <a:gd name="T30" fmla="*/ 200 w 371"/>
                  <a:gd name="T31" fmla="*/ 86 h 404"/>
                  <a:gd name="T32" fmla="*/ 214 w 371"/>
                  <a:gd name="T33" fmla="*/ 67 h 404"/>
                  <a:gd name="T34" fmla="*/ 234 w 371"/>
                  <a:gd name="T35" fmla="*/ 59 h 404"/>
                  <a:gd name="T36" fmla="*/ 232 w 371"/>
                  <a:gd name="T37" fmla="*/ 43 h 404"/>
                  <a:gd name="T38" fmla="*/ 229 w 371"/>
                  <a:gd name="T39" fmla="*/ 22 h 404"/>
                  <a:gd name="T40" fmla="*/ 240 w 371"/>
                  <a:gd name="T41" fmla="*/ 5 h 404"/>
                  <a:gd name="T42" fmla="*/ 270 w 371"/>
                  <a:gd name="T43" fmla="*/ 13 h 404"/>
                  <a:gd name="T44" fmla="*/ 291 w 371"/>
                  <a:gd name="T45" fmla="*/ 0 h 404"/>
                  <a:gd name="T46" fmla="*/ 307 w 371"/>
                  <a:gd name="T47" fmla="*/ 12 h 404"/>
                  <a:gd name="T48" fmla="*/ 320 w 371"/>
                  <a:gd name="T49" fmla="*/ 27 h 404"/>
                  <a:gd name="T50" fmla="*/ 348 w 371"/>
                  <a:gd name="T51" fmla="*/ 61 h 404"/>
                  <a:gd name="T52" fmla="*/ 368 w 371"/>
                  <a:gd name="T53" fmla="*/ 71 h 404"/>
                  <a:gd name="T54" fmla="*/ 364 w 371"/>
                  <a:gd name="T55" fmla="*/ 93 h 404"/>
                  <a:gd name="T56" fmla="*/ 354 w 371"/>
                  <a:gd name="T57" fmla="*/ 107 h 404"/>
                  <a:gd name="T58" fmla="*/ 336 w 371"/>
                  <a:gd name="T59" fmla="*/ 107 h 404"/>
                  <a:gd name="T60" fmla="*/ 332 w 371"/>
                  <a:gd name="T61" fmla="*/ 139 h 404"/>
                  <a:gd name="T62" fmla="*/ 318 w 371"/>
                  <a:gd name="T63" fmla="*/ 151 h 404"/>
                  <a:gd name="T64" fmla="*/ 242 w 371"/>
                  <a:gd name="T65" fmla="*/ 159 h 404"/>
                  <a:gd name="T66" fmla="*/ 246 w 371"/>
                  <a:gd name="T67" fmla="*/ 235 h 404"/>
                  <a:gd name="T68" fmla="*/ 275 w 371"/>
                  <a:gd name="T69" fmla="*/ 253 h 404"/>
                  <a:gd name="T70" fmla="*/ 288 w 371"/>
                  <a:gd name="T71" fmla="*/ 269 h 404"/>
                  <a:gd name="T72" fmla="*/ 304 w 371"/>
                  <a:gd name="T73" fmla="*/ 293 h 404"/>
                  <a:gd name="T74" fmla="*/ 320 w 371"/>
                  <a:gd name="T75" fmla="*/ 325 h 404"/>
                  <a:gd name="T76" fmla="*/ 316 w 371"/>
                  <a:gd name="T77" fmla="*/ 363 h 404"/>
                  <a:gd name="T78" fmla="*/ 316 w 371"/>
                  <a:gd name="T79" fmla="*/ 395 h 404"/>
                  <a:gd name="T80" fmla="*/ 256 w 371"/>
                  <a:gd name="T81" fmla="*/ 399 h 404"/>
                  <a:gd name="T82" fmla="*/ 250 w 371"/>
                  <a:gd name="T83" fmla="*/ 367 h 404"/>
                  <a:gd name="T84" fmla="*/ 242 w 371"/>
                  <a:gd name="T85" fmla="*/ 363 h 404"/>
                  <a:gd name="T86" fmla="*/ 244 w 371"/>
                  <a:gd name="T87" fmla="*/ 315 h 404"/>
                  <a:gd name="T88" fmla="*/ 232 w 371"/>
                  <a:gd name="T89" fmla="*/ 287 h 404"/>
                  <a:gd name="T90" fmla="*/ 216 w 371"/>
                  <a:gd name="T91" fmla="*/ 263 h 404"/>
                  <a:gd name="T92" fmla="*/ 166 w 371"/>
                  <a:gd name="T93" fmla="*/ 259 h 404"/>
                  <a:gd name="T94" fmla="*/ 168 w 371"/>
                  <a:gd name="T95" fmla="*/ 339 h 404"/>
                  <a:gd name="T96" fmla="*/ 122 w 371"/>
                  <a:gd name="T97" fmla="*/ 349 h 404"/>
                  <a:gd name="T98" fmla="*/ 122 w 371"/>
                  <a:gd name="T99" fmla="*/ 383 h 40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71"/>
                  <a:gd name="T151" fmla="*/ 0 h 404"/>
                  <a:gd name="T152" fmla="*/ 371 w 371"/>
                  <a:gd name="T153" fmla="*/ 404 h 40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71" h="404">
                    <a:moveTo>
                      <a:pt x="122" y="383"/>
                    </a:moveTo>
                    <a:cubicBezTo>
                      <a:pt x="126" y="381"/>
                      <a:pt x="28" y="390"/>
                      <a:pt x="14" y="385"/>
                    </a:cubicBezTo>
                    <a:cubicBezTo>
                      <a:pt x="0" y="380"/>
                      <a:pt x="39" y="359"/>
                      <a:pt x="40" y="351"/>
                    </a:cubicBezTo>
                    <a:cubicBezTo>
                      <a:pt x="41" y="343"/>
                      <a:pt x="26" y="343"/>
                      <a:pt x="22" y="337"/>
                    </a:cubicBezTo>
                    <a:cubicBezTo>
                      <a:pt x="18" y="331"/>
                      <a:pt x="20" y="324"/>
                      <a:pt x="18" y="315"/>
                    </a:cubicBezTo>
                    <a:cubicBezTo>
                      <a:pt x="16" y="306"/>
                      <a:pt x="10" y="294"/>
                      <a:pt x="10" y="283"/>
                    </a:cubicBezTo>
                    <a:cubicBezTo>
                      <a:pt x="10" y="272"/>
                      <a:pt x="7" y="254"/>
                      <a:pt x="16" y="249"/>
                    </a:cubicBezTo>
                    <a:cubicBezTo>
                      <a:pt x="25" y="244"/>
                      <a:pt x="55" y="259"/>
                      <a:pt x="64" y="253"/>
                    </a:cubicBezTo>
                    <a:cubicBezTo>
                      <a:pt x="73" y="247"/>
                      <a:pt x="64" y="223"/>
                      <a:pt x="72" y="215"/>
                    </a:cubicBezTo>
                    <a:cubicBezTo>
                      <a:pt x="80" y="207"/>
                      <a:pt x="98" y="210"/>
                      <a:pt x="110" y="207"/>
                    </a:cubicBezTo>
                    <a:cubicBezTo>
                      <a:pt x="122" y="204"/>
                      <a:pt x="136" y="202"/>
                      <a:pt x="144" y="195"/>
                    </a:cubicBezTo>
                    <a:cubicBezTo>
                      <a:pt x="152" y="188"/>
                      <a:pt x="154" y="175"/>
                      <a:pt x="156" y="165"/>
                    </a:cubicBezTo>
                    <a:cubicBezTo>
                      <a:pt x="158" y="155"/>
                      <a:pt x="154" y="140"/>
                      <a:pt x="156" y="133"/>
                    </a:cubicBezTo>
                    <a:cubicBezTo>
                      <a:pt x="158" y="126"/>
                      <a:pt x="165" y="127"/>
                      <a:pt x="170" y="123"/>
                    </a:cubicBezTo>
                    <a:cubicBezTo>
                      <a:pt x="175" y="119"/>
                      <a:pt x="179" y="114"/>
                      <a:pt x="184" y="108"/>
                    </a:cubicBezTo>
                    <a:cubicBezTo>
                      <a:pt x="189" y="102"/>
                      <a:pt x="195" y="93"/>
                      <a:pt x="200" y="86"/>
                    </a:cubicBezTo>
                    <a:cubicBezTo>
                      <a:pt x="205" y="79"/>
                      <a:pt x="208" y="71"/>
                      <a:pt x="214" y="67"/>
                    </a:cubicBezTo>
                    <a:cubicBezTo>
                      <a:pt x="220" y="63"/>
                      <a:pt x="231" y="63"/>
                      <a:pt x="234" y="59"/>
                    </a:cubicBezTo>
                    <a:cubicBezTo>
                      <a:pt x="237" y="55"/>
                      <a:pt x="233" y="49"/>
                      <a:pt x="232" y="43"/>
                    </a:cubicBezTo>
                    <a:cubicBezTo>
                      <a:pt x="231" y="37"/>
                      <a:pt x="228" y="28"/>
                      <a:pt x="229" y="22"/>
                    </a:cubicBezTo>
                    <a:cubicBezTo>
                      <a:pt x="230" y="16"/>
                      <a:pt x="233" y="6"/>
                      <a:pt x="240" y="5"/>
                    </a:cubicBezTo>
                    <a:cubicBezTo>
                      <a:pt x="247" y="4"/>
                      <a:pt x="262" y="14"/>
                      <a:pt x="270" y="13"/>
                    </a:cubicBezTo>
                    <a:cubicBezTo>
                      <a:pt x="278" y="12"/>
                      <a:pt x="285" y="0"/>
                      <a:pt x="291" y="0"/>
                    </a:cubicBezTo>
                    <a:cubicBezTo>
                      <a:pt x="297" y="0"/>
                      <a:pt x="302" y="7"/>
                      <a:pt x="307" y="12"/>
                    </a:cubicBezTo>
                    <a:cubicBezTo>
                      <a:pt x="312" y="17"/>
                      <a:pt x="313" y="19"/>
                      <a:pt x="320" y="27"/>
                    </a:cubicBezTo>
                    <a:cubicBezTo>
                      <a:pt x="327" y="35"/>
                      <a:pt x="340" y="54"/>
                      <a:pt x="348" y="61"/>
                    </a:cubicBezTo>
                    <a:cubicBezTo>
                      <a:pt x="356" y="68"/>
                      <a:pt x="365" y="66"/>
                      <a:pt x="368" y="71"/>
                    </a:cubicBezTo>
                    <a:cubicBezTo>
                      <a:pt x="371" y="76"/>
                      <a:pt x="366" y="87"/>
                      <a:pt x="364" y="93"/>
                    </a:cubicBezTo>
                    <a:cubicBezTo>
                      <a:pt x="362" y="99"/>
                      <a:pt x="359" y="105"/>
                      <a:pt x="354" y="107"/>
                    </a:cubicBezTo>
                    <a:cubicBezTo>
                      <a:pt x="349" y="109"/>
                      <a:pt x="340" y="102"/>
                      <a:pt x="336" y="107"/>
                    </a:cubicBezTo>
                    <a:cubicBezTo>
                      <a:pt x="332" y="112"/>
                      <a:pt x="335" y="132"/>
                      <a:pt x="332" y="139"/>
                    </a:cubicBezTo>
                    <a:cubicBezTo>
                      <a:pt x="329" y="146"/>
                      <a:pt x="333" y="148"/>
                      <a:pt x="318" y="151"/>
                    </a:cubicBezTo>
                    <a:cubicBezTo>
                      <a:pt x="303" y="154"/>
                      <a:pt x="254" y="145"/>
                      <a:pt x="242" y="159"/>
                    </a:cubicBezTo>
                    <a:cubicBezTo>
                      <a:pt x="230" y="173"/>
                      <a:pt x="241" y="219"/>
                      <a:pt x="246" y="235"/>
                    </a:cubicBezTo>
                    <a:cubicBezTo>
                      <a:pt x="251" y="251"/>
                      <a:pt x="268" y="247"/>
                      <a:pt x="275" y="253"/>
                    </a:cubicBezTo>
                    <a:cubicBezTo>
                      <a:pt x="282" y="259"/>
                      <a:pt x="284" y="262"/>
                      <a:pt x="288" y="269"/>
                    </a:cubicBezTo>
                    <a:cubicBezTo>
                      <a:pt x="293" y="275"/>
                      <a:pt x="299" y="284"/>
                      <a:pt x="304" y="293"/>
                    </a:cubicBezTo>
                    <a:cubicBezTo>
                      <a:pt x="309" y="302"/>
                      <a:pt x="318" y="313"/>
                      <a:pt x="320" y="325"/>
                    </a:cubicBezTo>
                    <a:cubicBezTo>
                      <a:pt x="322" y="337"/>
                      <a:pt x="317" y="351"/>
                      <a:pt x="316" y="363"/>
                    </a:cubicBezTo>
                    <a:cubicBezTo>
                      <a:pt x="315" y="375"/>
                      <a:pt x="326" y="389"/>
                      <a:pt x="316" y="395"/>
                    </a:cubicBezTo>
                    <a:cubicBezTo>
                      <a:pt x="306" y="401"/>
                      <a:pt x="267" y="404"/>
                      <a:pt x="256" y="399"/>
                    </a:cubicBezTo>
                    <a:cubicBezTo>
                      <a:pt x="245" y="394"/>
                      <a:pt x="252" y="373"/>
                      <a:pt x="250" y="367"/>
                    </a:cubicBezTo>
                    <a:cubicBezTo>
                      <a:pt x="248" y="361"/>
                      <a:pt x="243" y="372"/>
                      <a:pt x="242" y="363"/>
                    </a:cubicBezTo>
                    <a:cubicBezTo>
                      <a:pt x="241" y="354"/>
                      <a:pt x="246" y="328"/>
                      <a:pt x="244" y="315"/>
                    </a:cubicBezTo>
                    <a:cubicBezTo>
                      <a:pt x="242" y="302"/>
                      <a:pt x="237" y="296"/>
                      <a:pt x="232" y="287"/>
                    </a:cubicBezTo>
                    <a:cubicBezTo>
                      <a:pt x="227" y="278"/>
                      <a:pt x="227" y="268"/>
                      <a:pt x="216" y="263"/>
                    </a:cubicBezTo>
                    <a:cubicBezTo>
                      <a:pt x="205" y="258"/>
                      <a:pt x="174" y="247"/>
                      <a:pt x="166" y="259"/>
                    </a:cubicBezTo>
                    <a:cubicBezTo>
                      <a:pt x="158" y="271"/>
                      <a:pt x="175" y="324"/>
                      <a:pt x="168" y="339"/>
                    </a:cubicBezTo>
                    <a:cubicBezTo>
                      <a:pt x="161" y="354"/>
                      <a:pt x="130" y="342"/>
                      <a:pt x="122" y="349"/>
                    </a:cubicBezTo>
                    <a:cubicBezTo>
                      <a:pt x="114" y="356"/>
                      <a:pt x="118" y="385"/>
                      <a:pt x="122" y="383"/>
                    </a:cubicBezTo>
                    <a:close/>
                  </a:path>
                </a:pathLst>
              </a:custGeom>
              <a:grpFill/>
              <a:ln w="9525" cap="flat" cmpd="sng">
                <a:solidFill>
                  <a:schemeClr val="bg1"/>
                </a:solidFill>
                <a:prstDash val="solid"/>
                <a:round/>
                <a:headEnd type="none" w="med" len="med"/>
                <a:tailEnd type="none" w="med" len="med"/>
              </a:ln>
              <a:effectLst/>
            </p:spPr>
            <p:txBody>
              <a:bodyPr/>
              <a:lstStyle/>
              <a:p>
                <a:pPr marL="0" marR="0" lvl="0" indent="0" algn="ctr" defTabSz="914400" eaLnBrk="1" latinLnBrk="0" hangingPunct="1">
                  <a:spcBef>
                    <a:spcPts val="0"/>
                  </a:spcBef>
                  <a:spcAft>
                    <a:spcPts val="0"/>
                  </a:spcAft>
                  <a:buClrTx/>
                  <a:buSzTx/>
                  <a:buFontTx/>
                  <a:buNone/>
                  <a:defRPr/>
                </a:pPr>
                <a:endParaRPr kumimoji="0" lang="en-US" sz="800" b="0" i="0" u="none" strike="noStrike" kern="0" cap="none" spc="0" normalizeH="0" baseline="0" noProof="0">
                  <a:ln>
                    <a:noFill/>
                  </a:ln>
                  <a:solidFill>
                    <a:schemeClr val="tx1">
                      <a:lumMod val="85000"/>
                      <a:lumOff val="15000"/>
                    </a:schemeClr>
                  </a:solidFill>
                  <a:effectLst/>
                  <a:uLnTx/>
                  <a:uFillTx/>
                </a:endParaRPr>
              </a:p>
            </p:txBody>
          </p:sp>
        </p:grpSp>
        <p:graphicFrame>
          <p:nvGraphicFramePr>
            <p:cNvPr id="13" name="图表 12"/>
            <p:cNvGraphicFramePr/>
            <p:nvPr/>
          </p:nvGraphicFramePr>
          <p:xfrm>
            <a:off x="5269733" y="2538278"/>
            <a:ext cx="1480449" cy="986966"/>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14" name="图表 13"/>
            <p:cNvGraphicFramePr/>
            <p:nvPr/>
          </p:nvGraphicFramePr>
          <p:xfrm>
            <a:off x="3992126" y="3436737"/>
            <a:ext cx="1480449" cy="986966"/>
          </p:xfrm>
          <a:graphic>
            <a:graphicData uri="http://schemas.openxmlformats.org/drawingml/2006/chart">
              <c:chart xmlns:c="http://schemas.openxmlformats.org/drawingml/2006/chart" xmlns:r="http://schemas.openxmlformats.org/officeDocument/2006/relationships" r:id="rId2"/>
            </a:graphicData>
          </a:graphic>
        </p:graphicFrame>
      </p:grpSp>
      <p:sp>
        <p:nvSpPr>
          <p:cNvPr id="46" name="Freeform 32"/>
          <p:cNvSpPr/>
          <p:nvPr/>
        </p:nvSpPr>
        <p:spPr bwMode="auto">
          <a:xfrm>
            <a:off x="7688653" y="1845257"/>
            <a:ext cx="802217" cy="660610"/>
          </a:xfrm>
          <a:custGeom>
            <a:avLst/>
            <a:gdLst>
              <a:gd name="T0" fmla="*/ 1064 w 1213"/>
              <a:gd name="T1" fmla="*/ 456 h 1069"/>
              <a:gd name="T2" fmla="*/ 1000 w 1213"/>
              <a:gd name="T3" fmla="*/ 436 h 1069"/>
              <a:gd name="T4" fmla="*/ 916 w 1213"/>
              <a:gd name="T5" fmla="*/ 371 h 1069"/>
              <a:gd name="T6" fmla="*/ 916 w 1213"/>
              <a:gd name="T7" fmla="*/ 305 h 1069"/>
              <a:gd name="T8" fmla="*/ 935 w 1213"/>
              <a:gd name="T9" fmla="*/ 174 h 1069"/>
              <a:gd name="T10" fmla="*/ 935 w 1213"/>
              <a:gd name="T11" fmla="*/ 154 h 1069"/>
              <a:gd name="T12" fmla="*/ 892 w 1213"/>
              <a:gd name="T13" fmla="*/ 88 h 1069"/>
              <a:gd name="T14" fmla="*/ 848 w 1213"/>
              <a:gd name="T15" fmla="*/ 66 h 1069"/>
              <a:gd name="T16" fmla="*/ 695 w 1213"/>
              <a:gd name="T17" fmla="*/ 0 h 1069"/>
              <a:gd name="T18" fmla="*/ 676 w 1213"/>
              <a:gd name="T19" fmla="*/ 88 h 1069"/>
              <a:gd name="T20" fmla="*/ 717 w 1213"/>
              <a:gd name="T21" fmla="*/ 154 h 1069"/>
              <a:gd name="T22" fmla="*/ 698 w 1213"/>
              <a:gd name="T23" fmla="*/ 241 h 1069"/>
              <a:gd name="T24" fmla="*/ 629 w 1213"/>
              <a:gd name="T25" fmla="*/ 261 h 1069"/>
              <a:gd name="T26" fmla="*/ 610 w 1213"/>
              <a:gd name="T27" fmla="*/ 371 h 1069"/>
              <a:gd name="T28" fmla="*/ 282 w 1213"/>
              <a:gd name="T29" fmla="*/ 347 h 1069"/>
              <a:gd name="T30" fmla="*/ 109 w 1213"/>
              <a:gd name="T31" fmla="*/ 325 h 1069"/>
              <a:gd name="T32" fmla="*/ 24 w 1213"/>
              <a:gd name="T33" fmla="*/ 284 h 1069"/>
              <a:gd name="T34" fmla="*/ 0 w 1213"/>
              <a:gd name="T35" fmla="*/ 588 h 1069"/>
              <a:gd name="T36" fmla="*/ 19 w 1213"/>
              <a:gd name="T37" fmla="*/ 616 h 1069"/>
              <a:gd name="T38" fmla="*/ 81 w 1213"/>
              <a:gd name="T39" fmla="*/ 641 h 1069"/>
              <a:gd name="T40" fmla="*/ 81 w 1213"/>
              <a:gd name="T41" fmla="*/ 768 h 1069"/>
              <a:gd name="T42" fmla="*/ 63 w 1213"/>
              <a:gd name="T43" fmla="*/ 884 h 1069"/>
              <a:gd name="T44" fmla="*/ 172 w 1213"/>
              <a:gd name="T45" fmla="*/ 905 h 1069"/>
              <a:gd name="T46" fmla="*/ 252 w 1213"/>
              <a:gd name="T47" fmla="*/ 1013 h 1069"/>
              <a:gd name="T48" fmla="*/ 292 w 1213"/>
              <a:gd name="T49" fmla="*/ 950 h 1069"/>
              <a:gd name="T50" fmla="*/ 312 w 1213"/>
              <a:gd name="T51" fmla="*/ 890 h 1069"/>
              <a:gd name="T52" fmla="*/ 352 w 1213"/>
              <a:gd name="T53" fmla="*/ 851 h 1069"/>
              <a:gd name="T54" fmla="*/ 369 w 1213"/>
              <a:gd name="T55" fmla="*/ 737 h 1069"/>
              <a:gd name="T56" fmla="*/ 407 w 1213"/>
              <a:gd name="T57" fmla="*/ 694 h 1069"/>
              <a:gd name="T58" fmla="*/ 560 w 1213"/>
              <a:gd name="T59" fmla="*/ 635 h 1069"/>
              <a:gd name="T60" fmla="*/ 617 w 1213"/>
              <a:gd name="T61" fmla="*/ 694 h 1069"/>
              <a:gd name="T62" fmla="*/ 602 w 1213"/>
              <a:gd name="T63" fmla="*/ 737 h 1069"/>
              <a:gd name="T64" fmla="*/ 560 w 1213"/>
              <a:gd name="T65" fmla="*/ 754 h 1069"/>
              <a:gd name="T66" fmla="*/ 602 w 1213"/>
              <a:gd name="T67" fmla="*/ 1051 h 1069"/>
              <a:gd name="T68" fmla="*/ 677 w 1213"/>
              <a:gd name="T69" fmla="*/ 1030 h 1069"/>
              <a:gd name="T70" fmla="*/ 695 w 1213"/>
              <a:gd name="T71" fmla="*/ 950 h 1069"/>
              <a:gd name="T72" fmla="*/ 733 w 1213"/>
              <a:gd name="T73" fmla="*/ 911 h 1069"/>
              <a:gd name="T74" fmla="*/ 776 w 1213"/>
              <a:gd name="T75" fmla="*/ 873 h 1069"/>
              <a:gd name="T76" fmla="*/ 830 w 1213"/>
              <a:gd name="T77" fmla="*/ 851 h 1069"/>
              <a:gd name="T78" fmla="*/ 848 w 1213"/>
              <a:gd name="T79" fmla="*/ 813 h 1069"/>
              <a:gd name="T80" fmla="*/ 964 w 1213"/>
              <a:gd name="T81" fmla="*/ 793 h 1069"/>
              <a:gd name="T82" fmla="*/ 1022 w 1213"/>
              <a:gd name="T83" fmla="*/ 754 h 1069"/>
              <a:gd name="T84" fmla="*/ 1058 w 1213"/>
              <a:gd name="T85" fmla="*/ 713 h 1069"/>
              <a:gd name="T86" fmla="*/ 1079 w 1213"/>
              <a:gd name="T87" fmla="*/ 680 h 1069"/>
              <a:gd name="T88" fmla="*/ 1118 w 1213"/>
              <a:gd name="T89" fmla="*/ 659 h 1069"/>
              <a:gd name="T90" fmla="*/ 1137 w 1213"/>
              <a:gd name="T91" fmla="*/ 594 h 1069"/>
              <a:gd name="T92" fmla="*/ 1177 w 1213"/>
              <a:gd name="T93" fmla="*/ 554 h 1069"/>
              <a:gd name="T94" fmla="*/ 1194 w 1213"/>
              <a:gd name="T95" fmla="*/ 500 h 1069"/>
              <a:gd name="T96" fmla="*/ 1194 w 1213"/>
              <a:gd name="T97" fmla="*/ 522 h 106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213"/>
              <a:gd name="T148" fmla="*/ 0 h 1069"/>
              <a:gd name="T149" fmla="*/ 1213 w 1213"/>
              <a:gd name="T150" fmla="*/ 1069 h 106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213" h="1069">
                <a:moveTo>
                  <a:pt x="1194" y="496"/>
                </a:moveTo>
                <a:lnTo>
                  <a:pt x="1088" y="480"/>
                </a:lnTo>
                <a:lnTo>
                  <a:pt x="1064" y="456"/>
                </a:lnTo>
                <a:lnTo>
                  <a:pt x="1022" y="456"/>
                </a:lnTo>
                <a:lnTo>
                  <a:pt x="1022" y="436"/>
                </a:lnTo>
                <a:lnTo>
                  <a:pt x="1000" y="436"/>
                </a:lnTo>
                <a:lnTo>
                  <a:pt x="1000" y="392"/>
                </a:lnTo>
                <a:lnTo>
                  <a:pt x="916" y="392"/>
                </a:lnTo>
                <a:lnTo>
                  <a:pt x="916" y="371"/>
                </a:lnTo>
                <a:lnTo>
                  <a:pt x="892" y="371"/>
                </a:lnTo>
                <a:lnTo>
                  <a:pt x="892" y="325"/>
                </a:lnTo>
                <a:lnTo>
                  <a:pt x="916" y="305"/>
                </a:lnTo>
                <a:lnTo>
                  <a:pt x="916" y="220"/>
                </a:lnTo>
                <a:lnTo>
                  <a:pt x="935" y="220"/>
                </a:lnTo>
                <a:lnTo>
                  <a:pt x="935" y="174"/>
                </a:lnTo>
                <a:lnTo>
                  <a:pt x="958" y="174"/>
                </a:lnTo>
                <a:lnTo>
                  <a:pt x="958" y="154"/>
                </a:lnTo>
                <a:lnTo>
                  <a:pt x="935" y="154"/>
                </a:lnTo>
                <a:lnTo>
                  <a:pt x="935" y="112"/>
                </a:lnTo>
                <a:lnTo>
                  <a:pt x="892" y="112"/>
                </a:lnTo>
                <a:lnTo>
                  <a:pt x="892" y="88"/>
                </a:lnTo>
                <a:lnTo>
                  <a:pt x="871" y="88"/>
                </a:lnTo>
                <a:lnTo>
                  <a:pt x="871" y="66"/>
                </a:lnTo>
                <a:lnTo>
                  <a:pt x="848" y="66"/>
                </a:lnTo>
                <a:lnTo>
                  <a:pt x="808" y="22"/>
                </a:lnTo>
                <a:lnTo>
                  <a:pt x="739" y="22"/>
                </a:lnTo>
                <a:lnTo>
                  <a:pt x="695" y="0"/>
                </a:lnTo>
                <a:lnTo>
                  <a:pt x="698" y="22"/>
                </a:lnTo>
                <a:lnTo>
                  <a:pt x="676" y="47"/>
                </a:lnTo>
                <a:lnTo>
                  <a:pt x="676" y="88"/>
                </a:lnTo>
                <a:lnTo>
                  <a:pt x="698" y="88"/>
                </a:lnTo>
                <a:lnTo>
                  <a:pt x="698" y="129"/>
                </a:lnTo>
                <a:lnTo>
                  <a:pt x="717" y="154"/>
                </a:lnTo>
                <a:lnTo>
                  <a:pt x="717" y="220"/>
                </a:lnTo>
                <a:lnTo>
                  <a:pt x="698" y="220"/>
                </a:lnTo>
                <a:lnTo>
                  <a:pt x="698" y="241"/>
                </a:lnTo>
                <a:lnTo>
                  <a:pt x="652" y="241"/>
                </a:lnTo>
                <a:lnTo>
                  <a:pt x="652" y="261"/>
                </a:lnTo>
                <a:lnTo>
                  <a:pt x="629" y="261"/>
                </a:lnTo>
                <a:lnTo>
                  <a:pt x="629" y="305"/>
                </a:lnTo>
                <a:lnTo>
                  <a:pt x="610" y="305"/>
                </a:lnTo>
                <a:lnTo>
                  <a:pt x="610" y="371"/>
                </a:lnTo>
                <a:lnTo>
                  <a:pt x="436" y="371"/>
                </a:lnTo>
                <a:lnTo>
                  <a:pt x="414" y="347"/>
                </a:lnTo>
                <a:lnTo>
                  <a:pt x="282" y="347"/>
                </a:lnTo>
                <a:lnTo>
                  <a:pt x="282" y="371"/>
                </a:lnTo>
                <a:lnTo>
                  <a:pt x="154" y="371"/>
                </a:lnTo>
                <a:lnTo>
                  <a:pt x="109" y="325"/>
                </a:lnTo>
                <a:lnTo>
                  <a:pt x="109" y="305"/>
                </a:lnTo>
                <a:lnTo>
                  <a:pt x="91" y="284"/>
                </a:lnTo>
                <a:lnTo>
                  <a:pt x="24" y="284"/>
                </a:lnTo>
                <a:lnTo>
                  <a:pt x="24" y="564"/>
                </a:lnTo>
                <a:lnTo>
                  <a:pt x="0" y="564"/>
                </a:lnTo>
                <a:lnTo>
                  <a:pt x="0" y="588"/>
                </a:lnTo>
                <a:lnTo>
                  <a:pt x="24" y="588"/>
                </a:lnTo>
                <a:lnTo>
                  <a:pt x="24" y="619"/>
                </a:lnTo>
                <a:lnTo>
                  <a:pt x="19" y="616"/>
                </a:lnTo>
                <a:lnTo>
                  <a:pt x="44" y="619"/>
                </a:lnTo>
                <a:lnTo>
                  <a:pt x="44" y="641"/>
                </a:lnTo>
                <a:lnTo>
                  <a:pt x="81" y="641"/>
                </a:lnTo>
                <a:lnTo>
                  <a:pt x="96" y="661"/>
                </a:lnTo>
                <a:lnTo>
                  <a:pt x="96" y="751"/>
                </a:lnTo>
                <a:lnTo>
                  <a:pt x="81" y="768"/>
                </a:lnTo>
                <a:lnTo>
                  <a:pt x="81" y="788"/>
                </a:lnTo>
                <a:lnTo>
                  <a:pt x="63" y="788"/>
                </a:lnTo>
                <a:lnTo>
                  <a:pt x="63" y="884"/>
                </a:lnTo>
                <a:lnTo>
                  <a:pt x="149" y="884"/>
                </a:lnTo>
                <a:lnTo>
                  <a:pt x="149" y="905"/>
                </a:lnTo>
                <a:lnTo>
                  <a:pt x="172" y="905"/>
                </a:lnTo>
                <a:lnTo>
                  <a:pt x="208" y="940"/>
                </a:lnTo>
                <a:lnTo>
                  <a:pt x="251" y="1014"/>
                </a:lnTo>
                <a:lnTo>
                  <a:pt x="252" y="1013"/>
                </a:lnTo>
                <a:lnTo>
                  <a:pt x="274" y="990"/>
                </a:lnTo>
                <a:lnTo>
                  <a:pt x="274" y="950"/>
                </a:lnTo>
                <a:lnTo>
                  <a:pt x="292" y="950"/>
                </a:lnTo>
                <a:lnTo>
                  <a:pt x="292" y="932"/>
                </a:lnTo>
                <a:lnTo>
                  <a:pt x="312" y="932"/>
                </a:lnTo>
                <a:lnTo>
                  <a:pt x="312" y="890"/>
                </a:lnTo>
                <a:lnTo>
                  <a:pt x="330" y="890"/>
                </a:lnTo>
                <a:lnTo>
                  <a:pt x="330" y="851"/>
                </a:lnTo>
                <a:lnTo>
                  <a:pt x="352" y="851"/>
                </a:lnTo>
                <a:lnTo>
                  <a:pt x="352" y="773"/>
                </a:lnTo>
                <a:lnTo>
                  <a:pt x="369" y="773"/>
                </a:lnTo>
                <a:lnTo>
                  <a:pt x="369" y="737"/>
                </a:lnTo>
                <a:lnTo>
                  <a:pt x="386" y="713"/>
                </a:lnTo>
                <a:lnTo>
                  <a:pt x="386" y="694"/>
                </a:lnTo>
                <a:lnTo>
                  <a:pt x="407" y="694"/>
                </a:lnTo>
                <a:lnTo>
                  <a:pt x="407" y="680"/>
                </a:lnTo>
                <a:lnTo>
                  <a:pt x="560" y="680"/>
                </a:lnTo>
                <a:lnTo>
                  <a:pt x="560" y="635"/>
                </a:lnTo>
                <a:lnTo>
                  <a:pt x="637" y="635"/>
                </a:lnTo>
                <a:lnTo>
                  <a:pt x="637" y="694"/>
                </a:lnTo>
                <a:lnTo>
                  <a:pt x="617" y="694"/>
                </a:lnTo>
                <a:lnTo>
                  <a:pt x="617" y="713"/>
                </a:lnTo>
                <a:lnTo>
                  <a:pt x="602" y="713"/>
                </a:lnTo>
                <a:lnTo>
                  <a:pt x="602" y="737"/>
                </a:lnTo>
                <a:lnTo>
                  <a:pt x="579" y="737"/>
                </a:lnTo>
                <a:lnTo>
                  <a:pt x="579" y="754"/>
                </a:lnTo>
                <a:lnTo>
                  <a:pt x="560" y="754"/>
                </a:lnTo>
                <a:lnTo>
                  <a:pt x="560" y="1069"/>
                </a:lnTo>
                <a:lnTo>
                  <a:pt x="602" y="1069"/>
                </a:lnTo>
                <a:lnTo>
                  <a:pt x="602" y="1051"/>
                </a:lnTo>
                <a:lnTo>
                  <a:pt x="637" y="1051"/>
                </a:lnTo>
                <a:lnTo>
                  <a:pt x="637" y="1030"/>
                </a:lnTo>
                <a:lnTo>
                  <a:pt x="677" y="1030"/>
                </a:lnTo>
                <a:lnTo>
                  <a:pt x="677" y="990"/>
                </a:lnTo>
                <a:lnTo>
                  <a:pt x="695" y="990"/>
                </a:lnTo>
                <a:lnTo>
                  <a:pt x="695" y="950"/>
                </a:lnTo>
                <a:lnTo>
                  <a:pt x="715" y="932"/>
                </a:lnTo>
                <a:lnTo>
                  <a:pt x="715" y="911"/>
                </a:lnTo>
                <a:lnTo>
                  <a:pt x="733" y="911"/>
                </a:lnTo>
                <a:lnTo>
                  <a:pt x="733" y="890"/>
                </a:lnTo>
                <a:lnTo>
                  <a:pt x="776" y="890"/>
                </a:lnTo>
                <a:lnTo>
                  <a:pt x="776" y="873"/>
                </a:lnTo>
                <a:lnTo>
                  <a:pt x="808" y="873"/>
                </a:lnTo>
                <a:lnTo>
                  <a:pt x="808" y="851"/>
                </a:lnTo>
                <a:lnTo>
                  <a:pt x="830" y="851"/>
                </a:lnTo>
                <a:lnTo>
                  <a:pt x="830" y="835"/>
                </a:lnTo>
                <a:lnTo>
                  <a:pt x="848" y="835"/>
                </a:lnTo>
                <a:lnTo>
                  <a:pt x="848" y="813"/>
                </a:lnTo>
                <a:lnTo>
                  <a:pt x="908" y="813"/>
                </a:lnTo>
                <a:lnTo>
                  <a:pt x="924" y="793"/>
                </a:lnTo>
                <a:lnTo>
                  <a:pt x="964" y="793"/>
                </a:lnTo>
                <a:lnTo>
                  <a:pt x="964" y="773"/>
                </a:lnTo>
                <a:lnTo>
                  <a:pt x="1022" y="773"/>
                </a:lnTo>
                <a:lnTo>
                  <a:pt x="1022" y="754"/>
                </a:lnTo>
                <a:lnTo>
                  <a:pt x="1039" y="737"/>
                </a:lnTo>
                <a:lnTo>
                  <a:pt x="1039" y="713"/>
                </a:lnTo>
                <a:lnTo>
                  <a:pt x="1058" y="713"/>
                </a:lnTo>
                <a:lnTo>
                  <a:pt x="1058" y="694"/>
                </a:lnTo>
                <a:lnTo>
                  <a:pt x="1079" y="694"/>
                </a:lnTo>
                <a:lnTo>
                  <a:pt x="1079" y="680"/>
                </a:lnTo>
                <a:lnTo>
                  <a:pt x="1096" y="680"/>
                </a:lnTo>
                <a:lnTo>
                  <a:pt x="1096" y="659"/>
                </a:lnTo>
                <a:lnTo>
                  <a:pt x="1118" y="659"/>
                </a:lnTo>
                <a:lnTo>
                  <a:pt x="1118" y="635"/>
                </a:lnTo>
                <a:lnTo>
                  <a:pt x="1137" y="635"/>
                </a:lnTo>
                <a:lnTo>
                  <a:pt x="1137" y="594"/>
                </a:lnTo>
                <a:lnTo>
                  <a:pt x="1153" y="594"/>
                </a:lnTo>
                <a:lnTo>
                  <a:pt x="1153" y="554"/>
                </a:lnTo>
                <a:lnTo>
                  <a:pt x="1177" y="554"/>
                </a:lnTo>
                <a:lnTo>
                  <a:pt x="1177" y="537"/>
                </a:lnTo>
                <a:lnTo>
                  <a:pt x="1194" y="522"/>
                </a:lnTo>
                <a:lnTo>
                  <a:pt x="1194" y="500"/>
                </a:lnTo>
                <a:lnTo>
                  <a:pt x="1213" y="500"/>
                </a:lnTo>
                <a:lnTo>
                  <a:pt x="1194" y="500"/>
                </a:lnTo>
                <a:lnTo>
                  <a:pt x="1194" y="522"/>
                </a:lnTo>
                <a:lnTo>
                  <a:pt x="1177" y="537"/>
                </a:lnTo>
                <a:lnTo>
                  <a:pt x="1194" y="496"/>
                </a:lnTo>
                <a:close/>
              </a:path>
            </a:pathLst>
          </a:custGeom>
          <a:solidFill>
            <a:srgbClr val="F2622A"/>
          </a:solidFill>
          <a:ln w="9525" cap="flat" cmpd="sng">
            <a:solidFill>
              <a:schemeClr val="bg1"/>
            </a:solidFill>
            <a:prstDash val="solid"/>
            <a:round/>
            <a:headEnd type="none" w="med" len="med"/>
            <a:tailEnd type="none" w="med" len="med"/>
          </a:ln>
          <a:effectLst>
            <a:outerShdw blurRad="50800" dist="38100" algn="l" rotWithShape="0">
              <a:prstClr val="black">
                <a:alpha val="40000"/>
              </a:prstClr>
            </a:outerShdw>
          </a:effectLst>
        </p:spPr>
        <p:txBody>
          <a:bodyPr/>
          <a:lstStyle/>
          <a:p>
            <a:pPr marL="0" marR="0" lvl="0" indent="0" algn="ctr" defTabSz="914400" eaLnBrk="1" latinLnBrk="0" hangingPunct="1">
              <a:spcBef>
                <a:spcPts val="0"/>
              </a:spcBef>
              <a:spcAft>
                <a:spcPts val="0"/>
              </a:spcAft>
              <a:buClrTx/>
              <a:buSzTx/>
              <a:buFontTx/>
              <a:buNone/>
              <a:defRPr/>
            </a:pPr>
            <a:endParaRPr kumimoji="0" lang="en-US" sz="800" b="0" i="0" u="none" strike="noStrike" kern="0" cap="none" spc="0" normalizeH="0" baseline="0" noProof="0">
              <a:ln>
                <a:noFill/>
              </a:ln>
              <a:solidFill>
                <a:schemeClr val="tx1">
                  <a:lumMod val="85000"/>
                  <a:lumOff val="15000"/>
                </a:schemeClr>
              </a:solidFill>
              <a:effectLst/>
              <a:uLnTx/>
              <a:uFillTx/>
            </a:endParaRPr>
          </a:p>
        </p:txBody>
      </p:sp>
      <p:sp>
        <p:nvSpPr>
          <p:cNvPr id="47" name="Freeform 21"/>
          <p:cNvSpPr/>
          <p:nvPr/>
        </p:nvSpPr>
        <p:spPr bwMode="auto">
          <a:xfrm>
            <a:off x="7804021" y="3037204"/>
            <a:ext cx="571480" cy="899268"/>
          </a:xfrm>
          <a:custGeom>
            <a:avLst/>
            <a:gdLst>
              <a:gd name="T0" fmla="*/ 201 w 864"/>
              <a:gd name="T1" fmla="*/ 364 h 1457"/>
              <a:gd name="T2" fmla="*/ 342 w 864"/>
              <a:gd name="T3" fmla="*/ 202 h 1457"/>
              <a:gd name="T4" fmla="*/ 381 w 864"/>
              <a:gd name="T5" fmla="*/ 180 h 1457"/>
              <a:gd name="T6" fmla="*/ 417 w 864"/>
              <a:gd name="T7" fmla="*/ 164 h 1457"/>
              <a:gd name="T8" fmla="*/ 469 w 864"/>
              <a:gd name="T9" fmla="*/ 150 h 1457"/>
              <a:gd name="T10" fmla="*/ 486 w 864"/>
              <a:gd name="T11" fmla="*/ 109 h 1457"/>
              <a:gd name="T12" fmla="*/ 505 w 864"/>
              <a:gd name="T13" fmla="*/ 91 h 1457"/>
              <a:gd name="T14" fmla="*/ 519 w 864"/>
              <a:gd name="T15" fmla="*/ 71 h 1457"/>
              <a:gd name="T16" fmla="*/ 539 w 864"/>
              <a:gd name="T17" fmla="*/ 53 h 1457"/>
              <a:gd name="T18" fmla="*/ 578 w 864"/>
              <a:gd name="T19" fmla="*/ 0 h 1457"/>
              <a:gd name="T20" fmla="*/ 720 w 864"/>
              <a:gd name="T21" fmla="*/ 180 h 1457"/>
              <a:gd name="T22" fmla="*/ 703 w 864"/>
              <a:gd name="T23" fmla="*/ 218 h 1457"/>
              <a:gd name="T24" fmla="*/ 682 w 864"/>
              <a:gd name="T25" fmla="*/ 292 h 1457"/>
              <a:gd name="T26" fmla="*/ 703 w 864"/>
              <a:gd name="T27" fmla="*/ 389 h 1457"/>
              <a:gd name="T28" fmla="*/ 682 w 864"/>
              <a:gd name="T29" fmla="*/ 403 h 1457"/>
              <a:gd name="T30" fmla="*/ 659 w 864"/>
              <a:gd name="T31" fmla="*/ 645 h 1457"/>
              <a:gd name="T32" fmla="*/ 682 w 864"/>
              <a:gd name="T33" fmla="*/ 956 h 1457"/>
              <a:gd name="T34" fmla="*/ 703 w 864"/>
              <a:gd name="T35" fmla="*/ 992 h 1457"/>
              <a:gd name="T36" fmla="*/ 720 w 864"/>
              <a:gd name="T37" fmla="*/ 1050 h 1457"/>
              <a:gd name="T38" fmla="*/ 738 w 864"/>
              <a:gd name="T39" fmla="*/ 1087 h 1457"/>
              <a:gd name="T40" fmla="*/ 755 w 864"/>
              <a:gd name="T41" fmla="*/ 1143 h 1457"/>
              <a:gd name="T42" fmla="*/ 771 w 864"/>
              <a:gd name="T43" fmla="*/ 1181 h 1457"/>
              <a:gd name="T44" fmla="*/ 788 w 864"/>
              <a:gd name="T45" fmla="*/ 1217 h 1457"/>
              <a:gd name="T46" fmla="*/ 805 w 864"/>
              <a:gd name="T47" fmla="*/ 1236 h 1457"/>
              <a:gd name="T48" fmla="*/ 864 w 864"/>
              <a:gd name="T49" fmla="*/ 1364 h 1457"/>
              <a:gd name="T50" fmla="*/ 805 w 864"/>
              <a:gd name="T51" fmla="*/ 1350 h 1457"/>
              <a:gd name="T52" fmla="*/ 755 w 864"/>
              <a:gd name="T53" fmla="*/ 1364 h 1457"/>
              <a:gd name="T54" fmla="*/ 593 w 864"/>
              <a:gd name="T55" fmla="*/ 1398 h 1457"/>
              <a:gd name="T56" fmla="*/ 578 w 864"/>
              <a:gd name="T57" fmla="*/ 1441 h 1457"/>
              <a:gd name="T58" fmla="*/ 555 w 864"/>
              <a:gd name="T59" fmla="*/ 1457 h 1457"/>
              <a:gd name="T60" fmla="*/ 486 w 864"/>
              <a:gd name="T61" fmla="*/ 1441 h 1457"/>
              <a:gd name="T62" fmla="*/ 272 w 864"/>
              <a:gd name="T63" fmla="*/ 1420 h 1457"/>
              <a:gd name="T64" fmla="*/ 255 w 864"/>
              <a:gd name="T65" fmla="*/ 1398 h 1457"/>
              <a:gd name="T66" fmla="*/ 237 w 864"/>
              <a:gd name="T67" fmla="*/ 1382 h 1457"/>
              <a:gd name="T68" fmla="*/ 218 w 864"/>
              <a:gd name="T69" fmla="*/ 1364 h 1457"/>
              <a:gd name="T70" fmla="*/ 167 w 864"/>
              <a:gd name="T71" fmla="*/ 1350 h 1457"/>
              <a:gd name="T72" fmla="*/ 131 w 864"/>
              <a:gd name="T73" fmla="*/ 1329 h 1457"/>
              <a:gd name="T74" fmla="*/ 113 w 864"/>
              <a:gd name="T75" fmla="*/ 1288 h 1457"/>
              <a:gd name="T76" fmla="*/ 76 w 864"/>
              <a:gd name="T77" fmla="*/ 1270 h 1457"/>
              <a:gd name="T78" fmla="*/ 60 w 864"/>
              <a:gd name="T79" fmla="*/ 1236 h 1457"/>
              <a:gd name="T80" fmla="*/ 39 w 864"/>
              <a:gd name="T81" fmla="*/ 1217 h 1457"/>
              <a:gd name="T82" fmla="*/ 0 w 864"/>
              <a:gd name="T83" fmla="*/ 1147 h 1457"/>
              <a:gd name="T84" fmla="*/ 4 w 864"/>
              <a:gd name="T85" fmla="*/ 1133 h 1457"/>
              <a:gd name="T86" fmla="*/ 22 w 864"/>
              <a:gd name="T87" fmla="*/ 1094 h 1457"/>
              <a:gd name="T88" fmla="*/ 39 w 864"/>
              <a:gd name="T89" fmla="*/ 933 h 1457"/>
              <a:gd name="T90" fmla="*/ 57 w 864"/>
              <a:gd name="T91" fmla="*/ 910 h 1457"/>
              <a:gd name="T92" fmla="*/ 73 w 864"/>
              <a:gd name="T93" fmla="*/ 895 h 1457"/>
              <a:gd name="T94" fmla="*/ 89 w 864"/>
              <a:gd name="T95" fmla="*/ 839 h 1457"/>
              <a:gd name="T96" fmla="*/ 339 w 864"/>
              <a:gd name="T97" fmla="*/ 877 h 1457"/>
              <a:gd name="T98" fmla="*/ 358 w 864"/>
              <a:gd name="T99" fmla="*/ 895 h 1457"/>
              <a:gd name="T100" fmla="*/ 395 w 864"/>
              <a:gd name="T101" fmla="*/ 670 h 1457"/>
              <a:gd name="T102" fmla="*/ 432 w 864"/>
              <a:gd name="T103" fmla="*/ 654 h 1457"/>
              <a:gd name="T104" fmla="*/ 446 w 864"/>
              <a:gd name="T105" fmla="*/ 632 h 1457"/>
              <a:gd name="T106" fmla="*/ 395 w 864"/>
              <a:gd name="T107" fmla="*/ 580 h 1457"/>
              <a:gd name="T108" fmla="*/ 254 w 864"/>
              <a:gd name="T109" fmla="*/ 507 h 1457"/>
              <a:gd name="T110" fmla="*/ 184 w 864"/>
              <a:gd name="T111" fmla="*/ 489 h 1457"/>
              <a:gd name="T112" fmla="*/ 162 w 864"/>
              <a:gd name="T113" fmla="*/ 451 h 1457"/>
              <a:gd name="T114" fmla="*/ 144 w 864"/>
              <a:gd name="T115" fmla="*/ 290 h 145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864"/>
              <a:gd name="T175" fmla="*/ 0 h 1457"/>
              <a:gd name="T176" fmla="*/ 864 w 864"/>
              <a:gd name="T177" fmla="*/ 1457 h 145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864" h="1457">
                <a:moveTo>
                  <a:pt x="148" y="264"/>
                </a:moveTo>
                <a:lnTo>
                  <a:pt x="201" y="364"/>
                </a:lnTo>
                <a:lnTo>
                  <a:pt x="342" y="364"/>
                </a:lnTo>
                <a:lnTo>
                  <a:pt x="342" y="202"/>
                </a:lnTo>
                <a:lnTo>
                  <a:pt x="358" y="180"/>
                </a:lnTo>
                <a:lnTo>
                  <a:pt x="381" y="180"/>
                </a:lnTo>
                <a:lnTo>
                  <a:pt x="399" y="164"/>
                </a:lnTo>
                <a:lnTo>
                  <a:pt x="417" y="164"/>
                </a:lnTo>
                <a:lnTo>
                  <a:pt x="449" y="150"/>
                </a:lnTo>
                <a:lnTo>
                  <a:pt x="469" y="150"/>
                </a:lnTo>
                <a:lnTo>
                  <a:pt x="469" y="109"/>
                </a:lnTo>
                <a:lnTo>
                  <a:pt x="486" y="109"/>
                </a:lnTo>
                <a:lnTo>
                  <a:pt x="486" y="91"/>
                </a:lnTo>
                <a:lnTo>
                  <a:pt x="505" y="91"/>
                </a:lnTo>
                <a:lnTo>
                  <a:pt x="505" y="71"/>
                </a:lnTo>
                <a:lnTo>
                  <a:pt x="519" y="71"/>
                </a:lnTo>
                <a:lnTo>
                  <a:pt x="519" y="53"/>
                </a:lnTo>
                <a:lnTo>
                  <a:pt x="539" y="53"/>
                </a:lnTo>
                <a:lnTo>
                  <a:pt x="539" y="33"/>
                </a:lnTo>
                <a:lnTo>
                  <a:pt x="578" y="0"/>
                </a:lnTo>
                <a:lnTo>
                  <a:pt x="720" y="0"/>
                </a:lnTo>
                <a:lnTo>
                  <a:pt x="720" y="180"/>
                </a:lnTo>
                <a:lnTo>
                  <a:pt x="703" y="202"/>
                </a:lnTo>
                <a:lnTo>
                  <a:pt x="703" y="218"/>
                </a:lnTo>
                <a:lnTo>
                  <a:pt x="682" y="218"/>
                </a:lnTo>
                <a:lnTo>
                  <a:pt x="682" y="292"/>
                </a:lnTo>
                <a:lnTo>
                  <a:pt x="703" y="292"/>
                </a:lnTo>
                <a:lnTo>
                  <a:pt x="703" y="389"/>
                </a:lnTo>
                <a:lnTo>
                  <a:pt x="682" y="389"/>
                </a:lnTo>
                <a:lnTo>
                  <a:pt x="682" y="403"/>
                </a:lnTo>
                <a:lnTo>
                  <a:pt x="659" y="426"/>
                </a:lnTo>
                <a:lnTo>
                  <a:pt x="659" y="645"/>
                </a:lnTo>
                <a:lnTo>
                  <a:pt x="682" y="645"/>
                </a:lnTo>
                <a:lnTo>
                  <a:pt x="682" y="956"/>
                </a:lnTo>
                <a:lnTo>
                  <a:pt x="703" y="956"/>
                </a:lnTo>
                <a:lnTo>
                  <a:pt x="703" y="992"/>
                </a:lnTo>
                <a:lnTo>
                  <a:pt x="720" y="992"/>
                </a:lnTo>
                <a:lnTo>
                  <a:pt x="720" y="1050"/>
                </a:lnTo>
                <a:lnTo>
                  <a:pt x="738" y="1050"/>
                </a:lnTo>
                <a:lnTo>
                  <a:pt x="738" y="1087"/>
                </a:lnTo>
                <a:lnTo>
                  <a:pt x="755" y="1087"/>
                </a:lnTo>
                <a:lnTo>
                  <a:pt x="755" y="1143"/>
                </a:lnTo>
                <a:lnTo>
                  <a:pt x="771" y="1161"/>
                </a:lnTo>
                <a:lnTo>
                  <a:pt x="771" y="1181"/>
                </a:lnTo>
                <a:lnTo>
                  <a:pt x="788" y="1181"/>
                </a:lnTo>
                <a:lnTo>
                  <a:pt x="788" y="1217"/>
                </a:lnTo>
                <a:lnTo>
                  <a:pt x="805" y="1217"/>
                </a:lnTo>
                <a:lnTo>
                  <a:pt x="805" y="1236"/>
                </a:lnTo>
                <a:lnTo>
                  <a:pt x="864" y="1288"/>
                </a:lnTo>
                <a:lnTo>
                  <a:pt x="864" y="1364"/>
                </a:lnTo>
                <a:lnTo>
                  <a:pt x="805" y="1364"/>
                </a:lnTo>
                <a:lnTo>
                  <a:pt x="805" y="1350"/>
                </a:lnTo>
                <a:lnTo>
                  <a:pt x="755" y="1350"/>
                </a:lnTo>
                <a:lnTo>
                  <a:pt x="755" y="1364"/>
                </a:lnTo>
                <a:lnTo>
                  <a:pt x="593" y="1364"/>
                </a:lnTo>
                <a:lnTo>
                  <a:pt x="593" y="1398"/>
                </a:lnTo>
                <a:lnTo>
                  <a:pt x="578" y="1398"/>
                </a:lnTo>
                <a:lnTo>
                  <a:pt x="578" y="1441"/>
                </a:lnTo>
                <a:lnTo>
                  <a:pt x="555" y="1441"/>
                </a:lnTo>
                <a:lnTo>
                  <a:pt x="555" y="1457"/>
                </a:lnTo>
                <a:lnTo>
                  <a:pt x="486" y="1457"/>
                </a:lnTo>
                <a:lnTo>
                  <a:pt x="486" y="1441"/>
                </a:lnTo>
                <a:lnTo>
                  <a:pt x="272" y="1441"/>
                </a:lnTo>
                <a:lnTo>
                  <a:pt x="272" y="1420"/>
                </a:lnTo>
                <a:lnTo>
                  <a:pt x="255" y="1420"/>
                </a:lnTo>
                <a:lnTo>
                  <a:pt x="255" y="1398"/>
                </a:lnTo>
                <a:lnTo>
                  <a:pt x="237" y="1398"/>
                </a:lnTo>
                <a:lnTo>
                  <a:pt x="237" y="1382"/>
                </a:lnTo>
                <a:lnTo>
                  <a:pt x="218" y="1382"/>
                </a:lnTo>
                <a:lnTo>
                  <a:pt x="218" y="1364"/>
                </a:lnTo>
                <a:lnTo>
                  <a:pt x="167" y="1364"/>
                </a:lnTo>
                <a:lnTo>
                  <a:pt x="167" y="1350"/>
                </a:lnTo>
                <a:lnTo>
                  <a:pt x="131" y="1350"/>
                </a:lnTo>
                <a:lnTo>
                  <a:pt x="131" y="1329"/>
                </a:lnTo>
                <a:lnTo>
                  <a:pt x="113" y="1305"/>
                </a:lnTo>
                <a:lnTo>
                  <a:pt x="113" y="1288"/>
                </a:lnTo>
                <a:lnTo>
                  <a:pt x="76" y="1288"/>
                </a:lnTo>
                <a:lnTo>
                  <a:pt x="76" y="1270"/>
                </a:lnTo>
                <a:lnTo>
                  <a:pt x="60" y="1255"/>
                </a:lnTo>
                <a:lnTo>
                  <a:pt x="60" y="1236"/>
                </a:lnTo>
                <a:lnTo>
                  <a:pt x="39" y="1236"/>
                </a:lnTo>
                <a:lnTo>
                  <a:pt x="39" y="1217"/>
                </a:lnTo>
                <a:lnTo>
                  <a:pt x="22" y="1198"/>
                </a:lnTo>
                <a:lnTo>
                  <a:pt x="0" y="1147"/>
                </a:lnTo>
                <a:lnTo>
                  <a:pt x="4" y="1148"/>
                </a:lnTo>
                <a:lnTo>
                  <a:pt x="4" y="1133"/>
                </a:lnTo>
                <a:lnTo>
                  <a:pt x="22" y="1133"/>
                </a:lnTo>
                <a:lnTo>
                  <a:pt x="22" y="1094"/>
                </a:lnTo>
                <a:lnTo>
                  <a:pt x="39" y="1094"/>
                </a:lnTo>
                <a:lnTo>
                  <a:pt x="39" y="933"/>
                </a:lnTo>
                <a:lnTo>
                  <a:pt x="57" y="933"/>
                </a:lnTo>
                <a:lnTo>
                  <a:pt x="57" y="910"/>
                </a:lnTo>
                <a:lnTo>
                  <a:pt x="73" y="910"/>
                </a:lnTo>
                <a:lnTo>
                  <a:pt x="73" y="895"/>
                </a:lnTo>
                <a:lnTo>
                  <a:pt x="89" y="895"/>
                </a:lnTo>
                <a:lnTo>
                  <a:pt x="89" y="839"/>
                </a:lnTo>
                <a:lnTo>
                  <a:pt x="339" y="839"/>
                </a:lnTo>
                <a:lnTo>
                  <a:pt x="339" y="877"/>
                </a:lnTo>
                <a:lnTo>
                  <a:pt x="358" y="877"/>
                </a:lnTo>
                <a:lnTo>
                  <a:pt x="358" y="895"/>
                </a:lnTo>
                <a:lnTo>
                  <a:pt x="395" y="895"/>
                </a:lnTo>
                <a:lnTo>
                  <a:pt x="395" y="670"/>
                </a:lnTo>
                <a:lnTo>
                  <a:pt x="411" y="654"/>
                </a:lnTo>
                <a:lnTo>
                  <a:pt x="432" y="654"/>
                </a:lnTo>
                <a:lnTo>
                  <a:pt x="432" y="632"/>
                </a:lnTo>
                <a:lnTo>
                  <a:pt x="446" y="632"/>
                </a:lnTo>
                <a:lnTo>
                  <a:pt x="446" y="580"/>
                </a:lnTo>
                <a:lnTo>
                  <a:pt x="395" y="580"/>
                </a:lnTo>
                <a:lnTo>
                  <a:pt x="288" y="544"/>
                </a:lnTo>
                <a:lnTo>
                  <a:pt x="254" y="507"/>
                </a:lnTo>
                <a:lnTo>
                  <a:pt x="217" y="489"/>
                </a:lnTo>
                <a:lnTo>
                  <a:pt x="184" y="489"/>
                </a:lnTo>
                <a:lnTo>
                  <a:pt x="162" y="469"/>
                </a:lnTo>
                <a:lnTo>
                  <a:pt x="162" y="451"/>
                </a:lnTo>
                <a:lnTo>
                  <a:pt x="144" y="451"/>
                </a:lnTo>
                <a:lnTo>
                  <a:pt x="144" y="290"/>
                </a:lnTo>
                <a:lnTo>
                  <a:pt x="148" y="264"/>
                </a:lnTo>
                <a:close/>
              </a:path>
            </a:pathLst>
          </a:custGeom>
          <a:solidFill>
            <a:srgbClr val="27413A"/>
          </a:solidFill>
          <a:ln w="9525" cap="flat" cmpd="sng">
            <a:solidFill>
              <a:schemeClr val="bg1"/>
            </a:solidFill>
            <a:prstDash val="solid"/>
            <a:round/>
            <a:headEnd type="none" w="med" len="med"/>
            <a:tailEnd type="none" w="med" len="med"/>
          </a:ln>
          <a:effectLst>
            <a:outerShdw blurRad="50800" dist="38100" algn="l" rotWithShape="0">
              <a:prstClr val="black">
                <a:alpha val="40000"/>
              </a:prstClr>
            </a:outerShdw>
          </a:effectLst>
        </p:spPr>
        <p:txBody>
          <a:bodyPr/>
          <a:lstStyle/>
          <a:p>
            <a:pPr marL="0" marR="0" lvl="0" indent="0" algn="ctr" defTabSz="914400" eaLnBrk="1" latinLnBrk="0" hangingPunct="1">
              <a:spcBef>
                <a:spcPts val="0"/>
              </a:spcBef>
              <a:spcAft>
                <a:spcPts val="0"/>
              </a:spcAft>
              <a:buClrTx/>
              <a:buSzTx/>
              <a:buFontTx/>
              <a:buNone/>
              <a:defRPr/>
            </a:pPr>
            <a:endParaRPr kumimoji="0" lang="en-US" sz="800" b="0" i="0" u="none" strike="noStrike" kern="0" cap="none" spc="0" normalizeH="0" baseline="0" noProof="0">
              <a:ln>
                <a:noFill/>
              </a:ln>
              <a:solidFill>
                <a:schemeClr val="tx1">
                  <a:lumMod val="85000"/>
                  <a:lumOff val="15000"/>
                </a:schemeClr>
              </a:solidFill>
              <a:effectLst/>
              <a:uLnTx/>
              <a:uFillTx/>
            </a:endParaRPr>
          </a:p>
        </p:txBody>
      </p:sp>
      <p:sp>
        <p:nvSpPr>
          <p:cNvPr id="48" name="Freeform 20"/>
          <p:cNvSpPr/>
          <p:nvPr/>
        </p:nvSpPr>
        <p:spPr bwMode="auto">
          <a:xfrm>
            <a:off x="7320409" y="4467808"/>
            <a:ext cx="1538705" cy="1003832"/>
          </a:xfrm>
          <a:custGeom>
            <a:avLst/>
            <a:gdLst>
              <a:gd name="T0" fmla="*/ 2094 w 2328"/>
              <a:gd name="T1" fmla="*/ 438 h 1621"/>
              <a:gd name="T2" fmla="*/ 1845 w 2328"/>
              <a:gd name="T3" fmla="*/ 395 h 1621"/>
              <a:gd name="T4" fmla="*/ 1775 w 2328"/>
              <a:gd name="T5" fmla="*/ 347 h 1621"/>
              <a:gd name="T6" fmla="*/ 1684 w 2328"/>
              <a:gd name="T7" fmla="*/ 285 h 1621"/>
              <a:gd name="T8" fmla="*/ 1647 w 2328"/>
              <a:gd name="T9" fmla="*/ 214 h 1621"/>
              <a:gd name="T10" fmla="*/ 1523 w 2328"/>
              <a:gd name="T11" fmla="*/ 205 h 1621"/>
              <a:gd name="T12" fmla="*/ 1576 w 2328"/>
              <a:gd name="T13" fmla="*/ 260 h 1621"/>
              <a:gd name="T14" fmla="*/ 1501 w 2328"/>
              <a:gd name="T15" fmla="*/ 408 h 1621"/>
              <a:gd name="T16" fmla="*/ 1344 w 2328"/>
              <a:gd name="T17" fmla="*/ 336 h 1621"/>
              <a:gd name="T18" fmla="*/ 1271 w 2328"/>
              <a:gd name="T19" fmla="*/ 280 h 1621"/>
              <a:gd name="T20" fmla="*/ 1236 w 2328"/>
              <a:gd name="T21" fmla="*/ 112 h 1621"/>
              <a:gd name="T22" fmla="*/ 1148 w 2328"/>
              <a:gd name="T23" fmla="*/ 58 h 1621"/>
              <a:gd name="T24" fmla="*/ 1020 w 2328"/>
              <a:gd name="T25" fmla="*/ 19 h 1621"/>
              <a:gd name="T26" fmla="*/ 972 w 2328"/>
              <a:gd name="T27" fmla="*/ 76 h 1621"/>
              <a:gd name="T28" fmla="*/ 861 w 2328"/>
              <a:gd name="T29" fmla="*/ 221 h 1621"/>
              <a:gd name="T30" fmla="*/ 678 w 2328"/>
              <a:gd name="T31" fmla="*/ 336 h 1621"/>
              <a:gd name="T32" fmla="*/ 622 w 2328"/>
              <a:gd name="T33" fmla="*/ 369 h 1621"/>
              <a:gd name="T34" fmla="*/ 482 w 2328"/>
              <a:gd name="T35" fmla="*/ 293 h 1621"/>
              <a:gd name="T36" fmla="*/ 445 w 2328"/>
              <a:gd name="T37" fmla="*/ 245 h 1621"/>
              <a:gd name="T38" fmla="*/ 393 w 2328"/>
              <a:gd name="T39" fmla="*/ 184 h 1621"/>
              <a:gd name="T40" fmla="*/ 304 w 2328"/>
              <a:gd name="T41" fmla="*/ 130 h 1621"/>
              <a:gd name="T42" fmla="*/ 199 w 2328"/>
              <a:gd name="T43" fmla="*/ 91 h 1621"/>
              <a:gd name="T44" fmla="*/ 72 w 2328"/>
              <a:gd name="T45" fmla="*/ 260 h 1621"/>
              <a:gd name="T46" fmla="*/ 113 w 2328"/>
              <a:gd name="T47" fmla="*/ 390 h 1621"/>
              <a:gd name="T48" fmla="*/ 208 w 2328"/>
              <a:gd name="T49" fmla="*/ 426 h 1621"/>
              <a:gd name="T50" fmla="*/ 242 w 2328"/>
              <a:gd name="T51" fmla="*/ 556 h 1621"/>
              <a:gd name="T52" fmla="*/ 313 w 2328"/>
              <a:gd name="T53" fmla="*/ 773 h 1621"/>
              <a:gd name="T54" fmla="*/ 350 w 2328"/>
              <a:gd name="T55" fmla="*/ 960 h 1621"/>
              <a:gd name="T56" fmla="*/ 313 w 2328"/>
              <a:gd name="T57" fmla="*/ 1018 h 1621"/>
              <a:gd name="T58" fmla="*/ 452 w 2328"/>
              <a:gd name="T59" fmla="*/ 1203 h 1621"/>
              <a:gd name="T60" fmla="*/ 594 w 2328"/>
              <a:gd name="T61" fmla="*/ 1310 h 1621"/>
              <a:gd name="T62" fmla="*/ 666 w 2328"/>
              <a:gd name="T63" fmla="*/ 1384 h 1621"/>
              <a:gd name="T64" fmla="*/ 738 w 2328"/>
              <a:gd name="T65" fmla="*/ 1479 h 1621"/>
              <a:gd name="T66" fmla="*/ 794 w 2328"/>
              <a:gd name="T67" fmla="*/ 1570 h 1621"/>
              <a:gd name="T68" fmla="*/ 896 w 2328"/>
              <a:gd name="T69" fmla="*/ 1621 h 1621"/>
              <a:gd name="T70" fmla="*/ 1020 w 2328"/>
              <a:gd name="T71" fmla="*/ 1479 h 1621"/>
              <a:gd name="T72" fmla="*/ 1094 w 2328"/>
              <a:gd name="T73" fmla="*/ 1442 h 1621"/>
              <a:gd name="T74" fmla="*/ 1183 w 2328"/>
              <a:gd name="T75" fmla="*/ 1235 h 1621"/>
              <a:gd name="T76" fmla="*/ 1287 w 2328"/>
              <a:gd name="T77" fmla="*/ 1145 h 1621"/>
              <a:gd name="T78" fmla="*/ 1430 w 2328"/>
              <a:gd name="T79" fmla="*/ 1349 h 1621"/>
              <a:gd name="T80" fmla="*/ 1467 w 2328"/>
              <a:gd name="T81" fmla="*/ 1310 h 1621"/>
              <a:gd name="T82" fmla="*/ 1665 w 2328"/>
              <a:gd name="T83" fmla="*/ 1235 h 1621"/>
              <a:gd name="T84" fmla="*/ 1612 w 2328"/>
              <a:gd name="T85" fmla="*/ 1186 h 1621"/>
              <a:gd name="T86" fmla="*/ 2019 w 2328"/>
              <a:gd name="T87" fmla="*/ 944 h 1621"/>
              <a:gd name="T88" fmla="*/ 2089 w 2328"/>
              <a:gd name="T89" fmla="*/ 1018 h 1621"/>
              <a:gd name="T90" fmla="*/ 2127 w 2328"/>
              <a:gd name="T91" fmla="*/ 1221 h 1621"/>
              <a:gd name="T92" fmla="*/ 2201 w 2328"/>
              <a:gd name="T93" fmla="*/ 1034 h 1621"/>
              <a:gd name="T94" fmla="*/ 2054 w 2328"/>
              <a:gd name="T95" fmla="*/ 740 h 1621"/>
              <a:gd name="T96" fmla="*/ 2249 w 2328"/>
              <a:gd name="T97" fmla="*/ 647 h 1621"/>
              <a:gd name="T98" fmla="*/ 2304 w 2328"/>
              <a:gd name="T99" fmla="*/ 572 h 1621"/>
              <a:gd name="T100" fmla="*/ 2218 w 2328"/>
              <a:gd name="T101" fmla="*/ 479 h 162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8"/>
              <a:gd name="T154" fmla="*/ 0 h 1621"/>
              <a:gd name="T155" fmla="*/ 2328 w 2328"/>
              <a:gd name="T156" fmla="*/ 1621 h 162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8" h="1621">
                <a:moveTo>
                  <a:pt x="2186" y="438"/>
                </a:moveTo>
                <a:lnTo>
                  <a:pt x="2163" y="438"/>
                </a:lnTo>
                <a:lnTo>
                  <a:pt x="2163" y="454"/>
                </a:lnTo>
                <a:lnTo>
                  <a:pt x="2094" y="454"/>
                </a:lnTo>
                <a:lnTo>
                  <a:pt x="2094" y="438"/>
                </a:lnTo>
                <a:lnTo>
                  <a:pt x="1880" y="438"/>
                </a:lnTo>
                <a:lnTo>
                  <a:pt x="1880" y="417"/>
                </a:lnTo>
                <a:lnTo>
                  <a:pt x="1863" y="417"/>
                </a:lnTo>
                <a:lnTo>
                  <a:pt x="1863" y="395"/>
                </a:lnTo>
                <a:lnTo>
                  <a:pt x="1845" y="395"/>
                </a:lnTo>
                <a:lnTo>
                  <a:pt x="1845" y="379"/>
                </a:lnTo>
                <a:lnTo>
                  <a:pt x="1826" y="379"/>
                </a:lnTo>
                <a:lnTo>
                  <a:pt x="1826" y="361"/>
                </a:lnTo>
                <a:lnTo>
                  <a:pt x="1775" y="361"/>
                </a:lnTo>
                <a:lnTo>
                  <a:pt x="1775" y="347"/>
                </a:lnTo>
                <a:lnTo>
                  <a:pt x="1739" y="347"/>
                </a:lnTo>
                <a:lnTo>
                  <a:pt x="1739" y="326"/>
                </a:lnTo>
                <a:lnTo>
                  <a:pt x="1721" y="302"/>
                </a:lnTo>
                <a:lnTo>
                  <a:pt x="1721" y="285"/>
                </a:lnTo>
                <a:lnTo>
                  <a:pt x="1684" y="285"/>
                </a:lnTo>
                <a:lnTo>
                  <a:pt x="1684" y="267"/>
                </a:lnTo>
                <a:lnTo>
                  <a:pt x="1668" y="252"/>
                </a:lnTo>
                <a:lnTo>
                  <a:pt x="1668" y="233"/>
                </a:lnTo>
                <a:lnTo>
                  <a:pt x="1647" y="233"/>
                </a:lnTo>
                <a:lnTo>
                  <a:pt x="1647" y="214"/>
                </a:lnTo>
                <a:lnTo>
                  <a:pt x="1630" y="195"/>
                </a:lnTo>
                <a:lnTo>
                  <a:pt x="1608" y="144"/>
                </a:lnTo>
                <a:lnTo>
                  <a:pt x="1612" y="145"/>
                </a:lnTo>
                <a:lnTo>
                  <a:pt x="1523" y="145"/>
                </a:lnTo>
                <a:lnTo>
                  <a:pt x="1523" y="205"/>
                </a:lnTo>
                <a:lnTo>
                  <a:pt x="1539" y="205"/>
                </a:lnTo>
                <a:lnTo>
                  <a:pt x="1539" y="221"/>
                </a:lnTo>
                <a:lnTo>
                  <a:pt x="1561" y="245"/>
                </a:lnTo>
                <a:lnTo>
                  <a:pt x="1576" y="245"/>
                </a:lnTo>
                <a:lnTo>
                  <a:pt x="1576" y="260"/>
                </a:lnTo>
                <a:lnTo>
                  <a:pt x="1592" y="260"/>
                </a:lnTo>
                <a:lnTo>
                  <a:pt x="1592" y="369"/>
                </a:lnTo>
                <a:lnTo>
                  <a:pt x="1576" y="390"/>
                </a:lnTo>
                <a:lnTo>
                  <a:pt x="1501" y="390"/>
                </a:lnTo>
                <a:lnTo>
                  <a:pt x="1501" y="408"/>
                </a:lnTo>
                <a:lnTo>
                  <a:pt x="1430" y="408"/>
                </a:lnTo>
                <a:lnTo>
                  <a:pt x="1430" y="390"/>
                </a:lnTo>
                <a:lnTo>
                  <a:pt x="1419" y="390"/>
                </a:lnTo>
                <a:lnTo>
                  <a:pt x="1359" y="336"/>
                </a:lnTo>
                <a:lnTo>
                  <a:pt x="1344" y="336"/>
                </a:lnTo>
                <a:lnTo>
                  <a:pt x="1344" y="317"/>
                </a:lnTo>
                <a:lnTo>
                  <a:pt x="1324" y="293"/>
                </a:lnTo>
                <a:lnTo>
                  <a:pt x="1309" y="293"/>
                </a:lnTo>
                <a:lnTo>
                  <a:pt x="1287" y="280"/>
                </a:lnTo>
                <a:lnTo>
                  <a:pt x="1271" y="280"/>
                </a:lnTo>
                <a:lnTo>
                  <a:pt x="1271" y="245"/>
                </a:lnTo>
                <a:lnTo>
                  <a:pt x="1252" y="245"/>
                </a:lnTo>
                <a:lnTo>
                  <a:pt x="1252" y="184"/>
                </a:lnTo>
                <a:lnTo>
                  <a:pt x="1236" y="184"/>
                </a:lnTo>
                <a:lnTo>
                  <a:pt x="1236" y="112"/>
                </a:lnTo>
                <a:lnTo>
                  <a:pt x="1218" y="91"/>
                </a:lnTo>
                <a:lnTo>
                  <a:pt x="1183" y="91"/>
                </a:lnTo>
                <a:lnTo>
                  <a:pt x="1183" y="76"/>
                </a:lnTo>
                <a:lnTo>
                  <a:pt x="1148" y="76"/>
                </a:lnTo>
                <a:lnTo>
                  <a:pt x="1148" y="58"/>
                </a:lnTo>
                <a:lnTo>
                  <a:pt x="1057" y="58"/>
                </a:lnTo>
                <a:lnTo>
                  <a:pt x="1057" y="0"/>
                </a:lnTo>
                <a:lnTo>
                  <a:pt x="1043" y="0"/>
                </a:lnTo>
                <a:lnTo>
                  <a:pt x="1043" y="19"/>
                </a:lnTo>
                <a:lnTo>
                  <a:pt x="1020" y="19"/>
                </a:lnTo>
                <a:lnTo>
                  <a:pt x="1020" y="37"/>
                </a:lnTo>
                <a:lnTo>
                  <a:pt x="1004" y="37"/>
                </a:lnTo>
                <a:lnTo>
                  <a:pt x="987" y="58"/>
                </a:lnTo>
                <a:lnTo>
                  <a:pt x="972" y="58"/>
                </a:lnTo>
                <a:lnTo>
                  <a:pt x="972" y="76"/>
                </a:lnTo>
                <a:lnTo>
                  <a:pt x="953" y="76"/>
                </a:lnTo>
                <a:lnTo>
                  <a:pt x="953" y="260"/>
                </a:lnTo>
                <a:lnTo>
                  <a:pt x="880" y="260"/>
                </a:lnTo>
                <a:lnTo>
                  <a:pt x="861" y="245"/>
                </a:lnTo>
                <a:lnTo>
                  <a:pt x="861" y="221"/>
                </a:lnTo>
                <a:lnTo>
                  <a:pt x="810" y="221"/>
                </a:lnTo>
                <a:lnTo>
                  <a:pt x="810" y="205"/>
                </a:lnTo>
                <a:lnTo>
                  <a:pt x="810" y="202"/>
                </a:lnTo>
                <a:lnTo>
                  <a:pt x="678" y="260"/>
                </a:lnTo>
                <a:lnTo>
                  <a:pt x="678" y="336"/>
                </a:lnTo>
                <a:lnTo>
                  <a:pt x="695" y="336"/>
                </a:lnTo>
                <a:lnTo>
                  <a:pt x="695" y="390"/>
                </a:lnTo>
                <a:lnTo>
                  <a:pt x="642" y="390"/>
                </a:lnTo>
                <a:lnTo>
                  <a:pt x="642" y="369"/>
                </a:lnTo>
                <a:lnTo>
                  <a:pt x="622" y="369"/>
                </a:lnTo>
                <a:lnTo>
                  <a:pt x="622" y="354"/>
                </a:lnTo>
                <a:lnTo>
                  <a:pt x="590" y="336"/>
                </a:lnTo>
                <a:lnTo>
                  <a:pt x="500" y="336"/>
                </a:lnTo>
                <a:lnTo>
                  <a:pt x="500" y="317"/>
                </a:lnTo>
                <a:lnTo>
                  <a:pt x="482" y="293"/>
                </a:lnTo>
                <a:lnTo>
                  <a:pt x="482" y="280"/>
                </a:lnTo>
                <a:lnTo>
                  <a:pt x="465" y="280"/>
                </a:lnTo>
                <a:lnTo>
                  <a:pt x="465" y="260"/>
                </a:lnTo>
                <a:lnTo>
                  <a:pt x="445" y="260"/>
                </a:lnTo>
                <a:lnTo>
                  <a:pt x="445" y="245"/>
                </a:lnTo>
                <a:lnTo>
                  <a:pt x="429" y="245"/>
                </a:lnTo>
                <a:lnTo>
                  <a:pt x="429" y="221"/>
                </a:lnTo>
                <a:lnTo>
                  <a:pt x="412" y="221"/>
                </a:lnTo>
                <a:lnTo>
                  <a:pt x="412" y="205"/>
                </a:lnTo>
                <a:lnTo>
                  <a:pt x="393" y="184"/>
                </a:lnTo>
                <a:lnTo>
                  <a:pt x="393" y="170"/>
                </a:lnTo>
                <a:lnTo>
                  <a:pt x="359" y="170"/>
                </a:lnTo>
                <a:lnTo>
                  <a:pt x="359" y="145"/>
                </a:lnTo>
                <a:lnTo>
                  <a:pt x="320" y="145"/>
                </a:lnTo>
                <a:lnTo>
                  <a:pt x="304" y="130"/>
                </a:lnTo>
                <a:lnTo>
                  <a:pt x="270" y="130"/>
                </a:lnTo>
                <a:lnTo>
                  <a:pt x="270" y="112"/>
                </a:lnTo>
                <a:lnTo>
                  <a:pt x="214" y="112"/>
                </a:lnTo>
                <a:lnTo>
                  <a:pt x="214" y="91"/>
                </a:lnTo>
                <a:lnTo>
                  <a:pt x="199" y="91"/>
                </a:lnTo>
                <a:lnTo>
                  <a:pt x="199" y="58"/>
                </a:lnTo>
                <a:lnTo>
                  <a:pt x="0" y="58"/>
                </a:lnTo>
                <a:lnTo>
                  <a:pt x="0" y="145"/>
                </a:lnTo>
                <a:lnTo>
                  <a:pt x="72" y="145"/>
                </a:lnTo>
                <a:lnTo>
                  <a:pt x="72" y="260"/>
                </a:lnTo>
                <a:lnTo>
                  <a:pt x="89" y="260"/>
                </a:lnTo>
                <a:lnTo>
                  <a:pt x="89" y="317"/>
                </a:lnTo>
                <a:lnTo>
                  <a:pt x="97" y="317"/>
                </a:lnTo>
                <a:lnTo>
                  <a:pt x="113" y="317"/>
                </a:lnTo>
                <a:lnTo>
                  <a:pt x="113" y="390"/>
                </a:lnTo>
                <a:lnTo>
                  <a:pt x="152" y="390"/>
                </a:lnTo>
                <a:lnTo>
                  <a:pt x="152" y="408"/>
                </a:lnTo>
                <a:lnTo>
                  <a:pt x="172" y="408"/>
                </a:lnTo>
                <a:lnTo>
                  <a:pt x="190" y="426"/>
                </a:lnTo>
                <a:lnTo>
                  <a:pt x="208" y="426"/>
                </a:lnTo>
                <a:lnTo>
                  <a:pt x="208" y="461"/>
                </a:lnTo>
                <a:lnTo>
                  <a:pt x="224" y="479"/>
                </a:lnTo>
                <a:lnTo>
                  <a:pt x="224" y="519"/>
                </a:lnTo>
                <a:lnTo>
                  <a:pt x="242" y="539"/>
                </a:lnTo>
                <a:lnTo>
                  <a:pt x="242" y="556"/>
                </a:lnTo>
                <a:lnTo>
                  <a:pt x="255" y="556"/>
                </a:lnTo>
                <a:lnTo>
                  <a:pt x="255" y="572"/>
                </a:lnTo>
                <a:lnTo>
                  <a:pt x="274" y="572"/>
                </a:lnTo>
                <a:lnTo>
                  <a:pt x="292" y="773"/>
                </a:lnTo>
                <a:lnTo>
                  <a:pt x="313" y="773"/>
                </a:lnTo>
                <a:lnTo>
                  <a:pt x="313" y="810"/>
                </a:lnTo>
                <a:lnTo>
                  <a:pt x="328" y="810"/>
                </a:lnTo>
                <a:lnTo>
                  <a:pt x="328" y="832"/>
                </a:lnTo>
                <a:lnTo>
                  <a:pt x="350" y="832"/>
                </a:lnTo>
                <a:lnTo>
                  <a:pt x="350" y="960"/>
                </a:lnTo>
                <a:lnTo>
                  <a:pt x="274" y="960"/>
                </a:lnTo>
                <a:lnTo>
                  <a:pt x="274" y="997"/>
                </a:lnTo>
                <a:lnTo>
                  <a:pt x="271" y="997"/>
                </a:lnTo>
                <a:lnTo>
                  <a:pt x="313" y="997"/>
                </a:lnTo>
                <a:lnTo>
                  <a:pt x="313" y="1018"/>
                </a:lnTo>
                <a:lnTo>
                  <a:pt x="328" y="1018"/>
                </a:lnTo>
                <a:lnTo>
                  <a:pt x="366" y="1051"/>
                </a:lnTo>
                <a:lnTo>
                  <a:pt x="359" y="1206"/>
                </a:lnTo>
                <a:lnTo>
                  <a:pt x="418" y="1203"/>
                </a:lnTo>
                <a:lnTo>
                  <a:pt x="452" y="1203"/>
                </a:lnTo>
                <a:lnTo>
                  <a:pt x="469" y="1186"/>
                </a:lnTo>
                <a:lnTo>
                  <a:pt x="524" y="1186"/>
                </a:lnTo>
                <a:lnTo>
                  <a:pt x="524" y="1296"/>
                </a:lnTo>
                <a:lnTo>
                  <a:pt x="594" y="1296"/>
                </a:lnTo>
                <a:lnTo>
                  <a:pt x="594" y="1310"/>
                </a:lnTo>
                <a:lnTo>
                  <a:pt x="612" y="1310"/>
                </a:lnTo>
                <a:lnTo>
                  <a:pt x="612" y="1368"/>
                </a:lnTo>
                <a:lnTo>
                  <a:pt x="631" y="1368"/>
                </a:lnTo>
                <a:lnTo>
                  <a:pt x="648" y="1384"/>
                </a:lnTo>
                <a:lnTo>
                  <a:pt x="666" y="1384"/>
                </a:lnTo>
                <a:lnTo>
                  <a:pt x="684" y="1407"/>
                </a:lnTo>
                <a:lnTo>
                  <a:pt x="700" y="1407"/>
                </a:lnTo>
                <a:lnTo>
                  <a:pt x="700" y="1458"/>
                </a:lnTo>
                <a:lnTo>
                  <a:pt x="738" y="1458"/>
                </a:lnTo>
                <a:lnTo>
                  <a:pt x="738" y="1479"/>
                </a:lnTo>
                <a:lnTo>
                  <a:pt x="760" y="1479"/>
                </a:lnTo>
                <a:lnTo>
                  <a:pt x="760" y="1534"/>
                </a:lnTo>
                <a:lnTo>
                  <a:pt x="771" y="1534"/>
                </a:lnTo>
                <a:lnTo>
                  <a:pt x="771" y="1570"/>
                </a:lnTo>
                <a:lnTo>
                  <a:pt x="794" y="1570"/>
                </a:lnTo>
                <a:lnTo>
                  <a:pt x="794" y="1587"/>
                </a:lnTo>
                <a:lnTo>
                  <a:pt x="810" y="1609"/>
                </a:lnTo>
                <a:lnTo>
                  <a:pt x="829" y="1609"/>
                </a:lnTo>
                <a:lnTo>
                  <a:pt x="861" y="1621"/>
                </a:lnTo>
                <a:lnTo>
                  <a:pt x="896" y="1621"/>
                </a:lnTo>
                <a:lnTo>
                  <a:pt x="917" y="1609"/>
                </a:lnTo>
                <a:lnTo>
                  <a:pt x="1004" y="1609"/>
                </a:lnTo>
                <a:lnTo>
                  <a:pt x="1004" y="1516"/>
                </a:lnTo>
                <a:lnTo>
                  <a:pt x="1020" y="1495"/>
                </a:lnTo>
                <a:lnTo>
                  <a:pt x="1020" y="1479"/>
                </a:lnTo>
                <a:lnTo>
                  <a:pt x="1043" y="1479"/>
                </a:lnTo>
                <a:lnTo>
                  <a:pt x="1043" y="1458"/>
                </a:lnTo>
                <a:lnTo>
                  <a:pt x="1057" y="1458"/>
                </a:lnTo>
                <a:lnTo>
                  <a:pt x="1057" y="1442"/>
                </a:lnTo>
                <a:lnTo>
                  <a:pt x="1094" y="1442"/>
                </a:lnTo>
                <a:lnTo>
                  <a:pt x="1094" y="1422"/>
                </a:lnTo>
                <a:lnTo>
                  <a:pt x="1110" y="1407"/>
                </a:lnTo>
                <a:lnTo>
                  <a:pt x="1110" y="1257"/>
                </a:lnTo>
                <a:lnTo>
                  <a:pt x="1130" y="1235"/>
                </a:lnTo>
                <a:lnTo>
                  <a:pt x="1183" y="1235"/>
                </a:lnTo>
                <a:lnTo>
                  <a:pt x="1183" y="1203"/>
                </a:lnTo>
                <a:lnTo>
                  <a:pt x="1203" y="1186"/>
                </a:lnTo>
                <a:lnTo>
                  <a:pt x="1203" y="1160"/>
                </a:lnTo>
                <a:lnTo>
                  <a:pt x="1218" y="1145"/>
                </a:lnTo>
                <a:lnTo>
                  <a:pt x="1287" y="1145"/>
                </a:lnTo>
                <a:lnTo>
                  <a:pt x="1287" y="1274"/>
                </a:lnTo>
                <a:lnTo>
                  <a:pt x="1359" y="1274"/>
                </a:lnTo>
                <a:lnTo>
                  <a:pt x="1359" y="1257"/>
                </a:lnTo>
                <a:lnTo>
                  <a:pt x="1430" y="1257"/>
                </a:lnTo>
                <a:lnTo>
                  <a:pt x="1430" y="1349"/>
                </a:lnTo>
                <a:lnTo>
                  <a:pt x="1451" y="1360"/>
                </a:lnTo>
                <a:lnTo>
                  <a:pt x="1451" y="1349"/>
                </a:lnTo>
                <a:lnTo>
                  <a:pt x="1451" y="1329"/>
                </a:lnTo>
                <a:lnTo>
                  <a:pt x="1467" y="1329"/>
                </a:lnTo>
                <a:lnTo>
                  <a:pt x="1467" y="1310"/>
                </a:lnTo>
                <a:lnTo>
                  <a:pt x="1484" y="1310"/>
                </a:lnTo>
                <a:lnTo>
                  <a:pt x="1484" y="1296"/>
                </a:lnTo>
                <a:lnTo>
                  <a:pt x="1681" y="1296"/>
                </a:lnTo>
                <a:lnTo>
                  <a:pt x="1681" y="1235"/>
                </a:lnTo>
                <a:lnTo>
                  <a:pt x="1665" y="1235"/>
                </a:lnTo>
                <a:lnTo>
                  <a:pt x="1665" y="1221"/>
                </a:lnTo>
                <a:lnTo>
                  <a:pt x="1647" y="1221"/>
                </a:lnTo>
                <a:lnTo>
                  <a:pt x="1630" y="1203"/>
                </a:lnTo>
                <a:lnTo>
                  <a:pt x="1630" y="1186"/>
                </a:lnTo>
                <a:lnTo>
                  <a:pt x="1612" y="1186"/>
                </a:lnTo>
                <a:lnTo>
                  <a:pt x="1825" y="1186"/>
                </a:lnTo>
                <a:lnTo>
                  <a:pt x="1825" y="1108"/>
                </a:lnTo>
                <a:lnTo>
                  <a:pt x="1931" y="1108"/>
                </a:lnTo>
                <a:lnTo>
                  <a:pt x="1931" y="944"/>
                </a:lnTo>
                <a:lnTo>
                  <a:pt x="2019" y="944"/>
                </a:lnTo>
                <a:lnTo>
                  <a:pt x="2054" y="960"/>
                </a:lnTo>
                <a:lnTo>
                  <a:pt x="2054" y="977"/>
                </a:lnTo>
                <a:lnTo>
                  <a:pt x="2072" y="997"/>
                </a:lnTo>
                <a:lnTo>
                  <a:pt x="2072" y="1018"/>
                </a:lnTo>
                <a:lnTo>
                  <a:pt x="2089" y="1018"/>
                </a:lnTo>
                <a:lnTo>
                  <a:pt x="2089" y="1160"/>
                </a:lnTo>
                <a:lnTo>
                  <a:pt x="2107" y="1160"/>
                </a:lnTo>
                <a:lnTo>
                  <a:pt x="2107" y="1186"/>
                </a:lnTo>
                <a:lnTo>
                  <a:pt x="2127" y="1203"/>
                </a:lnTo>
                <a:lnTo>
                  <a:pt x="2127" y="1221"/>
                </a:lnTo>
                <a:lnTo>
                  <a:pt x="2233" y="1221"/>
                </a:lnTo>
                <a:lnTo>
                  <a:pt x="2233" y="1072"/>
                </a:lnTo>
                <a:lnTo>
                  <a:pt x="2218" y="1072"/>
                </a:lnTo>
                <a:lnTo>
                  <a:pt x="2218" y="1034"/>
                </a:lnTo>
                <a:lnTo>
                  <a:pt x="2201" y="1034"/>
                </a:lnTo>
                <a:lnTo>
                  <a:pt x="2201" y="997"/>
                </a:lnTo>
                <a:lnTo>
                  <a:pt x="2163" y="960"/>
                </a:lnTo>
                <a:lnTo>
                  <a:pt x="2163" y="944"/>
                </a:lnTo>
                <a:lnTo>
                  <a:pt x="2078" y="905"/>
                </a:lnTo>
                <a:lnTo>
                  <a:pt x="2054" y="740"/>
                </a:lnTo>
                <a:lnTo>
                  <a:pt x="2072" y="720"/>
                </a:lnTo>
                <a:lnTo>
                  <a:pt x="2233" y="720"/>
                </a:lnTo>
                <a:lnTo>
                  <a:pt x="2233" y="702"/>
                </a:lnTo>
                <a:lnTo>
                  <a:pt x="2249" y="702"/>
                </a:lnTo>
                <a:lnTo>
                  <a:pt x="2249" y="647"/>
                </a:lnTo>
                <a:lnTo>
                  <a:pt x="2266" y="631"/>
                </a:lnTo>
                <a:lnTo>
                  <a:pt x="2304" y="631"/>
                </a:lnTo>
                <a:lnTo>
                  <a:pt x="2328" y="611"/>
                </a:lnTo>
                <a:lnTo>
                  <a:pt x="2328" y="572"/>
                </a:lnTo>
                <a:lnTo>
                  <a:pt x="2304" y="572"/>
                </a:lnTo>
                <a:lnTo>
                  <a:pt x="2304" y="556"/>
                </a:lnTo>
                <a:lnTo>
                  <a:pt x="2287" y="556"/>
                </a:lnTo>
                <a:lnTo>
                  <a:pt x="2233" y="498"/>
                </a:lnTo>
                <a:lnTo>
                  <a:pt x="2218" y="498"/>
                </a:lnTo>
                <a:lnTo>
                  <a:pt x="2218" y="479"/>
                </a:lnTo>
                <a:lnTo>
                  <a:pt x="2201" y="479"/>
                </a:lnTo>
                <a:lnTo>
                  <a:pt x="2201" y="445"/>
                </a:lnTo>
                <a:lnTo>
                  <a:pt x="2183" y="445"/>
                </a:lnTo>
                <a:lnTo>
                  <a:pt x="2186" y="438"/>
                </a:lnTo>
                <a:close/>
              </a:path>
            </a:pathLst>
          </a:custGeom>
          <a:solidFill>
            <a:srgbClr val="27413A"/>
          </a:solidFill>
          <a:ln w="9525" cap="flat" cmpd="sng">
            <a:solidFill>
              <a:schemeClr val="bg1"/>
            </a:solidFill>
            <a:prstDash val="solid"/>
            <a:round/>
            <a:headEnd type="none" w="med" len="med"/>
            <a:tailEnd type="none" w="med" len="med"/>
          </a:ln>
          <a:effectLst>
            <a:outerShdw blurRad="50800" dist="38100" algn="l" rotWithShape="0">
              <a:prstClr val="black">
                <a:alpha val="40000"/>
              </a:prstClr>
            </a:outerShdw>
          </a:effectLst>
        </p:spPr>
        <p:txBody>
          <a:bodyPr/>
          <a:lstStyle/>
          <a:p>
            <a:pPr marL="0" marR="0" lvl="0" indent="0" algn="ctr" defTabSz="914400" eaLnBrk="1" latinLnBrk="0" hangingPunct="1">
              <a:spcBef>
                <a:spcPts val="0"/>
              </a:spcBef>
              <a:spcAft>
                <a:spcPts val="0"/>
              </a:spcAft>
              <a:buClrTx/>
              <a:buSzTx/>
              <a:buFontTx/>
              <a:buNone/>
              <a:defRPr/>
            </a:pPr>
            <a:endParaRPr kumimoji="0" lang="en-US" sz="800" b="0" i="0" u="none" strike="noStrike" kern="0" cap="none" spc="0" normalizeH="0" baseline="0" noProof="0">
              <a:ln>
                <a:noFill/>
              </a:ln>
              <a:solidFill>
                <a:schemeClr val="tx1">
                  <a:lumMod val="85000"/>
                  <a:lumOff val="15000"/>
                </a:schemeClr>
              </a:solidFill>
              <a:effectLst/>
              <a:uLnTx/>
              <a:uFillTx/>
            </a:endParaRPr>
          </a:p>
        </p:txBody>
      </p:sp>
      <p:sp>
        <p:nvSpPr>
          <p:cNvPr id="49" name="矩形 48"/>
          <p:cNvSpPr/>
          <p:nvPr/>
        </p:nvSpPr>
        <p:spPr>
          <a:xfrm>
            <a:off x="8790951" y="1762124"/>
            <a:ext cx="2485627" cy="800219"/>
          </a:xfrm>
          <a:prstGeom prst="rect">
            <a:avLst/>
          </a:prstGeom>
        </p:spPr>
        <p:txBody>
          <a:bodyPr wrap="square">
            <a:spAutoFit/>
          </a:bodyPr>
          <a:lstStyle/>
          <a:p>
            <a:r>
              <a:rPr lang="en-US" altLang="zh-CN" sz="2800" b="1" dirty="0" smtClean="0">
                <a:solidFill>
                  <a:srgbClr val="F2622A"/>
                </a:solidFill>
              </a:rPr>
              <a:t>54%</a:t>
            </a:r>
            <a:endParaRPr lang="en-US" altLang="zh-CN" sz="2800" b="1" dirty="0" smtClean="0">
              <a:solidFill>
                <a:srgbClr val="F2622A"/>
              </a:solidFill>
            </a:endParaRPr>
          </a:p>
          <a:p>
            <a:r>
              <a:rPr lang="en-US" altLang="zh-CN" b="1" dirty="0" smtClean="0">
                <a:solidFill>
                  <a:schemeClr val="bg1">
                    <a:lumMod val="85000"/>
                  </a:schemeClr>
                </a:solidFill>
              </a:rPr>
              <a:t>First market---Liao Ning</a:t>
            </a:r>
            <a:endParaRPr lang="en-US" altLang="zh-CN" b="1" dirty="0">
              <a:solidFill>
                <a:schemeClr val="bg1">
                  <a:lumMod val="85000"/>
                </a:schemeClr>
              </a:solidFill>
            </a:endParaRPr>
          </a:p>
        </p:txBody>
      </p:sp>
      <p:sp>
        <p:nvSpPr>
          <p:cNvPr id="50" name="矩形 49"/>
          <p:cNvSpPr/>
          <p:nvPr/>
        </p:nvSpPr>
        <p:spPr>
          <a:xfrm>
            <a:off x="8790951" y="3183554"/>
            <a:ext cx="2783389" cy="800219"/>
          </a:xfrm>
          <a:prstGeom prst="rect">
            <a:avLst/>
          </a:prstGeom>
        </p:spPr>
        <p:txBody>
          <a:bodyPr wrap="square">
            <a:spAutoFit/>
          </a:bodyPr>
          <a:lstStyle/>
          <a:p>
            <a:r>
              <a:rPr lang="en-US" altLang="zh-CN" sz="2800" b="1" dirty="0" smtClean="0">
                <a:solidFill>
                  <a:srgbClr val="27413A"/>
                </a:solidFill>
              </a:rPr>
              <a:t>23%</a:t>
            </a:r>
            <a:endParaRPr lang="en-US" altLang="zh-CN" sz="2800" b="1" dirty="0" smtClean="0">
              <a:solidFill>
                <a:srgbClr val="27413A"/>
              </a:solidFill>
            </a:endParaRPr>
          </a:p>
          <a:p>
            <a:r>
              <a:rPr lang="en-US" altLang="zh-CN" b="1" dirty="0" smtClean="0">
                <a:solidFill>
                  <a:schemeClr val="bg1">
                    <a:lumMod val="85000"/>
                  </a:schemeClr>
                </a:solidFill>
              </a:rPr>
              <a:t>Second market---</a:t>
            </a:r>
            <a:r>
              <a:rPr lang="en-US" altLang="zh-CN" b="1" dirty="0" err="1" smtClean="0">
                <a:solidFill>
                  <a:schemeClr val="bg1">
                    <a:lumMod val="85000"/>
                  </a:schemeClr>
                </a:solidFill>
              </a:rPr>
              <a:t>Shanan</a:t>
            </a:r>
            <a:r>
              <a:rPr lang="en-US" altLang="zh-CN" b="1" dirty="0" smtClean="0">
                <a:solidFill>
                  <a:schemeClr val="bg1">
                    <a:lumMod val="85000"/>
                  </a:schemeClr>
                </a:solidFill>
              </a:rPr>
              <a:t> Xi</a:t>
            </a:r>
            <a:endParaRPr lang="en-US" altLang="zh-CN" b="1" dirty="0">
              <a:solidFill>
                <a:schemeClr val="bg1">
                  <a:lumMod val="85000"/>
                </a:schemeClr>
              </a:solidFill>
            </a:endParaRPr>
          </a:p>
        </p:txBody>
      </p:sp>
      <p:sp>
        <p:nvSpPr>
          <p:cNvPr id="51" name="矩形 50"/>
          <p:cNvSpPr/>
          <p:nvPr/>
        </p:nvSpPr>
        <p:spPr>
          <a:xfrm>
            <a:off x="8787445" y="4644042"/>
            <a:ext cx="3286567" cy="800219"/>
          </a:xfrm>
          <a:prstGeom prst="rect">
            <a:avLst/>
          </a:prstGeom>
        </p:spPr>
        <p:txBody>
          <a:bodyPr wrap="square">
            <a:spAutoFit/>
          </a:bodyPr>
          <a:lstStyle/>
          <a:p>
            <a:r>
              <a:rPr lang="en-US" altLang="zh-CN" sz="2800" b="1" dirty="0" smtClean="0">
                <a:solidFill>
                  <a:srgbClr val="27413A"/>
                </a:solidFill>
              </a:rPr>
              <a:t>18%</a:t>
            </a:r>
            <a:endParaRPr lang="en-US" altLang="zh-CN" sz="2800" b="1" dirty="0" smtClean="0">
              <a:solidFill>
                <a:srgbClr val="27413A"/>
              </a:solidFill>
            </a:endParaRPr>
          </a:p>
          <a:p>
            <a:r>
              <a:rPr lang="en-US" altLang="zh-CN" b="1" dirty="0" smtClean="0">
                <a:solidFill>
                  <a:schemeClr val="bg1">
                    <a:lumMod val="85000"/>
                  </a:schemeClr>
                </a:solidFill>
              </a:rPr>
              <a:t>Third market---Si </a:t>
            </a:r>
            <a:r>
              <a:rPr lang="en-US" altLang="zh-CN" b="1" dirty="0" err="1" smtClean="0">
                <a:solidFill>
                  <a:schemeClr val="bg1">
                    <a:lumMod val="85000"/>
                  </a:schemeClr>
                </a:solidFill>
              </a:rPr>
              <a:t>Chuan</a:t>
            </a:r>
            <a:endParaRPr lang="en-US" altLang="zh-CN" b="1"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13500"/>
            <a:ext cx="12211637" cy="6871500"/>
          </a:xfrm>
          <a:prstGeom prst="rect">
            <a:avLst/>
          </a:prstGeom>
        </p:spPr>
      </p:pic>
      <p:sp>
        <p:nvSpPr>
          <p:cNvPr id="18" name="矩形 17"/>
          <p:cNvSpPr/>
          <p:nvPr/>
        </p:nvSpPr>
        <p:spPr>
          <a:xfrm>
            <a:off x="-13064" y="-41578"/>
            <a:ext cx="12193760" cy="6899578"/>
          </a:xfrm>
          <a:prstGeom prst="rect">
            <a:avLst/>
          </a:prstGeom>
          <a:solidFill>
            <a:schemeClr val="bg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5359" y="5445484"/>
            <a:ext cx="2427514" cy="1366796"/>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7121" y="2741280"/>
            <a:ext cx="2427514" cy="1366796"/>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15" y="4087138"/>
            <a:ext cx="2427514" cy="1366796"/>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55359" y="1368718"/>
            <a:ext cx="2427514" cy="1366796"/>
          </a:xfrm>
          <a:prstGeom prst="rect">
            <a:avLst/>
          </a:prstGeom>
        </p:spPr>
      </p:pic>
      <p:pic>
        <p:nvPicPr>
          <p:cNvPr id="8" name="图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55359" y="-16616"/>
            <a:ext cx="2427514" cy="1366796"/>
          </a:xfrm>
          <a:prstGeom prst="rect">
            <a:avLst/>
          </a:prstGeom>
        </p:spPr>
      </p:pic>
      <p:pic>
        <p:nvPicPr>
          <p:cNvPr id="9" name="图片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55359" y="4111920"/>
            <a:ext cx="2427514" cy="1366796"/>
          </a:xfrm>
          <a:prstGeom prst="rect">
            <a:avLst/>
          </a:prstGeom>
        </p:spPr>
      </p:pic>
      <p:pic>
        <p:nvPicPr>
          <p:cNvPr id="10" name="图片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755359" y="2743202"/>
            <a:ext cx="2427514" cy="1366796"/>
          </a:xfrm>
          <a:prstGeom prst="rect">
            <a:avLst/>
          </a:prstGeom>
        </p:spPr>
      </p:pic>
      <p:pic>
        <p:nvPicPr>
          <p:cNvPr id="12" name="图片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321240" y="5482560"/>
            <a:ext cx="2427514" cy="1366796"/>
          </a:xfrm>
          <a:prstGeom prst="rect">
            <a:avLst/>
          </a:prstGeom>
        </p:spPr>
      </p:pic>
      <p:pic>
        <p:nvPicPr>
          <p:cNvPr id="13" name="图片 1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320523" y="4111920"/>
            <a:ext cx="2427514" cy="1366796"/>
          </a:xfrm>
          <a:prstGeom prst="rect">
            <a:avLst/>
          </a:prstGeom>
        </p:spPr>
      </p:pic>
      <p:pic>
        <p:nvPicPr>
          <p:cNvPr id="14" name="图片 1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321240" y="2741280"/>
            <a:ext cx="2427514" cy="1366796"/>
          </a:xfrm>
          <a:prstGeom prst="rect">
            <a:avLst/>
          </a:prstGeom>
        </p:spPr>
      </p:pic>
      <p:pic>
        <p:nvPicPr>
          <p:cNvPr id="15" name="图片 1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321240" y="1370640"/>
            <a:ext cx="2427514" cy="1366796"/>
          </a:xfrm>
          <a:prstGeom prst="rect">
            <a:avLst/>
          </a:prstGeom>
        </p:spPr>
      </p:pic>
      <p:pic>
        <p:nvPicPr>
          <p:cNvPr id="17" name="图片 1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887121" y="5482560"/>
            <a:ext cx="2427514" cy="1366796"/>
          </a:xfrm>
          <a:prstGeom prst="rect">
            <a:avLst/>
          </a:prstGeom>
        </p:spPr>
      </p:pic>
      <p:pic>
        <p:nvPicPr>
          <p:cNvPr id="19" name="图片 1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885687" y="4111920"/>
            <a:ext cx="2427514" cy="1366796"/>
          </a:xfrm>
          <a:prstGeom prst="rect">
            <a:avLst/>
          </a:prstGeom>
        </p:spPr>
      </p:pic>
      <p:pic>
        <p:nvPicPr>
          <p:cNvPr id="21" name="图片 2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887121" y="1370640"/>
            <a:ext cx="2427514" cy="1366796"/>
          </a:xfrm>
          <a:prstGeom prst="rect">
            <a:avLst/>
          </a:prstGeom>
        </p:spPr>
      </p:pic>
      <p:pic>
        <p:nvPicPr>
          <p:cNvPr id="22" name="图片 2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453002" y="5472569"/>
            <a:ext cx="2427514" cy="1366796"/>
          </a:xfrm>
          <a:prstGeom prst="rect">
            <a:avLst/>
          </a:prstGeom>
        </p:spPr>
      </p:pic>
      <p:pic>
        <p:nvPicPr>
          <p:cNvPr id="23" name="图片 22"/>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450851" y="4104426"/>
            <a:ext cx="2427514" cy="1366796"/>
          </a:xfrm>
          <a:prstGeom prst="rect">
            <a:avLst/>
          </a:prstGeom>
        </p:spPr>
      </p:pic>
      <p:pic>
        <p:nvPicPr>
          <p:cNvPr id="24" name="图片 23"/>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453002" y="2736284"/>
            <a:ext cx="2427514" cy="1366796"/>
          </a:xfrm>
          <a:prstGeom prst="rect">
            <a:avLst/>
          </a:prstGeom>
        </p:spPr>
      </p:pic>
      <p:pic>
        <p:nvPicPr>
          <p:cNvPr id="25" name="图片 24"/>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453002" y="1368142"/>
            <a:ext cx="2427514" cy="1366796"/>
          </a:xfrm>
          <a:prstGeom prst="rect">
            <a:avLst/>
          </a:prstGeom>
        </p:spPr>
      </p:pic>
      <p:pic>
        <p:nvPicPr>
          <p:cNvPr id="27" name="图片 26"/>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321240" y="0"/>
            <a:ext cx="2427514" cy="1366796"/>
          </a:xfrm>
          <a:prstGeom prst="rect">
            <a:avLst/>
          </a:prstGeom>
        </p:spPr>
      </p:pic>
      <p:pic>
        <p:nvPicPr>
          <p:cNvPr id="28" name="图片 27"/>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4887121" y="0"/>
            <a:ext cx="2427514" cy="1366796"/>
          </a:xfrm>
          <a:prstGeom prst="rect">
            <a:avLst/>
          </a:prstGeom>
        </p:spPr>
      </p:pic>
      <p:pic>
        <p:nvPicPr>
          <p:cNvPr id="29" name="图片 28"/>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453002" y="0"/>
            <a:ext cx="2427514" cy="1366796"/>
          </a:xfrm>
          <a:prstGeom prst="rect">
            <a:avLst/>
          </a:prstGeom>
        </p:spPr>
      </p:pic>
      <p:pic>
        <p:nvPicPr>
          <p:cNvPr id="30" name="图片 29"/>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8883" y="5472569"/>
            <a:ext cx="2427514" cy="1366796"/>
          </a:xfrm>
          <a:prstGeom prst="rect">
            <a:avLst/>
          </a:prstGeom>
        </p:spPr>
      </p:pic>
      <p:pic>
        <p:nvPicPr>
          <p:cNvPr id="31" name="图片 30"/>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8883" y="2736284"/>
            <a:ext cx="2427514" cy="1366796"/>
          </a:xfrm>
          <a:prstGeom prst="rect">
            <a:avLst/>
          </a:prstGeom>
        </p:spPr>
      </p:pic>
      <p:pic>
        <p:nvPicPr>
          <p:cNvPr id="32" name="图片 31"/>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8883" y="1368142"/>
            <a:ext cx="2427514" cy="1366796"/>
          </a:xfrm>
          <a:prstGeom prst="rect">
            <a:avLst/>
          </a:prstGeom>
        </p:spPr>
      </p:pic>
      <p:pic>
        <p:nvPicPr>
          <p:cNvPr id="34" name="图片 33"/>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18883" y="0"/>
            <a:ext cx="2427514" cy="1366796"/>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13500"/>
            <a:ext cx="12211637" cy="6871500"/>
          </a:xfrm>
          <a:prstGeom prst="rect">
            <a:avLst/>
          </a:prstGeom>
        </p:spPr>
      </p:pic>
      <p:sp>
        <p:nvSpPr>
          <p:cNvPr id="30" name="矩形 29"/>
          <p:cNvSpPr/>
          <p:nvPr/>
        </p:nvSpPr>
        <p:spPr>
          <a:xfrm>
            <a:off x="-13064" y="-41578"/>
            <a:ext cx="12193760" cy="6899578"/>
          </a:xfrm>
          <a:prstGeom prst="rect">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7" name="矩形 56"/>
          <p:cNvSpPr/>
          <p:nvPr/>
        </p:nvSpPr>
        <p:spPr>
          <a:xfrm>
            <a:off x="-13064" y="-41578"/>
            <a:ext cx="12193760" cy="566329"/>
          </a:xfrm>
          <a:prstGeom prst="rect">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sp>
        <p:nvSpPr>
          <p:cNvPr id="58" name="文本框 57"/>
          <p:cNvSpPr txBox="1"/>
          <p:nvPr/>
        </p:nvSpPr>
        <p:spPr>
          <a:xfrm>
            <a:off x="1544715" y="-7428"/>
            <a:ext cx="934871" cy="461665"/>
          </a:xfrm>
          <a:prstGeom prst="rect">
            <a:avLst/>
          </a:prstGeom>
          <a:noFill/>
        </p:spPr>
        <p:txBody>
          <a:bodyPr wrap="none" rtlCol="0">
            <a:spAutoFit/>
          </a:bodyPr>
          <a:lstStyle/>
          <a:p>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01</a:t>
            </a:r>
            <a:endPar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endParaRPr>
          </a:p>
          <a:p>
            <a:r>
              <a:rPr lang="en-US" altLang="zh-CN" sz="1200" b="1" dirty="0">
                <a:solidFill>
                  <a:prstClr val="white">
                    <a:lumMod val="85000"/>
                  </a:prstClr>
                </a:solidFill>
                <a:latin typeface="Microsoft YaHei" panose="020B0503020204020204" pitchFamily="34" charset="-122"/>
                <a:ea typeface="Microsoft YaHei" panose="020B0503020204020204" pitchFamily="34" charset="-122"/>
              </a:rPr>
              <a:t> </a:t>
            </a:r>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   ABOUT</a:t>
            </a:r>
            <a:endParaRPr lang="zh-CN" altLang="en-US" sz="1200" b="1" dirty="0">
              <a:solidFill>
                <a:prstClr val="white">
                  <a:lumMod val="85000"/>
                </a:prstClr>
              </a:solidFill>
              <a:latin typeface="Microsoft YaHei" panose="020B0503020204020204" pitchFamily="34" charset="-122"/>
              <a:ea typeface="Microsoft YaHei" panose="020B0503020204020204" pitchFamily="34" charset="-122"/>
            </a:endParaRPr>
          </a:p>
        </p:txBody>
      </p:sp>
      <p:sp>
        <p:nvSpPr>
          <p:cNvPr id="59" name="文本框 58"/>
          <p:cNvSpPr txBox="1"/>
          <p:nvPr/>
        </p:nvSpPr>
        <p:spPr>
          <a:xfrm>
            <a:off x="9647223" y="-7428"/>
            <a:ext cx="1120628" cy="461665"/>
          </a:xfrm>
          <a:prstGeom prst="rect">
            <a:avLst/>
          </a:prstGeom>
          <a:noFill/>
        </p:spPr>
        <p:txBody>
          <a:bodyPr wrap="none" rtlCol="0">
            <a:spAutoFit/>
          </a:bodyPr>
          <a:lstStyle/>
          <a:p>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05</a:t>
            </a:r>
            <a:endPar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endParaRPr>
          </a:p>
          <a:p>
            <a:r>
              <a:rPr lang="en-US" altLang="zh-CN" sz="1200" b="1" dirty="0">
                <a:solidFill>
                  <a:prstClr val="white">
                    <a:lumMod val="85000"/>
                  </a:prstClr>
                </a:solidFill>
                <a:latin typeface="Microsoft YaHei" panose="020B0503020204020204" pitchFamily="34" charset="-122"/>
                <a:ea typeface="Microsoft YaHei" panose="020B0503020204020204" pitchFamily="34" charset="-122"/>
              </a:rPr>
              <a:t> </a:t>
            </a:r>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   </a:t>
            </a:r>
            <a:r>
              <a:rPr lang="en-US" altLang="zh-CN" sz="1200" b="1" dirty="0">
                <a:solidFill>
                  <a:prstClr val="white">
                    <a:lumMod val="85000"/>
                  </a:prstClr>
                </a:solidFill>
                <a:latin typeface="Microsoft YaHei" panose="020B0503020204020204" pitchFamily="34" charset="-122"/>
                <a:ea typeface="Microsoft YaHei" panose="020B0503020204020204" pitchFamily="34" charset="-122"/>
              </a:rPr>
              <a:t>CONTACT</a:t>
            </a:r>
            <a:endParaRPr lang="zh-CN" altLang="en-US" sz="1200" b="1" dirty="0">
              <a:solidFill>
                <a:prstClr val="white">
                  <a:lumMod val="85000"/>
                </a:prstClr>
              </a:solidFill>
              <a:latin typeface="Microsoft YaHei" panose="020B0503020204020204" pitchFamily="34" charset="-122"/>
              <a:ea typeface="Microsoft YaHei" panose="020B0503020204020204" pitchFamily="34" charset="-122"/>
            </a:endParaRPr>
          </a:p>
        </p:txBody>
      </p:sp>
      <p:sp>
        <p:nvSpPr>
          <p:cNvPr id="60" name="文本框 59"/>
          <p:cNvSpPr txBox="1"/>
          <p:nvPr/>
        </p:nvSpPr>
        <p:spPr>
          <a:xfrm>
            <a:off x="3406435" y="-19517"/>
            <a:ext cx="831253" cy="461665"/>
          </a:xfrm>
          <a:prstGeom prst="rect">
            <a:avLst/>
          </a:prstGeom>
          <a:noFill/>
        </p:spPr>
        <p:txBody>
          <a:bodyPr wrap="none" rtlCol="0">
            <a:spAutoFit/>
          </a:bodyPr>
          <a:lstStyle/>
          <a:p>
            <a:r>
              <a:rPr lang="en-US" altLang="zh-CN" sz="1200" b="1" dirty="0" smtClean="0">
                <a:solidFill>
                  <a:srgbClr val="D9D9D9"/>
                </a:solidFill>
                <a:latin typeface="Microsoft YaHei" panose="020B0503020204020204" pitchFamily="34" charset="-122"/>
                <a:ea typeface="Microsoft YaHei" panose="020B0503020204020204" pitchFamily="34" charset="-122"/>
              </a:rPr>
              <a:t>02</a:t>
            </a:r>
            <a:endParaRPr lang="en-US" altLang="zh-CN" sz="1200" b="1" dirty="0" smtClean="0">
              <a:solidFill>
                <a:srgbClr val="D9D9D9"/>
              </a:solidFill>
              <a:latin typeface="Microsoft YaHei" panose="020B0503020204020204" pitchFamily="34" charset="-122"/>
              <a:ea typeface="Microsoft YaHei" panose="020B0503020204020204" pitchFamily="34" charset="-122"/>
            </a:endParaRPr>
          </a:p>
          <a:p>
            <a:r>
              <a:rPr lang="en-US" altLang="zh-CN" sz="1200" b="1" dirty="0">
                <a:solidFill>
                  <a:srgbClr val="D9D9D9"/>
                </a:solidFill>
                <a:latin typeface="Microsoft YaHei" panose="020B0503020204020204" pitchFamily="34" charset="-122"/>
                <a:ea typeface="Microsoft YaHei" panose="020B0503020204020204" pitchFamily="34" charset="-122"/>
              </a:rPr>
              <a:t> </a:t>
            </a:r>
            <a:r>
              <a:rPr lang="en-US" altLang="zh-CN" sz="1200" b="1" dirty="0" smtClean="0">
                <a:solidFill>
                  <a:srgbClr val="D9D9D9"/>
                </a:solidFill>
                <a:latin typeface="Microsoft YaHei" panose="020B0503020204020204" pitchFamily="34" charset="-122"/>
                <a:ea typeface="Microsoft YaHei" panose="020B0503020204020204" pitchFamily="34" charset="-122"/>
              </a:rPr>
              <a:t>   TEAM</a:t>
            </a:r>
            <a:endParaRPr lang="zh-CN" altLang="en-US" sz="1200" b="1" dirty="0">
              <a:solidFill>
                <a:srgbClr val="D9D9D9"/>
              </a:solidFill>
              <a:latin typeface="Microsoft YaHei" panose="020B0503020204020204" pitchFamily="34" charset="-122"/>
              <a:ea typeface="Microsoft YaHei" panose="020B0503020204020204" pitchFamily="34" charset="-122"/>
            </a:endParaRPr>
          </a:p>
        </p:txBody>
      </p:sp>
      <p:sp>
        <p:nvSpPr>
          <p:cNvPr id="61" name="文本框 60"/>
          <p:cNvSpPr txBox="1"/>
          <p:nvPr/>
        </p:nvSpPr>
        <p:spPr>
          <a:xfrm>
            <a:off x="7549862" y="-23344"/>
            <a:ext cx="805670" cy="461665"/>
          </a:xfrm>
          <a:prstGeom prst="rect">
            <a:avLst/>
          </a:prstGeom>
          <a:noFill/>
        </p:spPr>
        <p:txBody>
          <a:bodyPr wrap="none" rtlCol="0">
            <a:spAutoFit/>
          </a:bodyPr>
          <a:lstStyle/>
          <a:p>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04</a:t>
            </a:r>
            <a:endPar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endParaRPr>
          </a:p>
          <a:p>
            <a:r>
              <a:rPr lang="en-US" altLang="zh-CN" sz="1200" b="1" dirty="0">
                <a:solidFill>
                  <a:prstClr val="white">
                    <a:lumMod val="85000"/>
                  </a:prstClr>
                </a:solidFill>
                <a:latin typeface="Microsoft YaHei" panose="020B0503020204020204" pitchFamily="34" charset="-122"/>
                <a:ea typeface="Microsoft YaHei" panose="020B0503020204020204" pitchFamily="34" charset="-122"/>
              </a:rPr>
              <a:t> </a:t>
            </a:r>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   PLAN</a:t>
            </a:r>
            <a:endParaRPr lang="zh-CN" altLang="en-US" sz="1200" b="1" dirty="0">
              <a:solidFill>
                <a:prstClr val="white">
                  <a:lumMod val="85000"/>
                </a:prstClr>
              </a:solidFill>
              <a:latin typeface="Microsoft YaHei" panose="020B0503020204020204" pitchFamily="34" charset="-122"/>
              <a:ea typeface="Microsoft YaHei" panose="020B0503020204020204" pitchFamily="34" charset="-122"/>
            </a:endParaRPr>
          </a:p>
        </p:txBody>
      </p:sp>
      <p:sp>
        <p:nvSpPr>
          <p:cNvPr id="62" name="文本框 61"/>
          <p:cNvSpPr txBox="1"/>
          <p:nvPr/>
        </p:nvSpPr>
        <p:spPr>
          <a:xfrm>
            <a:off x="5329069" y="-7428"/>
            <a:ext cx="1045094" cy="461665"/>
          </a:xfrm>
          <a:prstGeom prst="rect">
            <a:avLst/>
          </a:prstGeom>
          <a:noFill/>
        </p:spPr>
        <p:txBody>
          <a:bodyPr wrap="none" rtlCol="0">
            <a:spAutoFit/>
          </a:bodyPr>
          <a:lstStyle/>
          <a:p>
            <a:r>
              <a:rPr lang="en-US" altLang="zh-CN" sz="1200" b="1" dirty="0" smtClean="0">
                <a:solidFill>
                  <a:srgbClr val="FFFF00"/>
                </a:solidFill>
                <a:latin typeface="Microsoft YaHei" panose="020B0503020204020204" pitchFamily="34" charset="-122"/>
                <a:ea typeface="Microsoft YaHei" panose="020B0503020204020204" pitchFamily="34" charset="-122"/>
              </a:rPr>
              <a:t>03</a:t>
            </a:r>
            <a:endParaRPr lang="en-US" altLang="zh-CN" sz="1200" b="1" dirty="0" smtClean="0">
              <a:solidFill>
                <a:srgbClr val="FFFF00"/>
              </a:solidFill>
              <a:latin typeface="Microsoft YaHei" panose="020B0503020204020204" pitchFamily="34" charset="-122"/>
              <a:ea typeface="Microsoft YaHei" panose="020B0503020204020204" pitchFamily="34" charset="-122"/>
            </a:endParaRPr>
          </a:p>
          <a:p>
            <a:r>
              <a:rPr lang="en-US" altLang="zh-CN" sz="1200" b="1" dirty="0" smtClean="0">
                <a:solidFill>
                  <a:srgbClr val="FFFF00"/>
                </a:solidFill>
                <a:latin typeface="Microsoft YaHei" panose="020B0503020204020204" pitchFamily="34" charset="-122"/>
                <a:ea typeface="Microsoft YaHei" panose="020B0503020204020204" pitchFamily="34" charset="-122"/>
              </a:rPr>
              <a:t>    MARKET</a:t>
            </a:r>
            <a:endParaRPr lang="zh-CN" altLang="en-US" sz="1200" b="1" dirty="0">
              <a:solidFill>
                <a:srgbClr val="FFFF00"/>
              </a:solidFill>
              <a:latin typeface="Microsoft YaHei" panose="020B0503020204020204" pitchFamily="34" charset="-122"/>
              <a:ea typeface="Microsoft YaHei" panose="020B0503020204020204" pitchFamily="34" charset="-122"/>
            </a:endParaRPr>
          </a:p>
        </p:txBody>
      </p:sp>
      <p:sp>
        <p:nvSpPr>
          <p:cNvPr id="64" name="矩形 63"/>
          <p:cNvSpPr/>
          <p:nvPr/>
        </p:nvSpPr>
        <p:spPr>
          <a:xfrm>
            <a:off x="8937" y="6520159"/>
            <a:ext cx="12193760" cy="366294"/>
          </a:xfrm>
          <a:prstGeom prst="rect">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grpSp>
        <p:nvGrpSpPr>
          <p:cNvPr id="11" name="组合 10"/>
          <p:cNvGrpSpPr/>
          <p:nvPr/>
        </p:nvGrpSpPr>
        <p:grpSpPr>
          <a:xfrm>
            <a:off x="7302039" y="1529846"/>
            <a:ext cx="3851765" cy="780187"/>
            <a:chOff x="5285855" y="1185646"/>
            <a:chExt cx="2908740" cy="589174"/>
          </a:xfrm>
        </p:grpSpPr>
        <p:cxnSp>
          <p:nvCxnSpPr>
            <p:cNvPr id="12" name="直接连接符 11"/>
            <p:cNvCxnSpPr/>
            <p:nvPr/>
          </p:nvCxnSpPr>
          <p:spPr>
            <a:xfrm flipH="1">
              <a:off x="5285855" y="1516555"/>
              <a:ext cx="24354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5294692" y="1185646"/>
              <a:ext cx="820989" cy="348636"/>
            </a:xfrm>
            <a:prstGeom prst="rect">
              <a:avLst/>
            </a:prstGeom>
          </p:spPr>
          <p:txBody>
            <a:bodyPr wrap="none">
              <a:spAutoFit/>
            </a:bodyPr>
            <a:lstStyle/>
            <a:p>
              <a:r>
                <a:rPr lang="en-US" altLang="zh-CN" sz="2400" dirty="0" smtClean="0">
                  <a:solidFill>
                    <a:schemeClr val="bg1">
                      <a:lumMod val="85000"/>
                    </a:schemeClr>
                  </a:solidFill>
                  <a:latin typeface="Impact" panose="020B0806030902050204" pitchFamily="34" charset="0"/>
                  <a:ea typeface="Microsoft YaHei" panose="020B0503020204020204" pitchFamily="34" charset="-122"/>
                </a:rPr>
                <a:t>market</a:t>
              </a:r>
              <a:endParaRPr lang="en-US" altLang="zh-CN" sz="2400" dirty="0">
                <a:solidFill>
                  <a:schemeClr val="bg1">
                    <a:lumMod val="85000"/>
                  </a:schemeClr>
                </a:solidFill>
                <a:latin typeface="Impact" panose="020B0806030902050204" pitchFamily="34" charset="0"/>
                <a:ea typeface="Microsoft YaHei" panose="020B0503020204020204" pitchFamily="34" charset="-122"/>
              </a:endParaRPr>
            </a:p>
          </p:txBody>
        </p:sp>
        <p:sp>
          <p:nvSpPr>
            <p:cNvPr id="14" name="Rectangle 44"/>
            <p:cNvSpPr>
              <a:spLocks noChangeArrowheads="1"/>
            </p:cNvSpPr>
            <p:nvPr/>
          </p:nvSpPr>
          <p:spPr bwMode="auto">
            <a:xfrm>
              <a:off x="5475302" y="1426184"/>
              <a:ext cx="2719293" cy="348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eaLnBrk="0" hangingPunct="0"/>
              <a:r>
                <a:rPr lang="zh-CN" altLang="zh-CN" sz="1200" dirty="0">
                  <a:solidFill>
                    <a:schemeClr val="bg1">
                      <a:lumMod val="85000"/>
                    </a:schemeClr>
                  </a:solidFill>
                  <a:latin typeface="+mn-lt"/>
                </a:rPr>
                <a:t>ThemeGallery is a Design Digital Content &amp; Contents mall developed by Guild Design Inc.</a:t>
              </a:r>
              <a:endParaRPr lang="zh-CN" altLang="zh-CN" sz="1200" dirty="0">
                <a:solidFill>
                  <a:schemeClr val="bg1">
                    <a:lumMod val="85000"/>
                  </a:schemeClr>
                </a:solidFill>
                <a:latin typeface="+mn-lt"/>
              </a:endParaRPr>
            </a:p>
          </p:txBody>
        </p:sp>
      </p:grpSp>
      <p:grpSp>
        <p:nvGrpSpPr>
          <p:cNvPr id="15" name="组合 14"/>
          <p:cNvGrpSpPr/>
          <p:nvPr/>
        </p:nvGrpSpPr>
        <p:grpSpPr>
          <a:xfrm flipH="1">
            <a:off x="1538921" y="2602444"/>
            <a:ext cx="3529289" cy="804404"/>
            <a:chOff x="5242115" y="1164574"/>
            <a:chExt cx="2665215" cy="607462"/>
          </a:xfrm>
        </p:grpSpPr>
        <p:cxnSp>
          <p:nvCxnSpPr>
            <p:cNvPr id="16" name="直接连接符 15"/>
            <p:cNvCxnSpPr/>
            <p:nvPr/>
          </p:nvCxnSpPr>
          <p:spPr>
            <a:xfrm flipH="1">
              <a:off x="5295033" y="1497036"/>
              <a:ext cx="24354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5242115" y="1164574"/>
              <a:ext cx="1069149" cy="348636"/>
            </a:xfrm>
            <a:prstGeom prst="rect">
              <a:avLst/>
            </a:prstGeom>
          </p:spPr>
          <p:txBody>
            <a:bodyPr wrap="none">
              <a:spAutoFit/>
            </a:bodyPr>
            <a:lstStyle/>
            <a:p>
              <a:r>
                <a:rPr lang="en-US" altLang="zh-CN" sz="2400" dirty="0">
                  <a:solidFill>
                    <a:schemeClr val="bg1">
                      <a:lumMod val="85000"/>
                    </a:schemeClr>
                  </a:solidFill>
                  <a:latin typeface="Impact" panose="020B0806030902050204" pitchFamily="34" charset="0"/>
                </a:rPr>
                <a:t>Customer</a:t>
              </a:r>
              <a:endParaRPr lang="en-US" altLang="zh-CN" sz="2400" dirty="0">
                <a:solidFill>
                  <a:schemeClr val="bg1">
                    <a:lumMod val="85000"/>
                  </a:schemeClr>
                </a:solidFill>
                <a:latin typeface="Impact" panose="020B0806030902050204" pitchFamily="34" charset="0"/>
              </a:endParaRPr>
            </a:p>
          </p:txBody>
        </p:sp>
        <p:sp>
          <p:nvSpPr>
            <p:cNvPr id="18" name="Rectangle 44"/>
            <p:cNvSpPr>
              <a:spLocks noChangeArrowheads="1"/>
            </p:cNvSpPr>
            <p:nvPr/>
          </p:nvSpPr>
          <p:spPr bwMode="auto">
            <a:xfrm>
              <a:off x="5501533" y="1423400"/>
              <a:ext cx="2405797" cy="348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algn="r" eaLnBrk="0" hangingPunct="0"/>
              <a:r>
                <a:rPr lang="zh-CN" altLang="zh-CN" sz="1200" dirty="0">
                  <a:solidFill>
                    <a:schemeClr val="bg1">
                      <a:lumMod val="85000"/>
                    </a:schemeClr>
                  </a:solidFill>
                  <a:latin typeface="+mn-lt"/>
                </a:rPr>
                <a:t>ThemeGallery is a Design Digital Content &amp; Contents mall developed by Guild Design Inc.</a:t>
              </a:r>
              <a:endParaRPr lang="zh-CN" altLang="zh-CN" sz="1200" dirty="0">
                <a:solidFill>
                  <a:schemeClr val="bg1">
                    <a:lumMod val="85000"/>
                  </a:schemeClr>
                </a:solidFill>
                <a:latin typeface="+mn-lt"/>
              </a:endParaRPr>
            </a:p>
          </p:txBody>
        </p:sp>
      </p:grpSp>
      <p:grpSp>
        <p:nvGrpSpPr>
          <p:cNvPr id="19" name="组合 18"/>
          <p:cNvGrpSpPr/>
          <p:nvPr/>
        </p:nvGrpSpPr>
        <p:grpSpPr>
          <a:xfrm flipH="1">
            <a:off x="5931930" y="2360172"/>
            <a:ext cx="794610" cy="240646"/>
            <a:chOff x="4545829" y="3276919"/>
            <a:chExt cx="600066" cy="181729"/>
          </a:xfrm>
        </p:grpSpPr>
        <p:sp>
          <p:nvSpPr>
            <p:cNvPr id="20" name="矩形 19"/>
            <p:cNvSpPr/>
            <p:nvPr/>
          </p:nvSpPr>
          <p:spPr>
            <a:xfrm rot="2678223" flipH="1">
              <a:off x="4605895" y="3276919"/>
              <a:ext cx="540000" cy="124549"/>
            </a:xfrm>
            <a:prstGeom prst="rect">
              <a:avLst/>
            </a:prstGeom>
            <a:solidFill>
              <a:srgbClr val="CA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bg1">
                    <a:lumMod val="85000"/>
                  </a:schemeClr>
                </a:solidFill>
              </a:endParaRPr>
            </a:p>
          </p:txBody>
        </p:sp>
        <p:sp>
          <p:nvSpPr>
            <p:cNvPr id="21" name="矩形 20"/>
            <p:cNvSpPr/>
            <p:nvPr/>
          </p:nvSpPr>
          <p:spPr>
            <a:xfrm rot="2678223" flipH="1">
              <a:off x="4545829" y="3360288"/>
              <a:ext cx="540000" cy="98360"/>
            </a:xfrm>
            <a:prstGeom prst="rect">
              <a:avLst/>
            </a:prstGeom>
            <a:solidFill>
              <a:srgbClr val="B9B9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bg1">
                    <a:lumMod val="85000"/>
                  </a:schemeClr>
                </a:solidFill>
              </a:endParaRPr>
            </a:p>
          </p:txBody>
        </p:sp>
      </p:grpSp>
      <p:grpSp>
        <p:nvGrpSpPr>
          <p:cNvPr id="22" name="组合 21"/>
          <p:cNvGrpSpPr/>
          <p:nvPr/>
        </p:nvGrpSpPr>
        <p:grpSpPr>
          <a:xfrm>
            <a:off x="5852019" y="3435395"/>
            <a:ext cx="794610" cy="240646"/>
            <a:chOff x="4545829" y="3276919"/>
            <a:chExt cx="600066" cy="181729"/>
          </a:xfrm>
        </p:grpSpPr>
        <p:sp>
          <p:nvSpPr>
            <p:cNvPr id="23" name="矩形 22"/>
            <p:cNvSpPr/>
            <p:nvPr/>
          </p:nvSpPr>
          <p:spPr>
            <a:xfrm rot="2678223" flipH="1">
              <a:off x="4605895" y="3276919"/>
              <a:ext cx="540000" cy="124549"/>
            </a:xfrm>
            <a:prstGeom prst="rect">
              <a:avLst/>
            </a:prstGeom>
            <a:solidFill>
              <a:srgbClr val="CA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bg1">
                    <a:lumMod val="85000"/>
                  </a:schemeClr>
                </a:solidFill>
              </a:endParaRPr>
            </a:p>
          </p:txBody>
        </p:sp>
        <p:sp>
          <p:nvSpPr>
            <p:cNvPr id="24" name="矩形 23"/>
            <p:cNvSpPr/>
            <p:nvPr/>
          </p:nvSpPr>
          <p:spPr>
            <a:xfrm rot="2678223" flipH="1">
              <a:off x="4545829" y="3360288"/>
              <a:ext cx="540000" cy="98360"/>
            </a:xfrm>
            <a:prstGeom prst="rect">
              <a:avLst/>
            </a:prstGeom>
            <a:solidFill>
              <a:srgbClr val="B9B9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bg1">
                    <a:lumMod val="85000"/>
                  </a:schemeClr>
                </a:solidFill>
              </a:endParaRPr>
            </a:p>
          </p:txBody>
        </p:sp>
      </p:grpSp>
      <p:grpSp>
        <p:nvGrpSpPr>
          <p:cNvPr id="25" name="组合 24"/>
          <p:cNvGrpSpPr/>
          <p:nvPr/>
        </p:nvGrpSpPr>
        <p:grpSpPr>
          <a:xfrm flipH="1">
            <a:off x="5952436" y="4656830"/>
            <a:ext cx="794610" cy="240646"/>
            <a:chOff x="4545829" y="3276919"/>
            <a:chExt cx="600066" cy="181729"/>
          </a:xfrm>
        </p:grpSpPr>
        <p:sp>
          <p:nvSpPr>
            <p:cNvPr id="26" name="矩形 25"/>
            <p:cNvSpPr/>
            <p:nvPr/>
          </p:nvSpPr>
          <p:spPr>
            <a:xfrm rot="2678223" flipH="1">
              <a:off x="4605895" y="3276919"/>
              <a:ext cx="540000" cy="124549"/>
            </a:xfrm>
            <a:prstGeom prst="rect">
              <a:avLst/>
            </a:prstGeom>
            <a:solidFill>
              <a:srgbClr val="CA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bg1">
                    <a:lumMod val="85000"/>
                  </a:schemeClr>
                </a:solidFill>
              </a:endParaRPr>
            </a:p>
          </p:txBody>
        </p:sp>
        <p:sp>
          <p:nvSpPr>
            <p:cNvPr id="27" name="矩形 26"/>
            <p:cNvSpPr/>
            <p:nvPr/>
          </p:nvSpPr>
          <p:spPr>
            <a:xfrm rot="2678223" flipH="1">
              <a:off x="4545829" y="3360288"/>
              <a:ext cx="540000" cy="98360"/>
            </a:xfrm>
            <a:prstGeom prst="rect">
              <a:avLst/>
            </a:prstGeom>
            <a:solidFill>
              <a:srgbClr val="B9B9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bg1">
                    <a:lumMod val="85000"/>
                  </a:schemeClr>
                </a:solidFill>
              </a:endParaRPr>
            </a:p>
          </p:txBody>
        </p:sp>
      </p:grpSp>
      <p:grpSp>
        <p:nvGrpSpPr>
          <p:cNvPr id="28" name="组合 27"/>
          <p:cNvGrpSpPr/>
          <p:nvPr/>
        </p:nvGrpSpPr>
        <p:grpSpPr>
          <a:xfrm>
            <a:off x="6348506" y="1473415"/>
            <a:ext cx="953533" cy="953533"/>
            <a:chOff x="4406751" y="1143031"/>
            <a:chExt cx="720080" cy="720080"/>
          </a:xfrm>
        </p:grpSpPr>
        <p:grpSp>
          <p:nvGrpSpPr>
            <p:cNvPr id="29" name="组合 28"/>
            <p:cNvGrpSpPr/>
            <p:nvPr/>
          </p:nvGrpSpPr>
          <p:grpSpPr>
            <a:xfrm>
              <a:off x="4406751" y="1143031"/>
              <a:ext cx="720080" cy="720080"/>
              <a:chOff x="2852173" y="1413241"/>
              <a:chExt cx="720080" cy="720080"/>
            </a:xfrm>
          </p:grpSpPr>
          <p:sp>
            <p:nvSpPr>
              <p:cNvPr id="32" name="椭圆 31"/>
              <p:cNvSpPr/>
              <p:nvPr/>
            </p:nvSpPr>
            <p:spPr>
              <a:xfrm flipH="1">
                <a:off x="2852173" y="1413241"/>
                <a:ext cx="720080" cy="720080"/>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bg1">
                      <a:lumMod val="85000"/>
                    </a:schemeClr>
                  </a:solidFill>
                </a:endParaRPr>
              </a:p>
            </p:txBody>
          </p:sp>
          <p:sp>
            <p:nvSpPr>
              <p:cNvPr id="33" name="椭圆 32"/>
              <p:cNvSpPr/>
              <p:nvPr/>
            </p:nvSpPr>
            <p:spPr>
              <a:xfrm flipH="1">
                <a:off x="2960185" y="1521253"/>
                <a:ext cx="504056" cy="504056"/>
              </a:xfrm>
              <a:prstGeom prst="ellipse">
                <a:avLst/>
              </a:prstGeom>
              <a:solidFill>
                <a:srgbClr val="2741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bg1">
                      <a:lumMod val="85000"/>
                    </a:schemeClr>
                  </a:solidFill>
                </a:endParaRPr>
              </a:p>
            </p:txBody>
          </p:sp>
        </p:grpSp>
        <p:sp>
          <p:nvSpPr>
            <p:cNvPr id="31" name="Freeform 45"/>
            <p:cNvSpPr>
              <a:spLocks noEditPoints="1"/>
            </p:cNvSpPr>
            <p:nvPr/>
          </p:nvSpPr>
          <p:spPr bwMode="black">
            <a:xfrm>
              <a:off x="4633239" y="1333098"/>
              <a:ext cx="267104" cy="288032"/>
            </a:xfrm>
            <a:custGeom>
              <a:avLst/>
              <a:gdLst>
                <a:gd name="T0" fmla="*/ 2147483647 w 140"/>
                <a:gd name="T1" fmla="*/ 2147483647 h 151"/>
                <a:gd name="T2" fmla="*/ 2147483647 w 140"/>
                <a:gd name="T3" fmla="*/ 2147483647 h 151"/>
                <a:gd name="T4" fmla="*/ 2147483647 w 140"/>
                <a:gd name="T5" fmla="*/ 2147483647 h 151"/>
                <a:gd name="T6" fmla="*/ 2147483647 w 140"/>
                <a:gd name="T7" fmla="*/ 2147483647 h 151"/>
                <a:gd name="T8" fmla="*/ 2147483647 w 140"/>
                <a:gd name="T9" fmla="*/ 2147483647 h 151"/>
                <a:gd name="T10" fmla="*/ 2147483647 w 140"/>
                <a:gd name="T11" fmla="*/ 2147483647 h 151"/>
                <a:gd name="T12" fmla="*/ 2147483647 w 140"/>
                <a:gd name="T13" fmla="*/ 2147483647 h 151"/>
                <a:gd name="T14" fmla="*/ 1968409935 w 140"/>
                <a:gd name="T15" fmla="*/ 2147483647 h 151"/>
                <a:gd name="T16" fmla="*/ 999345229 w 140"/>
                <a:gd name="T17" fmla="*/ 2147483647 h 151"/>
                <a:gd name="T18" fmla="*/ 999345229 w 140"/>
                <a:gd name="T19" fmla="*/ 2147483647 h 151"/>
                <a:gd name="T20" fmla="*/ 1029631251 w 140"/>
                <a:gd name="T21" fmla="*/ 2147483647 h 151"/>
                <a:gd name="T22" fmla="*/ 1029631251 w 140"/>
                <a:gd name="T23" fmla="*/ 2147483647 h 151"/>
                <a:gd name="T24" fmla="*/ 1120478317 w 140"/>
                <a:gd name="T25" fmla="*/ 2147483647 h 151"/>
                <a:gd name="T26" fmla="*/ 1816990825 w 140"/>
                <a:gd name="T27" fmla="*/ 1453213178 h 151"/>
                <a:gd name="T28" fmla="*/ 2059257002 w 140"/>
                <a:gd name="T29" fmla="*/ 1180732958 h 151"/>
                <a:gd name="T30" fmla="*/ 2147483647 w 140"/>
                <a:gd name="T31" fmla="*/ 90823074 h 151"/>
                <a:gd name="T32" fmla="*/ 2147483647 w 140"/>
                <a:gd name="T33" fmla="*/ 242200363 h 151"/>
                <a:gd name="T34" fmla="*/ 2147483647 w 140"/>
                <a:gd name="T35" fmla="*/ 1059635525 h 151"/>
                <a:gd name="T36" fmla="*/ 2147483647 w 140"/>
                <a:gd name="T37" fmla="*/ 1816516472 h 151"/>
                <a:gd name="T38" fmla="*/ 2147483647 w 140"/>
                <a:gd name="T39" fmla="*/ 1877065189 h 151"/>
                <a:gd name="T40" fmla="*/ 2147483647 w 140"/>
                <a:gd name="T41" fmla="*/ 2147483647 h 151"/>
                <a:gd name="T42" fmla="*/ 2147483647 w 140"/>
                <a:gd name="T43" fmla="*/ 2147483647 h 151"/>
                <a:gd name="T44" fmla="*/ 908498162 w 140"/>
                <a:gd name="T45" fmla="*/ 2147483647 h 151"/>
                <a:gd name="T46" fmla="*/ 908498162 w 140"/>
                <a:gd name="T47" fmla="*/ 2147483647 h 151"/>
                <a:gd name="T48" fmla="*/ 908498162 w 140"/>
                <a:gd name="T49" fmla="*/ 2147483647 h 151"/>
                <a:gd name="T50" fmla="*/ 696512508 w 140"/>
                <a:gd name="T51" fmla="*/ 2147483647 h 151"/>
                <a:gd name="T52" fmla="*/ 211980155 w 140"/>
                <a:gd name="T53" fmla="*/ 2147483647 h 151"/>
                <a:gd name="T54" fmla="*/ 0 w 140"/>
                <a:gd name="T55" fmla="*/ 2147483647 h 151"/>
                <a:gd name="T56" fmla="*/ 0 w 140"/>
                <a:gd name="T57" fmla="*/ 2147483647 h 151"/>
                <a:gd name="T58" fmla="*/ 211980155 w 140"/>
                <a:gd name="T59" fmla="*/ 2147483647 h 151"/>
                <a:gd name="T60" fmla="*/ 696512508 w 140"/>
                <a:gd name="T61" fmla="*/ 2147483647 h 151"/>
                <a:gd name="T62" fmla="*/ 908498162 w 140"/>
                <a:gd name="T63" fmla="*/ 2147483647 h 15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40" h="151">
                  <a:moveTo>
                    <a:pt x="135" y="85"/>
                  </a:moveTo>
                  <a:cubicBezTo>
                    <a:pt x="135" y="88"/>
                    <a:pt x="140" y="93"/>
                    <a:pt x="140" y="96"/>
                  </a:cubicBezTo>
                  <a:cubicBezTo>
                    <a:pt x="140" y="99"/>
                    <a:pt x="134" y="103"/>
                    <a:pt x="134" y="106"/>
                  </a:cubicBezTo>
                  <a:cubicBezTo>
                    <a:pt x="133" y="109"/>
                    <a:pt x="137" y="114"/>
                    <a:pt x="137" y="117"/>
                  </a:cubicBezTo>
                  <a:cubicBezTo>
                    <a:pt x="137" y="121"/>
                    <a:pt x="130" y="125"/>
                    <a:pt x="129" y="128"/>
                  </a:cubicBezTo>
                  <a:cubicBezTo>
                    <a:pt x="128" y="130"/>
                    <a:pt x="129" y="135"/>
                    <a:pt x="128" y="137"/>
                  </a:cubicBezTo>
                  <a:cubicBezTo>
                    <a:pt x="127" y="141"/>
                    <a:pt x="120" y="147"/>
                    <a:pt x="116" y="148"/>
                  </a:cubicBezTo>
                  <a:cubicBezTo>
                    <a:pt x="104" y="151"/>
                    <a:pt x="65" y="148"/>
                    <a:pt x="65" y="148"/>
                  </a:cubicBezTo>
                  <a:cubicBezTo>
                    <a:pt x="65" y="148"/>
                    <a:pt x="65" y="148"/>
                    <a:pt x="33" y="142"/>
                  </a:cubicBezTo>
                  <a:cubicBezTo>
                    <a:pt x="33" y="142"/>
                    <a:pt x="33" y="142"/>
                    <a:pt x="33" y="82"/>
                  </a:cubicBezTo>
                  <a:cubicBezTo>
                    <a:pt x="33" y="82"/>
                    <a:pt x="33" y="82"/>
                    <a:pt x="34" y="82"/>
                  </a:cubicBezTo>
                  <a:cubicBezTo>
                    <a:pt x="34" y="82"/>
                    <a:pt x="34" y="82"/>
                    <a:pt x="34" y="82"/>
                  </a:cubicBezTo>
                  <a:cubicBezTo>
                    <a:pt x="34" y="82"/>
                    <a:pt x="34" y="82"/>
                    <a:pt x="37" y="82"/>
                  </a:cubicBezTo>
                  <a:cubicBezTo>
                    <a:pt x="41" y="81"/>
                    <a:pt x="49" y="75"/>
                    <a:pt x="60" y="48"/>
                  </a:cubicBezTo>
                  <a:cubicBezTo>
                    <a:pt x="61" y="44"/>
                    <a:pt x="65" y="42"/>
                    <a:pt x="68" y="39"/>
                  </a:cubicBezTo>
                  <a:cubicBezTo>
                    <a:pt x="75" y="34"/>
                    <a:pt x="79" y="27"/>
                    <a:pt x="81" y="3"/>
                  </a:cubicBezTo>
                  <a:cubicBezTo>
                    <a:pt x="81" y="0"/>
                    <a:pt x="91" y="1"/>
                    <a:pt x="97" y="8"/>
                  </a:cubicBezTo>
                  <a:cubicBezTo>
                    <a:pt x="102" y="14"/>
                    <a:pt x="102" y="26"/>
                    <a:pt x="99" y="35"/>
                  </a:cubicBezTo>
                  <a:cubicBezTo>
                    <a:pt x="96" y="41"/>
                    <a:pt x="87" y="55"/>
                    <a:pt x="90" y="60"/>
                  </a:cubicBezTo>
                  <a:cubicBezTo>
                    <a:pt x="90" y="60"/>
                    <a:pt x="124" y="59"/>
                    <a:pt x="130" y="62"/>
                  </a:cubicBezTo>
                  <a:cubicBezTo>
                    <a:pt x="134" y="63"/>
                    <a:pt x="140" y="72"/>
                    <a:pt x="140" y="77"/>
                  </a:cubicBezTo>
                  <a:cubicBezTo>
                    <a:pt x="140" y="79"/>
                    <a:pt x="136" y="83"/>
                    <a:pt x="135" y="85"/>
                  </a:cubicBezTo>
                  <a:close/>
                  <a:moveTo>
                    <a:pt x="30" y="137"/>
                  </a:moveTo>
                  <a:cubicBezTo>
                    <a:pt x="30" y="137"/>
                    <a:pt x="30" y="137"/>
                    <a:pt x="30" y="137"/>
                  </a:cubicBezTo>
                  <a:cubicBezTo>
                    <a:pt x="30" y="137"/>
                    <a:pt x="30" y="137"/>
                    <a:pt x="30" y="82"/>
                  </a:cubicBezTo>
                  <a:cubicBezTo>
                    <a:pt x="30" y="79"/>
                    <a:pt x="27" y="76"/>
                    <a:pt x="23" y="76"/>
                  </a:cubicBezTo>
                  <a:cubicBezTo>
                    <a:pt x="23" y="76"/>
                    <a:pt x="23" y="76"/>
                    <a:pt x="7" y="76"/>
                  </a:cubicBezTo>
                  <a:cubicBezTo>
                    <a:pt x="3" y="76"/>
                    <a:pt x="0" y="79"/>
                    <a:pt x="0" y="82"/>
                  </a:cubicBezTo>
                  <a:cubicBezTo>
                    <a:pt x="0" y="82"/>
                    <a:pt x="0" y="82"/>
                    <a:pt x="0" y="137"/>
                  </a:cubicBezTo>
                  <a:cubicBezTo>
                    <a:pt x="0" y="141"/>
                    <a:pt x="3" y="144"/>
                    <a:pt x="7" y="144"/>
                  </a:cubicBezTo>
                  <a:cubicBezTo>
                    <a:pt x="7" y="144"/>
                    <a:pt x="7" y="144"/>
                    <a:pt x="23" y="144"/>
                  </a:cubicBezTo>
                  <a:cubicBezTo>
                    <a:pt x="27" y="144"/>
                    <a:pt x="30" y="141"/>
                    <a:pt x="30" y="13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68568" tIns="34285" rIns="68568" bIns="34285"/>
            <a:lstStyle/>
            <a:p>
              <a:endParaRPr lang="zh-CN" altLang="en-US" sz="2800">
                <a:solidFill>
                  <a:schemeClr val="bg1">
                    <a:lumMod val="85000"/>
                  </a:schemeClr>
                </a:solidFill>
              </a:endParaRPr>
            </a:p>
          </p:txBody>
        </p:sp>
      </p:grpSp>
      <p:grpSp>
        <p:nvGrpSpPr>
          <p:cNvPr id="34" name="组合 33"/>
          <p:cNvGrpSpPr/>
          <p:nvPr/>
        </p:nvGrpSpPr>
        <p:grpSpPr>
          <a:xfrm>
            <a:off x="5026023" y="2310033"/>
            <a:ext cx="1465513" cy="1465513"/>
            <a:chOff x="3408051" y="1774820"/>
            <a:chExt cx="1106712" cy="1106712"/>
          </a:xfrm>
        </p:grpSpPr>
        <p:grpSp>
          <p:nvGrpSpPr>
            <p:cNvPr id="35" name="组合 34"/>
            <p:cNvGrpSpPr/>
            <p:nvPr/>
          </p:nvGrpSpPr>
          <p:grpSpPr>
            <a:xfrm>
              <a:off x="3408051" y="1774820"/>
              <a:ext cx="1106712" cy="1106712"/>
              <a:chOff x="2852173" y="1413241"/>
              <a:chExt cx="720080" cy="720080"/>
            </a:xfrm>
          </p:grpSpPr>
          <p:sp>
            <p:nvSpPr>
              <p:cNvPr id="37" name="椭圆 36"/>
              <p:cNvSpPr/>
              <p:nvPr/>
            </p:nvSpPr>
            <p:spPr>
              <a:xfrm flipH="1">
                <a:off x="2852173" y="1413241"/>
                <a:ext cx="720080" cy="720080"/>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bg1">
                      <a:lumMod val="85000"/>
                    </a:schemeClr>
                  </a:solidFill>
                </a:endParaRPr>
              </a:p>
            </p:txBody>
          </p:sp>
          <p:sp>
            <p:nvSpPr>
              <p:cNvPr id="38" name="椭圆 37"/>
              <p:cNvSpPr/>
              <p:nvPr/>
            </p:nvSpPr>
            <p:spPr>
              <a:xfrm flipH="1">
                <a:off x="2960185" y="1521253"/>
                <a:ext cx="504056" cy="504056"/>
              </a:xfrm>
              <a:prstGeom prst="ellipse">
                <a:avLst/>
              </a:prstGeom>
              <a:solidFill>
                <a:srgbClr val="F262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bg1">
                      <a:lumMod val="85000"/>
                    </a:schemeClr>
                  </a:solidFill>
                </a:endParaRPr>
              </a:p>
            </p:txBody>
          </p:sp>
        </p:grpSp>
        <p:sp>
          <p:nvSpPr>
            <p:cNvPr id="36" name="Freeform 35"/>
            <p:cNvSpPr/>
            <p:nvPr/>
          </p:nvSpPr>
          <p:spPr bwMode="black">
            <a:xfrm>
              <a:off x="3765583" y="2109974"/>
              <a:ext cx="424068" cy="436258"/>
            </a:xfrm>
            <a:custGeom>
              <a:avLst/>
              <a:gdLst>
                <a:gd name="T0" fmla="*/ 2147483647 w 191"/>
                <a:gd name="T1" fmla="*/ 960771439 h 197"/>
                <a:gd name="T2" fmla="*/ 2147483647 w 191"/>
                <a:gd name="T3" fmla="*/ 90069754 h 197"/>
                <a:gd name="T4" fmla="*/ 1419187088 w 191"/>
                <a:gd name="T5" fmla="*/ 150121736 h 197"/>
                <a:gd name="T6" fmla="*/ 1328597990 w 191"/>
                <a:gd name="T7" fmla="*/ 810649703 h 197"/>
                <a:gd name="T8" fmla="*/ 1207814357 w 191"/>
                <a:gd name="T9" fmla="*/ 870701685 h 197"/>
                <a:gd name="T10" fmla="*/ 1207814357 w 191"/>
                <a:gd name="T11" fmla="*/ 990794690 h 197"/>
                <a:gd name="T12" fmla="*/ 1358792525 w 191"/>
                <a:gd name="T13" fmla="*/ 1200962929 h 197"/>
                <a:gd name="T14" fmla="*/ 2147483647 w 191"/>
                <a:gd name="T15" fmla="*/ 1321061414 h 197"/>
                <a:gd name="T16" fmla="*/ 2147483647 w 191"/>
                <a:gd name="T17" fmla="*/ 2147483647 h 197"/>
                <a:gd name="T18" fmla="*/ 2147483647 w 191"/>
                <a:gd name="T19" fmla="*/ 2147483647 h 197"/>
                <a:gd name="T20" fmla="*/ 2147483647 w 191"/>
                <a:gd name="T21" fmla="*/ 2147483647 h 197"/>
                <a:gd name="T22" fmla="*/ 1962705197 w 191"/>
                <a:gd name="T23" fmla="*/ 2147483647 h 197"/>
                <a:gd name="T24" fmla="*/ 0 w 191"/>
                <a:gd name="T25" fmla="*/ 2147483647 h 197"/>
                <a:gd name="T26" fmla="*/ 785079881 w 191"/>
                <a:gd name="T27" fmla="*/ 2147483647 h 197"/>
                <a:gd name="T28" fmla="*/ 1841921564 w 191"/>
                <a:gd name="T29" fmla="*/ 2147483647 h 197"/>
                <a:gd name="T30" fmla="*/ 1721137930 w 191"/>
                <a:gd name="T31" fmla="*/ 2147483647 h 197"/>
                <a:gd name="T32" fmla="*/ 2147483647 w 191"/>
                <a:gd name="T33" fmla="*/ 2147483647 h 197"/>
                <a:gd name="T34" fmla="*/ 1660748861 w 191"/>
                <a:gd name="T35" fmla="*/ 2147483647 h 197"/>
                <a:gd name="T36" fmla="*/ 905863514 w 191"/>
                <a:gd name="T37" fmla="*/ 2147483647 h 197"/>
                <a:gd name="T38" fmla="*/ 966252584 w 191"/>
                <a:gd name="T39" fmla="*/ 2147483647 h 197"/>
                <a:gd name="T40" fmla="*/ 2147483647 w 191"/>
                <a:gd name="T41" fmla="*/ 2147483647 h 197"/>
                <a:gd name="T42" fmla="*/ 2147483647 w 191"/>
                <a:gd name="T43" fmla="*/ 2147483647 h 197"/>
                <a:gd name="T44" fmla="*/ 2147483647 w 191"/>
                <a:gd name="T45" fmla="*/ 960771439 h 19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91" h="197">
                  <a:moveTo>
                    <a:pt x="120" y="32"/>
                  </a:moveTo>
                  <a:cubicBezTo>
                    <a:pt x="112" y="23"/>
                    <a:pt x="99" y="9"/>
                    <a:pt x="83" y="3"/>
                  </a:cubicBezTo>
                  <a:cubicBezTo>
                    <a:pt x="72" y="0"/>
                    <a:pt x="47" y="5"/>
                    <a:pt x="47" y="5"/>
                  </a:cubicBezTo>
                  <a:cubicBezTo>
                    <a:pt x="44" y="27"/>
                    <a:pt x="44" y="27"/>
                    <a:pt x="44" y="27"/>
                  </a:cubicBezTo>
                  <a:cubicBezTo>
                    <a:pt x="40" y="29"/>
                    <a:pt x="40" y="29"/>
                    <a:pt x="40" y="29"/>
                  </a:cubicBezTo>
                  <a:cubicBezTo>
                    <a:pt x="40" y="33"/>
                    <a:pt x="40" y="33"/>
                    <a:pt x="40" y="33"/>
                  </a:cubicBezTo>
                  <a:cubicBezTo>
                    <a:pt x="40" y="33"/>
                    <a:pt x="40" y="37"/>
                    <a:pt x="45" y="40"/>
                  </a:cubicBezTo>
                  <a:cubicBezTo>
                    <a:pt x="50" y="42"/>
                    <a:pt x="73" y="53"/>
                    <a:pt x="88" y="44"/>
                  </a:cubicBezTo>
                  <a:cubicBezTo>
                    <a:pt x="118" y="60"/>
                    <a:pt x="105" y="91"/>
                    <a:pt x="118" y="113"/>
                  </a:cubicBezTo>
                  <a:cubicBezTo>
                    <a:pt x="123" y="120"/>
                    <a:pt x="131" y="127"/>
                    <a:pt x="144" y="129"/>
                  </a:cubicBezTo>
                  <a:cubicBezTo>
                    <a:pt x="144" y="129"/>
                    <a:pt x="115" y="131"/>
                    <a:pt x="112" y="109"/>
                  </a:cubicBezTo>
                  <a:cubicBezTo>
                    <a:pt x="101" y="104"/>
                    <a:pt x="82" y="99"/>
                    <a:pt x="65" y="115"/>
                  </a:cubicBezTo>
                  <a:cubicBezTo>
                    <a:pt x="51" y="100"/>
                    <a:pt x="14" y="100"/>
                    <a:pt x="0" y="116"/>
                  </a:cubicBezTo>
                  <a:cubicBezTo>
                    <a:pt x="6" y="141"/>
                    <a:pt x="18" y="163"/>
                    <a:pt x="26" y="174"/>
                  </a:cubicBezTo>
                  <a:cubicBezTo>
                    <a:pt x="52" y="156"/>
                    <a:pt x="61" y="136"/>
                    <a:pt x="61" y="136"/>
                  </a:cubicBezTo>
                  <a:cubicBezTo>
                    <a:pt x="60" y="140"/>
                    <a:pt x="59" y="144"/>
                    <a:pt x="57" y="148"/>
                  </a:cubicBezTo>
                  <a:cubicBezTo>
                    <a:pt x="103" y="167"/>
                    <a:pt x="126" y="140"/>
                    <a:pt x="126" y="140"/>
                  </a:cubicBezTo>
                  <a:cubicBezTo>
                    <a:pt x="107" y="171"/>
                    <a:pt x="63" y="157"/>
                    <a:pt x="55" y="153"/>
                  </a:cubicBezTo>
                  <a:cubicBezTo>
                    <a:pt x="48" y="166"/>
                    <a:pt x="38" y="175"/>
                    <a:pt x="30" y="180"/>
                  </a:cubicBezTo>
                  <a:cubicBezTo>
                    <a:pt x="32" y="181"/>
                    <a:pt x="32" y="182"/>
                    <a:pt x="32" y="182"/>
                  </a:cubicBezTo>
                  <a:cubicBezTo>
                    <a:pt x="88" y="197"/>
                    <a:pt x="154" y="177"/>
                    <a:pt x="180" y="159"/>
                  </a:cubicBezTo>
                  <a:cubicBezTo>
                    <a:pt x="191" y="151"/>
                    <a:pt x="188" y="138"/>
                    <a:pt x="185" y="129"/>
                  </a:cubicBezTo>
                  <a:cubicBezTo>
                    <a:pt x="172" y="91"/>
                    <a:pt x="134" y="49"/>
                    <a:pt x="120"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61717" tIns="30858" rIns="61717" bIns="30858"/>
            <a:lstStyle/>
            <a:p>
              <a:endParaRPr lang="zh-CN" altLang="en-US" sz="2800">
                <a:solidFill>
                  <a:schemeClr val="bg1">
                    <a:lumMod val="85000"/>
                  </a:schemeClr>
                </a:solidFill>
              </a:endParaRPr>
            </a:p>
          </p:txBody>
        </p:sp>
      </p:grpSp>
      <p:grpSp>
        <p:nvGrpSpPr>
          <p:cNvPr id="39" name="组合 38"/>
          <p:cNvGrpSpPr/>
          <p:nvPr/>
        </p:nvGrpSpPr>
        <p:grpSpPr>
          <a:xfrm>
            <a:off x="6159035" y="3476426"/>
            <a:ext cx="1465513" cy="1465513"/>
            <a:chOff x="4263668" y="2655646"/>
            <a:chExt cx="1106712" cy="1106712"/>
          </a:xfrm>
        </p:grpSpPr>
        <p:grpSp>
          <p:nvGrpSpPr>
            <p:cNvPr id="40" name="组合 39"/>
            <p:cNvGrpSpPr/>
            <p:nvPr/>
          </p:nvGrpSpPr>
          <p:grpSpPr>
            <a:xfrm>
              <a:off x="4263668" y="2655646"/>
              <a:ext cx="1106712" cy="1106712"/>
              <a:chOff x="2852173" y="1413241"/>
              <a:chExt cx="720080" cy="720080"/>
            </a:xfrm>
          </p:grpSpPr>
          <p:sp>
            <p:nvSpPr>
              <p:cNvPr id="42" name="椭圆 41"/>
              <p:cNvSpPr/>
              <p:nvPr/>
            </p:nvSpPr>
            <p:spPr>
              <a:xfrm flipH="1">
                <a:off x="2852173" y="1413241"/>
                <a:ext cx="720080" cy="720080"/>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bg1">
                      <a:lumMod val="85000"/>
                    </a:schemeClr>
                  </a:solidFill>
                </a:endParaRPr>
              </a:p>
            </p:txBody>
          </p:sp>
          <p:sp>
            <p:nvSpPr>
              <p:cNvPr id="43" name="椭圆 42"/>
              <p:cNvSpPr/>
              <p:nvPr/>
            </p:nvSpPr>
            <p:spPr>
              <a:xfrm flipH="1">
                <a:off x="2960185" y="1521253"/>
                <a:ext cx="504056" cy="504056"/>
              </a:xfrm>
              <a:prstGeom prst="ellipse">
                <a:avLst/>
              </a:prstGeom>
              <a:solidFill>
                <a:srgbClr val="2741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bg1">
                      <a:lumMod val="85000"/>
                    </a:schemeClr>
                  </a:solidFill>
                </a:endParaRPr>
              </a:p>
            </p:txBody>
          </p:sp>
        </p:grpSp>
        <p:sp>
          <p:nvSpPr>
            <p:cNvPr id="41" name="Cross 10"/>
            <p:cNvSpPr/>
            <p:nvPr/>
          </p:nvSpPr>
          <p:spPr bwMode="auto">
            <a:xfrm>
              <a:off x="4613531" y="3005008"/>
              <a:ext cx="408781" cy="407987"/>
            </a:xfrm>
            <a:prstGeom prst="plus">
              <a:avLst>
                <a:gd name="adj" fmla="val 37222"/>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685165" eaLnBrk="1" hangingPunct="1">
                <a:defRPr/>
              </a:pPr>
              <a:endParaRPr lang="en-US" sz="2400" dirty="0">
                <a:solidFill>
                  <a:schemeClr val="bg1">
                    <a:lumMod val="85000"/>
                  </a:schemeClr>
                </a:solidFill>
              </a:endParaRPr>
            </a:p>
          </p:txBody>
        </p:sp>
      </p:grpSp>
      <p:grpSp>
        <p:nvGrpSpPr>
          <p:cNvPr id="44" name="组合 43"/>
          <p:cNvGrpSpPr/>
          <p:nvPr/>
        </p:nvGrpSpPr>
        <p:grpSpPr>
          <a:xfrm>
            <a:off x="5356438" y="4832352"/>
            <a:ext cx="953533" cy="953533"/>
            <a:chOff x="3657571" y="3679601"/>
            <a:chExt cx="720080" cy="720080"/>
          </a:xfrm>
        </p:grpSpPr>
        <p:grpSp>
          <p:nvGrpSpPr>
            <p:cNvPr id="45" name="组合 44"/>
            <p:cNvGrpSpPr/>
            <p:nvPr/>
          </p:nvGrpSpPr>
          <p:grpSpPr>
            <a:xfrm>
              <a:off x="3657571" y="3679601"/>
              <a:ext cx="720080" cy="720080"/>
              <a:chOff x="2852173" y="1413241"/>
              <a:chExt cx="720080" cy="720080"/>
            </a:xfrm>
          </p:grpSpPr>
          <p:sp>
            <p:nvSpPr>
              <p:cNvPr id="47" name="椭圆 46"/>
              <p:cNvSpPr/>
              <p:nvPr/>
            </p:nvSpPr>
            <p:spPr>
              <a:xfrm flipH="1">
                <a:off x="2852173" y="1413241"/>
                <a:ext cx="720080" cy="720080"/>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bg1">
                      <a:lumMod val="85000"/>
                    </a:schemeClr>
                  </a:solidFill>
                </a:endParaRPr>
              </a:p>
            </p:txBody>
          </p:sp>
          <p:sp>
            <p:nvSpPr>
              <p:cNvPr id="48" name="椭圆 47"/>
              <p:cNvSpPr/>
              <p:nvPr/>
            </p:nvSpPr>
            <p:spPr>
              <a:xfrm flipH="1">
                <a:off x="2960185" y="1521253"/>
                <a:ext cx="504056" cy="504056"/>
              </a:xfrm>
              <a:prstGeom prst="ellipse">
                <a:avLst/>
              </a:prstGeom>
              <a:solidFill>
                <a:srgbClr val="2741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bg1">
                      <a:lumMod val="85000"/>
                    </a:schemeClr>
                  </a:solidFill>
                </a:endParaRPr>
              </a:p>
            </p:txBody>
          </p:sp>
        </p:grpSp>
        <p:sp>
          <p:nvSpPr>
            <p:cNvPr id="46" name="Rounded Rectangle 29"/>
            <p:cNvSpPr/>
            <p:nvPr/>
          </p:nvSpPr>
          <p:spPr bwMode="black">
            <a:xfrm>
              <a:off x="3936570" y="3873585"/>
              <a:ext cx="162082" cy="329338"/>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685165" eaLnBrk="1" hangingPunct="1">
                <a:defRPr/>
              </a:pPr>
              <a:endParaRPr lang="en-US" sz="2800" dirty="0" err="1">
                <a:solidFill>
                  <a:schemeClr val="bg1">
                    <a:lumMod val="85000"/>
                  </a:schemeClr>
                </a:solidFill>
                <a:ea typeface="Segoe UI" panose="020B0502040204020203" pitchFamily="34" charset="0"/>
                <a:cs typeface="Segoe UI" panose="020B0502040204020203" pitchFamily="34" charset="0"/>
              </a:endParaRPr>
            </a:p>
          </p:txBody>
        </p:sp>
      </p:grpSp>
      <p:grpSp>
        <p:nvGrpSpPr>
          <p:cNvPr id="49" name="组合 48"/>
          <p:cNvGrpSpPr/>
          <p:nvPr/>
        </p:nvGrpSpPr>
        <p:grpSpPr>
          <a:xfrm>
            <a:off x="7653939" y="4017054"/>
            <a:ext cx="3584038" cy="785318"/>
            <a:chOff x="5353839" y="1331698"/>
            <a:chExt cx="2706560" cy="593049"/>
          </a:xfrm>
        </p:grpSpPr>
        <p:cxnSp>
          <p:nvCxnSpPr>
            <p:cNvPr id="50" name="直接连接符 49"/>
            <p:cNvCxnSpPr/>
            <p:nvPr/>
          </p:nvCxnSpPr>
          <p:spPr>
            <a:xfrm flipH="1">
              <a:off x="5353839" y="1515653"/>
              <a:ext cx="24354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5568457" y="1331698"/>
              <a:ext cx="668461" cy="348636"/>
            </a:xfrm>
            <a:prstGeom prst="rect">
              <a:avLst/>
            </a:prstGeom>
          </p:spPr>
          <p:txBody>
            <a:bodyPr wrap="none">
              <a:spAutoFit/>
            </a:bodyPr>
            <a:lstStyle/>
            <a:p>
              <a:r>
                <a:rPr lang="en-US" altLang="zh-CN" sz="2400" dirty="0" smtClean="0">
                  <a:solidFill>
                    <a:schemeClr val="bg1">
                      <a:lumMod val="85000"/>
                    </a:schemeClr>
                  </a:solidFill>
                  <a:latin typeface="Impact" panose="020B0806030902050204" pitchFamily="34" charset="0"/>
                </a:rPr>
                <a:t>Sales</a:t>
              </a:r>
              <a:endParaRPr lang="en-US" altLang="zh-CN" sz="2400" dirty="0">
                <a:solidFill>
                  <a:schemeClr val="bg1">
                    <a:lumMod val="85000"/>
                  </a:schemeClr>
                </a:solidFill>
                <a:latin typeface="Impact" panose="020B0806030902050204" pitchFamily="34" charset="0"/>
              </a:endParaRPr>
            </a:p>
          </p:txBody>
        </p:sp>
        <p:sp>
          <p:nvSpPr>
            <p:cNvPr id="52" name="Rectangle 44"/>
            <p:cNvSpPr>
              <a:spLocks noChangeArrowheads="1"/>
            </p:cNvSpPr>
            <p:nvPr/>
          </p:nvSpPr>
          <p:spPr bwMode="auto">
            <a:xfrm>
              <a:off x="5568457" y="1576111"/>
              <a:ext cx="2491942" cy="348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eaLnBrk="0" hangingPunct="0"/>
              <a:r>
                <a:rPr lang="zh-CN" altLang="zh-CN" sz="1200" dirty="0">
                  <a:solidFill>
                    <a:schemeClr val="bg1">
                      <a:lumMod val="85000"/>
                    </a:schemeClr>
                  </a:solidFill>
                  <a:latin typeface="+mn-lt"/>
                </a:rPr>
                <a:t>ThemeGallery is a Design Digital Content &amp; Contents mall developed by Guild Design Inc.</a:t>
              </a:r>
              <a:endParaRPr lang="zh-CN" altLang="zh-CN" sz="1200" dirty="0">
                <a:solidFill>
                  <a:schemeClr val="bg1">
                    <a:lumMod val="85000"/>
                  </a:schemeClr>
                </a:solidFill>
                <a:latin typeface="+mn-lt"/>
              </a:endParaRPr>
            </a:p>
          </p:txBody>
        </p:sp>
      </p:grpSp>
      <p:grpSp>
        <p:nvGrpSpPr>
          <p:cNvPr id="53" name="组合 52"/>
          <p:cNvGrpSpPr/>
          <p:nvPr/>
        </p:nvGrpSpPr>
        <p:grpSpPr>
          <a:xfrm flipH="1">
            <a:off x="1691142" y="4939036"/>
            <a:ext cx="3710240" cy="829911"/>
            <a:chOff x="5175964" y="1201206"/>
            <a:chExt cx="2801864" cy="626724"/>
          </a:xfrm>
        </p:grpSpPr>
        <p:cxnSp>
          <p:nvCxnSpPr>
            <p:cNvPr id="54" name="直接连接符 53"/>
            <p:cNvCxnSpPr/>
            <p:nvPr/>
          </p:nvCxnSpPr>
          <p:spPr>
            <a:xfrm flipH="1">
              <a:off x="5232870" y="1516555"/>
              <a:ext cx="24354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5175964" y="1201206"/>
              <a:ext cx="865150" cy="348636"/>
            </a:xfrm>
            <a:prstGeom prst="rect">
              <a:avLst/>
            </a:prstGeom>
          </p:spPr>
          <p:txBody>
            <a:bodyPr wrap="none">
              <a:spAutoFit/>
            </a:bodyPr>
            <a:lstStyle/>
            <a:p>
              <a:r>
                <a:rPr lang="en-US" altLang="zh-CN" sz="2400" dirty="0" smtClean="0">
                  <a:solidFill>
                    <a:schemeClr val="bg1">
                      <a:lumMod val="85000"/>
                    </a:schemeClr>
                  </a:solidFill>
                  <a:latin typeface="Impact" panose="020B0806030902050204" pitchFamily="34" charset="0"/>
                  <a:ea typeface="Microsoft YaHei" panose="020B0503020204020204" pitchFamily="34" charset="-122"/>
                </a:rPr>
                <a:t>Service</a:t>
              </a:r>
              <a:endParaRPr lang="en-US" altLang="zh-CN" sz="2400" dirty="0">
                <a:solidFill>
                  <a:schemeClr val="bg1">
                    <a:lumMod val="85000"/>
                  </a:schemeClr>
                </a:solidFill>
                <a:latin typeface="Impact" panose="020B0806030902050204" pitchFamily="34" charset="0"/>
                <a:ea typeface="Microsoft YaHei" panose="020B0503020204020204" pitchFamily="34" charset="-122"/>
              </a:endParaRPr>
            </a:p>
          </p:txBody>
        </p:sp>
        <p:sp>
          <p:nvSpPr>
            <p:cNvPr id="56" name="Rectangle 44"/>
            <p:cNvSpPr>
              <a:spLocks noChangeArrowheads="1"/>
            </p:cNvSpPr>
            <p:nvPr/>
          </p:nvSpPr>
          <p:spPr bwMode="auto">
            <a:xfrm>
              <a:off x="5427566" y="1479294"/>
              <a:ext cx="2550262" cy="348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algn="r" eaLnBrk="0" hangingPunct="0"/>
              <a:r>
                <a:rPr lang="zh-CN" altLang="zh-CN" sz="1200" dirty="0">
                  <a:solidFill>
                    <a:schemeClr val="bg1">
                      <a:lumMod val="85000"/>
                    </a:schemeClr>
                  </a:solidFill>
                  <a:latin typeface="+mn-lt"/>
                </a:rPr>
                <a:t>ThemeGallery is a Design Digital Content &amp; Contents mall developed by Guild Design Inc.</a:t>
              </a:r>
              <a:endParaRPr lang="zh-CN" altLang="zh-CN" sz="1200" dirty="0">
                <a:solidFill>
                  <a:schemeClr val="bg1">
                    <a:lumMod val="85000"/>
                  </a:schemeClr>
                </a:solidFill>
                <a:latin typeface="+mn-lt"/>
              </a:endParaRP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13500"/>
            <a:ext cx="12211637" cy="6871500"/>
          </a:xfrm>
          <a:prstGeom prst="rect">
            <a:avLst/>
          </a:prstGeom>
        </p:spPr>
      </p:pic>
      <p:sp>
        <p:nvSpPr>
          <p:cNvPr id="30" name="矩形 29"/>
          <p:cNvSpPr/>
          <p:nvPr/>
        </p:nvSpPr>
        <p:spPr>
          <a:xfrm>
            <a:off x="-13064" y="-41578"/>
            <a:ext cx="12193760" cy="6899578"/>
          </a:xfrm>
          <a:prstGeom prst="rect">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7" name="矩形 56"/>
          <p:cNvSpPr/>
          <p:nvPr/>
        </p:nvSpPr>
        <p:spPr>
          <a:xfrm>
            <a:off x="-13064" y="-41578"/>
            <a:ext cx="12193760" cy="566329"/>
          </a:xfrm>
          <a:prstGeom prst="rect">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sp>
        <p:nvSpPr>
          <p:cNvPr id="58" name="文本框 57"/>
          <p:cNvSpPr txBox="1"/>
          <p:nvPr/>
        </p:nvSpPr>
        <p:spPr>
          <a:xfrm>
            <a:off x="1544715" y="-7428"/>
            <a:ext cx="934871" cy="461665"/>
          </a:xfrm>
          <a:prstGeom prst="rect">
            <a:avLst/>
          </a:prstGeom>
          <a:noFill/>
        </p:spPr>
        <p:txBody>
          <a:bodyPr wrap="none" rtlCol="0">
            <a:spAutoFit/>
          </a:bodyPr>
          <a:lstStyle/>
          <a:p>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01</a:t>
            </a:r>
            <a:endPar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endParaRPr>
          </a:p>
          <a:p>
            <a:r>
              <a:rPr lang="en-US" altLang="zh-CN" sz="1200" b="1" dirty="0">
                <a:solidFill>
                  <a:prstClr val="white">
                    <a:lumMod val="85000"/>
                  </a:prstClr>
                </a:solidFill>
                <a:latin typeface="Microsoft YaHei" panose="020B0503020204020204" pitchFamily="34" charset="-122"/>
                <a:ea typeface="Microsoft YaHei" panose="020B0503020204020204" pitchFamily="34" charset="-122"/>
              </a:rPr>
              <a:t> </a:t>
            </a:r>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   ABOUT</a:t>
            </a:r>
            <a:endParaRPr lang="zh-CN" altLang="en-US" sz="1200" b="1" dirty="0">
              <a:solidFill>
                <a:prstClr val="white">
                  <a:lumMod val="85000"/>
                </a:prstClr>
              </a:solidFill>
              <a:latin typeface="Microsoft YaHei" panose="020B0503020204020204" pitchFamily="34" charset="-122"/>
              <a:ea typeface="Microsoft YaHei" panose="020B0503020204020204" pitchFamily="34" charset="-122"/>
            </a:endParaRPr>
          </a:p>
        </p:txBody>
      </p:sp>
      <p:sp>
        <p:nvSpPr>
          <p:cNvPr id="59" name="文本框 58"/>
          <p:cNvSpPr txBox="1"/>
          <p:nvPr/>
        </p:nvSpPr>
        <p:spPr>
          <a:xfrm>
            <a:off x="9647223" y="-7428"/>
            <a:ext cx="1120628" cy="461665"/>
          </a:xfrm>
          <a:prstGeom prst="rect">
            <a:avLst/>
          </a:prstGeom>
          <a:noFill/>
        </p:spPr>
        <p:txBody>
          <a:bodyPr wrap="none" rtlCol="0">
            <a:spAutoFit/>
          </a:bodyPr>
          <a:lstStyle/>
          <a:p>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05</a:t>
            </a:r>
            <a:endPar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endParaRPr>
          </a:p>
          <a:p>
            <a:r>
              <a:rPr lang="en-US" altLang="zh-CN" sz="1200" b="1" dirty="0">
                <a:solidFill>
                  <a:prstClr val="white">
                    <a:lumMod val="85000"/>
                  </a:prstClr>
                </a:solidFill>
                <a:latin typeface="Microsoft YaHei" panose="020B0503020204020204" pitchFamily="34" charset="-122"/>
                <a:ea typeface="Microsoft YaHei" panose="020B0503020204020204" pitchFamily="34" charset="-122"/>
              </a:rPr>
              <a:t> </a:t>
            </a:r>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   </a:t>
            </a:r>
            <a:r>
              <a:rPr lang="en-US" altLang="zh-CN" sz="1200" b="1" dirty="0">
                <a:solidFill>
                  <a:prstClr val="white">
                    <a:lumMod val="85000"/>
                  </a:prstClr>
                </a:solidFill>
                <a:latin typeface="Microsoft YaHei" panose="020B0503020204020204" pitchFamily="34" charset="-122"/>
                <a:ea typeface="Microsoft YaHei" panose="020B0503020204020204" pitchFamily="34" charset="-122"/>
              </a:rPr>
              <a:t>CONTACT</a:t>
            </a:r>
            <a:endParaRPr lang="zh-CN" altLang="en-US" sz="1200" b="1" dirty="0">
              <a:solidFill>
                <a:prstClr val="white">
                  <a:lumMod val="85000"/>
                </a:prstClr>
              </a:solidFill>
              <a:latin typeface="Microsoft YaHei" panose="020B0503020204020204" pitchFamily="34" charset="-122"/>
              <a:ea typeface="Microsoft YaHei" panose="020B0503020204020204" pitchFamily="34" charset="-122"/>
            </a:endParaRPr>
          </a:p>
        </p:txBody>
      </p:sp>
      <p:sp>
        <p:nvSpPr>
          <p:cNvPr id="60" name="文本框 59"/>
          <p:cNvSpPr txBox="1"/>
          <p:nvPr/>
        </p:nvSpPr>
        <p:spPr>
          <a:xfrm>
            <a:off x="3406435" y="-19517"/>
            <a:ext cx="831253" cy="461665"/>
          </a:xfrm>
          <a:prstGeom prst="rect">
            <a:avLst/>
          </a:prstGeom>
          <a:noFill/>
        </p:spPr>
        <p:txBody>
          <a:bodyPr wrap="none" rtlCol="0">
            <a:spAutoFit/>
          </a:bodyPr>
          <a:lstStyle/>
          <a:p>
            <a:r>
              <a:rPr lang="en-US" altLang="zh-CN" sz="1200" b="1" dirty="0" smtClean="0">
                <a:solidFill>
                  <a:srgbClr val="D9D9D9"/>
                </a:solidFill>
                <a:latin typeface="Microsoft YaHei" panose="020B0503020204020204" pitchFamily="34" charset="-122"/>
                <a:ea typeface="Microsoft YaHei" panose="020B0503020204020204" pitchFamily="34" charset="-122"/>
              </a:rPr>
              <a:t>02</a:t>
            </a:r>
            <a:endParaRPr lang="en-US" altLang="zh-CN" sz="1200" b="1" dirty="0" smtClean="0">
              <a:solidFill>
                <a:srgbClr val="D9D9D9"/>
              </a:solidFill>
              <a:latin typeface="Microsoft YaHei" panose="020B0503020204020204" pitchFamily="34" charset="-122"/>
              <a:ea typeface="Microsoft YaHei" panose="020B0503020204020204" pitchFamily="34" charset="-122"/>
            </a:endParaRPr>
          </a:p>
          <a:p>
            <a:r>
              <a:rPr lang="en-US" altLang="zh-CN" sz="1200" b="1" dirty="0">
                <a:solidFill>
                  <a:srgbClr val="D9D9D9"/>
                </a:solidFill>
                <a:latin typeface="Microsoft YaHei" panose="020B0503020204020204" pitchFamily="34" charset="-122"/>
                <a:ea typeface="Microsoft YaHei" panose="020B0503020204020204" pitchFamily="34" charset="-122"/>
              </a:rPr>
              <a:t> </a:t>
            </a:r>
            <a:r>
              <a:rPr lang="en-US" altLang="zh-CN" sz="1200" b="1" dirty="0" smtClean="0">
                <a:solidFill>
                  <a:srgbClr val="D9D9D9"/>
                </a:solidFill>
                <a:latin typeface="Microsoft YaHei" panose="020B0503020204020204" pitchFamily="34" charset="-122"/>
                <a:ea typeface="Microsoft YaHei" panose="020B0503020204020204" pitchFamily="34" charset="-122"/>
              </a:rPr>
              <a:t>   TEAM</a:t>
            </a:r>
            <a:endParaRPr lang="zh-CN" altLang="en-US" sz="1200" b="1" dirty="0">
              <a:solidFill>
                <a:srgbClr val="D9D9D9"/>
              </a:solidFill>
              <a:latin typeface="Microsoft YaHei" panose="020B0503020204020204" pitchFamily="34" charset="-122"/>
              <a:ea typeface="Microsoft YaHei" panose="020B0503020204020204" pitchFamily="34" charset="-122"/>
            </a:endParaRPr>
          </a:p>
        </p:txBody>
      </p:sp>
      <p:sp>
        <p:nvSpPr>
          <p:cNvPr id="61" name="文本框 60"/>
          <p:cNvSpPr txBox="1"/>
          <p:nvPr/>
        </p:nvSpPr>
        <p:spPr>
          <a:xfrm>
            <a:off x="7549862" y="-23344"/>
            <a:ext cx="805670" cy="461665"/>
          </a:xfrm>
          <a:prstGeom prst="rect">
            <a:avLst/>
          </a:prstGeom>
          <a:noFill/>
        </p:spPr>
        <p:txBody>
          <a:bodyPr wrap="none" rtlCol="0">
            <a:spAutoFit/>
          </a:bodyPr>
          <a:lstStyle/>
          <a:p>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04</a:t>
            </a:r>
            <a:endPar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endParaRPr>
          </a:p>
          <a:p>
            <a:r>
              <a:rPr lang="en-US" altLang="zh-CN" sz="1200" b="1" dirty="0">
                <a:solidFill>
                  <a:prstClr val="white">
                    <a:lumMod val="85000"/>
                  </a:prstClr>
                </a:solidFill>
                <a:latin typeface="Microsoft YaHei" panose="020B0503020204020204" pitchFamily="34" charset="-122"/>
                <a:ea typeface="Microsoft YaHei" panose="020B0503020204020204" pitchFamily="34" charset="-122"/>
              </a:rPr>
              <a:t> </a:t>
            </a:r>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   PLAN</a:t>
            </a:r>
            <a:endParaRPr lang="zh-CN" altLang="en-US" sz="1200" b="1" dirty="0">
              <a:solidFill>
                <a:prstClr val="white">
                  <a:lumMod val="85000"/>
                </a:prstClr>
              </a:solidFill>
              <a:latin typeface="Microsoft YaHei" panose="020B0503020204020204" pitchFamily="34" charset="-122"/>
              <a:ea typeface="Microsoft YaHei" panose="020B0503020204020204" pitchFamily="34" charset="-122"/>
            </a:endParaRPr>
          </a:p>
        </p:txBody>
      </p:sp>
      <p:sp>
        <p:nvSpPr>
          <p:cNvPr id="62" name="文本框 61"/>
          <p:cNvSpPr txBox="1"/>
          <p:nvPr/>
        </p:nvSpPr>
        <p:spPr>
          <a:xfrm>
            <a:off x="5329069" y="-7428"/>
            <a:ext cx="1045094" cy="461665"/>
          </a:xfrm>
          <a:prstGeom prst="rect">
            <a:avLst/>
          </a:prstGeom>
          <a:noFill/>
        </p:spPr>
        <p:txBody>
          <a:bodyPr wrap="none" rtlCol="0">
            <a:spAutoFit/>
          </a:bodyPr>
          <a:lstStyle/>
          <a:p>
            <a:r>
              <a:rPr lang="en-US" altLang="zh-CN" sz="1200" b="1" dirty="0" smtClean="0">
                <a:solidFill>
                  <a:srgbClr val="FFFF00"/>
                </a:solidFill>
                <a:latin typeface="Microsoft YaHei" panose="020B0503020204020204" pitchFamily="34" charset="-122"/>
                <a:ea typeface="Microsoft YaHei" panose="020B0503020204020204" pitchFamily="34" charset="-122"/>
              </a:rPr>
              <a:t>03</a:t>
            </a:r>
            <a:endParaRPr lang="en-US" altLang="zh-CN" sz="1200" b="1" dirty="0" smtClean="0">
              <a:solidFill>
                <a:srgbClr val="FFFF00"/>
              </a:solidFill>
              <a:latin typeface="Microsoft YaHei" panose="020B0503020204020204" pitchFamily="34" charset="-122"/>
              <a:ea typeface="Microsoft YaHei" panose="020B0503020204020204" pitchFamily="34" charset="-122"/>
            </a:endParaRPr>
          </a:p>
          <a:p>
            <a:r>
              <a:rPr lang="en-US" altLang="zh-CN" sz="1200" b="1" dirty="0" smtClean="0">
                <a:solidFill>
                  <a:srgbClr val="FFFF00"/>
                </a:solidFill>
                <a:latin typeface="Microsoft YaHei" panose="020B0503020204020204" pitchFamily="34" charset="-122"/>
                <a:ea typeface="Microsoft YaHei" panose="020B0503020204020204" pitchFamily="34" charset="-122"/>
              </a:rPr>
              <a:t>    MARKET</a:t>
            </a:r>
            <a:endParaRPr lang="zh-CN" altLang="en-US" sz="1200" b="1" dirty="0">
              <a:solidFill>
                <a:srgbClr val="FFFF00"/>
              </a:solidFill>
              <a:latin typeface="Microsoft YaHei" panose="020B0503020204020204" pitchFamily="34" charset="-122"/>
              <a:ea typeface="Microsoft YaHei" panose="020B0503020204020204" pitchFamily="34" charset="-122"/>
            </a:endParaRPr>
          </a:p>
        </p:txBody>
      </p:sp>
      <p:sp>
        <p:nvSpPr>
          <p:cNvPr id="64" name="矩形 63"/>
          <p:cNvSpPr/>
          <p:nvPr/>
        </p:nvSpPr>
        <p:spPr>
          <a:xfrm>
            <a:off x="8937" y="6520159"/>
            <a:ext cx="12193760" cy="366294"/>
          </a:xfrm>
          <a:prstGeom prst="rect">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grpSp>
        <p:nvGrpSpPr>
          <p:cNvPr id="11" name="Group 48"/>
          <p:cNvGrpSpPr/>
          <p:nvPr/>
        </p:nvGrpSpPr>
        <p:grpSpPr bwMode="auto">
          <a:xfrm rot="20302575" flipH="1" flipV="1">
            <a:off x="9693861" y="4054256"/>
            <a:ext cx="924969" cy="202005"/>
            <a:chOff x="1565" y="2568"/>
            <a:chExt cx="1028" cy="249"/>
          </a:xfrm>
        </p:grpSpPr>
        <p:sp>
          <p:nvSpPr>
            <p:cNvPr id="12" name="AutoShape 49"/>
            <p:cNvSpPr>
              <a:spLocks noChangeArrowheads="1"/>
            </p:cNvSpPr>
            <p:nvPr/>
          </p:nvSpPr>
          <p:spPr bwMode="gray">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3" name="AutoShape 50"/>
            <p:cNvSpPr>
              <a:spLocks noChangeArrowheads="1"/>
            </p:cNvSpPr>
            <p:nvPr/>
          </p:nvSpPr>
          <p:spPr bwMode="gray">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4" name="AutoShape 51"/>
            <p:cNvSpPr>
              <a:spLocks noChangeArrowheads="1"/>
            </p:cNvSpPr>
            <p:nvPr/>
          </p:nvSpPr>
          <p:spPr bwMode="gray">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grpSp>
      <p:sp>
        <p:nvSpPr>
          <p:cNvPr id="15" name="Line 58"/>
          <p:cNvSpPr>
            <a:spLocks noChangeShapeType="1"/>
          </p:cNvSpPr>
          <p:nvPr/>
        </p:nvSpPr>
        <p:spPr bwMode="gray">
          <a:xfrm>
            <a:off x="2134627" y="4443363"/>
            <a:ext cx="0" cy="448664"/>
          </a:xfrm>
          <a:prstGeom prst="line">
            <a:avLst/>
          </a:prstGeom>
          <a:noFill/>
          <a:ln w="19050">
            <a:solidFill>
              <a:srgbClr val="F2622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p>
        </p:txBody>
      </p:sp>
      <p:sp>
        <p:nvSpPr>
          <p:cNvPr id="16" name="Line 59"/>
          <p:cNvSpPr>
            <a:spLocks noChangeShapeType="1"/>
          </p:cNvSpPr>
          <p:nvPr/>
        </p:nvSpPr>
        <p:spPr bwMode="gray">
          <a:xfrm flipH="1">
            <a:off x="1122478" y="4904784"/>
            <a:ext cx="2003035" cy="0"/>
          </a:xfrm>
          <a:prstGeom prst="line">
            <a:avLst/>
          </a:prstGeom>
          <a:noFill/>
          <a:ln w="19050">
            <a:solidFill>
              <a:srgbClr val="F2622A"/>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p>
        </p:txBody>
      </p:sp>
      <p:sp>
        <p:nvSpPr>
          <p:cNvPr id="17" name="Line 65"/>
          <p:cNvSpPr>
            <a:spLocks noChangeShapeType="1"/>
          </p:cNvSpPr>
          <p:nvPr/>
        </p:nvSpPr>
        <p:spPr bwMode="gray">
          <a:xfrm>
            <a:off x="9993671" y="2334009"/>
            <a:ext cx="0" cy="448664"/>
          </a:xfrm>
          <a:prstGeom prst="line">
            <a:avLst/>
          </a:prstGeom>
          <a:noFill/>
          <a:ln w="19050">
            <a:solidFill>
              <a:srgbClr val="F2622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p>
        </p:txBody>
      </p:sp>
      <p:sp>
        <p:nvSpPr>
          <p:cNvPr id="18" name="Line 66"/>
          <p:cNvSpPr>
            <a:spLocks noChangeShapeType="1"/>
          </p:cNvSpPr>
          <p:nvPr/>
        </p:nvSpPr>
        <p:spPr bwMode="gray">
          <a:xfrm flipH="1">
            <a:off x="8836928" y="2331883"/>
            <a:ext cx="2185904" cy="0"/>
          </a:xfrm>
          <a:prstGeom prst="line">
            <a:avLst/>
          </a:prstGeom>
          <a:noFill/>
          <a:ln w="19050">
            <a:solidFill>
              <a:srgbClr val="F2622A"/>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p>
        </p:txBody>
      </p:sp>
      <p:sp>
        <p:nvSpPr>
          <p:cNvPr id="19" name="Line 68"/>
          <p:cNvSpPr>
            <a:spLocks noChangeShapeType="1"/>
          </p:cNvSpPr>
          <p:nvPr/>
        </p:nvSpPr>
        <p:spPr bwMode="gray">
          <a:xfrm>
            <a:off x="4771320" y="2334009"/>
            <a:ext cx="0" cy="448664"/>
          </a:xfrm>
          <a:prstGeom prst="line">
            <a:avLst/>
          </a:prstGeom>
          <a:noFill/>
          <a:ln w="19050">
            <a:solidFill>
              <a:srgbClr val="F2622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p>
        </p:txBody>
      </p:sp>
      <p:sp>
        <p:nvSpPr>
          <p:cNvPr id="20" name="Line 69"/>
          <p:cNvSpPr>
            <a:spLocks noChangeShapeType="1"/>
          </p:cNvSpPr>
          <p:nvPr/>
        </p:nvSpPr>
        <p:spPr bwMode="gray">
          <a:xfrm flipH="1">
            <a:off x="3533774" y="2331883"/>
            <a:ext cx="2373024" cy="0"/>
          </a:xfrm>
          <a:prstGeom prst="line">
            <a:avLst/>
          </a:prstGeom>
          <a:noFill/>
          <a:ln w="19050">
            <a:solidFill>
              <a:srgbClr val="F2622A"/>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p>
        </p:txBody>
      </p:sp>
      <p:sp>
        <p:nvSpPr>
          <p:cNvPr id="21" name="Line 71"/>
          <p:cNvSpPr>
            <a:spLocks noChangeShapeType="1"/>
          </p:cNvSpPr>
          <p:nvPr/>
        </p:nvSpPr>
        <p:spPr bwMode="gray">
          <a:xfrm>
            <a:off x="7335715" y="4443363"/>
            <a:ext cx="0" cy="448664"/>
          </a:xfrm>
          <a:prstGeom prst="line">
            <a:avLst/>
          </a:prstGeom>
          <a:noFill/>
          <a:ln w="19050">
            <a:solidFill>
              <a:srgbClr val="F2622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p>
        </p:txBody>
      </p:sp>
      <p:sp>
        <p:nvSpPr>
          <p:cNvPr id="22" name="Line 72"/>
          <p:cNvSpPr>
            <a:spLocks noChangeShapeType="1"/>
          </p:cNvSpPr>
          <p:nvPr/>
        </p:nvSpPr>
        <p:spPr bwMode="gray">
          <a:xfrm flipH="1">
            <a:off x="6249143" y="4892026"/>
            <a:ext cx="2126365" cy="0"/>
          </a:xfrm>
          <a:prstGeom prst="line">
            <a:avLst/>
          </a:prstGeom>
          <a:noFill/>
          <a:ln w="19050">
            <a:solidFill>
              <a:srgbClr val="F2622A"/>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p>
        </p:txBody>
      </p:sp>
      <p:sp>
        <p:nvSpPr>
          <p:cNvPr id="23" name="Line 75"/>
          <p:cNvSpPr>
            <a:spLocks noChangeShapeType="1"/>
          </p:cNvSpPr>
          <p:nvPr/>
        </p:nvSpPr>
        <p:spPr bwMode="gray">
          <a:xfrm flipH="1">
            <a:off x="-25759" y="3603449"/>
            <a:ext cx="1386389" cy="0"/>
          </a:xfrm>
          <a:prstGeom prst="line">
            <a:avLst/>
          </a:prstGeom>
          <a:noFill/>
          <a:ln w="76200">
            <a:solidFill>
              <a:srgbClr val="27413A"/>
            </a:solidFill>
            <a:round/>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zh-CN" altLang="en-US" sz="2800"/>
          </a:p>
        </p:txBody>
      </p:sp>
      <p:sp>
        <p:nvSpPr>
          <p:cNvPr id="24" name="Line 76"/>
          <p:cNvSpPr>
            <a:spLocks noChangeShapeType="1"/>
          </p:cNvSpPr>
          <p:nvPr/>
        </p:nvSpPr>
        <p:spPr bwMode="gray">
          <a:xfrm flipH="1">
            <a:off x="8137359" y="3603449"/>
            <a:ext cx="1084446" cy="0"/>
          </a:xfrm>
          <a:prstGeom prst="line">
            <a:avLst/>
          </a:prstGeom>
          <a:noFill/>
          <a:ln w="76200">
            <a:solidFill>
              <a:srgbClr val="27413A"/>
            </a:solidFill>
            <a:round/>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zh-CN" altLang="en-US" sz="2800"/>
          </a:p>
        </p:txBody>
      </p:sp>
      <p:sp>
        <p:nvSpPr>
          <p:cNvPr id="25" name="Line 82"/>
          <p:cNvSpPr>
            <a:spLocks noChangeShapeType="1"/>
          </p:cNvSpPr>
          <p:nvPr/>
        </p:nvSpPr>
        <p:spPr bwMode="gray">
          <a:xfrm flipH="1">
            <a:off x="2902242" y="3603449"/>
            <a:ext cx="1127327" cy="0"/>
          </a:xfrm>
          <a:prstGeom prst="line">
            <a:avLst/>
          </a:prstGeom>
          <a:noFill/>
          <a:ln w="76200">
            <a:solidFill>
              <a:srgbClr val="27413A"/>
            </a:solidFill>
            <a:round/>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zh-CN" altLang="en-US" sz="2800"/>
          </a:p>
        </p:txBody>
      </p:sp>
      <p:sp>
        <p:nvSpPr>
          <p:cNvPr id="26" name="Arc 83"/>
          <p:cNvSpPr/>
          <p:nvPr/>
        </p:nvSpPr>
        <p:spPr bwMode="gray">
          <a:xfrm rot="5400000">
            <a:off x="1707229" y="3190933"/>
            <a:ext cx="850546" cy="1635175"/>
          </a:xfrm>
          <a:custGeom>
            <a:avLst/>
            <a:gdLst>
              <a:gd name="G0" fmla="+- 1194 0 0"/>
              <a:gd name="G1" fmla="+- 21600 0 0"/>
              <a:gd name="G2" fmla="+- 21600 0 0"/>
              <a:gd name="T0" fmla="*/ 750 w 22794"/>
              <a:gd name="T1" fmla="*/ 5 h 43200"/>
              <a:gd name="T2" fmla="*/ 0 w 22794"/>
              <a:gd name="T3" fmla="*/ 43167 h 43200"/>
              <a:gd name="T4" fmla="*/ 1194 w 22794"/>
              <a:gd name="T5" fmla="*/ 21600 h 43200"/>
            </a:gdLst>
            <a:ahLst/>
            <a:cxnLst>
              <a:cxn ang="0">
                <a:pos x="T0" y="T1"/>
              </a:cxn>
              <a:cxn ang="0">
                <a:pos x="T2" y="T3"/>
              </a:cxn>
              <a:cxn ang="0">
                <a:pos x="T4" y="T5"/>
              </a:cxn>
            </a:cxnLst>
            <a:rect l="0" t="0" r="r" b="b"/>
            <a:pathLst>
              <a:path w="22794" h="43200" fill="none"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path>
              <a:path w="22794" h="43200" stroke="0"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lnTo>
                  <a:pt x="1194" y="21600"/>
                </a:lnTo>
                <a:close/>
              </a:path>
            </a:pathLst>
          </a:custGeom>
          <a:solidFill>
            <a:srgbClr val="F2622A"/>
          </a:solidFill>
          <a:ln w="76200">
            <a:solidFill>
              <a:srgbClr val="27413A"/>
            </a:solidFill>
            <a:round/>
          </a:ln>
          <a:effectLst>
            <a:outerShdw dist="35921" dir="2700000" algn="ctr" rotWithShape="0">
              <a:schemeClr val="bg2">
                <a:alpha val="50000"/>
              </a:schemeClr>
            </a:outerShdw>
          </a:effectLst>
        </p:spPr>
        <p:txBody>
          <a:bodyPr wrap="none" anchor="ctr"/>
          <a:lstStyle/>
          <a:p>
            <a:endParaRPr lang="zh-CN" altLang="en-US" sz="2800"/>
          </a:p>
        </p:txBody>
      </p:sp>
      <p:sp>
        <p:nvSpPr>
          <p:cNvPr id="27" name="Oval 114"/>
          <p:cNvSpPr>
            <a:spLocks noChangeArrowheads="1"/>
          </p:cNvSpPr>
          <p:nvPr/>
        </p:nvSpPr>
        <p:spPr bwMode="auto">
          <a:xfrm>
            <a:off x="1445280" y="2929041"/>
            <a:ext cx="1378693" cy="1378693"/>
          </a:xfrm>
          <a:prstGeom prst="ellipse">
            <a:avLst/>
          </a:prstGeom>
          <a:gradFill flip="none" rotWithShape="1">
            <a:gsLst>
              <a:gs pos="100000">
                <a:srgbClr val="FCFCFC"/>
              </a:gs>
              <a:gs pos="0">
                <a:srgbClr val="CCCCCC"/>
              </a:gs>
            </a:gsLst>
            <a:lin ang="7200000" scaled="0"/>
            <a:tileRect/>
          </a:gradFill>
          <a:ln w="1905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lt1"/>
              </a:solidFill>
            </a:endParaRPr>
          </a:p>
        </p:txBody>
      </p:sp>
      <p:sp>
        <p:nvSpPr>
          <p:cNvPr id="28" name="Text Box 64"/>
          <p:cNvSpPr txBox="1">
            <a:spLocks noChangeArrowheads="1"/>
          </p:cNvSpPr>
          <p:nvPr/>
        </p:nvSpPr>
        <p:spPr bwMode="gray">
          <a:xfrm>
            <a:off x="1433930" y="3418783"/>
            <a:ext cx="13991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20650" indent="-12065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b="1" dirty="0">
                <a:solidFill>
                  <a:srgbClr val="27413A"/>
                </a:solidFill>
                <a:latin typeface="+mn-lt"/>
                <a:ea typeface="SimSun" panose="02010600030101010101" pitchFamily="2" charset="-122"/>
                <a:cs typeface="Arial" panose="020B0604020202020204" pitchFamily="34" charset="0"/>
              </a:rPr>
              <a:t>Text in here</a:t>
            </a:r>
            <a:endParaRPr lang="en-US" altLang="zh-CN" b="1" dirty="0">
              <a:solidFill>
                <a:srgbClr val="27413A"/>
              </a:solidFill>
              <a:latin typeface="+mn-lt"/>
              <a:ea typeface="SimSun" panose="02010600030101010101" pitchFamily="2" charset="-122"/>
              <a:cs typeface="Arial" panose="020B0604020202020204" pitchFamily="34" charset="0"/>
            </a:endParaRPr>
          </a:p>
        </p:txBody>
      </p:sp>
      <p:sp>
        <p:nvSpPr>
          <p:cNvPr id="29" name="Rectangle 42"/>
          <p:cNvSpPr/>
          <p:nvPr/>
        </p:nvSpPr>
        <p:spPr>
          <a:xfrm>
            <a:off x="843788" y="5093366"/>
            <a:ext cx="2560409" cy="578703"/>
          </a:xfrm>
          <a:prstGeom prst="rect">
            <a:avLst/>
          </a:prstGeom>
          <a:noFill/>
          <a:ln w="12700" cap="flat" cmpd="sng" algn="ctr">
            <a:noFill/>
            <a:prstDash val="solid"/>
          </a:ln>
          <a:effectLst/>
        </p:spPr>
        <p:txBody>
          <a:bodyPr lIns="91440" tIns="0" rIns="91440" bIns="0" rtlCol="0" anchor="t"/>
          <a:lstStyle/>
          <a:p>
            <a:pPr>
              <a:defRPr/>
            </a:pPr>
            <a:r>
              <a:rPr lang="en-US" sz="1200" kern="0" dirty="0" smtClean="0">
                <a:solidFill>
                  <a:schemeClr val="bg1">
                    <a:lumMod val="85000"/>
                  </a:schemeClr>
                </a:solidFill>
                <a:cs typeface="Arial" panose="020B0604020202020204" pitchFamily="34" charset="0"/>
              </a:rPr>
              <a:t>This is a sample text. Insert your desired text here</a:t>
            </a:r>
            <a:endParaRPr lang="en-US" sz="1200" kern="0" dirty="0" smtClean="0">
              <a:solidFill>
                <a:schemeClr val="bg1">
                  <a:lumMod val="85000"/>
                </a:schemeClr>
              </a:solidFill>
              <a:cs typeface="Arial" panose="020B0604020202020204" pitchFamily="34" charset="0"/>
            </a:endParaRPr>
          </a:p>
        </p:txBody>
      </p:sp>
      <p:sp>
        <p:nvSpPr>
          <p:cNvPr id="31" name="Rectangle 42"/>
          <p:cNvSpPr/>
          <p:nvPr/>
        </p:nvSpPr>
        <p:spPr>
          <a:xfrm>
            <a:off x="6055510" y="5093366"/>
            <a:ext cx="2560409" cy="578703"/>
          </a:xfrm>
          <a:prstGeom prst="rect">
            <a:avLst/>
          </a:prstGeom>
          <a:noFill/>
          <a:ln w="12700" cap="flat" cmpd="sng" algn="ctr">
            <a:noFill/>
            <a:prstDash val="solid"/>
          </a:ln>
          <a:effectLst/>
        </p:spPr>
        <p:txBody>
          <a:bodyPr lIns="91440" tIns="0" rIns="91440" bIns="0" rtlCol="0" anchor="t"/>
          <a:lstStyle/>
          <a:p>
            <a:pPr>
              <a:defRPr/>
            </a:pPr>
            <a:r>
              <a:rPr lang="en-US" sz="1200" kern="0" dirty="0" smtClean="0">
                <a:solidFill>
                  <a:schemeClr val="bg1">
                    <a:lumMod val="85000"/>
                  </a:schemeClr>
                </a:solidFill>
                <a:cs typeface="Arial" panose="020B0604020202020204" pitchFamily="34" charset="0"/>
              </a:rPr>
              <a:t>This is a sample text. Insert your desired text here</a:t>
            </a:r>
            <a:endParaRPr lang="en-US" sz="1200" kern="0" dirty="0" smtClean="0">
              <a:solidFill>
                <a:schemeClr val="bg1">
                  <a:lumMod val="85000"/>
                </a:schemeClr>
              </a:solidFill>
              <a:cs typeface="Arial" panose="020B0604020202020204" pitchFamily="34" charset="0"/>
            </a:endParaRPr>
          </a:p>
        </p:txBody>
      </p:sp>
      <p:sp>
        <p:nvSpPr>
          <p:cNvPr id="32" name="Rectangle 42"/>
          <p:cNvSpPr/>
          <p:nvPr/>
        </p:nvSpPr>
        <p:spPr>
          <a:xfrm>
            <a:off x="3495099" y="1683161"/>
            <a:ext cx="2560409" cy="578703"/>
          </a:xfrm>
          <a:prstGeom prst="rect">
            <a:avLst/>
          </a:prstGeom>
          <a:noFill/>
          <a:ln w="12700" cap="flat" cmpd="sng" algn="ctr">
            <a:noFill/>
            <a:prstDash val="solid"/>
          </a:ln>
          <a:effectLst/>
        </p:spPr>
        <p:txBody>
          <a:bodyPr lIns="91440" tIns="0" rIns="91440" bIns="0" rtlCol="0" anchor="t"/>
          <a:lstStyle/>
          <a:p>
            <a:pPr>
              <a:defRPr/>
            </a:pPr>
            <a:r>
              <a:rPr lang="en-US" sz="1200" kern="0" dirty="0" smtClean="0">
                <a:solidFill>
                  <a:schemeClr val="bg1">
                    <a:lumMod val="85000"/>
                  </a:schemeClr>
                </a:solidFill>
                <a:cs typeface="Arial" panose="020B0604020202020204" pitchFamily="34" charset="0"/>
              </a:rPr>
              <a:t>This is a sample text. Insert your desired text here</a:t>
            </a:r>
            <a:endParaRPr lang="en-US" sz="1200" kern="0" dirty="0" smtClean="0">
              <a:solidFill>
                <a:schemeClr val="bg1">
                  <a:lumMod val="85000"/>
                </a:schemeClr>
              </a:solidFill>
              <a:cs typeface="Arial" panose="020B0604020202020204" pitchFamily="34" charset="0"/>
            </a:endParaRPr>
          </a:p>
        </p:txBody>
      </p:sp>
      <p:sp>
        <p:nvSpPr>
          <p:cNvPr id="33" name="Rectangle 42"/>
          <p:cNvSpPr/>
          <p:nvPr/>
        </p:nvSpPr>
        <p:spPr>
          <a:xfrm>
            <a:off x="8706818" y="1683160"/>
            <a:ext cx="2560409" cy="578703"/>
          </a:xfrm>
          <a:prstGeom prst="rect">
            <a:avLst/>
          </a:prstGeom>
          <a:noFill/>
          <a:ln w="12700" cap="flat" cmpd="sng" algn="ctr">
            <a:noFill/>
            <a:prstDash val="solid"/>
          </a:ln>
          <a:effectLst/>
        </p:spPr>
        <p:txBody>
          <a:bodyPr lIns="91440" tIns="0" rIns="91440" bIns="0" rtlCol="0" anchor="t"/>
          <a:lstStyle/>
          <a:p>
            <a:pPr>
              <a:defRPr/>
            </a:pPr>
            <a:r>
              <a:rPr lang="en-US" sz="1200" kern="0" dirty="0" smtClean="0">
                <a:solidFill>
                  <a:schemeClr val="bg1">
                    <a:lumMod val="85000"/>
                  </a:schemeClr>
                </a:solidFill>
                <a:cs typeface="Arial" panose="020B0604020202020204" pitchFamily="34" charset="0"/>
              </a:rPr>
              <a:t>This is a sample text. Insert your desired text here</a:t>
            </a:r>
            <a:endParaRPr lang="en-US" sz="1200" kern="0" dirty="0" smtClean="0">
              <a:solidFill>
                <a:schemeClr val="bg1">
                  <a:lumMod val="85000"/>
                </a:schemeClr>
              </a:solidFill>
              <a:cs typeface="Arial" panose="020B0604020202020204" pitchFamily="34" charset="0"/>
            </a:endParaRPr>
          </a:p>
        </p:txBody>
      </p:sp>
      <p:sp>
        <p:nvSpPr>
          <p:cNvPr id="34" name="Arc 77"/>
          <p:cNvSpPr/>
          <p:nvPr/>
        </p:nvSpPr>
        <p:spPr bwMode="gray">
          <a:xfrm rot="16200000" flipV="1">
            <a:off x="4337544" y="2387166"/>
            <a:ext cx="876062" cy="1635175"/>
          </a:xfrm>
          <a:custGeom>
            <a:avLst/>
            <a:gdLst>
              <a:gd name="G0" fmla="+- 1194 0 0"/>
              <a:gd name="G1" fmla="+- 21600 0 0"/>
              <a:gd name="G2" fmla="+- 21600 0 0"/>
              <a:gd name="T0" fmla="*/ 750 w 22794"/>
              <a:gd name="T1" fmla="*/ 5 h 43200"/>
              <a:gd name="T2" fmla="*/ 0 w 22794"/>
              <a:gd name="T3" fmla="*/ 43167 h 43200"/>
              <a:gd name="T4" fmla="*/ 1194 w 22794"/>
              <a:gd name="T5" fmla="*/ 21600 h 43200"/>
            </a:gdLst>
            <a:ahLst/>
            <a:cxnLst>
              <a:cxn ang="0">
                <a:pos x="T0" y="T1"/>
              </a:cxn>
              <a:cxn ang="0">
                <a:pos x="T2" y="T3"/>
              </a:cxn>
              <a:cxn ang="0">
                <a:pos x="T4" y="T5"/>
              </a:cxn>
            </a:cxnLst>
            <a:rect l="0" t="0" r="r" b="b"/>
            <a:pathLst>
              <a:path w="22794" h="43200" fill="none"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path>
              <a:path w="22794" h="43200" stroke="0"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lnTo>
                  <a:pt x="1194" y="21600"/>
                </a:lnTo>
                <a:close/>
              </a:path>
            </a:pathLst>
          </a:custGeom>
          <a:solidFill>
            <a:srgbClr val="F2622A"/>
          </a:solidFill>
          <a:ln w="76200">
            <a:solidFill>
              <a:srgbClr val="27413A"/>
            </a:solidFill>
            <a:round/>
          </a:ln>
          <a:effectLst>
            <a:outerShdw dist="35921" dir="2700000" algn="ctr" rotWithShape="0">
              <a:schemeClr val="bg2">
                <a:alpha val="50000"/>
              </a:schemeClr>
            </a:outerShdw>
          </a:effectLst>
        </p:spPr>
        <p:txBody>
          <a:bodyPr wrap="none" anchor="ctr"/>
          <a:lstStyle/>
          <a:p>
            <a:endParaRPr lang="zh-CN" altLang="en-US" sz="2800"/>
          </a:p>
        </p:txBody>
      </p:sp>
      <p:sp>
        <p:nvSpPr>
          <p:cNvPr id="35" name="Oval 114"/>
          <p:cNvSpPr>
            <a:spLocks noChangeArrowheads="1"/>
          </p:cNvSpPr>
          <p:nvPr/>
        </p:nvSpPr>
        <p:spPr bwMode="auto">
          <a:xfrm>
            <a:off x="4081973" y="2913537"/>
            <a:ext cx="1378693" cy="1378693"/>
          </a:xfrm>
          <a:prstGeom prst="ellipse">
            <a:avLst/>
          </a:prstGeom>
          <a:gradFill flip="none" rotWithShape="1">
            <a:gsLst>
              <a:gs pos="100000">
                <a:srgbClr val="FCFCFC"/>
              </a:gs>
              <a:gs pos="0">
                <a:srgbClr val="CCCCCC"/>
              </a:gs>
            </a:gsLst>
            <a:lin ang="7200000" scaled="0"/>
            <a:tileRect/>
          </a:gradFill>
          <a:ln w="1905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lt1"/>
              </a:solidFill>
            </a:endParaRPr>
          </a:p>
        </p:txBody>
      </p:sp>
      <p:sp>
        <p:nvSpPr>
          <p:cNvPr id="36" name="Text Box 64"/>
          <p:cNvSpPr txBox="1">
            <a:spLocks noChangeArrowheads="1"/>
          </p:cNvSpPr>
          <p:nvPr/>
        </p:nvSpPr>
        <p:spPr bwMode="gray">
          <a:xfrm>
            <a:off x="4069620" y="3408742"/>
            <a:ext cx="13991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20650" indent="-12065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b="1" dirty="0">
                <a:solidFill>
                  <a:srgbClr val="27413A"/>
                </a:solidFill>
                <a:latin typeface="+mn-lt"/>
                <a:ea typeface="SimSun" panose="02010600030101010101" pitchFamily="2" charset="-122"/>
                <a:cs typeface="Arial" panose="020B0604020202020204" pitchFamily="34" charset="0"/>
              </a:rPr>
              <a:t>Text in here</a:t>
            </a:r>
            <a:endParaRPr lang="en-US" altLang="zh-CN" b="1" dirty="0">
              <a:solidFill>
                <a:srgbClr val="27413A"/>
              </a:solidFill>
              <a:latin typeface="+mn-lt"/>
              <a:ea typeface="SimSun" panose="02010600030101010101" pitchFamily="2" charset="-122"/>
              <a:cs typeface="Arial" panose="020B0604020202020204" pitchFamily="34" charset="0"/>
            </a:endParaRPr>
          </a:p>
        </p:txBody>
      </p:sp>
      <p:sp>
        <p:nvSpPr>
          <p:cNvPr id="37" name="Line 79"/>
          <p:cNvSpPr>
            <a:spLocks noChangeShapeType="1"/>
          </p:cNvSpPr>
          <p:nvPr/>
        </p:nvSpPr>
        <p:spPr bwMode="gray">
          <a:xfrm flipH="1">
            <a:off x="5543192" y="3603449"/>
            <a:ext cx="1054677" cy="0"/>
          </a:xfrm>
          <a:prstGeom prst="line">
            <a:avLst/>
          </a:prstGeom>
          <a:noFill/>
          <a:ln w="76200">
            <a:solidFill>
              <a:srgbClr val="27413A"/>
            </a:solidFill>
            <a:round/>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zh-CN" altLang="en-US" sz="2800"/>
          </a:p>
        </p:txBody>
      </p:sp>
      <p:sp>
        <p:nvSpPr>
          <p:cNvPr id="38" name="Arc 80"/>
          <p:cNvSpPr/>
          <p:nvPr/>
        </p:nvSpPr>
        <p:spPr bwMode="gray">
          <a:xfrm rot="5400000">
            <a:off x="6944467" y="3190933"/>
            <a:ext cx="850546" cy="1635175"/>
          </a:xfrm>
          <a:custGeom>
            <a:avLst/>
            <a:gdLst>
              <a:gd name="G0" fmla="+- 1194 0 0"/>
              <a:gd name="G1" fmla="+- 21600 0 0"/>
              <a:gd name="G2" fmla="+- 21600 0 0"/>
              <a:gd name="T0" fmla="*/ 750 w 22794"/>
              <a:gd name="T1" fmla="*/ 5 h 43200"/>
              <a:gd name="T2" fmla="*/ 0 w 22794"/>
              <a:gd name="T3" fmla="*/ 43167 h 43200"/>
              <a:gd name="T4" fmla="*/ 1194 w 22794"/>
              <a:gd name="T5" fmla="*/ 21600 h 43200"/>
            </a:gdLst>
            <a:ahLst/>
            <a:cxnLst>
              <a:cxn ang="0">
                <a:pos x="T0" y="T1"/>
              </a:cxn>
              <a:cxn ang="0">
                <a:pos x="T2" y="T3"/>
              </a:cxn>
              <a:cxn ang="0">
                <a:pos x="T4" y="T5"/>
              </a:cxn>
            </a:cxnLst>
            <a:rect l="0" t="0" r="r" b="b"/>
            <a:pathLst>
              <a:path w="22794" h="43200" fill="none"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path>
              <a:path w="22794" h="43200" stroke="0"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lnTo>
                  <a:pt x="1194" y="21600"/>
                </a:lnTo>
                <a:close/>
              </a:path>
            </a:pathLst>
          </a:custGeom>
          <a:solidFill>
            <a:srgbClr val="F2622A"/>
          </a:solidFill>
          <a:ln w="76200">
            <a:solidFill>
              <a:srgbClr val="27413A"/>
            </a:solidFill>
            <a:round/>
          </a:ln>
          <a:effectLst>
            <a:outerShdw dist="35921" dir="2700000" algn="ctr" rotWithShape="0">
              <a:schemeClr val="bg2">
                <a:alpha val="50000"/>
              </a:schemeClr>
            </a:outerShdw>
          </a:effectLst>
        </p:spPr>
        <p:txBody>
          <a:bodyPr wrap="none" anchor="ctr"/>
          <a:lstStyle/>
          <a:p>
            <a:endParaRPr lang="zh-CN" altLang="en-US" sz="2800"/>
          </a:p>
        </p:txBody>
      </p:sp>
      <p:sp>
        <p:nvSpPr>
          <p:cNvPr id="39" name="Oval 114"/>
          <p:cNvSpPr>
            <a:spLocks noChangeArrowheads="1"/>
          </p:cNvSpPr>
          <p:nvPr/>
        </p:nvSpPr>
        <p:spPr bwMode="auto">
          <a:xfrm>
            <a:off x="6684995" y="2929041"/>
            <a:ext cx="1378693" cy="1378693"/>
          </a:xfrm>
          <a:prstGeom prst="ellipse">
            <a:avLst/>
          </a:prstGeom>
          <a:gradFill flip="none" rotWithShape="1">
            <a:gsLst>
              <a:gs pos="100000">
                <a:srgbClr val="FCFCFC"/>
              </a:gs>
              <a:gs pos="0">
                <a:srgbClr val="CCCCCC"/>
              </a:gs>
            </a:gsLst>
            <a:lin ang="7200000" scaled="0"/>
            <a:tileRect/>
          </a:gradFill>
          <a:ln w="1905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lt1"/>
              </a:solidFill>
            </a:endParaRPr>
          </a:p>
        </p:txBody>
      </p:sp>
      <p:sp>
        <p:nvSpPr>
          <p:cNvPr id="40" name="Text Box 64"/>
          <p:cNvSpPr txBox="1">
            <a:spLocks noChangeArrowheads="1"/>
          </p:cNvSpPr>
          <p:nvPr/>
        </p:nvSpPr>
        <p:spPr bwMode="gray">
          <a:xfrm>
            <a:off x="6672643" y="3424246"/>
            <a:ext cx="13991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20650" indent="-12065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b="1" dirty="0">
                <a:solidFill>
                  <a:srgbClr val="27413A"/>
                </a:solidFill>
                <a:latin typeface="+mn-lt"/>
                <a:ea typeface="SimSun" panose="02010600030101010101" pitchFamily="2" charset="-122"/>
                <a:cs typeface="Arial" panose="020B0604020202020204" pitchFamily="34" charset="0"/>
              </a:rPr>
              <a:t>Text in here</a:t>
            </a:r>
            <a:endParaRPr lang="en-US" altLang="zh-CN" b="1" dirty="0">
              <a:solidFill>
                <a:srgbClr val="27413A"/>
              </a:solidFill>
              <a:latin typeface="+mn-lt"/>
              <a:ea typeface="SimSun" panose="02010600030101010101" pitchFamily="2" charset="-122"/>
              <a:cs typeface="Arial" panose="020B0604020202020204" pitchFamily="34" charset="0"/>
            </a:endParaRPr>
          </a:p>
        </p:txBody>
      </p:sp>
      <p:sp>
        <p:nvSpPr>
          <p:cNvPr id="41" name="Arc 78"/>
          <p:cNvSpPr/>
          <p:nvPr/>
        </p:nvSpPr>
        <p:spPr bwMode="gray">
          <a:xfrm rot="16200000" flipV="1">
            <a:off x="9549265" y="2380789"/>
            <a:ext cx="888821" cy="1635175"/>
          </a:xfrm>
          <a:custGeom>
            <a:avLst/>
            <a:gdLst>
              <a:gd name="G0" fmla="+- 1194 0 0"/>
              <a:gd name="G1" fmla="+- 21600 0 0"/>
              <a:gd name="G2" fmla="+- 21600 0 0"/>
              <a:gd name="T0" fmla="*/ 750 w 22794"/>
              <a:gd name="T1" fmla="*/ 5 h 43200"/>
              <a:gd name="T2" fmla="*/ 0 w 22794"/>
              <a:gd name="T3" fmla="*/ 43167 h 43200"/>
              <a:gd name="T4" fmla="*/ 1194 w 22794"/>
              <a:gd name="T5" fmla="*/ 21600 h 43200"/>
            </a:gdLst>
            <a:ahLst/>
            <a:cxnLst>
              <a:cxn ang="0">
                <a:pos x="T0" y="T1"/>
              </a:cxn>
              <a:cxn ang="0">
                <a:pos x="T2" y="T3"/>
              </a:cxn>
              <a:cxn ang="0">
                <a:pos x="T4" y="T5"/>
              </a:cxn>
            </a:cxnLst>
            <a:rect l="0" t="0" r="r" b="b"/>
            <a:pathLst>
              <a:path w="22794" h="43200" fill="none"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path>
              <a:path w="22794" h="43200" stroke="0"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lnTo>
                  <a:pt x="1194" y="21600"/>
                </a:lnTo>
                <a:close/>
              </a:path>
            </a:pathLst>
          </a:custGeom>
          <a:solidFill>
            <a:srgbClr val="F2622A"/>
          </a:solidFill>
          <a:ln w="76200">
            <a:solidFill>
              <a:srgbClr val="27413A"/>
            </a:solidFill>
            <a:round/>
          </a:ln>
          <a:effectLst>
            <a:outerShdw dist="35921" dir="2700000" algn="ctr" rotWithShape="0">
              <a:schemeClr val="bg2">
                <a:alpha val="50000"/>
              </a:schemeClr>
            </a:outerShdw>
          </a:effectLst>
        </p:spPr>
        <p:txBody>
          <a:bodyPr wrap="none" anchor="ctr"/>
          <a:lstStyle/>
          <a:p>
            <a:endParaRPr lang="zh-CN" altLang="en-US" sz="2800"/>
          </a:p>
        </p:txBody>
      </p:sp>
      <p:sp>
        <p:nvSpPr>
          <p:cNvPr id="42" name="Oval 114"/>
          <p:cNvSpPr>
            <a:spLocks noChangeArrowheads="1"/>
          </p:cNvSpPr>
          <p:nvPr/>
        </p:nvSpPr>
        <p:spPr bwMode="auto">
          <a:xfrm>
            <a:off x="9301078" y="2913537"/>
            <a:ext cx="1378693" cy="1378693"/>
          </a:xfrm>
          <a:prstGeom prst="ellipse">
            <a:avLst/>
          </a:prstGeom>
          <a:gradFill flip="none" rotWithShape="1">
            <a:gsLst>
              <a:gs pos="100000">
                <a:srgbClr val="FCFCFC"/>
              </a:gs>
              <a:gs pos="0">
                <a:srgbClr val="CCCCCC"/>
              </a:gs>
            </a:gsLst>
            <a:lin ang="7200000" scaled="0"/>
            <a:tileRect/>
          </a:gradFill>
          <a:ln w="1905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lt1"/>
              </a:solidFill>
            </a:endParaRPr>
          </a:p>
        </p:txBody>
      </p:sp>
      <p:sp>
        <p:nvSpPr>
          <p:cNvPr id="43" name="Text Box 64"/>
          <p:cNvSpPr txBox="1">
            <a:spLocks noChangeArrowheads="1"/>
          </p:cNvSpPr>
          <p:nvPr/>
        </p:nvSpPr>
        <p:spPr bwMode="gray">
          <a:xfrm>
            <a:off x="9288724" y="3408742"/>
            <a:ext cx="13991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20650" indent="-12065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b="1" dirty="0">
                <a:solidFill>
                  <a:srgbClr val="27413A"/>
                </a:solidFill>
                <a:latin typeface="+mn-lt"/>
                <a:ea typeface="SimSun" panose="02010600030101010101" pitchFamily="2" charset="-122"/>
                <a:cs typeface="Arial" panose="020B0604020202020204" pitchFamily="34" charset="0"/>
              </a:rPr>
              <a:t>Text in here</a:t>
            </a:r>
            <a:endParaRPr lang="en-US" altLang="zh-CN" b="1" dirty="0">
              <a:solidFill>
                <a:srgbClr val="27413A"/>
              </a:solidFill>
              <a:latin typeface="+mn-lt"/>
              <a:ea typeface="SimSun" panose="02010600030101010101" pitchFamily="2" charset="-122"/>
              <a:cs typeface="Arial" panose="020B0604020202020204" pitchFamily="34" charset="0"/>
            </a:endParaRPr>
          </a:p>
        </p:txBody>
      </p:sp>
      <p:sp>
        <p:nvSpPr>
          <p:cNvPr id="44" name="Line 81"/>
          <p:cNvSpPr>
            <a:spLocks noChangeShapeType="1"/>
          </p:cNvSpPr>
          <p:nvPr/>
        </p:nvSpPr>
        <p:spPr bwMode="gray">
          <a:xfrm flipH="1">
            <a:off x="10772280" y="3618689"/>
            <a:ext cx="1465066" cy="0"/>
          </a:xfrm>
          <a:prstGeom prst="line">
            <a:avLst/>
          </a:prstGeom>
          <a:noFill/>
          <a:ln w="76200">
            <a:solidFill>
              <a:srgbClr val="27413A"/>
            </a:solidFill>
            <a:round/>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zh-CN" altLang="en-US" sz="280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13500"/>
            <a:ext cx="12211637" cy="6871500"/>
          </a:xfrm>
          <a:prstGeom prst="rect">
            <a:avLst/>
          </a:prstGeom>
        </p:spPr>
      </p:pic>
      <p:sp>
        <p:nvSpPr>
          <p:cNvPr id="30" name="矩形 29"/>
          <p:cNvSpPr/>
          <p:nvPr/>
        </p:nvSpPr>
        <p:spPr>
          <a:xfrm>
            <a:off x="-13064" y="-41578"/>
            <a:ext cx="12193760" cy="6899578"/>
          </a:xfrm>
          <a:prstGeom prst="rect">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7" name="矩形 56"/>
          <p:cNvSpPr/>
          <p:nvPr/>
        </p:nvSpPr>
        <p:spPr>
          <a:xfrm>
            <a:off x="-13064" y="-41578"/>
            <a:ext cx="12193760" cy="566329"/>
          </a:xfrm>
          <a:prstGeom prst="rect">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sp>
        <p:nvSpPr>
          <p:cNvPr id="58" name="文本框 57"/>
          <p:cNvSpPr txBox="1"/>
          <p:nvPr/>
        </p:nvSpPr>
        <p:spPr>
          <a:xfrm>
            <a:off x="1544715" y="-7428"/>
            <a:ext cx="934871" cy="461665"/>
          </a:xfrm>
          <a:prstGeom prst="rect">
            <a:avLst/>
          </a:prstGeom>
          <a:noFill/>
        </p:spPr>
        <p:txBody>
          <a:bodyPr wrap="none" rtlCol="0">
            <a:spAutoFit/>
          </a:bodyPr>
          <a:lstStyle/>
          <a:p>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01</a:t>
            </a:r>
            <a:endPar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endParaRPr>
          </a:p>
          <a:p>
            <a:r>
              <a:rPr lang="en-US" altLang="zh-CN" sz="1200" b="1" dirty="0">
                <a:solidFill>
                  <a:prstClr val="white">
                    <a:lumMod val="85000"/>
                  </a:prstClr>
                </a:solidFill>
                <a:latin typeface="Microsoft YaHei" panose="020B0503020204020204" pitchFamily="34" charset="-122"/>
                <a:ea typeface="Microsoft YaHei" panose="020B0503020204020204" pitchFamily="34" charset="-122"/>
              </a:rPr>
              <a:t> </a:t>
            </a:r>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   ABOUT</a:t>
            </a:r>
            <a:endParaRPr lang="zh-CN" altLang="en-US" sz="1200" b="1" dirty="0">
              <a:solidFill>
                <a:prstClr val="white">
                  <a:lumMod val="85000"/>
                </a:prstClr>
              </a:solidFill>
              <a:latin typeface="Microsoft YaHei" panose="020B0503020204020204" pitchFamily="34" charset="-122"/>
              <a:ea typeface="Microsoft YaHei" panose="020B0503020204020204" pitchFamily="34" charset="-122"/>
            </a:endParaRPr>
          </a:p>
        </p:txBody>
      </p:sp>
      <p:sp>
        <p:nvSpPr>
          <p:cNvPr id="59" name="文本框 58"/>
          <p:cNvSpPr txBox="1"/>
          <p:nvPr/>
        </p:nvSpPr>
        <p:spPr>
          <a:xfrm>
            <a:off x="9647223" y="-7428"/>
            <a:ext cx="1120628" cy="461665"/>
          </a:xfrm>
          <a:prstGeom prst="rect">
            <a:avLst/>
          </a:prstGeom>
          <a:noFill/>
        </p:spPr>
        <p:txBody>
          <a:bodyPr wrap="none" rtlCol="0">
            <a:spAutoFit/>
          </a:bodyPr>
          <a:lstStyle/>
          <a:p>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05</a:t>
            </a:r>
            <a:endPar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endParaRPr>
          </a:p>
          <a:p>
            <a:r>
              <a:rPr lang="en-US" altLang="zh-CN" sz="1200" b="1" dirty="0">
                <a:solidFill>
                  <a:prstClr val="white">
                    <a:lumMod val="85000"/>
                  </a:prstClr>
                </a:solidFill>
                <a:latin typeface="Microsoft YaHei" panose="020B0503020204020204" pitchFamily="34" charset="-122"/>
                <a:ea typeface="Microsoft YaHei" panose="020B0503020204020204" pitchFamily="34" charset="-122"/>
              </a:rPr>
              <a:t> </a:t>
            </a:r>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   </a:t>
            </a:r>
            <a:r>
              <a:rPr lang="en-US" altLang="zh-CN" sz="1200" b="1" dirty="0">
                <a:solidFill>
                  <a:prstClr val="white">
                    <a:lumMod val="85000"/>
                  </a:prstClr>
                </a:solidFill>
                <a:latin typeface="Microsoft YaHei" panose="020B0503020204020204" pitchFamily="34" charset="-122"/>
                <a:ea typeface="Microsoft YaHei" panose="020B0503020204020204" pitchFamily="34" charset="-122"/>
              </a:rPr>
              <a:t>CONTACT</a:t>
            </a:r>
            <a:endParaRPr lang="zh-CN" altLang="en-US" sz="1200" b="1" dirty="0">
              <a:solidFill>
                <a:prstClr val="white">
                  <a:lumMod val="85000"/>
                </a:prstClr>
              </a:solidFill>
              <a:latin typeface="Microsoft YaHei" panose="020B0503020204020204" pitchFamily="34" charset="-122"/>
              <a:ea typeface="Microsoft YaHei" panose="020B0503020204020204" pitchFamily="34" charset="-122"/>
            </a:endParaRPr>
          </a:p>
        </p:txBody>
      </p:sp>
      <p:sp>
        <p:nvSpPr>
          <p:cNvPr id="60" name="文本框 59"/>
          <p:cNvSpPr txBox="1"/>
          <p:nvPr/>
        </p:nvSpPr>
        <p:spPr>
          <a:xfrm>
            <a:off x="3406435" y="-19517"/>
            <a:ext cx="831253" cy="461665"/>
          </a:xfrm>
          <a:prstGeom prst="rect">
            <a:avLst/>
          </a:prstGeom>
          <a:noFill/>
        </p:spPr>
        <p:txBody>
          <a:bodyPr wrap="none" rtlCol="0">
            <a:spAutoFit/>
          </a:bodyPr>
          <a:lstStyle/>
          <a:p>
            <a:r>
              <a:rPr lang="en-US" altLang="zh-CN" sz="1200" b="1" dirty="0" smtClean="0">
                <a:solidFill>
                  <a:srgbClr val="D9D9D9"/>
                </a:solidFill>
                <a:latin typeface="Microsoft YaHei" panose="020B0503020204020204" pitchFamily="34" charset="-122"/>
                <a:ea typeface="Microsoft YaHei" panose="020B0503020204020204" pitchFamily="34" charset="-122"/>
              </a:rPr>
              <a:t>02</a:t>
            </a:r>
            <a:endParaRPr lang="en-US" altLang="zh-CN" sz="1200" b="1" dirty="0" smtClean="0">
              <a:solidFill>
                <a:srgbClr val="D9D9D9"/>
              </a:solidFill>
              <a:latin typeface="Microsoft YaHei" panose="020B0503020204020204" pitchFamily="34" charset="-122"/>
              <a:ea typeface="Microsoft YaHei" panose="020B0503020204020204" pitchFamily="34" charset="-122"/>
            </a:endParaRPr>
          </a:p>
          <a:p>
            <a:r>
              <a:rPr lang="en-US" altLang="zh-CN" sz="1200" b="1" dirty="0">
                <a:solidFill>
                  <a:srgbClr val="D9D9D9"/>
                </a:solidFill>
                <a:latin typeface="Microsoft YaHei" panose="020B0503020204020204" pitchFamily="34" charset="-122"/>
                <a:ea typeface="Microsoft YaHei" panose="020B0503020204020204" pitchFamily="34" charset="-122"/>
              </a:rPr>
              <a:t> </a:t>
            </a:r>
            <a:r>
              <a:rPr lang="en-US" altLang="zh-CN" sz="1200" b="1" dirty="0" smtClean="0">
                <a:solidFill>
                  <a:srgbClr val="D9D9D9"/>
                </a:solidFill>
                <a:latin typeface="Microsoft YaHei" panose="020B0503020204020204" pitchFamily="34" charset="-122"/>
                <a:ea typeface="Microsoft YaHei" panose="020B0503020204020204" pitchFamily="34" charset="-122"/>
              </a:rPr>
              <a:t>   TEAM</a:t>
            </a:r>
            <a:endParaRPr lang="zh-CN" altLang="en-US" sz="1200" b="1" dirty="0">
              <a:solidFill>
                <a:srgbClr val="D9D9D9"/>
              </a:solidFill>
              <a:latin typeface="Microsoft YaHei" panose="020B0503020204020204" pitchFamily="34" charset="-122"/>
              <a:ea typeface="Microsoft YaHei" panose="020B0503020204020204" pitchFamily="34" charset="-122"/>
            </a:endParaRPr>
          </a:p>
        </p:txBody>
      </p:sp>
      <p:sp>
        <p:nvSpPr>
          <p:cNvPr id="61" name="文本框 60"/>
          <p:cNvSpPr txBox="1"/>
          <p:nvPr/>
        </p:nvSpPr>
        <p:spPr>
          <a:xfrm>
            <a:off x="7549862" y="-23344"/>
            <a:ext cx="805670" cy="461665"/>
          </a:xfrm>
          <a:prstGeom prst="rect">
            <a:avLst/>
          </a:prstGeom>
          <a:noFill/>
        </p:spPr>
        <p:txBody>
          <a:bodyPr wrap="none" rtlCol="0">
            <a:spAutoFit/>
          </a:bodyPr>
          <a:lstStyle/>
          <a:p>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04</a:t>
            </a:r>
            <a:endPar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endParaRPr>
          </a:p>
          <a:p>
            <a:r>
              <a:rPr lang="en-US" altLang="zh-CN" sz="1200" b="1" dirty="0">
                <a:solidFill>
                  <a:prstClr val="white">
                    <a:lumMod val="85000"/>
                  </a:prstClr>
                </a:solidFill>
                <a:latin typeface="Microsoft YaHei" panose="020B0503020204020204" pitchFamily="34" charset="-122"/>
                <a:ea typeface="Microsoft YaHei" panose="020B0503020204020204" pitchFamily="34" charset="-122"/>
              </a:rPr>
              <a:t> </a:t>
            </a:r>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   PLAN</a:t>
            </a:r>
            <a:endParaRPr lang="zh-CN" altLang="en-US" sz="1200" b="1" dirty="0">
              <a:solidFill>
                <a:prstClr val="white">
                  <a:lumMod val="85000"/>
                </a:prstClr>
              </a:solidFill>
              <a:latin typeface="Microsoft YaHei" panose="020B0503020204020204" pitchFamily="34" charset="-122"/>
              <a:ea typeface="Microsoft YaHei" panose="020B0503020204020204" pitchFamily="34" charset="-122"/>
            </a:endParaRPr>
          </a:p>
        </p:txBody>
      </p:sp>
      <p:sp>
        <p:nvSpPr>
          <p:cNvPr id="62" name="文本框 61"/>
          <p:cNvSpPr txBox="1"/>
          <p:nvPr/>
        </p:nvSpPr>
        <p:spPr>
          <a:xfrm>
            <a:off x="5329069" y="-7428"/>
            <a:ext cx="1045094" cy="461665"/>
          </a:xfrm>
          <a:prstGeom prst="rect">
            <a:avLst/>
          </a:prstGeom>
          <a:noFill/>
        </p:spPr>
        <p:txBody>
          <a:bodyPr wrap="none" rtlCol="0">
            <a:spAutoFit/>
          </a:bodyPr>
          <a:lstStyle/>
          <a:p>
            <a:r>
              <a:rPr lang="en-US" altLang="zh-CN" sz="1200" b="1" dirty="0" smtClean="0">
                <a:solidFill>
                  <a:srgbClr val="FFFF00"/>
                </a:solidFill>
                <a:latin typeface="Microsoft YaHei" panose="020B0503020204020204" pitchFamily="34" charset="-122"/>
                <a:ea typeface="Microsoft YaHei" panose="020B0503020204020204" pitchFamily="34" charset="-122"/>
              </a:rPr>
              <a:t>03</a:t>
            </a:r>
            <a:endParaRPr lang="en-US" altLang="zh-CN" sz="1200" b="1" dirty="0" smtClean="0">
              <a:solidFill>
                <a:srgbClr val="FFFF00"/>
              </a:solidFill>
              <a:latin typeface="Microsoft YaHei" panose="020B0503020204020204" pitchFamily="34" charset="-122"/>
              <a:ea typeface="Microsoft YaHei" panose="020B0503020204020204" pitchFamily="34" charset="-122"/>
            </a:endParaRPr>
          </a:p>
          <a:p>
            <a:r>
              <a:rPr lang="en-US" altLang="zh-CN" sz="1200" b="1" dirty="0" smtClean="0">
                <a:solidFill>
                  <a:srgbClr val="FFFF00"/>
                </a:solidFill>
                <a:latin typeface="Microsoft YaHei" panose="020B0503020204020204" pitchFamily="34" charset="-122"/>
                <a:ea typeface="Microsoft YaHei" panose="020B0503020204020204" pitchFamily="34" charset="-122"/>
              </a:rPr>
              <a:t>    MARKET</a:t>
            </a:r>
            <a:endParaRPr lang="zh-CN" altLang="en-US" sz="1200" b="1" dirty="0">
              <a:solidFill>
                <a:srgbClr val="FFFF00"/>
              </a:solidFill>
              <a:latin typeface="Microsoft YaHei" panose="020B0503020204020204" pitchFamily="34" charset="-122"/>
              <a:ea typeface="Microsoft YaHei" panose="020B0503020204020204" pitchFamily="34" charset="-122"/>
            </a:endParaRPr>
          </a:p>
        </p:txBody>
      </p:sp>
      <p:sp>
        <p:nvSpPr>
          <p:cNvPr id="64" name="矩形 63"/>
          <p:cNvSpPr/>
          <p:nvPr/>
        </p:nvSpPr>
        <p:spPr>
          <a:xfrm>
            <a:off x="8937" y="6520159"/>
            <a:ext cx="12193760" cy="366294"/>
          </a:xfrm>
          <a:prstGeom prst="rect">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grpSp>
        <p:nvGrpSpPr>
          <p:cNvPr id="11" name="组合 10"/>
          <p:cNvGrpSpPr/>
          <p:nvPr/>
        </p:nvGrpSpPr>
        <p:grpSpPr>
          <a:xfrm>
            <a:off x="5935100" y="3231102"/>
            <a:ext cx="109198" cy="382193"/>
            <a:chOff x="2752726" y="4344988"/>
            <a:chExt cx="184150" cy="644525"/>
          </a:xfrm>
          <a:solidFill>
            <a:srgbClr val="F2622A"/>
          </a:solidFill>
        </p:grpSpPr>
        <p:sp>
          <p:nvSpPr>
            <p:cNvPr id="12" name="Freeform 101"/>
            <p:cNvSpPr/>
            <p:nvPr/>
          </p:nvSpPr>
          <p:spPr bwMode="auto">
            <a:xfrm>
              <a:off x="2762251" y="4427538"/>
              <a:ext cx="174625" cy="519113"/>
            </a:xfrm>
            <a:custGeom>
              <a:avLst/>
              <a:gdLst>
                <a:gd name="T0" fmla="*/ 34 w 110"/>
                <a:gd name="T1" fmla="*/ 267 h 327"/>
                <a:gd name="T2" fmla="*/ 67 w 110"/>
                <a:gd name="T3" fmla="*/ 327 h 327"/>
                <a:gd name="T4" fmla="*/ 95 w 110"/>
                <a:gd name="T5" fmla="*/ 323 h 327"/>
                <a:gd name="T6" fmla="*/ 110 w 110"/>
                <a:gd name="T7" fmla="*/ 256 h 327"/>
                <a:gd name="T8" fmla="*/ 76 w 110"/>
                <a:gd name="T9" fmla="*/ 0 h 327"/>
                <a:gd name="T10" fmla="*/ 0 w 110"/>
                <a:gd name="T11" fmla="*/ 10 h 327"/>
                <a:gd name="T12" fmla="*/ 34 w 110"/>
                <a:gd name="T13" fmla="*/ 267 h 327"/>
              </a:gdLst>
              <a:ahLst/>
              <a:cxnLst>
                <a:cxn ang="0">
                  <a:pos x="T0" y="T1"/>
                </a:cxn>
                <a:cxn ang="0">
                  <a:pos x="T2" y="T3"/>
                </a:cxn>
                <a:cxn ang="0">
                  <a:pos x="T4" y="T5"/>
                </a:cxn>
                <a:cxn ang="0">
                  <a:pos x="T6" y="T7"/>
                </a:cxn>
                <a:cxn ang="0">
                  <a:pos x="T8" y="T9"/>
                </a:cxn>
                <a:cxn ang="0">
                  <a:pos x="T10" y="T11"/>
                </a:cxn>
                <a:cxn ang="0">
                  <a:pos x="T12" y="T13"/>
                </a:cxn>
              </a:cxnLst>
              <a:rect l="0" t="0" r="r" b="b"/>
              <a:pathLst>
                <a:path w="110" h="327">
                  <a:moveTo>
                    <a:pt x="34" y="267"/>
                  </a:moveTo>
                  <a:lnTo>
                    <a:pt x="67" y="327"/>
                  </a:lnTo>
                  <a:lnTo>
                    <a:pt x="95" y="323"/>
                  </a:lnTo>
                  <a:lnTo>
                    <a:pt x="110" y="256"/>
                  </a:lnTo>
                  <a:lnTo>
                    <a:pt x="76" y="0"/>
                  </a:lnTo>
                  <a:lnTo>
                    <a:pt x="0" y="10"/>
                  </a:lnTo>
                  <a:lnTo>
                    <a:pt x="34" y="2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02"/>
            <p:cNvSpPr/>
            <p:nvPr/>
          </p:nvSpPr>
          <p:spPr bwMode="auto">
            <a:xfrm>
              <a:off x="2754313" y="4344988"/>
              <a:ext cx="128588" cy="146050"/>
            </a:xfrm>
            <a:custGeom>
              <a:avLst/>
              <a:gdLst>
                <a:gd name="T0" fmla="*/ 5 w 81"/>
                <a:gd name="T1" fmla="*/ 58 h 92"/>
                <a:gd name="T2" fmla="*/ 5 w 81"/>
                <a:gd name="T3" fmla="*/ 58 h 92"/>
                <a:gd name="T4" fmla="*/ 7 w 81"/>
                <a:gd name="T5" fmla="*/ 66 h 92"/>
                <a:gd name="T6" fmla="*/ 10 w 81"/>
                <a:gd name="T7" fmla="*/ 73 h 92"/>
                <a:gd name="T8" fmla="*/ 15 w 81"/>
                <a:gd name="T9" fmla="*/ 78 h 92"/>
                <a:gd name="T10" fmla="*/ 20 w 81"/>
                <a:gd name="T11" fmla="*/ 84 h 92"/>
                <a:gd name="T12" fmla="*/ 26 w 81"/>
                <a:gd name="T13" fmla="*/ 88 h 92"/>
                <a:gd name="T14" fmla="*/ 33 w 81"/>
                <a:gd name="T15" fmla="*/ 90 h 92"/>
                <a:gd name="T16" fmla="*/ 39 w 81"/>
                <a:gd name="T17" fmla="*/ 92 h 92"/>
                <a:gd name="T18" fmla="*/ 47 w 81"/>
                <a:gd name="T19" fmla="*/ 90 h 92"/>
                <a:gd name="T20" fmla="*/ 49 w 81"/>
                <a:gd name="T21" fmla="*/ 90 h 92"/>
                <a:gd name="T22" fmla="*/ 49 w 81"/>
                <a:gd name="T23" fmla="*/ 90 h 92"/>
                <a:gd name="T24" fmla="*/ 56 w 81"/>
                <a:gd name="T25" fmla="*/ 89 h 92"/>
                <a:gd name="T26" fmla="*/ 62 w 81"/>
                <a:gd name="T27" fmla="*/ 86 h 92"/>
                <a:gd name="T28" fmla="*/ 69 w 81"/>
                <a:gd name="T29" fmla="*/ 81 h 92"/>
                <a:gd name="T30" fmla="*/ 73 w 81"/>
                <a:gd name="T31" fmla="*/ 77 h 92"/>
                <a:gd name="T32" fmla="*/ 77 w 81"/>
                <a:gd name="T33" fmla="*/ 70 h 92"/>
                <a:gd name="T34" fmla="*/ 80 w 81"/>
                <a:gd name="T35" fmla="*/ 63 h 92"/>
                <a:gd name="T36" fmla="*/ 81 w 81"/>
                <a:gd name="T37" fmla="*/ 56 h 92"/>
                <a:gd name="T38" fmla="*/ 81 w 81"/>
                <a:gd name="T39" fmla="*/ 48 h 92"/>
                <a:gd name="T40" fmla="*/ 76 w 81"/>
                <a:gd name="T41" fmla="*/ 13 h 92"/>
                <a:gd name="T42" fmla="*/ 76 w 81"/>
                <a:gd name="T43" fmla="*/ 13 h 92"/>
                <a:gd name="T44" fmla="*/ 75 w 81"/>
                <a:gd name="T45" fmla="*/ 8 h 92"/>
                <a:gd name="T46" fmla="*/ 72 w 81"/>
                <a:gd name="T47" fmla="*/ 2 h 92"/>
                <a:gd name="T48" fmla="*/ 68 w 81"/>
                <a:gd name="T49" fmla="*/ 1 h 92"/>
                <a:gd name="T50" fmla="*/ 64 w 81"/>
                <a:gd name="T51" fmla="*/ 0 h 92"/>
                <a:gd name="T52" fmla="*/ 51 w 81"/>
                <a:gd name="T53" fmla="*/ 0 h 92"/>
                <a:gd name="T54" fmla="*/ 37 w 81"/>
                <a:gd name="T55" fmla="*/ 2 h 92"/>
                <a:gd name="T56" fmla="*/ 35 w 81"/>
                <a:gd name="T57" fmla="*/ 2 h 92"/>
                <a:gd name="T58" fmla="*/ 35 w 81"/>
                <a:gd name="T59" fmla="*/ 2 h 92"/>
                <a:gd name="T60" fmla="*/ 22 w 81"/>
                <a:gd name="T61" fmla="*/ 4 h 92"/>
                <a:gd name="T62" fmla="*/ 10 w 81"/>
                <a:gd name="T63" fmla="*/ 6 h 92"/>
                <a:gd name="T64" fmla="*/ 5 w 81"/>
                <a:gd name="T65" fmla="*/ 9 h 92"/>
                <a:gd name="T66" fmla="*/ 3 w 81"/>
                <a:gd name="T67" fmla="*/ 12 h 92"/>
                <a:gd name="T68" fmla="*/ 0 w 81"/>
                <a:gd name="T69" fmla="*/ 17 h 92"/>
                <a:gd name="T70" fmla="*/ 0 w 81"/>
                <a:gd name="T71" fmla="*/ 24 h 92"/>
                <a:gd name="T72" fmla="*/ 5 w 81"/>
                <a:gd name="T73" fmla="*/ 5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1" h="92">
                  <a:moveTo>
                    <a:pt x="5" y="58"/>
                  </a:moveTo>
                  <a:lnTo>
                    <a:pt x="5" y="58"/>
                  </a:lnTo>
                  <a:lnTo>
                    <a:pt x="7" y="66"/>
                  </a:lnTo>
                  <a:lnTo>
                    <a:pt x="10" y="73"/>
                  </a:lnTo>
                  <a:lnTo>
                    <a:pt x="15" y="78"/>
                  </a:lnTo>
                  <a:lnTo>
                    <a:pt x="20" y="84"/>
                  </a:lnTo>
                  <a:lnTo>
                    <a:pt x="26" y="88"/>
                  </a:lnTo>
                  <a:lnTo>
                    <a:pt x="33" y="90"/>
                  </a:lnTo>
                  <a:lnTo>
                    <a:pt x="39" y="92"/>
                  </a:lnTo>
                  <a:lnTo>
                    <a:pt x="47" y="90"/>
                  </a:lnTo>
                  <a:lnTo>
                    <a:pt x="49" y="90"/>
                  </a:lnTo>
                  <a:lnTo>
                    <a:pt x="49" y="90"/>
                  </a:lnTo>
                  <a:lnTo>
                    <a:pt x="56" y="89"/>
                  </a:lnTo>
                  <a:lnTo>
                    <a:pt x="62" y="86"/>
                  </a:lnTo>
                  <a:lnTo>
                    <a:pt x="69" y="81"/>
                  </a:lnTo>
                  <a:lnTo>
                    <a:pt x="73" y="77"/>
                  </a:lnTo>
                  <a:lnTo>
                    <a:pt x="77" y="70"/>
                  </a:lnTo>
                  <a:lnTo>
                    <a:pt x="80" y="63"/>
                  </a:lnTo>
                  <a:lnTo>
                    <a:pt x="81" y="56"/>
                  </a:lnTo>
                  <a:lnTo>
                    <a:pt x="81" y="48"/>
                  </a:lnTo>
                  <a:lnTo>
                    <a:pt x="76" y="13"/>
                  </a:lnTo>
                  <a:lnTo>
                    <a:pt x="76" y="13"/>
                  </a:lnTo>
                  <a:lnTo>
                    <a:pt x="75" y="8"/>
                  </a:lnTo>
                  <a:lnTo>
                    <a:pt x="72" y="2"/>
                  </a:lnTo>
                  <a:lnTo>
                    <a:pt x="68" y="1"/>
                  </a:lnTo>
                  <a:lnTo>
                    <a:pt x="64" y="0"/>
                  </a:lnTo>
                  <a:lnTo>
                    <a:pt x="51" y="0"/>
                  </a:lnTo>
                  <a:lnTo>
                    <a:pt x="37" y="2"/>
                  </a:lnTo>
                  <a:lnTo>
                    <a:pt x="35" y="2"/>
                  </a:lnTo>
                  <a:lnTo>
                    <a:pt x="35" y="2"/>
                  </a:lnTo>
                  <a:lnTo>
                    <a:pt x="22" y="4"/>
                  </a:lnTo>
                  <a:lnTo>
                    <a:pt x="10" y="6"/>
                  </a:lnTo>
                  <a:lnTo>
                    <a:pt x="5" y="9"/>
                  </a:lnTo>
                  <a:lnTo>
                    <a:pt x="3" y="12"/>
                  </a:lnTo>
                  <a:lnTo>
                    <a:pt x="0" y="17"/>
                  </a:lnTo>
                  <a:lnTo>
                    <a:pt x="0" y="24"/>
                  </a:lnTo>
                  <a:lnTo>
                    <a:pt x="5" y="5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03"/>
            <p:cNvSpPr/>
            <p:nvPr/>
          </p:nvSpPr>
          <p:spPr bwMode="auto">
            <a:xfrm>
              <a:off x="2752726" y="4394200"/>
              <a:ext cx="149225" cy="142875"/>
            </a:xfrm>
            <a:custGeom>
              <a:avLst/>
              <a:gdLst>
                <a:gd name="T0" fmla="*/ 11 w 94"/>
                <a:gd name="T1" fmla="*/ 90 h 90"/>
                <a:gd name="T2" fmla="*/ 94 w 94"/>
                <a:gd name="T3" fmla="*/ 80 h 90"/>
                <a:gd name="T4" fmla="*/ 84 w 94"/>
                <a:gd name="T5" fmla="*/ 0 h 90"/>
                <a:gd name="T6" fmla="*/ 0 w 94"/>
                <a:gd name="T7" fmla="*/ 11 h 90"/>
                <a:gd name="T8" fmla="*/ 11 w 94"/>
                <a:gd name="T9" fmla="*/ 90 h 90"/>
              </a:gdLst>
              <a:ahLst/>
              <a:cxnLst>
                <a:cxn ang="0">
                  <a:pos x="T0" y="T1"/>
                </a:cxn>
                <a:cxn ang="0">
                  <a:pos x="T2" y="T3"/>
                </a:cxn>
                <a:cxn ang="0">
                  <a:pos x="T4" y="T5"/>
                </a:cxn>
                <a:cxn ang="0">
                  <a:pos x="T6" y="T7"/>
                </a:cxn>
                <a:cxn ang="0">
                  <a:pos x="T8" y="T9"/>
                </a:cxn>
              </a:cxnLst>
              <a:rect l="0" t="0" r="r" b="b"/>
              <a:pathLst>
                <a:path w="94" h="90">
                  <a:moveTo>
                    <a:pt x="11" y="90"/>
                  </a:moveTo>
                  <a:lnTo>
                    <a:pt x="94" y="80"/>
                  </a:lnTo>
                  <a:lnTo>
                    <a:pt x="84" y="0"/>
                  </a:lnTo>
                  <a:lnTo>
                    <a:pt x="0" y="11"/>
                  </a:lnTo>
                  <a:lnTo>
                    <a:pt x="11" y="9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04"/>
            <p:cNvSpPr/>
            <p:nvPr/>
          </p:nvSpPr>
          <p:spPr bwMode="auto">
            <a:xfrm>
              <a:off x="2868613" y="4933950"/>
              <a:ext cx="44450" cy="55563"/>
            </a:xfrm>
            <a:custGeom>
              <a:avLst/>
              <a:gdLst>
                <a:gd name="T0" fmla="*/ 28 w 28"/>
                <a:gd name="T1" fmla="*/ 2 h 35"/>
                <a:gd name="T2" fmla="*/ 28 w 28"/>
                <a:gd name="T3" fmla="*/ 2 h 35"/>
                <a:gd name="T4" fmla="*/ 27 w 28"/>
                <a:gd name="T5" fmla="*/ 14 h 35"/>
                <a:gd name="T6" fmla="*/ 21 w 28"/>
                <a:gd name="T7" fmla="*/ 31 h 35"/>
                <a:gd name="T8" fmla="*/ 21 w 28"/>
                <a:gd name="T9" fmla="*/ 31 h 35"/>
                <a:gd name="T10" fmla="*/ 20 w 28"/>
                <a:gd name="T11" fmla="*/ 35 h 35"/>
                <a:gd name="T12" fmla="*/ 19 w 28"/>
                <a:gd name="T13" fmla="*/ 35 h 35"/>
                <a:gd name="T14" fmla="*/ 16 w 28"/>
                <a:gd name="T15" fmla="*/ 35 h 35"/>
                <a:gd name="T16" fmla="*/ 13 w 28"/>
                <a:gd name="T17" fmla="*/ 32 h 35"/>
                <a:gd name="T18" fmla="*/ 11 w 28"/>
                <a:gd name="T19" fmla="*/ 27 h 35"/>
                <a:gd name="T20" fmla="*/ 0 w 28"/>
                <a:gd name="T21" fmla="*/ 8 h 35"/>
                <a:gd name="T22" fmla="*/ 0 w 28"/>
                <a:gd name="T23" fmla="*/ 8 h 35"/>
                <a:gd name="T24" fmla="*/ 3 w 28"/>
                <a:gd name="T25" fmla="*/ 5 h 35"/>
                <a:gd name="T26" fmla="*/ 8 w 28"/>
                <a:gd name="T27" fmla="*/ 2 h 35"/>
                <a:gd name="T28" fmla="*/ 12 w 28"/>
                <a:gd name="T29" fmla="*/ 1 h 35"/>
                <a:gd name="T30" fmla="*/ 16 w 28"/>
                <a:gd name="T31" fmla="*/ 0 h 35"/>
                <a:gd name="T32" fmla="*/ 23 w 28"/>
                <a:gd name="T33" fmla="*/ 0 h 35"/>
                <a:gd name="T34" fmla="*/ 28 w 28"/>
                <a:gd name="T35" fmla="*/ 2 h 35"/>
                <a:gd name="T36" fmla="*/ 28 w 28"/>
                <a:gd name="T37" fmla="*/ 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 h="35">
                  <a:moveTo>
                    <a:pt x="28" y="2"/>
                  </a:moveTo>
                  <a:lnTo>
                    <a:pt x="28" y="2"/>
                  </a:lnTo>
                  <a:lnTo>
                    <a:pt x="27" y="14"/>
                  </a:lnTo>
                  <a:lnTo>
                    <a:pt x="21" y="31"/>
                  </a:lnTo>
                  <a:lnTo>
                    <a:pt x="21" y="31"/>
                  </a:lnTo>
                  <a:lnTo>
                    <a:pt x="20" y="35"/>
                  </a:lnTo>
                  <a:lnTo>
                    <a:pt x="19" y="35"/>
                  </a:lnTo>
                  <a:lnTo>
                    <a:pt x="16" y="35"/>
                  </a:lnTo>
                  <a:lnTo>
                    <a:pt x="13" y="32"/>
                  </a:lnTo>
                  <a:lnTo>
                    <a:pt x="11" y="27"/>
                  </a:lnTo>
                  <a:lnTo>
                    <a:pt x="0" y="8"/>
                  </a:lnTo>
                  <a:lnTo>
                    <a:pt x="0" y="8"/>
                  </a:lnTo>
                  <a:lnTo>
                    <a:pt x="3" y="5"/>
                  </a:lnTo>
                  <a:lnTo>
                    <a:pt x="8" y="2"/>
                  </a:lnTo>
                  <a:lnTo>
                    <a:pt x="12" y="1"/>
                  </a:lnTo>
                  <a:lnTo>
                    <a:pt x="16" y="0"/>
                  </a:lnTo>
                  <a:lnTo>
                    <a:pt x="23" y="0"/>
                  </a:lnTo>
                  <a:lnTo>
                    <a:pt x="28" y="2"/>
                  </a:lnTo>
                  <a:lnTo>
                    <a:pt x="28"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6" name="组合 15"/>
          <p:cNvGrpSpPr/>
          <p:nvPr/>
        </p:nvGrpSpPr>
        <p:grpSpPr>
          <a:xfrm>
            <a:off x="5573617" y="3578464"/>
            <a:ext cx="838754" cy="914063"/>
            <a:chOff x="2143126" y="4930775"/>
            <a:chExt cx="1414463" cy="1541463"/>
          </a:xfrm>
          <a:solidFill>
            <a:srgbClr val="F2622A"/>
          </a:solidFill>
        </p:grpSpPr>
        <p:sp>
          <p:nvSpPr>
            <p:cNvPr id="17" name="Freeform 5"/>
            <p:cNvSpPr/>
            <p:nvPr/>
          </p:nvSpPr>
          <p:spPr bwMode="auto">
            <a:xfrm>
              <a:off x="2143126" y="5083175"/>
              <a:ext cx="1414463" cy="1257300"/>
            </a:xfrm>
            <a:custGeom>
              <a:avLst/>
              <a:gdLst>
                <a:gd name="T0" fmla="*/ 334 w 891"/>
                <a:gd name="T1" fmla="*/ 790 h 792"/>
                <a:gd name="T2" fmla="*/ 228 w 891"/>
                <a:gd name="T3" fmla="*/ 775 h 792"/>
                <a:gd name="T4" fmla="*/ 212 w 891"/>
                <a:gd name="T5" fmla="*/ 764 h 792"/>
                <a:gd name="T6" fmla="*/ 190 w 891"/>
                <a:gd name="T7" fmla="*/ 734 h 792"/>
                <a:gd name="T8" fmla="*/ 110 w 891"/>
                <a:gd name="T9" fmla="*/ 683 h 792"/>
                <a:gd name="T10" fmla="*/ 65 w 891"/>
                <a:gd name="T11" fmla="*/ 631 h 792"/>
                <a:gd name="T12" fmla="*/ 56 w 891"/>
                <a:gd name="T13" fmla="*/ 597 h 792"/>
                <a:gd name="T14" fmla="*/ 61 w 891"/>
                <a:gd name="T15" fmla="*/ 560 h 792"/>
                <a:gd name="T16" fmla="*/ 45 w 891"/>
                <a:gd name="T17" fmla="*/ 545 h 792"/>
                <a:gd name="T18" fmla="*/ 26 w 891"/>
                <a:gd name="T19" fmla="*/ 528 h 792"/>
                <a:gd name="T20" fmla="*/ 48 w 891"/>
                <a:gd name="T21" fmla="*/ 513 h 792"/>
                <a:gd name="T22" fmla="*/ 61 w 891"/>
                <a:gd name="T23" fmla="*/ 501 h 792"/>
                <a:gd name="T24" fmla="*/ 56 w 891"/>
                <a:gd name="T25" fmla="*/ 465 h 792"/>
                <a:gd name="T26" fmla="*/ 65 w 891"/>
                <a:gd name="T27" fmla="*/ 442 h 792"/>
                <a:gd name="T28" fmla="*/ 48 w 891"/>
                <a:gd name="T29" fmla="*/ 435 h 792"/>
                <a:gd name="T30" fmla="*/ 23 w 891"/>
                <a:gd name="T31" fmla="*/ 425 h 792"/>
                <a:gd name="T32" fmla="*/ 34 w 891"/>
                <a:gd name="T33" fmla="*/ 405 h 792"/>
                <a:gd name="T34" fmla="*/ 56 w 891"/>
                <a:gd name="T35" fmla="*/ 393 h 792"/>
                <a:gd name="T36" fmla="*/ 55 w 891"/>
                <a:gd name="T37" fmla="*/ 365 h 792"/>
                <a:gd name="T38" fmla="*/ 56 w 891"/>
                <a:gd name="T39" fmla="*/ 343 h 792"/>
                <a:gd name="T40" fmla="*/ 53 w 891"/>
                <a:gd name="T41" fmla="*/ 320 h 792"/>
                <a:gd name="T42" fmla="*/ 32 w 891"/>
                <a:gd name="T43" fmla="*/ 310 h 792"/>
                <a:gd name="T44" fmla="*/ 36 w 891"/>
                <a:gd name="T45" fmla="*/ 291 h 792"/>
                <a:gd name="T46" fmla="*/ 60 w 891"/>
                <a:gd name="T47" fmla="*/ 281 h 792"/>
                <a:gd name="T48" fmla="*/ 64 w 891"/>
                <a:gd name="T49" fmla="*/ 262 h 792"/>
                <a:gd name="T50" fmla="*/ 61 w 891"/>
                <a:gd name="T51" fmla="*/ 245 h 792"/>
                <a:gd name="T52" fmla="*/ 71 w 891"/>
                <a:gd name="T53" fmla="*/ 218 h 792"/>
                <a:gd name="T54" fmla="*/ 59 w 891"/>
                <a:gd name="T55" fmla="*/ 214 h 792"/>
                <a:gd name="T56" fmla="*/ 34 w 891"/>
                <a:gd name="T57" fmla="*/ 203 h 792"/>
                <a:gd name="T58" fmla="*/ 0 w 891"/>
                <a:gd name="T59" fmla="*/ 0 h 792"/>
                <a:gd name="T60" fmla="*/ 873 w 891"/>
                <a:gd name="T61" fmla="*/ 147 h 792"/>
                <a:gd name="T62" fmla="*/ 854 w 891"/>
                <a:gd name="T63" fmla="*/ 164 h 792"/>
                <a:gd name="T64" fmla="*/ 835 w 891"/>
                <a:gd name="T65" fmla="*/ 168 h 792"/>
                <a:gd name="T66" fmla="*/ 832 w 891"/>
                <a:gd name="T67" fmla="*/ 180 h 792"/>
                <a:gd name="T68" fmla="*/ 839 w 891"/>
                <a:gd name="T69" fmla="*/ 205 h 792"/>
                <a:gd name="T70" fmla="*/ 832 w 891"/>
                <a:gd name="T71" fmla="*/ 228 h 792"/>
                <a:gd name="T72" fmla="*/ 848 w 891"/>
                <a:gd name="T73" fmla="*/ 237 h 792"/>
                <a:gd name="T74" fmla="*/ 871 w 891"/>
                <a:gd name="T75" fmla="*/ 254 h 792"/>
                <a:gd name="T76" fmla="*/ 854 w 891"/>
                <a:gd name="T77" fmla="*/ 271 h 792"/>
                <a:gd name="T78" fmla="*/ 841 w 891"/>
                <a:gd name="T79" fmla="*/ 281 h 792"/>
                <a:gd name="T80" fmla="*/ 845 w 891"/>
                <a:gd name="T81" fmla="*/ 310 h 792"/>
                <a:gd name="T82" fmla="*/ 841 w 891"/>
                <a:gd name="T83" fmla="*/ 336 h 792"/>
                <a:gd name="T84" fmla="*/ 856 w 891"/>
                <a:gd name="T85" fmla="*/ 355 h 792"/>
                <a:gd name="T86" fmla="*/ 877 w 891"/>
                <a:gd name="T87" fmla="*/ 369 h 792"/>
                <a:gd name="T88" fmla="*/ 863 w 891"/>
                <a:gd name="T89" fmla="*/ 386 h 792"/>
                <a:gd name="T90" fmla="*/ 836 w 891"/>
                <a:gd name="T91" fmla="*/ 390 h 792"/>
                <a:gd name="T92" fmla="*/ 843 w 891"/>
                <a:gd name="T93" fmla="*/ 411 h 792"/>
                <a:gd name="T94" fmla="*/ 841 w 891"/>
                <a:gd name="T95" fmla="*/ 435 h 792"/>
                <a:gd name="T96" fmla="*/ 844 w 891"/>
                <a:gd name="T97" fmla="*/ 463 h 792"/>
                <a:gd name="T98" fmla="*/ 867 w 891"/>
                <a:gd name="T99" fmla="*/ 474 h 792"/>
                <a:gd name="T100" fmla="*/ 870 w 891"/>
                <a:gd name="T101" fmla="*/ 490 h 792"/>
                <a:gd name="T102" fmla="*/ 845 w 891"/>
                <a:gd name="T103" fmla="*/ 503 h 792"/>
                <a:gd name="T104" fmla="*/ 841 w 891"/>
                <a:gd name="T105" fmla="*/ 535 h 792"/>
                <a:gd name="T106" fmla="*/ 844 w 891"/>
                <a:gd name="T107" fmla="*/ 554 h 792"/>
                <a:gd name="T108" fmla="*/ 858 w 891"/>
                <a:gd name="T109" fmla="*/ 572 h 792"/>
                <a:gd name="T110" fmla="*/ 856 w 891"/>
                <a:gd name="T111" fmla="*/ 595 h 792"/>
                <a:gd name="T112" fmla="*/ 820 w 891"/>
                <a:gd name="T113" fmla="*/ 653 h 792"/>
                <a:gd name="T114" fmla="*/ 776 w 891"/>
                <a:gd name="T115" fmla="*/ 695 h 792"/>
                <a:gd name="T116" fmla="*/ 711 w 891"/>
                <a:gd name="T117" fmla="*/ 742 h 792"/>
                <a:gd name="T118" fmla="*/ 695 w 891"/>
                <a:gd name="T119" fmla="*/ 764 h 792"/>
                <a:gd name="T120" fmla="*/ 675 w 891"/>
                <a:gd name="T121" fmla="*/ 775 h 792"/>
                <a:gd name="T122" fmla="*/ 548 w 891"/>
                <a:gd name="T123" fmla="*/ 790 h 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91" h="792">
                  <a:moveTo>
                    <a:pt x="435" y="792"/>
                  </a:moveTo>
                  <a:lnTo>
                    <a:pt x="435" y="792"/>
                  </a:lnTo>
                  <a:lnTo>
                    <a:pt x="370" y="791"/>
                  </a:lnTo>
                  <a:lnTo>
                    <a:pt x="334" y="790"/>
                  </a:lnTo>
                  <a:lnTo>
                    <a:pt x="298" y="787"/>
                  </a:lnTo>
                  <a:lnTo>
                    <a:pt x="266" y="783"/>
                  </a:lnTo>
                  <a:lnTo>
                    <a:pt x="237" y="778"/>
                  </a:lnTo>
                  <a:lnTo>
                    <a:pt x="228" y="775"/>
                  </a:lnTo>
                  <a:lnTo>
                    <a:pt x="220" y="772"/>
                  </a:lnTo>
                  <a:lnTo>
                    <a:pt x="213" y="768"/>
                  </a:lnTo>
                  <a:lnTo>
                    <a:pt x="212" y="764"/>
                  </a:lnTo>
                  <a:lnTo>
                    <a:pt x="212" y="764"/>
                  </a:lnTo>
                  <a:lnTo>
                    <a:pt x="209" y="756"/>
                  </a:lnTo>
                  <a:lnTo>
                    <a:pt x="205" y="749"/>
                  </a:lnTo>
                  <a:lnTo>
                    <a:pt x="198" y="741"/>
                  </a:lnTo>
                  <a:lnTo>
                    <a:pt x="190" y="734"/>
                  </a:lnTo>
                  <a:lnTo>
                    <a:pt x="164" y="717"/>
                  </a:lnTo>
                  <a:lnTo>
                    <a:pt x="129" y="695"/>
                  </a:lnTo>
                  <a:lnTo>
                    <a:pt x="129" y="695"/>
                  </a:lnTo>
                  <a:lnTo>
                    <a:pt x="110" y="683"/>
                  </a:lnTo>
                  <a:lnTo>
                    <a:pt x="95" y="669"/>
                  </a:lnTo>
                  <a:lnTo>
                    <a:pt x="82" y="657"/>
                  </a:lnTo>
                  <a:lnTo>
                    <a:pt x="72" y="643"/>
                  </a:lnTo>
                  <a:lnTo>
                    <a:pt x="65" y="631"/>
                  </a:lnTo>
                  <a:lnTo>
                    <a:pt x="60" y="619"/>
                  </a:lnTo>
                  <a:lnTo>
                    <a:pt x="57" y="608"/>
                  </a:lnTo>
                  <a:lnTo>
                    <a:pt x="56" y="597"/>
                  </a:lnTo>
                  <a:lnTo>
                    <a:pt x="56" y="597"/>
                  </a:lnTo>
                  <a:lnTo>
                    <a:pt x="57" y="589"/>
                  </a:lnTo>
                  <a:lnTo>
                    <a:pt x="59" y="581"/>
                  </a:lnTo>
                  <a:lnTo>
                    <a:pt x="61" y="566"/>
                  </a:lnTo>
                  <a:lnTo>
                    <a:pt x="61" y="560"/>
                  </a:lnTo>
                  <a:lnTo>
                    <a:pt x="59" y="554"/>
                  </a:lnTo>
                  <a:lnTo>
                    <a:pt x="55" y="549"/>
                  </a:lnTo>
                  <a:lnTo>
                    <a:pt x="45" y="545"/>
                  </a:lnTo>
                  <a:lnTo>
                    <a:pt x="45" y="545"/>
                  </a:lnTo>
                  <a:lnTo>
                    <a:pt x="36" y="541"/>
                  </a:lnTo>
                  <a:lnTo>
                    <a:pt x="30" y="537"/>
                  </a:lnTo>
                  <a:lnTo>
                    <a:pt x="28" y="532"/>
                  </a:lnTo>
                  <a:lnTo>
                    <a:pt x="26" y="528"/>
                  </a:lnTo>
                  <a:lnTo>
                    <a:pt x="29" y="524"/>
                  </a:lnTo>
                  <a:lnTo>
                    <a:pt x="33" y="522"/>
                  </a:lnTo>
                  <a:lnTo>
                    <a:pt x="40" y="518"/>
                  </a:lnTo>
                  <a:lnTo>
                    <a:pt x="48" y="513"/>
                  </a:lnTo>
                  <a:lnTo>
                    <a:pt x="48" y="513"/>
                  </a:lnTo>
                  <a:lnTo>
                    <a:pt x="55" y="511"/>
                  </a:lnTo>
                  <a:lnTo>
                    <a:pt x="59" y="505"/>
                  </a:lnTo>
                  <a:lnTo>
                    <a:pt x="61" y="501"/>
                  </a:lnTo>
                  <a:lnTo>
                    <a:pt x="61" y="496"/>
                  </a:lnTo>
                  <a:lnTo>
                    <a:pt x="59" y="482"/>
                  </a:lnTo>
                  <a:lnTo>
                    <a:pt x="57" y="474"/>
                  </a:lnTo>
                  <a:lnTo>
                    <a:pt x="56" y="465"/>
                  </a:lnTo>
                  <a:lnTo>
                    <a:pt x="56" y="465"/>
                  </a:lnTo>
                  <a:lnTo>
                    <a:pt x="57" y="457"/>
                  </a:lnTo>
                  <a:lnTo>
                    <a:pt x="60" y="450"/>
                  </a:lnTo>
                  <a:lnTo>
                    <a:pt x="65" y="442"/>
                  </a:lnTo>
                  <a:lnTo>
                    <a:pt x="65" y="439"/>
                  </a:lnTo>
                  <a:lnTo>
                    <a:pt x="64" y="436"/>
                  </a:lnTo>
                  <a:lnTo>
                    <a:pt x="59" y="435"/>
                  </a:lnTo>
                  <a:lnTo>
                    <a:pt x="48" y="435"/>
                  </a:lnTo>
                  <a:lnTo>
                    <a:pt x="48" y="435"/>
                  </a:lnTo>
                  <a:lnTo>
                    <a:pt x="36" y="432"/>
                  </a:lnTo>
                  <a:lnTo>
                    <a:pt x="28" y="430"/>
                  </a:lnTo>
                  <a:lnTo>
                    <a:pt x="23" y="425"/>
                  </a:lnTo>
                  <a:lnTo>
                    <a:pt x="22" y="420"/>
                  </a:lnTo>
                  <a:lnTo>
                    <a:pt x="23" y="415"/>
                  </a:lnTo>
                  <a:lnTo>
                    <a:pt x="28" y="409"/>
                  </a:lnTo>
                  <a:lnTo>
                    <a:pt x="34" y="405"/>
                  </a:lnTo>
                  <a:lnTo>
                    <a:pt x="42" y="401"/>
                  </a:lnTo>
                  <a:lnTo>
                    <a:pt x="42" y="401"/>
                  </a:lnTo>
                  <a:lnTo>
                    <a:pt x="51" y="397"/>
                  </a:lnTo>
                  <a:lnTo>
                    <a:pt x="56" y="393"/>
                  </a:lnTo>
                  <a:lnTo>
                    <a:pt x="59" y="389"/>
                  </a:lnTo>
                  <a:lnTo>
                    <a:pt x="59" y="384"/>
                  </a:lnTo>
                  <a:lnTo>
                    <a:pt x="56" y="371"/>
                  </a:lnTo>
                  <a:lnTo>
                    <a:pt x="55" y="365"/>
                  </a:lnTo>
                  <a:lnTo>
                    <a:pt x="55" y="356"/>
                  </a:lnTo>
                  <a:lnTo>
                    <a:pt x="55" y="356"/>
                  </a:lnTo>
                  <a:lnTo>
                    <a:pt x="55" y="350"/>
                  </a:lnTo>
                  <a:lnTo>
                    <a:pt x="56" y="343"/>
                  </a:lnTo>
                  <a:lnTo>
                    <a:pt x="59" y="332"/>
                  </a:lnTo>
                  <a:lnTo>
                    <a:pt x="59" y="328"/>
                  </a:lnTo>
                  <a:lnTo>
                    <a:pt x="57" y="324"/>
                  </a:lnTo>
                  <a:lnTo>
                    <a:pt x="53" y="320"/>
                  </a:lnTo>
                  <a:lnTo>
                    <a:pt x="45" y="317"/>
                  </a:lnTo>
                  <a:lnTo>
                    <a:pt x="45" y="317"/>
                  </a:lnTo>
                  <a:lnTo>
                    <a:pt x="37" y="314"/>
                  </a:lnTo>
                  <a:lnTo>
                    <a:pt x="32" y="310"/>
                  </a:lnTo>
                  <a:lnTo>
                    <a:pt x="29" y="305"/>
                  </a:lnTo>
                  <a:lnTo>
                    <a:pt x="29" y="301"/>
                  </a:lnTo>
                  <a:lnTo>
                    <a:pt x="30" y="296"/>
                  </a:lnTo>
                  <a:lnTo>
                    <a:pt x="36" y="291"/>
                  </a:lnTo>
                  <a:lnTo>
                    <a:pt x="42" y="287"/>
                  </a:lnTo>
                  <a:lnTo>
                    <a:pt x="52" y="283"/>
                  </a:lnTo>
                  <a:lnTo>
                    <a:pt x="52" y="283"/>
                  </a:lnTo>
                  <a:lnTo>
                    <a:pt x="60" y="281"/>
                  </a:lnTo>
                  <a:lnTo>
                    <a:pt x="65" y="278"/>
                  </a:lnTo>
                  <a:lnTo>
                    <a:pt x="68" y="275"/>
                  </a:lnTo>
                  <a:lnTo>
                    <a:pt x="68" y="271"/>
                  </a:lnTo>
                  <a:lnTo>
                    <a:pt x="64" y="262"/>
                  </a:lnTo>
                  <a:lnTo>
                    <a:pt x="63" y="256"/>
                  </a:lnTo>
                  <a:lnTo>
                    <a:pt x="61" y="251"/>
                  </a:lnTo>
                  <a:lnTo>
                    <a:pt x="61" y="251"/>
                  </a:lnTo>
                  <a:lnTo>
                    <a:pt x="61" y="245"/>
                  </a:lnTo>
                  <a:lnTo>
                    <a:pt x="63" y="239"/>
                  </a:lnTo>
                  <a:lnTo>
                    <a:pt x="68" y="228"/>
                  </a:lnTo>
                  <a:lnTo>
                    <a:pt x="70" y="222"/>
                  </a:lnTo>
                  <a:lnTo>
                    <a:pt x="71" y="218"/>
                  </a:lnTo>
                  <a:lnTo>
                    <a:pt x="70" y="216"/>
                  </a:lnTo>
                  <a:lnTo>
                    <a:pt x="65" y="216"/>
                  </a:lnTo>
                  <a:lnTo>
                    <a:pt x="65" y="216"/>
                  </a:lnTo>
                  <a:lnTo>
                    <a:pt x="59" y="214"/>
                  </a:lnTo>
                  <a:lnTo>
                    <a:pt x="53" y="213"/>
                  </a:lnTo>
                  <a:lnTo>
                    <a:pt x="46" y="210"/>
                  </a:lnTo>
                  <a:lnTo>
                    <a:pt x="40" y="207"/>
                  </a:lnTo>
                  <a:lnTo>
                    <a:pt x="34" y="203"/>
                  </a:lnTo>
                  <a:lnTo>
                    <a:pt x="30" y="198"/>
                  </a:lnTo>
                  <a:lnTo>
                    <a:pt x="28" y="193"/>
                  </a:lnTo>
                  <a:lnTo>
                    <a:pt x="25" y="187"/>
                  </a:lnTo>
                  <a:lnTo>
                    <a:pt x="0" y="0"/>
                  </a:lnTo>
                  <a:lnTo>
                    <a:pt x="891" y="0"/>
                  </a:lnTo>
                  <a:lnTo>
                    <a:pt x="874" y="140"/>
                  </a:lnTo>
                  <a:lnTo>
                    <a:pt x="874" y="140"/>
                  </a:lnTo>
                  <a:lnTo>
                    <a:pt x="873" y="147"/>
                  </a:lnTo>
                  <a:lnTo>
                    <a:pt x="870" y="152"/>
                  </a:lnTo>
                  <a:lnTo>
                    <a:pt x="864" y="157"/>
                  </a:lnTo>
                  <a:lnTo>
                    <a:pt x="859" y="161"/>
                  </a:lnTo>
                  <a:lnTo>
                    <a:pt x="854" y="164"/>
                  </a:lnTo>
                  <a:lnTo>
                    <a:pt x="847" y="167"/>
                  </a:lnTo>
                  <a:lnTo>
                    <a:pt x="840" y="168"/>
                  </a:lnTo>
                  <a:lnTo>
                    <a:pt x="835" y="168"/>
                  </a:lnTo>
                  <a:lnTo>
                    <a:pt x="835" y="168"/>
                  </a:lnTo>
                  <a:lnTo>
                    <a:pt x="831" y="170"/>
                  </a:lnTo>
                  <a:lnTo>
                    <a:pt x="829" y="172"/>
                  </a:lnTo>
                  <a:lnTo>
                    <a:pt x="829" y="176"/>
                  </a:lnTo>
                  <a:lnTo>
                    <a:pt x="832" y="180"/>
                  </a:lnTo>
                  <a:lnTo>
                    <a:pt x="837" y="193"/>
                  </a:lnTo>
                  <a:lnTo>
                    <a:pt x="839" y="198"/>
                  </a:lnTo>
                  <a:lnTo>
                    <a:pt x="839" y="205"/>
                  </a:lnTo>
                  <a:lnTo>
                    <a:pt x="839" y="205"/>
                  </a:lnTo>
                  <a:lnTo>
                    <a:pt x="837" y="210"/>
                  </a:lnTo>
                  <a:lnTo>
                    <a:pt x="835" y="216"/>
                  </a:lnTo>
                  <a:lnTo>
                    <a:pt x="832" y="224"/>
                  </a:lnTo>
                  <a:lnTo>
                    <a:pt x="832" y="228"/>
                  </a:lnTo>
                  <a:lnTo>
                    <a:pt x="833" y="232"/>
                  </a:lnTo>
                  <a:lnTo>
                    <a:pt x="839" y="235"/>
                  </a:lnTo>
                  <a:lnTo>
                    <a:pt x="848" y="237"/>
                  </a:lnTo>
                  <a:lnTo>
                    <a:pt x="848" y="237"/>
                  </a:lnTo>
                  <a:lnTo>
                    <a:pt x="858" y="240"/>
                  </a:lnTo>
                  <a:lnTo>
                    <a:pt x="864" y="244"/>
                  </a:lnTo>
                  <a:lnTo>
                    <a:pt x="868" y="249"/>
                  </a:lnTo>
                  <a:lnTo>
                    <a:pt x="871" y="254"/>
                  </a:lnTo>
                  <a:lnTo>
                    <a:pt x="870" y="259"/>
                  </a:lnTo>
                  <a:lnTo>
                    <a:pt x="867" y="263"/>
                  </a:lnTo>
                  <a:lnTo>
                    <a:pt x="862" y="267"/>
                  </a:lnTo>
                  <a:lnTo>
                    <a:pt x="854" y="271"/>
                  </a:lnTo>
                  <a:lnTo>
                    <a:pt x="854" y="271"/>
                  </a:lnTo>
                  <a:lnTo>
                    <a:pt x="847" y="274"/>
                  </a:lnTo>
                  <a:lnTo>
                    <a:pt x="843" y="277"/>
                  </a:lnTo>
                  <a:lnTo>
                    <a:pt x="841" y="281"/>
                  </a:lnTo>
                  <a:lnTo>
                    <a:pt x="840" y="286"/>
                  </a:lnTo>
                  <a:lnTo>
                    <a:pt x="843" y="297"/>
                  </a:lnTo>
                  <a:lnTo>
                    <a:pt x="844" y="304"/>
                  </a:lnTo>
                  <a:lnTo>
                    <a:pt x="845" y="310"/>
                  </a:lnTo>
                  <a:lnTo>
                    <a:pt x="845" y="310"/>
                  </a:lnTo>
                  <a:lnTo>
                    <a:pt x="844" y="317"/>
                  </a:lnTo>
                  <a:lnTo>
                    <a:pt x="843" y="324"/>
                  </a:lnTo>
                  <a:lnTo>
                    <a:pt x="841" y="336"/>
                  </a:lnTo>
                  <a:lnTo>
                    <a:pt x="841" y="342"/>
                  </a:lnTo>
                  <a:lnTo>
                    <a:pt x="844" y="347"/>
                  </a:lnTo>
                  <a:lnTo>
                    <a:pt x="848" y="351"/>
                  </a:lnTo>
                  <a:lnTo>
                    <a:pt x="856" y="355"/>
                  </a:lnTo>
                  <a:lnTo>
                    <a:pt x="856" y="355"/>
                  </a:lnTo>
                  <a:lnTo>
                    <a:pt x="866" y="359"/>
                  </a:lnTo>
                  <a:lnTo>
                    <a:pt x="873" y="363"/>
                  </a:lnTo>
                  <a:lnTo>
                    <a:pt x="877" y="369"/>
                  </a:lnTo>
                  <a:lnTo>
                    <a:pt x="878" y="374"/>
                  </a:lnTo>
                  <a:lnTo>
                    <a:pt x="877" y="378"/>
                  </a:lnTo>
                  <a:lnTo>
                    <a:pt x="871" y="384"/>
                  </a:lnTo>
                  <a:lnTo>
                    <a:pt x="863" y="386"/>
                  </a:lnTo>
                  <a:lnTo>
                    <a:pt x="852" y="388"/>
                  </a:lnTo>
                  <a:lnTo>
                    <a:pt x="852" y="388"/>
                  </a:lnTo>
                  <a:lnTo>
                    <a:pt x="841" y="389"/>
                  </a:lnTo>
                  <a:lnTo>
                    <a:pt x="836" y="390"/>
                  </a:lnTo>
                  <a:lnTo>
                    <a:pt x="833" y="392"/>
                  </a:lnTo>
                  <a:lnTo>
                    <a:pt x="835" y="396"/>
                  </a:lnTo>
                  <a:lnTo>
                    <a:pt x="840" y="404"/>
                  </a:lnTo>
                  <a:lnTo>
                    <a:pt x="843" y="411"/>
                  </a:lnTo>
                  <a:lnTo>
                    <a:pt x="843" y="419"/>
                  </a:lnTo>
                  <a:lnTo>
                    <a:pt x="843" y="419"/>
                  </a:lnTo>
                  <a:lnTo>
                    <a:pt x="843" y="428"/>
                  </a:lnTo>
                  <a:lnTo>
                    <a:pt x="841" y="435"/>
                  </a:lnTo>
                  <a:lnTo>
                    <a:pt x="839" y="449"/>
                  </a:lnTo>
                  <a:lnTo>
                    <a:pt x="839" y="455"/>
                  </a:lnTo>
                  <a:lnTo>
                    <a:pt x="840" y="459"/>
                  </a:lnTo>
                  <a:lnTo>
                    <a:pt x="844" y="463"/>
                  </a:lnTo>
                  <a:lnTo>
                    <a:pt x="852" y="467"/>
                  </a:lnTo>
                  <a:lnTo>
                    <a:pt x="852" y="467"/>
                  </a:lnTo>
                  <a:lnTo>
                    <a:pt x="860" y="472"/>
                  </a:lnTo>
                  <a:lnTo>
                    <a:pt x="867" y="474"/>
                  </a:lnTo>
                  <a:lnTo>
                    <a:pt x="871" y="478"/>
                  </a:lnTo>
                  <a:lnTo>
                    <a:pt x="873" y="482"/>
                  </a:lnTo>
                  <a:lnTo>
                    <a:pt x="873" y="486"/>
                  </a:lnTo>
                  <a:lnTo>
                    <a:pt x="870" y="490"/>
                  </a:lnTo>
                  <a:lnTo>
                    <a:pt x="863" y="495"/>
                  </a:lnTo>
                  <a:lnTo>
                    <a:pt x="854" y="499"/>
                  </a:lnTo>
                  <a:lnTo>
                    <a:pt x="854" y="499"/>
                  </a:lnTo>
                  <a:lnTo>
                    <a:pt x="845" y="503"/>
                  </a:lnTo>
                  <a:lnTo>
                    <a:pt x="840" y="508"/>
                  </a:lnTo>
                  <a:lnTo>
                    <a:pt x="839" y="513"/>
                  </a:lnTo>
                  <a:lnTo>
                    <a:pt x="837" y="520"/>
                  </a:lnTo>
                  <a:lnTo>
                    <a:pt x="841" y="535"/>
                  </a:lnTo>
                  <a:lnTo>
                    <a:pt x="843" y="543"/>
                  </a:lnTo>
                  <a:lnTo>
                    <a:pt x="843" y="551"/>
                  </a:lnTo>
                  <a:lnTo>
                    <a:pt x="843" y="551"/>
                  </a:lnTo>
                  <a:lnTo>
                    <a:pt x="844" y="554"/>
                  </a:lnTo>
                  <a:lnTo>
                    <a:pt x="845" y="557"/>
                  </a:lnTo>
                  <a:lnTo>
                    <a:pt x="852" y="564"/>
                  </a:lnTo>
                  <a:lnTo>
                    <a:pt x="855" y="568"/>
                  </a:lnTo>
                  <a:lnTo>
                    <a:pt x="858" y="572"/>
                  </a:lnTo>
                  <a:lnTo>
                    <a:pt x="859" y="576"/>
                  </a:lnTo>
                  <a:lnTo>
                    <a:pt x="859" y="581"/>
                  </a:lnTo>
                  <a:lnTo>
                    <a:pt x="859" y="581"/>
                  </a:lnTo>
                  <a:lnTo>
                    <a:pt x="856" y="595"/>
                  </a:lnTo>
                  <a:lnTo>
                    <a:pt x="850" y="610"/>
                  </a:lnTo>
                  <a:lnTo>
                    <a:pt x="841" y="625"/>
                  </a:lnTo>
                  <a:lnTo>
                    <a:pt x="832" y="638"/>
                  </a:lnTo>
                  <a:lnTo>
                    <a:pt x="820" y="653"/>
                  </a:lnTo>
                  <a:lnTo>
                    <a:pt x="806" y="668"/>
                  </a:lnTo>
                  <a:lnTo>
                    <a:pt x="793" y="681"/>
                  </a:lnTo>
                  <a:lnTo>
                    <a:pt x="776" y="695"/>
                  </a:lnTo>
                  <a:lnTo>
                    <a:pt x="776" y="695"/>
                  </a:lnTo>
                  <a:lnTo>
                    <a:pt x="761" y="707"/>
                  </a:lnTo>
                  <a:lnTo>
                    <a:pt x="747" y="718"/>
                  </a:lnTo>
                  <a:lnTo>
                    <a:pt x="722" y="734"/>
                  </a:lnTo>
                  <a:lnTo>
                    <a:pt x="711" y="742"/>
                  </a:lnTo>
                  <a:lnTo>
                    <a:pt x="703" y="749"/>
                  </a:lnTo>
                  <a:lnTo>
                    <a:pt x="698" y="756"/>
                  </a:lnTo>
                  <a:lnTo>
                    <a:pt x="695" y="764"/>
                  </a:lnTo>
                  <a:lnTo>
                    <a:pt x="695" y="764"/>
                  </a:lnTo>
                  <a:lnTo>
                    <a:pt x="694" y="765"/>
                  </a:lnTo>
                  <a:lnTo>
                    <a:pt x="692" y="768"/>
                  </a:lnTo>
                  <a:lnTo>
                    <a:pt x="686" y="772"/>
                  </a:lnTo>
                  <a:lnTo>
                    <a:pt x="675" y="775"/>
                  </a:lnTo>
                  <a:lnTo>
                    <a:pt x="663" y="778"/>
                  </a:lnTo>
                  <a:lnTo>
                    <a:pt x="629" y="783"/>
                  </a:lnTo>
                  <a:lnTo>
                    <a:pt x="590" y="787"/>
                  </a:lnTo>
                  <a:lnTo>
                    <a:pt x="548" y="790"/>
                  </a:lnTo>
                  <a:lnTo>
                    <a:pt x="504" y="791"/>
                  </a:lnTo>
                  <a:lnTo>
                    <a:pt x="435" y="792"/>
                  </a:lnTo>
                  <a:lnTo>
                    <a:pt x="435" y="7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6"/>
            <p:cNvSpPr/>
            <p:nvPr/>
          </p:nvSpPr>
          <p:spPr bwMode="auto">
            <a:xfrm>
              <a:off x="2446338" y="5083175"/>
              <a:ext cx="400050" cy="1257300"/>
            </a:xfrm>
            <a:custGeom>
              <a:avLst/>
              <a:gdLst>
                <a:gd name="T0" fmla="*/ 92 w 252"/>
                <a:gd name="T1" fmla="*/ 790 h 792"/>
                <a:gd name="T2" fmla="*/ 59 w 252"/>
                <a:gd name="T3" fmla="*/ 772 h 792"/>
                <a:gd name="T4" fmla="*/ 55 w 252"/>
                <a:gd name="T5" fmla="*/ 749 h 792"/>
                <a:gd name="T6" fmla="*/ 33 w 252"/>
                <a:gd name="T7" fmla="*/ 695 h 792"/>
                <a:gd name="T8" fmla="*/ 14 w 252"/>
                <a:gd name="T9" fmla="*/ 619 h 792"/>
                <a:gd name="T10" fmla="*/ 14 w 252"/>
                <a:gd name="T11" fmla="*/ 566 h 792"/>
                <a:gd name="T12" fmla="*/ 10 w 252"/>
                <a:gd name="T13" fmla="*/ 545 h 792"/>
                <a:gd name="T14" fmla="*/ 10 w 252"/>
                <a:gd name="T15" fmla="*/ 513 h 792"/>
                <a:gd name="T16" fmla="*/ 14 w 252"/>
                <a:gd name="T17" fmla="*/ 496 h 792"/>
                <a:gd name="T18" fmla="*/ 14 w 252"/>
                <a:gd name="T19" fmla="*/ 450 h 792"/>
                <a:gd name="T20" fmla="*/ 13 w 252"/>
                <a:gd name="T21" fmla="*/ 435 h 792"/>
                <a:gd name="T22" fmla="*/ 4 w 252"/>
                <a:gd name="T23" fmla="*/ 430 h 792"/>
                <a:gd name="T24" fmla="*/ 6 w 252"/>
                <a:gd name="T25" fmla="*/ 405 h 792"/>
                <a:gd name="T26" fmla="*/ 13 w 252"/>
                <a:gd name="T27" fmla="*/ 393 h 792"/>
                <a:gd name="T28" fmla="*/ 13 w 252"/>
                <a:gd name="T29" fmla="*/ 332 h 792"/>
                <a:gd name="T30" fmla="*/ 10 w 252"/>
                <a:gd name="T31" fmla="*/ 317 h 792"/>
                <a:gd name="T32" fmla="*/ 6 w 252"/>
                <a:gd name="T33" fmla="*/ 291 h 792"/>
                <a:gd name="T34" fmla="*/ 14 w 252"/>
                <a:gd name="T35" fmla="*/ 281 h 792"/>
                <a:gd name="T36" fmla="*/ 14 w 252"/>
                <a:gd name="T37" fmla="*/ 251 h 792"/>
                <a:gd name="T38" fmla="*/ 17 w 252"/>
                <a:gd name="T39" fmla="*/ 216 h 792"/>
                <a:gd name="T40" fmla="*/ 7 w 252"/>
                <a:gd name="T41" fmla="*/ 207 h 792"/>
                <a:gd name="T42" fmla="*/ 4 w 252"/>
                <a:gd name="T43" fmla="*/ 174 h 792"/>
                <a:gd name="T44" fmla="*/ 7 w 252"/>
                <a:gd name="T45" fmla="*/ 133 h 792"/>
                <a:gd name="T46" fmla="*/ 7 w 252"/>
                <a:gd name="T47" fmla="*/ 65 h 792"/>
                <a:gd name="T48" fmla="*/ 252 w 252"/>
                <a:gd name="T49" fmla="*/ 0 h 792"/>
                <a:gd name="T50" fmla="*/ 250 w 252"/>
                <a:gd name="T51" fmla="*/ 34 h 792"/>
                <a:gd name="T52" fmla="*/ 244 w 252"/>
                <a:gd name="T53" fmla="*/ 87 h 792"/>
                <a:gd name="T54" fmla="*/ 247 w 252"/>
                <a:gd name="T55" fmla="*/ 140 h 792"/>
                <a:gd name="T56" fmla="*/ 240 w 252"/>
                <a:gd name="T57" fmla="*/ 167 h 792"/>
                <a:gd name="T58" fmla="*/ 235 w 252"/>
                <a:gd name="T59" fmla="*/ 172 h 792"/>
                <a:gd name="T60" fmla="*/ 237 w 252"/>
                <a:gd name="T61" fmla="*/ 205 h 792"/>
                <a:gd name="T62" fmla="*/ 240 w 252"/>
                <a:gd name="T63" fmla="*/ 237 h 792"/>
                <a:gd name="T64" fmla="*/ 247 w 252"/>
                <a:gd name="T65" fmla="*/ 254 h 792"/>
                <a:gd name="T66" fmla="*/ 241 w 252"/>
                <a:gd name="T67" fmla="*/ 271 h 792"/>
                <a:gd name="T68" fmla="*/ 239 w 252"/>
                <a:gd name="T69" fmla="*/ 310 h 792"/>
                <a:gd name="T70" fmla="*/ 240 w 252"/>
                <a:gd name="T71" fmla="*/ 351 h 792"/>
                <a:gd name="T72" fmla="*/ 247 w 252"/>
                <a:gd name="T73" fmla="*/ 363 h 792"/>
                <a:gd name="T74" fmla="*/ 244 w 252"/>
                <a:gd name="T75" fmla="*/ 386 h 792"/>
                <a:gd name="T76" fmla="*/ 236 w 252"/>
                <a:gd name="T77" fmla="*/ 390 h 792"/>
                <a:gd name="T78" fmla="*/ 239 w 252"/>
                <a:gd name="T79" fmla="*/ 419 h 792"/>
                <a:gd name="T80" fmla="*/ 237 w 252"/>
                <a:gd name="T81" fmla="*/ 459 h 792"/>
                <a:gd name="T82" fmla="*/ 245 w 252"/>
                <a:gd name="T83" fmla="*/ 474 h 792"/>
                <a:gd name="T84" fmla="*/ 241 w 252"/>
                <a:gd name="T85" fmla="*/ 499 h 792"/>
                <a:gd name="T86" fmla="*/ 237 w 252"/>
                <a:gd name="T87" fmla="*/ 535 h 792"/>
                <a:gd name="T88" fmla="*/ 241 w 252"/>
                <a:gd name="T89" fmla="*/ 564 h 792"/>
                <a:gd name="T90" fmla="*/ 240 w 252"/>
                <a:gd name="T91" fmla="*/ 610 h 792"/>
                <a:gd name="T92" fmla="*/ 220 w 252"/>
                <a:gd name="T93" fmla="*/ 695 h 792"/>
                <a:gd name="T94" fmla="*/ 197 w 252"/>
                <a:gd name="T95" fmla="*/ 756 h 792"/>
                <a:gd name="T96" fmla="*/ 193 w 252"/>
                <a:gd name="T97" fmla="*/ 772 h 792"/>
                <a:gd name="T98" fmla="*/ 166 w 252"/>
                <a:gd name="T99" fmla="*/ 787 h 792"/>
                <a:gd name="T100" fmla="*/ 121 w 252"/>
                <a:gd name="T101" fmla="*/ 792 h 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52" h="792">
                  <a:moveTo>
                    <a:pt x="121" y="792"/>
                  </a:moveTo>
                  <a:lnTo>
                    <a:pt x="121" y="792"/>
                  </a:lnTo>
                  <a:lnTo>
                    <a:pt x="103" y="791"/>
                  </a:lnTo>
                  <a:lnTo>
                    <a:pt x="92" y="790"/>
                  </a:lnTo>
                  <a:lnTo>
                    <a:pt x="82" y="787"/>
                  </a:lnTo>
                  <a:lnTo>
                    <a:pt x="72" y="783"/>
                  </a:lnTo>
                  <a:lnTo>
                    <a:pt x="64" y="778"/>
                  </a:lnTo>
                  <a:lnTo>
                    <a:pt x="59" y="772"/>
                  </a:lnTo>
                  <a:lnTo>
                    <a:pt x="57" y="768"/>
                  </a:lnTo>
                  <a:lnTo>
                    <a:pt x="57" y="764"/>
                  </a:lnTo>
                  <a:lnTo>
                    <a:pt x="57" y="764"/>
                  </a:lnTo>
                  <a:lnTo>
                    <a:pt x="55" y="749"/>
                  </a:lnTo>
                  <a:lnTo>
                    <a:pt x="50" y="734"/>
                  </a:lnTo>
                  <a:lnTo>
                    <a:pt x="44" y="717"/>
                  </a:lnTo>
                  <a:lnTo>
                    <a:pt x="33" y="695"/>
                  </a:lnTo>
                  <a:lnTo>
                    <a:pt x="33" y="695"/>
                  </a:lnTo>
                  <a:lnTo>
                    <a:pt x="27" y="683"/>
                  </a:lnTo>
                  <a:lnTo>
                    <a:pt x="23" y="669"/>
                  </a:lnTo>
                  <a:lnTo>
                    <a:pt x="17" y="643"/>
                  </a:lnTo>
                  <a:lnTo>
                    <a:pt x="14" y="619"/>
                  </a:lnTo>
                  <a:lnTo>
                    <a:pt x="13" y="597"/>
                  </a:lnTo>
                  <a:lnTo>
                    <a:pt x="13" y="597"/>
                  </a:lnTo>
                  <a:lnTo>
                    <a:pt x="13" y="581"/>
                  </a:lnTo>
                  <a:lnTo>
                    <a:pt x="14" y="566"/>
                  </a:lnTo>
                  <a:lnTo>
                    <a:pt x="13" y="554"/>
                  </a:lnTo>
                  <a:lnTo>
                    <a:pt x="11" y="549"/>
                  </a:lnTo>
                  <a:lnTo>
                    <a:pt x="10" y="545"/>
                  </a:lnTo>
                  <a:lnTo>
                    <a:pt x="10" y="545"/>
                  </a:lnTo>
                  <a:lnTo>
                    <a:pt x="4" y="537"/>
                  </a:lnTo>
                  <a:lnTo>
                    <a:pt x="4" y="528"/>
                  </a:lnTo>
                  <a:lnTo>
                    <a:pt x="6" y="522"/>
                  </a:lnTo>
                  <a:lnTo>
                    <a:pt x="10" y="513"/>
                  </a:lnTo>
                  <a:lnTo>
                    <a:pt x="10" y="513"/>
                  </a:lnTo>
                  <a:lnTo>
                    <a:pt x="13" y="511"/>
                  </a:lnTo>
                  <a:lnTo>
                    <a:pt x="13" y="505"/>
                  </a:lnTo>
                  <a:lnTo>
                    <a:pt x="14" y="496"/>
                  </a:lnTo>
                  <a:lnTo>
                    <a:pt x="13" y="482"/>
                  </a:lnTo>
                  <a:lnTo>
                    <a:pt x="13" y="465"/>
                  </a:lnTo>
                  <a:lnTo>
                    <a:pt x="13" y="465"/>
                  </a:lnTo>
                  <a:lnTo>
                    <a:pt x="14" y="450"/>
                  </a:lnTo>
                  <a:lnTo>
                    <a:pt x="15" y="442"/>
                  </a:lnTo>
                  <a:lnTo>
                    <a:pt x="15" y="439"/>
                  </a:lnTo>
                  <a:lnTo>
                    <a:pt x="14" y="436"/>
                  </a:lnTo>
                  <a:lnTo>
                    <a:pt x="13" y="435"/>
                  </a:lnTo>
                  <a:lnTo>
                    <a:pt x="10" y="435"/>
                  </a:lnTo>
                  <a:lnTo>
                    <a:pt x="10" y="435"/>
                  </a:lnTo>
                  <a:lnTo>
                    <a:pt x="7" y="432"/>
                  </a:lnTo>
                  <a:lnTo>
                    <a:pt x="4" y="430"/>
                  </a:lnTo>
                  <a:lnTo>
                    <a:pt x="3" y="425"/>
                  </a:lnTo>
                  <a:lnTo>
                    <a:pt x="3" y="420"/>
                  </a:lnTo>
                  <a:lnTo>
                    <a:pt x="4" y="409"/>
                  </a:lnTo>
                  <a:lnTo>
                    <a:pt x="6" y="405"/>
                  </a:lnTo>
                  <a:lnTo>
                    <a:pt x="9" y="401"/>
                  </a:lnTo>
                  <a:lnTo>
                    <a:pt x="9" y="401"/>
                  </a:lnTo>
                  <a:lnTo>
                    <a:pt x="11" y="397"/>
                  </a:lnTo>
                  <a:lnTo>
                    <a:pt x="13" y="393"/>
                  </a:lnTo>
                  <a:lnTo>
                    <a:pt x="13" y="384"/>
                  </a:lnTo>
                  <a:lnTo>
                    <a:pt x="11" y="356"/>
                  </a:lnTo>
                  <a:lnTo>
                    <a:pt x="11" y="356"/>
                  </a:lnTo>
                  <a:lnTo>
                    <a:pt x="13" y="332"/>
                  </a:lnTo>
                  <a:lnTo>
                    <a:pt x="13" y="324"/>
                  </a:lnTo>
                  <a:lnTo>
                    <a:pt x="11" y="320"/>
                  </a:lnTo>
                  <a:lnTo>
                    <a:pt x="10" y="317"/>
                  </a:lnTo>
                  <a:lnTo>
                    <a:pt x="10" y="317"/>
                  </a:lnTo>
                  <a:lnTo>
                    <a:pt x="7" y="314"/>
                  </a:lnTo>
                  <a:lnTo>
                    <a:pt x="6" y="310"/>
                  </a:lnTo>
                  <a:lnTo>
                    <a:pt x="4" y="301"/>
                  </a:lnTo>
                  <a:lnTo>
                    <a:pt x="6" y="291"/>
                  </a:lnTo>
                  <a:lnTo>
                    <a:pt x="9" y="287"/>
                  </a:lnTo>
                  <a:lnTo>
                    <a:pt x="11" y="283"/>
                  </a:lnTo>
                  <a:lnTo>
                    <a:pt x="11" y="283"/>
                  </a:lnTo>
                  <a:lnTo>
                    <a:pt x="14" y="281"/>
                  </a:lnTo>
                  <a:lnTo>
                    <a:pt x="15" y="278"/>
                  </a:lnTo>
                  <a:lnTo>
                    <a:pt x="15" y="271"/>
                  </a:lnTo>
                  <a:lnTo>
                    <a:pt x="14" y="251"/>
                  </a:lnTo>
                  <a:lnTo>
                    <a:pt x="14" y="251"/>
                  </a:lnTo>
                  <a:lnTo>
                    <a:pt x="14" y="239"/>
                  </a:lnTo>
                  <a:lnTo>
                    <a:pt x="15" y="228"/>
                  </a:lnTo>
                  <a:lnTo>
                    <a:pt x="17" y="218"/>
                  </a:lnTo>
                  <a:lnTo>
                    <a:pt x="17" y="216"/>
                  </a:lnTo>
                  <a:lnTo>
                    <a:pt x="15" y="216"/>
                  </a:lnTo>
                  <a:lnTo>
                    <a:pt x="15" y="216"/>
                  </a:lnTo>
                  <a:lnTo>
                    <a:pt x="11" y="213"/>
                  </a:lnTo>
                  <a:lnTo>
                    <a:pt x="7" y="207"/>
                  </a:lnTo>
                  <a:lnTo>
                    <a:pt x="4" y="198"/>
                  </a:lnTo>
                  <a:lnTo>
                    <a:pt x="3" y="187"/>
                  </a:lnTo>
                  <a:lnTo>
                    <a:pt x="3" y="187"/>
                  </a:lnTo>
                  <a:lnTo>
                    <a:pt x="4" y="174"/>
                  </a:lnTo>
                  <a:lnTo>
                    <a:pt x="6" y="163"/>
                  </a:lnTo>
                  <a:lnTo>
                    <a:pt x="7" y="149"/>
                  </a:lnTo>
                  <a:lnTo>
                    <a:pt x="7" y="133"/>
                  </a:lnTo>
                  <a:lnTo>
                    <a:pt x="7" y="133"/>
                  </a:lnTo>
                  <a:lnTo>
                    <a:pt x="9" y="96"/>
                  </a:lnTo>
                  <a:lnTo>
                    <a:pt x="7" y="80"/>
                  </a:lnTo>
                  <a:lnTo>
                    <a:pt x="7" y="65"/>
                  </a:lnTo>
                  <a:lnTo>
                    <a:pt x="7" y="65"/>
                  </a:lnTo>
                  <a:lnTo>
                    <a:pt x="3" y="34"/>
                  </a:lnTo>
                  <a:lnTo>
                    <a:pt x="0" y="0"/>
                  </a:lnTo>
                  <a:lnTo>
                    <a:pt x="252" y="0"/>
                  </a:lnTo>
                  <a:lnTo>
                    <a:pt x="252" y="0"/>
                  </a:lnTo>
                  <a:lnTo>
                    <a:pt x="252" y="21"/>
                  </a:lnTo>
                  <a:lnTo>
                    <a:pt x="251" y="27"/>
                  </a:lnTo>
                  <a:lnTo>
                    <a:pt x="250" y="34"/>
                  </a:lnTo>
                  <a:lnTo>
                    <a:pt x="250" y="34"/>
                  </a:lnTo>
                  <a:lnTo>
                    <a:pt x="245" y="46"/>
                  </a:lnTo>
                  <a:lnTo>
                    <a:pt x="244" y="59"/>
                  </a:lnTo>
                  <a:lnTo>
                    <a:pt x="244" y="87"/>
                  </a:lnTo>
                  <a:lnTo>
                    <a:pt x="244" y="87"/>
                  </a:lnTo>
                  <a:lnTo>
                    <a:pt x="244" y="103"/>
                  </a:lnTo>
                  <a:lnTo>
                    <a:pt x="245" y="115"/>
                  </a:lnTo>
                  <a:lnTo>
                    <a:pt x="247" y="128"/>
                  </a:lnTo>
                  <a:lnTo>
                    <a:pt x="247" y="140"/>
                  </a:lnTo>
                  <a:lnTo>
                    <a:pt x="247" y="140"/>
                  </a:lnTo>
                  <a:lnTo>
                    <a:pt x="247" y="152"/>
                  </a:lnTo>
                  <a:lnTo>
                    <a:pt x="243" y="161"/>
                  </a:lnTo>
                  <a:lnTo>
                    <a:pt x="240" y="167"/>
                  </a:lnTo>
                  <a:lnTo>
                    <a:pt x="236" y="168"/>
                  </a:lnTo>
                  <a:lnTo>
                    <a:pt x="236" y="168"/>
                  </a:lnTo>
                  <a:lnTo>
                    <a:pt x="235" y="170"/>
                  </a:lnTo>
                  <a:lnTo>
                    <a:pt x="235" y="172"/>
                  </a:lnTo>
                  <a:lnTo>
                    <a:pt x="235" y="180"/>
                  </a:lnTo>
                  <a:lnTo>
                    <a:pt x="236" y="193"/>
                  </a:lnTo>
                  <a:lnTo>
                    <a:pt x="237" y="205"/>
                  </a:lnTo>
                  <a:lnTo>
                    <a:pt x="237" y="205"/>
                  </a:lnTo>
                  <a:lnTo>
                    <a:pt x="235" y="224"/>
                  </a:lnTo>
                  <a:lnTo>
                    <a:pt x="236" y="232"/>
                  </a:lnTo>
                  <a:lnTo>
                    <a:pt x="237" y="235"/>
                  </a:lnTo>
                  <a:lnTo>
                    <a:pt x="240" y="237"/>
                  </a:lnTo>
                  <a:lnTo>
                    <a:pt x="240" y="237"/>
                  </a:lnTo>
                  <a:lnTo>
                    <a:pt x="243" y="240"/>
                  </a:lnTo>
                  <a:lnTo>
                    <a:pt x="244" y="244"/>
                  </a:lnTo>
                  <a:lnTo>
                    <a:pt x="247" y="254"/>
                  </a:lnTo>
                  <a:lnTo>
                    <a:pt x="245" y="263"/>
                  </a:lnTo>
                  <a:lnTo>
                    <a:pt x="244" y="267"/>
                  </a:lnTo>
                  <a:lnTo>
                    <a:pt x="241" y="271"/>
                  </a:lnTo>
                  <a:lnTo>
                    <a:pt x="241" y="271"/>
                  </a:lnTo>
                  <a:lnTo>
                    <a:pt x="240" y="274"/>
                  </a:lnTo>
                  <a:lnTo>
                    <a:pt x="239" y="277"/>
                  </a:lnTo>
                  <a:lnTo>
                    <a:pt x="237" y="286"/>
                  </a:lnTo>
                  <a:lnTo>
                    <a:pt x="239" y="310"/>
                  </a:lnTo>
                  <a:lnTo>
                    <a:pt x="239" y="310"/>
                  </a:lnTo>
                  <a:lnTo>
                    <a:pt x="237" y="336"/>
                  </a:lnTo>
                  <a:lnTo>
                    <a:pt x="239" y="347"/>
                  </a:lnTo>
                  <a:lnTo>
                    <a:pt x="240" y="351"/>
                  </a:lnTo>
                  <a:lnTo>
                    <a:pt x="243" y="355"/>
                  </a:lnTo>
                  <a:lnTo>
                    <a:pt x="243" y="355"/>
                  </a:lnTo>
                  <a:lnTo>
                    <a:pt x="245" y="359"/>
                  </a:lnTo>
                  <a:lnTo>
                    <a:pt x="247" y="363"/>
                  </a:lnTo>
                  <a:lnTo>
                    <a:pt x="248" y="374"/>
                  </a:lnTo>
                  <a:lnTo>
                    <a:pt x="248" y="378"/>
                  </a:lnTo>
                  <a:lnTo>
                    <a:pt x="247" y="384"/>
                  </a:lnTo>
                  <a:lnTo>
                    <a:pt x="244" y="386"/>
                  </a:lnTo>
                  <a:lnTo>
                    <a:pt x="241" y="388"/>
                  </a:lnTo>
                  <a:lnTo>
                    <a:pt x="241" y="388"/>
                  </a:lnTo>
                  <a:lnTo>
                    <a:pt x="237" y="389"/>
                  </a:lnTo>
                  <a:lnTo>
                    <a:pt x="236" y="390"/>
                  </a:lnTo>
                  <a:lnTo>
                    <a:pt x="236" y="392"/>
                  </a:lnTo>
                  <a:lnTo>
                    <a:pt x="236" y="396"/>
                  </a:lnTo>
                  <a:lnTo>
                    <a:pt x="237" y="404"/>
                  </a:lnTo>
                  <a:lnTo>
                    <a:pt x="239" y="419"/>
                  </a:lnTo>
                  <a:lnTo>
                    <a:pt x="239" y="419"/>
                  </a:lnTo>
                  <a:lnTo>
                    <a:pt x="237" y="435"/>
                  </a:lnTo>
                  <a:lnTo>
                    <a:pt x="237" y="449"/>
                  </a:lnTo>
                  <a:lnTo>
                    <a:pt x="237" y="459"/>
                  </a:lnTo>
                  <a:lnTo>
                    <a:pt x="239" y="463"/>
                  </a:lnTo>
                  <a:lnTo>
                    <a:pt x="241" y="467"/>
                  </a:lnTo>
                  <a:lnTo>
                    <a:pt x="241" y="467"/>
                  </a:lnTo>
                  <a:lnTo>
                    <a:pt x="245" y="474"/>
                  </a:lnTo>
                  <a:lnTo>
                    <a:pt x="247" y="482"/>
                  </a:lnTo>
                  <a:lnTo>
                    <a:pt x="245" y="490"/>
                  </a:lnTo>
                  <a:lnTo>
                    <a:pt x="241" y="499"/>
                  </a:lnTo>
                  <a:lnTo>
                    <a:pt x="241" y="499"/>
                  </a:lnTo>
                  <a:lnTo>
                    <a:pt x="239" y="503"/>
                  </a:lnTo>
                  <a:lnTo>
                    <a:pt x="237" y="508"/>
                  </a:lnTo>
                  <a:lnTo>
                    <a:pt x="237" y="520"/>
                  </a:lnTo>
                  <a:lnTo>
                    <a:pt x="237" y="535"/>
                  </a:lnTo>
                  <a:lnTo>
                    <a:pt x="239" y="551"/>
                  </a:lnTo>
                  <a:lnTo>
                    <a:pt x="239" y="551"/>
                  </a:lnTo>
                  <a:lnTo>
                    <a:pt x="239" y="557"/>
                  </a:lnTo>
                  <a:lnTo>
                    <a:pt x="241" y="564"/>
                  </a:lnTo>
                  <a:lnTo>
                    <a:pt x="243" y="572"/>
                  </a:lnTo>
                  <a:lnTo>
                    <a:pt x="243" y="581"/>
                  </a:lnTo>
                  <a:lnTo>
                    <a:pt x="243" y="581"/>
                  </a:lnTo>
                  <a:lnTo>
                    <a:pt x="240" y="610"/>
                  </a:lnTo>
                  <a:lnTo>
                    <a:pt x="235" y="638"/>
                  </a:lnTo>
                  <a:lnTo>
                    <a:pt x="228" y="668"/>
                  </a:lnTo>
                  <a:lnTo>
                    <a:pt x="220" y="695"/>
                  </a:lnTo>
                  <a:lnTo>
                    <a:pt x="220" y="695"/>
                  </a:lnTo>
                  <a:lnTo>
                    <a:pt x="210" y="718"/>
                  </a:lnTo>
                  <a:lnTo>
                    <a:pt x="204" y="734"/>
                  </a:lnTo>
                  <a:lnTo>
                    <a:pt x="198" y="749"/>
                  </a:lnTo>
                  <a:lnTo>
                    <a:pt x="197" y="756"/>
                  </a:lnTo>
                  <a:lnTo>
                    <a:pt x="195" y="764"/>
                  </a:lnTo>
                  <a:lnTo>
                    <a:pt x="195" y="764"/>
                  </a:lnTo>
                  <a:lnTo>
                    <a:pt x="195" y="768"/>
                  </a:lnTo>
                  <a:lnTo>
                    <a:pt x="193" y="772"/>
                  </a:lnTo>
                  <a:lnTo>
                    <a:pt x="190" y="775"/>
                  </a:lnTo>
                  <a:lnTo>
                    <a:pt x="186" y="778"/>
                  </a:lnTo>
                  <a:lnTo>
                    <a:pt x="176" y="783"/>
                  </a:lnTo>
                  <a:lnTo>
                    <a:pt x="166" y="787"/>
                  </a:lnTo>
                  <a:lnTo>
                    <a:pt x="153" y="790"/>
                  </a:lnTo>
                  <a:lnTo>
                    <a:pt x="141" y="791"/>
                  </a:lnTo>
                  <a:lnTo>
                    <a:pt x="121" y="792"/>
                  </a:lnTo>
                  <a:lnTo>
                    <a:pt x="121" y="7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7"/>
            <p:cNvSpPr/>
            <p:nvPr/>
          </p:nvSpPr>
          <p:spPr bwMode="auto">
            <a:xfrm>
              <a:off x="2700338" y="6330950"/>
              <a:ext cx="322263" cy="141288"/>
            </a:xfrm>
            <a:custGeom>
              <a:avLst/>
              <a:gdLst>
                <a:gd name="T0" fmla="*/ 102 w 203"/>
                <a:gd name="T1" fmla="*/ 0 h 89"/>
                <a:gd name="T2" fmla="*/ 102 w 203"/>
                <a:gd name="T3" fmla="*/ 0 h 89"/>
                <a:gd name="T4" fmla="*/ 122 w 203"/>
                <a:gd name="T5" fmla="*/ 1 h 89"/>
                <a:gd name="T6" fmla="*/ 141 w 203"/>
                <a:gd name="T7" fmla="*/ 4 h 89"/>
                <a:gd name="T8" fmla="*/ 159 w 203"/>
                <a:gd name="T9" fmla="*/ 8 h 89"/>
                <a:gd name="T10" fmla="*/ 174 w 203"/>
                <a:gd name="T11" fmla="*/ 13 h 89"/>
                <a:gd name="T12" fmla="*/ 186 w 203"/>
                <a:gd name="T13" fmla="*/ 20 h 89"/>
                <a:gd name="T14" fmla="*/ 195 w 203"/>
                <a:gd name="T15" fmla="*/ 27 h 89"/>
                <a:gd name="T16" fmla="*/ 199 w 203"/>
                <a:gd name="T17" fmla="*/ 31 h 89"/>
                <a:gd name="T18" fmla="*/ 202 w 203"/>
                <a:gd name="T19" fmla="*/ 36 h 89"/>
                <a:gd name="T20" fmla="*/ 203 w 203"/>
                <a:gd name="T21" fmla="*/ 40 h 89"/>
                <a:gd name="T22" fmla="*/ 203 w 203"/>
                <a:gd name="T23" fmla="*/ 44 h 89"/>
                <a:gd name="T24" fmla="*/ 203 w 203"/>
                <a:gd name="T25" fmla="*/ 44 h 89"/>
                <a:gd name="T26" fmla="*/ 203 w 203"/>
                <a:gd name="T27" fmla="*/ 50 h 89"/>
                <a:gd name="T28" fmla="*/ 202 w 203"/>
                <a:gd name="T29" fmla="*/ 54 h 89"/>
                <a:gd name="T30" fmla="*/ 199 w 203"/>
                <a:gd name="T31" fmla="*/ 58 h 89"/>
                <a:gd name="T32" fmla="*/ 195 w 203"/>
                <a:gd name="T33" fmla="*/ 62 h 89"/>
                <a:gd name="T34" fmla="*/ 186 w 203"/>
                <a:gd name="T35" fmla="*/ 70 h 89"/>
                <a:gd name="T36" fmla="*/ 174 w 203"/>
                <a:gd name="T37" fmla="*/ 77 h 89"/>
                <a:gd name="T38" fmla="*/ 159 w 203"/>
                <a:gd name="T39" fmla="*/ 82 h 89"/>
                <a:gd name="T40" fmla="*/ 141 w 203"/>
                <a:gd name="T41" fmla="*/ 86 h 89"/>
                <a:gd name="T42" fmla="*/ 122 w 203"/>
                <a:gd name="T43" fmla="*/ 89 h 89"/>
                <a:gd name="T44" fmla="*/ 102 w 203"/>
                <a:gd name="T45" fmla="*/ 89 h 89"/>
                <a:gd name="T46" fmla="*/ 102 w 203"/>
                <a:gd name="T47" fmla="*/ 89 h 89"/>
                <a:gd name="T48" fmla="*/ 81 w 203"/>
                <a:gd name="T49" fmla="*/ 89 h 89"/>
                <a:gd name="T50" fmla="*/ 62 w 203"/>
                <a:gd name="T51" fmla="*/ 86 h 89"/>
                <a:gd name="T52" fmla="*/ 45 w 203"/>
                <a:gd name="T53" fmla="*/ 82 h 89"/>
                <a:gd name="T54" fmla="*/ 30 w 203"/>
                <a:gd name="T55" fmla="*/ 77 h 89"/>
                <a:gd name="T56" fmla="*/ 18 w 203"/>
                <a:gd name="T57" fmla="*/ 70 h 89"/>
                <a:gd name="T58" fmla="*/ 8 w 203"/>
                <a:gd name="T59" fmla="*/ 62 h 89"/>
                <a:gd name="T60" fmla="*/ 4 w 203"/>
                <a:gd name="T61" fmla="*/ 58 h 89"/>
                <a:gd name="T62" fmla="*/ 2 w 203"/>
                <a:gd name="T63" fmla="*/ 54 h 89"/>
                <a:gd name="T64" fmla="*/ 0 w 203"/>
                <a:gd name="T65" fmla="*/ 50 h 89"/>
                <a:gd name="T66" fmla="*/ 0 w 203"/>
                <a:gd name="T67" fmla="*/ 44 h 89"/>
                <a:gd name="T68" fmla="*/ 0 w 203"/>
                <a:gd name="T69" fmla="*/ 44 h 89"/>
                <a:gd name="T70" fmla="*/ 0 w 203"/>
                <a:gd name="T71" fmla="*/ 40 h 89"/>
                <a:gd name="T72" fmla="*/ 2 w 203"/>
                <a:gd name="T73" fmla="*/ 36 h 89"/>
                <a:gd name="T74" fmla="*/ 4 w 203"/>
                <a:gd name="T75" fmla="*/ 31 h 89"/>
                <a:gd name="T76" fmla="*/ 8 w 203"/>
                <a:gd name="T77" fmla="*/ 27 h 89"/>
                <a:gd name="T78" fmla="*/ 18 w 203"/>
                <a:gd name="T79" fmla="*/ 20 h 89"/>
                <a:gd name="T80" fmla="*/ 30 w 203"/>
                <a:gd name="T81" fmla="*/ 13 h 89"/>
                <a:gd name="T82" fmla="*/ 45 w 203"/>
                <a:gd name="T83" fmla="*/ 8 h 89"/>
                <a:gd name="T84" fmla="*/ 62 w 203"/>
                <a:gd name="T85" fmla="*/ 4 h 89"/>
                <a:gd name="T86" fmla="*/ 81 w 203"/>
                <a:gd name="T87" fmla="*/ 1 h 89"/>
                <a:gd name="T88" fmla="*/ 102 w 203"/>
                <a:gd name="T89" fmla="*/ 0 h 89"/>
                <a:gd name="T90" fmla="*/ 102 w 203"/>
                <a:gd name="T9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3" h="89">
                  <a:moveTo>
                    <a:pt x="102" y="0"/>
                  </a:moveTo>
                  <a:lnTo>
                    <a:pt x="102" y="0"/>
                  </a:lnTo>
                  <a:lnTo>
                    <a:pt x="122" y="1"/>
                  </a:lnTo>
                  <a:lnTo>
                    <a:pt x="141" y="4"/>
                  </a:lnTo>
                  <a:lnTo>
                    <a:pt x="159" y="8"/>
                  </a:lnTo>
                  <a:lnTo>
                    <a:pt x="174" y="13"/>
                  </a:lnTo>
                  <a:lnTo>
                    <a:pt x="186" y="20"/>
                  </a:lnTo>
                  <a:lnTo>
                    <a:pt x="195" y="27"/>
                  </a:lnTo>
                  <a:lnTo>
                    <a:pt x="199" y="31"/>
                  </a:lnTo>
                  <a:lnTo>
                    <a:pt x="202" y="36"/>
                  </a:lnTo>
                  <a:lnTo>
                    <a:pt x="203" y="40"/>
                  </a:lnTo>
                  <a:lnTo>
                    <a:pt x="203" y="44"/>
                  </a:lnTo>
                  <a:lnTo>
                    <a:pt x="203" y="44"/>
                  </a:lnTo>
                  <a:lnTo>
                    <a:pt x="203" y="50"/>
                  </a:lnTo>
                  <a:lnTo>
                    <a:pt x="202" y="54"/>
                  </a:lnTo>
                  <a:lnTo>
                    <a:pt x="199" y="58"/>
                  </a:lnTo>
                  <a:lnTo>
                    <a:pt x="195" y="62"/>
                  </a:lnTo>
                  <a:lnTo>
                    <a:pt x="186" y="70"/>
                  </a:lnTo>
                  <a:lnTo>
                    <a:pt x="174" y="77"/>
                  </a:lnTo>
                  <a:lnTo>
                    <a:pt x="159" y="82"/>
                  </a:lnTo>
                  <a:lnTo>
                    <a:pt x="141" y="86"/>
                  </a:lnTo>
                  <a:lnTo>
                    <a:pt x="122" y="89"/>
                  </a:lnTo>
                  <a:lnTo>
                    <a:pt x="102" y="89"/>
                  </a:lnTo>
                  <a:lnTo>
                    <a:pt x="102" y="89"/>
                  </a:lnTo>
                  <a:lnTo>
                    <a:pt x="81" y="89"/>
                  </a:lnTo>
                  <a:lnTo>
                    <a:pt x="62" y="86"/>
                  </a:lnTo>
                  <a:lnTo>
                    <a:pt x="45" y="82"/>
                  </a:lnTo>
                  <a:lnTo>
                    <a:pt x="30" y="77"/>
                  </a:lnTo>
                  <a:lnTo>
                    <a:pt x="18" y="70"/>
                  </a:lnTo>
                  <a:lnTo>
                    <a:pt x="8" y="62"/>
                  </a:lnTo>
                  <a:lnTo>
                    <a:pt x="4" y="58"/>
                  </a:lnTo>
                  <a:lnTo>
                    <a:pt x="2" y="54"/>
                  </a:lnTo>
                  <a:lnTo>
                    <a:pt x="0" y="50"/>
                  </a:lnTo>
                  <a:lnTo>
                    <a:pt x="0" y="44"/>
                  </a:lnTo>
                  <a:lnTo>
                    <a:pt x="0" y="44"/>
                  </a:lnTo>
                  <a:lnTo>
                    <a:pt x="0" y="40"/>
                  </a:lnTo>
                  <a:lnTo>
                    <a:pt x="2" y="36"/>
                  </a:lnTo>
                  <a:lnTo>
                    <a:pt x="4" y="31"/>
                  </a:lnTo>
                  <a:lnTo>
                    <a:pt x="8" y="27"/>
                  </a:lnTo>
                  <a:lnTo>
                    <a:pt x="18" y="20"/>
                  </a:lnTo>
                  <a:lnTo>
                    <a:pt x="30" y="13"/>
                  </a:lnTo>
                  <a:lnTo>
                    <a:pt x="45" y="8"/>
                  </a:lnTo>
                  <a:lnTo>
                    <a:pt x="62" y="4"/>
                  </a:lnTo>
                  <a:lnTo>
                    <a:pt x="81" y="1"/>
                  </a:lnTo>
                  <a:lnTo>
                    <a:pt x="102" y="0"/>
                  </a:lnTo>
                  <a:lnTo>
                    <a:pt x="10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8"/>
            <p:cNvSpPr/>
            <p:nvPr/>
          </p:nvSpPr>
          <p:spPr bwMode="auto">
            <a:xfrm>
              <a:off x="2579688" y="6265863"/>
              <a:ext cx="563563" cy="157163"/>
            </a:xfrm>
            <a:custGeom>
              <a:avLst/>
              <a:gdLst>
                <a:gd name="T0" fmla="*/ 178 w 355"/>
                <a:gd name="T1" fmla="*/ 0 h 99"/>
                <a:gd name="T2" fmla="*/ 178 w 355"/>
                <a:gd name="T3" fmla="*/ 0 h 99"/>
                <a:gd name="T4" fmla="*/ 213 w 355"/>
                <a:gd name="T5" fmla="*/ 1 h 99"/>
                <a:gd name="T6" fmla="*/ 247 w 355"/>
                <a:gd name="T7" fmla="*/ 4 h 99"/>
                <a:gd name="T8" fmla="*/ 277 w 355"/>
                <a:gd name="T9" fmla="*/ 8 h 99"/>
                <a:gd name="T10" fmla="*/ 302 w 355"/>
                <a:gd name="T11" fmla="*/ 15 h 99"/>
                <a:gd name="T12" fmla="*/ 324 w 355"/>
                <a:gd name="T13" fmla="*/ 22 h 99"/>
                <a:gd name="T14" fmla="*/ 333 w 355"/>
                <a:gd name="T15" fmla="*/ 26 h 99"/>
                <a:gd name="T16" fmla="*/ 340 w 355"/>
                <a:gd name="T17" fmla="*/ 30 h 99"/>
                <a:gd name="T18" fmla="*/ 347 w 355"/>
                <a:gd name="T19" fmla="*/ 34 h 99"/>
                <a:gd name="T20" fmla="*/ 351 w 355"/>
                <a:gd name="T21" fmla="*/ 39 h 99"/>
                <a:gd name="T22" fmla="*/ 354 w 355"/>
                <a:gd name="T23" fmla="*/ 45 h 99"/>
                <a:gd name="T24" fmla="*/ 355 w 355"/>
                <a:gd name="T25" fmla="*/ 49 h 99"/>
                <a:gd name="T26" fmla="*/ 355 w 355"/>
                <a:gd name="T27" fmla="*/ 49 h 99"/>
                <a:gd name="T28" fmla="*/ 354 w 355"/>
                <a:gd name="T29" fmla="*/ 54 h 99"/>
                <a:gd name="T30" fmla="*/ 351 w 355"/>
                <a:gd name="T31" fmla="*/ 60 h 99"/>
                <a:gd name="T32" fmla="*/ 347 w 355"/>
                <a:gd name="T33" fmla="*/ 64 h 99"/>
                <a:gd name="T34" fmla="*/ 340 w 355"/>
                <a:gd name="T35" fmla="*/ 68 h 99"/>
                <a:gd name="T36" fmla="*/ 333 w 355"/>
                <a:gd name="T37" fmla="*/ 73 h 99"/>
                <a:gd name="T38" fmla="*/ 324 w 355"/>
                <a:gd name="T39" fmla="*/ 77 h 99"/>
                <a:gd name="T40" fmla="*/ 302 w 355"/>
                <a:gd name="T41" fmla="*/ 84 h 99"/>
                <a:gd name="T42" fmla="*/ 277 w 355"/>
                <a:gd name="T43" fmla="*/ 89 h 99"/>
                <a:gd name="T44" fmla="*/ 247 w 355"/>
                <a:gd name="T45" fmla="*/ 95 h 99"/>
                <a:gd name="T46" fmla="*/ 213 w 355"/>
                <a:gd name="T47" fmla="*/ 98 h 99"/>
                <a:gd name="T48" fmla="*/ 178 w 355"/>
                <a:gd name="T49" fmla="*/ 99 h 99"/>
                <a:gd name="T50" fmla="*/ 178 w 355"/>
                <a:gd name="T51" fmla="*/ 99 h 99"/>
                <a:gd name="T52" fmla="*/ 143 w 355"/>
                <a:gd name="T53" fmla="*/ 98 h 99"/>
                <a:gd name="T54" fmla="*/ 109 w 355"/>
                <a:gd name="T55" fmla="*/ 95 h 99"/>
                <a:gd name="T56" fmla="*/ 79 w 355"/>
                <a:gd name="T57" fmla="*/ 89 h 99"/>
                <a:gd name="T58" fmla="*/ 53 w 355"/>
                <a:gd name="T59" fmla="*/ 84 h 99"/>
                <a:gd name="T60" fmla="*/ 31 w 355"/>
                <a:gd name="T61" fmla="*/ 77 h 99"/>
                <a:gd name="T62" fmla="*/ 22 w 355"/>
                <a:gd name="T63" fmla="*/ 73 h 99"/>
                <a:gd name="T64" fmla="*/ 15 w 355"/>
                <a:gd name="T65" fmla="*/ 68 h 99"/>
                <a:gd name="T66" fmla="*/ 8 w 355"/>
                <a:gd name="T67" fmla="*/ 64 h 99"/>
                <a:gd name="T68" fmla="*/ 4 w 355"/>
                <a:gd name="T69" fmla="*/ 60 h 99"/>
                <a:gd name="T70" fmla="*/ 2 w 355"/>
                <a:gd name="T71" fmla="*/ 54 h 99"/>
                <a:gd name="T72" fmla="*/ 0 w 355"/>
                <a:gd name="T73" fmla="*/ 49 h 99"/>
                <a:gd name="T74" fmla="*/ 0 w 355"/>
                <a:gd name="T75" fmla="*/ 49 h 99"/>
                <a:gd name="T76" fmla="*/ 2 w 355"/>
                <a:gd name="T77" fmla="*/ 45 h 99"/>
                <a:gd name="T78" fmla="*/ 4 w 355"/>
                <a:gd name="T79" fmla="*/ 39 h 99"/>
                <a:gd name="T80" fmla="*/ 8 w 355"/>
                <a:gd name="T81" fmla="*/ 34 h 99"/>
                <a:gd name="T82" fmla="*/ 15 w 355"/>
                <a:gd name="T83" fmla="*/ 30 h 99"/>
                <a:gd name="T84" fmla="*/ 22 w 355"/>
                <a:gd name="T85" fmla="*/ 26 h 99"/>
                <a:gd name="T86" fmla="*/ 31 w 355"/>
                <a:gd name="T87" fmla="*/ 22 h 99"/>
                <a:gd name="T88" fmla="*/ 53 w 355"/>
                <a:gd name="T89" fmla="*/ 15 h 99"/>
                <a:gd name="T90" fmla="*/ 79 w 355"/>
                <a:gd name="T91" fmla="*/ 8 h 99"/>
                <a:gd name="T92" fmla="*/ 109 w 355"/>
                <a:gd name="T93" fmla="*/ 4 h 99"/>
                <a:gd name="T94" fmla="*/ 143 w 355"/>
                <a:gd name="T95" fmla="*/ 1 h 99"/>
                <a:gd name="T96" fmla="*/ 178 w 355"/>
                <a:gd name="T97" fmla="*/ 0 h 99"/>
                <a:gd name="T98" fmla="*/ 178 w 355"/>
                <a:gd name="T99"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5" h="99">
                  <a:moveTo>
                    <a:pt x="178" y="0"/>
                  </a:moveTo>
                  <a:lnTo>
                    <a:pt x="178" y="0"/>
                  </a:lnTo>
                  <a:lnTo>
                    <a:pt x="213" y="1"/>
                  </a:lnTo>
                  <a:lnTo>
                    <a:pt x="247" y="4"/>
                  </a:lnTo>
                  <a:lnTo>
                    <a:pt x="277" y="8"/>
                  </a:lnTo>
                  <a:lnTo>
                    <a:pt x="302" y="15"/>
                  </a:lnTo>
                  <a:lnTo>
                    <a:pt x="324" y="22"/>
                  </a:lnTo>
                  <a:lnTo>
                    <a:pt x="333" y="26"/>
                  </a:lnTo>
                  <a:lnTo>
                    <a:pt x="340" y="30"/>
                  </a:lnTo>
                  <a:lnTo>
                    <a:pt x="347" y="34"/>
                  </a:lnTo>
                  <a:lnTo>
                    <a:pt x="351" y="39"/>
                  </a:lnTo>
                  <a:lnTo>
                    <a:pt x="354" y="45"/>
                  </a:lnTo>
                  <a:lnTo>
                    <a:pt x="355" y="49"/>
                  </a:lnTo>
                  <a:lnTo>
                    <a:pt x="355" y="49"/>
                  </a:lnTo>
                  <a:lnTo>
                    <a:pt x="354" y="54"/>
                  </a:lnTo>
                  <a:lnTo>
                    <a:pt x="351" y="60"/>
                  </a:lnTo>
                  <a:lnTo>
                    <a:pt x="347" y="64"/>
                  </a:lnTo>
                  <a:lnTo>
                    <a:pt x="340" y="68"/>
                  </a:lnTo>
                  <a:lnTo>
                    <a:pt x="333" y="73"/>
                  </a:lnTo>
                  <a:lnTo>
                    <a:pt x="324" y="77"/>
                  </a:lnTo>
                  <a:lnTo>
                    <a:pt x="302" y="84"/>
                  </a:lnTo>
                  <a:lnTo>
                    <a:pt x="277" y="89"/>
                  </a:lnTo>
                  <a:lnTo>
                    <a:pt x="247" y="95"/>
                  </a:lnTo>
                  <a:lnTo>
                    <a:pt x="213" y="98"/>
                  </a:lnTo>
                  <a:lnTo>
                    <a:pt x="178" y="99"/>
                  </a:lnTo>
                  <a:lnTo>
                    <a:pt x="178" y="99"/>
                  </a:lnTo>
                  <a:lnTo>
                    <a:pt x="143" y="98"/>
                  </a:lnTo>
                  <a:lnTo>
                    <a:pt x="109" y="95"/>
                  </a:lnTo>
                  <a:lnTo>
                    <a:pt x="79" y="89"/>
                  </a:lnTo>
                  <a:lnTo>
                    <a:pt x="53" y="84"/>
                  </a:lnTo>
                  <a:lnTo>
                    <a:pt x="31" y="77"/>
                  </a:lnTo>
                  <a:lnTo>
                    <a:pt x="22" y="73"/>
                  </a:lnTo>
                  <a:lnTo>
                    <a:pt x="15" y="68"/>
                  </a:lnTo>
                  <a:lnTo>
                    <a:pt x="8" y="64"/>
                  </a:lnTo>
                  <a:lnTo>
                    <a:pt x="4" y="60"/>
                  </a:lnTo>
                  <a:lnTo>
                    <a:pt x="2" y="54"/>
                  </a:lnTo>
                  <a:lnTo>
                    <a:pt x="0" y="49"/>
                  </a:lnTo>
                  <a:lnTo>
                    <a:pt x="0" y="49"/>
                  </a:lnTo>
                  <a:lnTo>
                    <a:pt x="2" y="45"/>
                  </a:lnTo>
                  <a:lnTo>
                    <a:pt x="4" y="39"/>
                  </a:lnTo>
                  <a:lnTo>
                    <a:pt x="8" y="34"/>
                  </a:lnTo>
                  <a:lnTo>
                    <a:pt x="15" y="30"/>
                  </a:lnTo>
                  <a:lnTo>
                    <a:pt x="22" y="26"/>
                  </a:lnTo>
                  <a:lnTo>
                    <a:pt x="31" y="22"/>
                  </a:lnTo>
                  <a:lnTo>
                    <a:pt x="53" y="15"/>
                  </a:lnTo>
                  <a:lnTo>
                    <a:pt x="79" y="8"/>
                  </a:lnTo>
                  <a:lnTo>
                    <a:pt x="109" y="4"/>
                  </a:lnTo>
                  <a:lnTo>
                    <a:pt x="143" y="1"/>
                  </a:lnTo>
                  <a:lnTo>
                    <a:pt x="178" y="0"/>
                  </a:lnTo>
                  <a:lnTo>
                    <a:pt x="17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9"/>
            <p:cNvSpPr/>
            <p:nvPr/>
          </p:nvSpPr>
          <p:spPr bwMode="auto">
            <a:xfrm>
              <a:off x="2505076" y="6310313"/>
              <a:ext cx="714375" cy="58738"/>
            </a:xfrm>
            <a:custGeom>
              <a:avLst/>
              <a:gdLst>
                <a:gd name="T0" fmla="*/ 207 w 450"/>
                <a:gd name="T1" fmla="*/ 37 h 37"/>
                <a:gd name="T2" fmla="*/ 207 w 450"/>
                <a:gd name="T3" fmla="*/ 37 h 37"/>
                <a:gd name="T4" fmla="*/ 149 w 450"/>
                <a:gd name="T5" fmla="*/ 37 h 37"/>
                <a:gd name="T6" fmla="*/ 115 w 450"/>
                <a:gd name="T7" fmla="*/ 34 h 37"/>
                <a:gd name="T8" fmla="*/ 83 w 450"/>
                <a:gd name="T9" fmla="*/ 32 h 37"/>
                <a:gd name="T10" fmla="*/ 53 w 450"/>
                <a:gd name="T11" fmla="*/ 29 h 37"/>
                <a:gd name="T12" fmla="*/ 27 w 450"/>
                <a:gd name="T13" fmla="*/ 23 h 37"/>
                <a:gd name="T14" fmla="*/ 18 w 450"/>
                <a:gd name="T15" fmla="*/ 21 h 37"/>
                <a:gd name="T16" fmla="*/ 9 w 450"/>
                <a:gd name="T17" fmla="*/ 18 h 37"/>
                <a:gd name="T18" fmla="*/ 5 w 450"/>
                <a:gd name="T19" fmla="*/ 15 h 37"/>
                <a:gd name="T20" fmla="*/ 3 w 450"/>
                <a:gd name="T21" fmla="*/ 11 h 37"/>
                <a:gd name="T22" fmla="*/ 3 w 450"/>
                <a:gd name="T23" fmla="*/ 11 h 37"/>
                <a:gd name="T24" fmla="*/ 0 w 450"/>
                <a:gd name="T25" fmla="*/ 2 h 37"/>
                <a:gd name="T26" fmla="*/ 0 w 450"/>
                <a:gd name="T27" fmla="*/ 2 h 37"/>
                <a:gd name="T28" fmla="*/ 19 w 450"/>
                <a:gd name="T29" fmla="*/ 7 h 37"/>
                <a:gd name="T30" fmla="*/ 42 w 450"/>
                <a:gd name="T31" fmla="*/ 10 h 37"/>
                <a:gd name="T32" fmla="*/ 69 w 450"/>
                <a:gd name="T33" fmla="*/ 14 h 37"/>
                <a:gd name="T34" fmla="*/ 97 w 450"/>
                <a:gd name="T35" fmla="*/ 15 h 37"/>
                <a:gd name="T36" fmla="*/ 156 w 450"/>
                <a:gd name="T37" fmla="*/ 19 h 37"/>
                <a:gd name="T38" fmla="*/ 206 w 450"/>
                <a:gd name="T39" fmla="*/ 19 h 37"/>
                <a:gd name="T40" fmla="*/ 206 w 450"/>
                <a:gd name="T41" fmla="*/ 19 h 37"/>
                <a:gd name="T42" fmla="*/ 263 w 450"/>
                <a:gd name="T43" fmla="*/ 18 h 37"/>
                <a:gd name="T44" fmla="*/ 332 w 450"/>
                <a:gd name="T45" fmla="*/ 15 h 37"/>
                <a:gd name="T46" fmla="*/ 367 w 450"/>
                <a:gd name="T47" fmla="*/ 13 h 37"/>
                <a:gd name="T48" fmla="*/ 399 w 450"/>
                <a:gd name="T49" fmla="*/ 10 h 37"/>
                <a:gd name="T50" fmla="*/ 428 w 450"/>
                <a:gd name="T51" fmla="*/ 6 h 37"/>
                <a:gd name="T52" fmla="*/ 450 w 450"/>
                <a:gd name="T53" fmla="*/ 0 h 37"/>
                <a:gd name="T54" fmla="*/ 450 w 450"/>
                <a:gd name="T55" fmla="*/ 0 h 37"/>
                <a:gd name="T56" fmla="*/ 447 w 450"/>
                <a:gd name="T57" fmla="*/ 11 h 37"/>
                <a:gd name="T58" fmla="*/ 447 w 450"/>
                <a:gd name="T59" fmla="*/ 11 h 37"/>
                <a:gd name="T60" fmla="*/ 444 w 450"/>
                <a:gd name="T61" fmla="*/ 15 h 37"/>
                <a:gd name="T62" fmla="*/ 437 w 450"/>
                <a:gd name="T63" fmla="*/ 18 h 37"/>
                <a:gd name="T64" fmla="*/ 429 w 450"/>
                <a:gd name="T65" fmla="*/ 21 h 37"/>
                <a:gd name="T66" fmla="*/ 417 w 450"/>
                <a:gd name="T67" fmla="*/ 23 h 37"/>
                <a:gd name="T68" fmla="*/ 386 w 450"/>
                <a:gd name="T69" fmla="*/ 29 h 37"/>
                <a:gd name="T70" fmla="*/ 351 w 450"/>
                <a:gd name="T71" fmla="*/ 32 h 37"/>
                <a:gd name="T72" fmla="*/ 311 w 450"/>
                <a:gd name="T73" fmla="*/ 34 h 37"/>
                <a:gd name="T74" fmla="*/ 272 w 450"/>
                <a:gd name="T75" fmla="*/ 37 h 37"/>
                <a:gd name="T76" fmla="*/ 207 w 450"/>
                <a:gd name="T77" fmla="*/ 37 h 37"/>
                <a:gd name="T78" fmla="*/ 207 w 450"/>
                <a:gd name="T79"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0" h="37">
                  <a:moveTo>
                    <a:pt x="207" y="37"/>
                  </a:moveTo>
                  <a:lnTo>
                    <a:pt x="207" y="37"/>
                  </a:lnTo>
                  <a:lnTo>
                    <a:pt x="149" y="37"/>
                  </a:lnTo>
                  <a:lnTo>
                    <a:pt x="115" y="34"/>
                  </a:lnTo>
                  <a:lnTo>
                    <a:pt x="83" y="32"/>
                  </a:lnTo>
                  <a:lnTo>
                    <a:pt x="53" y="29"/>
                  </a:lnTo>
                  <a:lnTo>
                    <a:pt x="27" y="23"/>
                  </a:lnTo>
                  <a:lnTo>
                    <a:pt x="18" y="21"/>
                  </a:lnTo>
                  <a:lnTo>
                    <a:pt x="9" y="18"/>
                  </a:lnTo>
                  <a:lnTo>
                    <a:pt x="5" y="15"/>
                  </a:lnTo>
                  <a:lnTo>
                    <a:pt x="3" y="11"/>
                  </a:lnTo>
                  <a:lnTo>
                    <a:pt x="3" y="11"/>
                  </a:lnTo>
                  <a:lnTo>
                    <a:pt x="0" y="2"/>
                  </a:lnTo>
                  <a:lnTo>
                    <a:pt x="0" y="2"/>
                  </a:lnTo>
                  <a:lnTo>
                    <a:pt x="19" y="7"/>
                  </a:lnTo>
                  <a:lnTo>
                    <a:pt x="42" y="10"/>
                  </a:lnTo>
                  <a:lnTo>
                    <a:pt x="69" y="14"/>
                  </a:lnTo>
                  <a:lnTo>
                    <a:pt x="97" y="15"/>
                  </a:lnTo>
                  <a:lnTo>
                    <a:pt x="156" y="19"/>
                  </a:lnTo>
                  <a:lnTo>
                    <a:pt x="206" y="19"/>
                  </a:lnTo>
                  <a:lnTo>
                    <a:pt x="206" y="19"/>
                  </a:lnTo>
                  <a:lnTo>
                    <a:pt x="263" y="18"/>
                  </a:lnTo>
                  <a:lnTo>
                    <a:pt x="332" y="15"/>
                  </a:lnTo>
                  <a:lnTo>
                    <a:pt x="367" y="13"/>
                  </a:lnTo>
                  <a:lnTo>
                    <a:pt x="399" y="10"/>
                  </a:lnTo>
                  <a:lnTo>
                    <a:pt x="428" y="6"/>
                  </a:lnTo>
                  <a:lnTo>
                    <a:pt x="450" y="0"/>
                  </a:lnTo>
                  <a:lnTo>
                    <a:pt x="450" y="0"/>
                  </a:lnTo>
                  <a:lnTo>
                    <a:pt x="447" y="11"/>
                  </a:lnTo>
                  <a:lnTo>
                    <a:pt x="447" y="11"/>
                  </a:lnTo>
                  <a:lnTo>
                    <a:pt x="444" y="15"/>
                  </a:lnTo>
                  <a:lnTo>
                    <a:pt x="437" y="18"/>
                  </a:lnTo>
                  <a:lnTo>
                    <a:pt x="429" y="21"/>
                  </a:lnTo>
                  <a:lnTo>
                    <a:pt x="417" y="23"/>
                  </a:lnTo>
                  <a:lnTo>
                    <a:pt x="386" y="29"/>
                  </a:lnTo>
                  <a:lnTo>
                    <a:pt x="351" y="32"/>
                  </a:lnTo>
                  <a:lnTo>
                    <a:pt x="311" y="34"/>
                  </a:lnTo>
                  <a:lnTo>
                    <a:pt x="272" y="37"/>
                  </a:lnTo>
                  <a:lnTo>
                    <a:pt x="207" y="37"/>
                  </a:lnTo>
                  <a:lnTo>
                    <a:pt x="207"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0"/>
            <p:cNvSpPr/>
            <p:nvPr/>
          </p:nvSpPr>
          <p:spPr bwMode="auto">
            <a:xfrm>
              <a:off x="2212976" y="5440363"/>
              <a:ext cx="1306513" cy="96838"/>
            </a:xfrm>
            <a:custGeom>
              <a:avLst/>
              <a:gdLst>
                <a:gd name="T0" fmla="*/ 20 w 823"/>
                <a:gd name="T1" fmla="*/ 37 h 61"/>
                <a:gd name="T2" fmla="*/ 788 w 823"/>
                <a:gd name="T3" fmla="*/ 0 h 61"/>
                <a:gd name="T4" fmla="*/ 788 w 823"/>
                <a:gd name="T5" fmla="*/ 0 h 61"/>
                <a:gd name="T6" fmla="*/ 788 w 823"/>
                <a:gd name="T7" fmla="*/ 4 h 61"/>
                <a:gd name="T8" fmla="*/ 791 w 823"/>
                <a:gd name="T9" fmla="*/ 7 h 61"/>
                <a:gd name="T10" fmla="*/ 795 w 823"/>
                <a:gd name="T11" fmla="*/ 10 h 61"/>
                <a:gd name="T12" fmla="*/ 804 w 823"/>
                <a:gd name="T13" fmla="*/ 12 h 61"/>
                <a:gd name="T14" fmla="*/ 804 w 823"/>
                <a:gd name="T15" fmla="*/ 12 h 61"/>
                <a:gd name="T16" fmla="*/ 810 w 823"/>
                <a:gd name="T17" fmla="*/ 15 h 61"/>
                <a:gd name="T18" fmla="*/ 816 w 823"/>
                <a:gd name="T19" fmla="*/ 16 h 61"/>
                <a:gd name="T20" fmla="*/ 820 w 823"/>
                <a:gd name="T21" fmla="*/ 19 h 61"/>
                <a:gd name="T22" fmla="*/ 823 w 823"/>
                <a:gd name="T23" fmla="*/ 23 h 61"/>
                <a:gd name="T24" fmla="*/ 0 w 823"/>
                <a:gd name="T25" fmla="*/ 61 h 61"/>
                <a:gd name="T26" fmla="*/ 0 w 823"/>
                <a:gd name="T27" fmla="*/ 61 h 61"/>
                <a:gd name="T28" fmla="*/ 8 w 823"/>
                <a:gd name="T29" fmla="*/ 58 h 61"/>
                <a:gd name="T30" fmla="*/ 8 w 823"/>
                <a:gd name="T31" fmla="*/ 58 h 61"/>
                <a:gd name="T32" fmla="*/ 15 w 823"/>
                <a:gd name="T33" fmla="*/ 57 h 61"/>
                <a:gd name="T34" fmla="*/ 20 w 823"/>
                <a:gd name="T35" fmla="*/ 54 h 61"/>
                <a:gd name="T36" fmla="*/ 23 w 823"/>
                <a:gd name="T37" fmla="*/ 52 h 61"/>
                <a:gd name="T38" fmla="*/ 24 w 823"/>
                <a:gd name="T39" fmla="*/ 49 h 61"/>
                <a:gd name="T40" fmla="*/ 24 w 823"/>
                <a:gd name="T41" fmla="*/ 46 h 61"/>
                <a:gd name="T42" fmla="*/ 23 w 823"/>
                <a:gd name="T43" fmla="*/ 43 h 61"/>
                <a:gd name="T44" fmla="*/ 20 w 823"/>
                <a:gd name="T45" fmla="*/ 37 h 61"/>
                <a:gd name="T46" fmla="*/ 20 w 823"/>
                <a:gd name="T47" fmla="*/ 3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23" h="61">
                  <a:moveTo>
                    <a:pt x="20" y="37"/>
                  </a:moveTo>
                  <a:lnTo>
                    <a:pt x="788" y="0"/>
                  </a:lnTo>
                  <a:lnTo>
                    <a:pt x="788" y="0"/>
                  </a:lnTo>
                  <a:lnTo>
                    <a:pt x="788" y="4"/>
                  </a:lnTo>
                  <a:lnTo>
                    <a:pt x="791" y="7"/>
                  </a:lnTo>
                  <a:lnTo>
                    <a:pt x="795" y="10"/>
                  </a:lnTo>
                  <a:lnTo>
                    <a:pt x="804" y="12"/>
                  </a:lnTo>
                  <a:lnTo>
                    <a:pt x="804" y="12"/>
                  </a:lnTo>
                  <a:lnTo>
                    <a:pt x="810" y="15"/>
                  </a:lnTo>
                  <a:lnTo>
                    <a:pt x="816" y="16"/>
                  </a:lnTo>
                  <a:lnTo>
                    <a:pt x="820" y="19"/>
                  </a:lnTo>
                  <a:lnTo>
                    <a:pt x="823" y="23"/>
                  </a:lnTo>
                  <a:lnTo>
                    <a:pt x="0" y="61"/>
                  </a:lnTo>
                  <a:lnTo>
                    <a:pt x="0" y="61"/>
                  </a:lnTo>
                  <a:lnTo>
                    <a:pt x="8" y="58"/>
                  </a:lnTo>
                  <a:lnTo>
                    <a:pt x="8" y="58"/>
                  </a:lnTo>
                  <a:lnTo>
                    <a:pt x="15" y="57"/>
                  </a:lnTo>
                  <a:lnTo>
                    <a:pt x="20" y="54"/>
                  </a:lnTo>
                  <a:lnTo>
                    <a:pt x="23" y="52"/>
                  </a:lnTo>
                  <a:lnTo>
                    <a:pt x="24" y="49"/>
                  </a:lnTo>
                  <a:lnTo>
                    <a:pt x="24" y="46"/>
                  </a:lnTo>
                  <a:lnTo>
                    <a:pt x="23" y="43"/>
                  </a:lnTo>
                  <a:lnTo>
                    <a:pt x="20" y="37"/>
                  </a:lnTo>
                  <a:lnTo>
                    <a:pt x="20"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1"/>
            <p:cNvSpPr/>
            <p:nvPr/>
          </p:nvSpPr>
          <p:spPr bwMode="auto">
            <a:xfrm>
              <a:off x="2189163" y="5332413"/>
              <a:ext cx="1325563" cy="100013"/>
            </a:xfrm>
            <a:custGeom>
              <a:avLst/>
              <a:gdLst>
                <a:gd name="T0" fmla="*/ 0 w 835"/>
                <a:gd name="T1" fmla="*/ 40 h 63"/>
                <a:gd name="T2" fmla="*/ 835 w 835"/>
                <a:gd name="T3" fmla="*/ 0 h 63"/>
                <a:gd name="T4" fmla="*/ 835 w 835"/>
                <a:gd name="T5" fmla="*/ 0 h 63"/>
                <a:gd name="T6" fmla="*/ 829 w 835"/>
                <a:gd name="T7" fmla="*/ 6 h 63"/>
                <a:gd name="T8" fmla="*/ 821 w 835"/>
                <a:gd name="T9" fmla="*/ 9 h 63"/>
                <a:gd name="T10" fmla="*/ 812 w 835"/>
                <a:gd name="T11" fmla="*/ 11 h 63"/>
                <a:gd name="T12" fmla="*/ 806 w 835"/>
                <a:gd name="T13" fmla="*/ 11 h 63"/>
                <a:gd name="T14" fmla="*/ 806 w 835"/>
                <a:gd name="T15" fmla="*/ 11 h 63"/>
                <a:gd name="T16" fmla="*/ 800 w 835"/>
                <a:gd name="T17" fmla="*/ 13 h 63"/>
                <a:gd name="T18" fmla="*/ 800 w 835"/>
                <a:gd name="T19" fmla="*/ 14 h 63"/>
                <a:gd name="T20" fmla="*/ 800 w 835"/>
                <a:gd name="T21" fmla="*/ 17 h 63"/>
                <a:gd name="T22" fmla="*/ 802 w 835"/>
                <a:gd name="T23" fmla="*/ 21 h 63"/>
                <a:gd name="T24" fmla="*/ 804 w 835"/>
                <a:gd name="T25" fmla="*/ 26 h 63"/>
                <a:gd name="T26" fmla="*/ 42 w 835"/>
                <a:gd name="T27" fmla="*/ 63 h 63"/>
                <a:gd name="T28" fmla="*/ 42 w 835"/>
                <a:gd name="T29" fmla="*/ 63 h 63"/>
                <a:gd name="T30" fmla="*/ 42 w 835"/>
                <a:gd name="T31" fmla="*/ 60 h 63"/>
                <a:gd name="T32" fmla="*/ 41 w 835"/>
                <a:gd name="T33" fmla="*/ 60 h 63"/>
                <a:gd name="T34" fmla="*/ 36 w 835"/>
                <a:gd name="T35" fmla="*/ 59 h 63"/>
                <a:gd name="T36" fmla="*/ 36 w 835"/>
                <a:gd name="T37" fmla="*/ 59 h 63"/>
                <a:gd name="T38" fmla="*/ 27 w 835"/>
                <a:gd name="T39" fmla="*/ 57 h 63"/>
                <a:gd name="T40" fmla="*/ 16 w 835"/>
                <a:gd name="T41" fmla="*/ 53 h 63"/>
                <a:gd name="T42" fmla="*/ 7 w 835"/>
                <a:gd name="T43" fmla="*/ 48 h 63"/>
                <a:gd name="T44" fmla="*/ 3 w 835"/>
                <a:gd name="T45" fmla="*/ 44 h 63"/>
                <a:gd name="T46" fmla="*/ 0 w 835"/>
                <a:gd name="T47" fmla="*/ 40 h 63"/>
                <a:gd name="T48" fmla="*/ 0 w 835"/>
                <a:gd name="T49" fmla="*/ 4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35" h="63">
                  <a:moveTo>
                    <a:pt x="0" y="40"/>
                  </a:moveTo>
                  <a:lnTo>
                    <a:pt x="835" y="0"/>
                  </a:lnTo>
                  <a:lnTo>
                    <a:pt x="835" y="0"/>
                  </a:lnTo>
                  <a:lnTo>
                    <a:pt x="829" y="6"/>
                  </a:lnTo>
                  <a:lnTo>
                    <a:pt x="821" y="9"/>
                  </a:lnTo>
                  <a:lnTo>
                    <a:pt x="812" y="11"/>
                  </a:lnTo>
                  <a:lnTo>
                    <a:pt x="806" y="11"/>
                  </a:lnTo>
                  <a:lnTo>
                    <a:pt x="806" y="11"/>
                  </a:lnTo>
                  <a:lnTo>
                    <a:pt x="800" y="13"/>
                  </a:lnTo>
                  <a:lnTo>
                    <a:pt x="800" y="14"/>
                  </a:lnTo>
                  <a:lnTo>
                    <a:pt x="800" y="17"/>
                  </a:lnTo>
                  <a:lnTo>
                    <a:pt x="802" y="21"/>
                  </a:lnTo>
                  <a:lnTo>
                    <a:pt x="804" y="26"/>
                  </a:lnTo>
                  <a:lnTo>
                    <a:pt x="42" y="63"/>
                  </a:lnTo>
                  <a:lnTo>
                    <a:pt x="42" y="63"/>
                  </a:lnTo>
                  <a:lnTo>
                    <a:pt x="42" y="60"/>
                  </a:lnTo>
                  <a:lnTo>
                    <a:pt x="41" y="60"/>
                  </a:lnTo>
                  <a:lnTo>
                    <a:pt x="36" y="59"/>
                  </a:lnTo>
                  <a:lnTo>
                    <a:pt x="36" y="59"/>
                  </a:lnTo>
                  <a:lnTo>
                    <a:pt x="27" y="57"/>
                  </a:lnTo>
                  <a:lnTo>
                    <a:pt x="16" y="53"/>
                  </a:lnTo>
                  <a:lnTo>
                    <a:pt x="7" y="48"/>
                  </a:lnTo>
                  <a:lnTo>
                    <a:pt x="3" y="44"/>
                  </a:lnTo>
                  <a:lnTo>
                    <a:pt x="0" y="40"/>
                  </a:lnTo>
                  <a:lnTo>
                    <a:pt x="0"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2"/>
            <p:cNvSpPr/>
            <p:nvPr/>
          </p:nvSpPr>
          <p:spPr bwMode="auto">
            <a:xfrm>
              <a:off x="2216151" y="5529263"/>
              <a:ext cx="1268413" cy="96838"/>
            </a:xfrm>
            <a:custGeom>
              <a:avLst/>
              <a:gdLst>
                <a:gd name="T0" fmla="*/ 0 w 799"/>
                <a:gd name="T1" fmla="*/ 36 h 61"/>
                <a:gd name="T2" fmla="*/ 795 w 799"/>
                <a:gd name="T3" fmla="*/ 0 h 61"/>
                <a:gd name="T4" fmla="*/ 795 w 799"/>
                <a:gd name="T5" fmla="*/ 0 h 61"/>
                <a:gd name="T6" fmla="*/ 794 w 799"/>
                <a:gd name="T7" fmla="*/ 4 h 61"/>
                <a:gd name="T8" fmla="*/ 795 w 799"/>
                <a:gd name="T9" fmla="*/ 10 h 61"/>
                <a:gd name="T10" fmla="*/ 799 w 799"/>
                <a:gd name="T11" fmla="*/ 23 h 61"/>
                <a:gd name="T12" fmla="*/ 11 w 799"/>
                <a:gd name="T13" fmla="*/ 61 h 61"/>
                <a:gd name="T14" fmla="*/ 11 w 799"/>
                <a:gd name="T15" fmla="*/ 61 h 61"/>
                <a:gd name="T16" fmla="*/ 13 w 799"/>
                <a:gd name="T17" fmla="*/ 52 h 61"/>
                <a:gd name="T18" fmla="*/ 13 w 799"/>
                <a:gd name="T19" fmla="*/ 46 h 61"/>
                <a:gd name="T20" fmla="*/ 11 w 799"/>
                <a:gd name="T21" fmla="*/ 43 h 61"/>
                <a:gd name="T22" fmla="*/ 10 w 799"/>
                <a:gd name="T23" fmla="*/ 40 h 61"/>
                <a:gd name="T24" fmla="*/ 6 w 799"/>
                <a:gd name="T25" fmla="*/ 39 h 61"/>
                <a:gd name="T26" fmla="*/ 0 w 799"/>
                <a:gd name="T27" fmla="*/ 36 h 61"/>
                <a:gd name="T28" fmla="*/ 0 w 799"/>
                <a:gd name="T29" fmla="*/ 3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9" h="61">
                  <a:moveTo>
                    <a:pt x="0" y="36"/>
                  </a:moveTo>
                  <a:lnTo>
                    <a:pt x="795" y="0"/>
                  </a:lnTo>
                  <a:lnTo>
                    <a:pt x="795" y="0"/>
                  </a:lnTo>
                  <a:lnTo>
                    <a:pt x="794" y="4"/>
                  </a:lnTo>
                  <a:lnTo>
                    <a:pt x="795" y="10"/>
                  </a:lnTo>
                  <a:lnTo>
                    <a:pt x="799" y="23"/>
                  </a:lnTo>
                  <a:lnTo>
                    <a:pt x="11" y="61"/>
                  </a:lnTo>
                  <a:lnTo>
                    <a:pt x="11" y="61"/>
                  </a:lnTo>
                  <a:lnTo>
                    <a:pt x="13" y="52"/>
                  </a:lnTo>
                  <a:lnTo>
                    <a:pt x="13" y="46"/>
                  </a:lnTo>
                  <a:lnTo>
                    <a:pt x="11" y="43"/>
                  </a:lnTo>
                  <a:lnTo>
                    <a:pt x="10" y="40"/>
                  </a:lnTo>
                  <a:lnTo>
                    <a:pt x="6" y="39"/>
                  </a:lnTo>
                  <a:lnTo>
                    <a:pt x="0" y="36"/>
                  </a:lnTo>
                  <a:lnTo>
                    <a:pt x="0"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3"/>
            <p:cNvSpPr/>
            <p:nvPr/>
          </p:nvSpPr>
          <p:spPr bwMode="auto">
            <a:xfrm>
              <a:off x="2227263" y="5614988"/>
              <a:ext cx="1285875" cy="96838"/>
            </a:xfrm>
            <a:custGeom>
              <a:avLst/>
              <a:gdLst>
                <a:gd name="T0" fmla="*/ 3 w 810"/>
                <a:gd name="T1" fmla="*/ 36 h 61"/>
                <a:gd name="T2" fmla="*/ 788 w 810"/>
                <a:gd name="T3" fmla="*/ 0 h 61"/>
                <a:gd name="T4" fmla="*/ 788 w 810"/>
                <a:gd name="T5" fmla="*/ 0 h 61"/>
                <a:gd name="T6" fmla="*/ 788 w 810"/>
                <a:gd name="T7" fmla="*/ 5 h 61"/>
                <a:gd name="T8" fmla="*/ 790 w 810"/>
                <a:gd name="T9" fmla="*/ 11 h 61"/>
                <a:gd name="T10" fmla="*/ 795 w 810"/>
                <a:gd name="T11" fmla="*/ 16 h 61"/>
                <a:gd name="T12" fmla="*/ 803 w 810"/>
                <a:gd name="T13" fmla="*/ 20 h 61"/>
                <a:gd name="T14" fmla="*/ 803 w 810"/>
                <a:gd name="T15" fmla="*/ 20 h 61"/>
                <a:gd name="T16" fmla="*/ 810 w 810"/>
                <a:gd name="T17" fmla="*/ 23 h 61"/>
                <a:gd name="T18" fmla="*/ 0 w 810"/>
                <a:gd name="T19" fmla="*/ 61 h 61"/>
                <a:gd name="T20" fmla="*/ 0 w 810"/>
                <a:gd name="T21" fmla="*/ 61 h 61"/>
                <a:gd name="T22" fmla="*/ 4 w 810"/>
                <a:gd name="T23" fmla="*/ 55 h 61"/>
                <a:gd name="T24" fmla="*/ 6 w 810"/>
                <a:gd name="T25" fmla="*/ 50 h 61"/>
                <a:gd name="T26" fmla="*/ 4 w 810"/>
                <a:gd name="T27" fmla="*/ 43 h 61"/>
                <a:gd name="T28" fmla="*/ 3 w 810"/>
                <a:gd name="T29" fmla="*/ 36 h 61"/>
                <a:gd name="T30" fmla="*/ 3 w 810"/>
                <a:gd name="T31" fmla="*/ 3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10" h="61">
                  <a:moveTo>
                    <a:pt x="3" y="36"/>
                  </a:moveTo>
                  <a:lnTo>
                    <a:pt x="788" y="0"/>
                  </a:lnTo>
                  <a:lnTo>
                    <a:pt x="788" y="0"/>
                  </a:lnTo>
                  <a:lnTo>
                    <a:pt x="788" y="5"/>
                  </a:lnTo>
                  <a:lnTo>
                    <a:pt x="790" y="11"/>
                  </a:lnTo>
                  <a:lnTo>
                    <a:pt x="795" y="16"/>
                  </a:lnTo>
                  <a:lnTo>
                    <a:pt x="803" y="20"/>
                  </a:lnTo>
                  <a:lnTo>
                    <a:pt x="803" y="20"/>
                  </a:lnTo>
                  <a:lnTo>
                    <a:pt x="810" y="23"/>
                  </a:lnTo>
                  <a:lnTo>
                    <a:pt x="0" y="61"/>
                  </a:lnTo>
                  <a:lnTo>
                    <a:pt x="0" y="61"/>
                  </a:lnTo>
                  <a:lnTo>
                    <a:pt x="4" y="55"/>
                  </a:lnTo>
                  <a:lnTo>
                    <a:pt x="6" y="50"/>
                  </a:lnTo>
                  <a:lnTo>
                    <a:pt x="4" y="43"/>
                  </a:lnTo>
                  <a:lnTo>
                    <a:pt x="3" y="36"/>
                  </a:lnTo>
                  <a:lnTo>
                    <a:pt x="3"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4"/>
            <p:cNvSpPr/>
            <p:nvPr/>
          </p:nvSpPr>
          <p:spPr bwMode="auto">
            <a:xfrm>
              <a:off x="2219326" y="5713413"/>
              <a:ext cx="1262063" cy="96838"/>
            </a:xfrm>
            <a:custGeom>
              <a:avLst/>
              <a:gdLst>
                <a:gd name="T0" fmla="*/ 0 w 795"/>
                <a:gd name="T1" fmla="*/ 38 h 61"/>
                <a:gd name="T2" fmla="*/ 788 w 795"/>
                <a:gd name="T3" fmla="*/ 0 h 61"/>
                <a:gd name="T4" fmla="*/ 788 w 795"/>
                <a:gd name="T5" fmla="*/ 0 h 61"/>
                <a:gd name="T6" fmla="*/ 792 w 795"/>
                <a:gd name="T7" fmla="*/ 8 h 61"/>
                <a:gd name="T8" fmla="*/ 795 w 795"/>
                <a:gd name="T9" fmla="*/ 15 h 61"/>
                <a:gd name="T10" fmla="*/ 795 w 795"/>
                <a:gd name="T11" fmla="*/ 22 h 61"/>
                <a:gd name="T12" fmla="*/ 795 w 795"/>
                <a:gd name="T13" fmla="*/ 22 h 61"/>
                <a:gd name="T14" fmla="*/ 795 w 795"/>
                <a:gd name="T15" fmla="*/ 24 h 61"/>
                <a:gd name="T16" fmla="*/ 9 w 795"/>
                <a:gd name="T17" fmla="*/ 61 h 61"/>
                <a:gd name="T18" fmla="*/ 9 w 795"/>
                <a:gd name="T19" fmla="*/ 61 h 61"/>
                <a:gd name="T20" fmla="*/ 11 w 795"/>
                <a:gd name="T21" fmla="*/ 56 h 61"/>
                <a:gd name="T22" fmla="*/ 13 w 795"/>
                <a:gd name="T23" fmla="*/ 50 h 61"/>
                <a:gd name="T24" fmla="*/ 17 w 795"/>
                <a:gd name="T25" fmla="*/ 43 h 61"/>
                <a:gd name="T26" fmla="*/ 17 w 795"/>
                <a:gd name="T27" fmla="*/ 41 h 61"/>
                <a:gd name="T28" fmla="*/ 15 w 795"/>
                <a:gd name="T29" fmla="*/ 39 h 61"/>
                <a:gd name="T30" fmla="*/ 9 w 795"/>
                <a:gd name="T31" fmla="*/ 38 h 61"/>
                <a:gd name="T32" fmla="*/ 0 w 795"/>
                <a:gd name="T33" fmla="*/ 38 h 61"/>
                <a:gd name="T34" fmla="*/ 0 w 795"/>
                <a:gd name="T35"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95" h="61">
                  <a:moveTo>
                    <a:pt x="0" y="38"/>
                  </a:moveTo>
                  <a:lnTo>
                    <a:pt x="788" y="0"/>
                  </a:lnTo>
                  <a:lnTo>
                    <a:pt x="788" y="0"/>
                  </a:lnTo>
                  <a:lnTo>
                    <a:pt x="792" y="8"/>
                  </a:lnTo>
                  <a:lnTo>
                    <a:pt x="795" y="15"/>
                  </a:lnTo>
                  <a:lnTo>
                    <a:pt x="795" y="22"/>
                  </a:lnTo>
                  <a:lnTo>
                    <a:pt x="795" y="22"/>
                  </a:lnTo>
                  <a:lnTo>
                    <a:pt x="795" y="24"/>
                  </a:lnTo>
                  <a:lnTo>
                    <a:pt x="9" y="61"/>
                  </a:lnTo>
                  <a:lnTo>
                    <a:pt x="9" y="61"/>
                  </a:lnTo>
                  <a:lnTo>
                    <a:pt x="11" y="56"/>
                  </a:lnTo>
                  <a:lnTo>
                    <a:pt x="13" y="50"/>
                  </a:lnTo>
                  <a:lnTo>
                    <a:pt x="17" y="43"/>
                  </a:lnTo>
                  <a:lnTo>
                    <a:pt x="17" y="41"/>
                  </a:lnTo>
                  <a:lnTo>
                    <a:pt x="15" y="39"/>
                  </a:lnTo>
                  <a:lnTo>
                    <a:pt x="9" y="38"/>
                  </a:lnTo>
                  <a:lnTo>
                    <a:pt x="0" y="38"/>
                  </a:lnTo>
                  <a:lnTo>
                    <a:pt x="0"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5"/>
            <p:cNvSpPr/>
            <p:nvPr/>
          </p:nvSpPr>
          <p:spPr bwMode="auto">
            <a:xfrm>
              <a:off x="2214563" y="5803900"/>
              <a:ext cx="1306513" cy="96838"/>
            </a:xfrm>
            <a:custGeom>
              <a:avLst/>
              <a:gdLst>
                <a:gd name="T0" fmla="*/ 15 w 823"/>
                <a:gd name="T1" fmla="*/ 36 h 61"/>
                <a:gd name="T2" fmla="*/ 794 w 823"/>
                <a:gd name="T3" fmla="*/ 0 h 61"/>
                <a:gd name="T4" fmla="*/ 794 w 823"/>
                <a:gd name="T5" fmla="*/ 0 h 61"/>
                <a:gd name="T6" fmla="*/ 794 w 823"/>
                <a:gd name="T7" fmla="*/ 4 h 61"/>
                <a:gd name="T8" fmla="*/ 796 w 823"/>
                <a:gd name="T9" fmla="*/ 7 h 61"/>
                <a:gd name="T10" fmla="*/ 800 w 823"/>
                <a:gd name="T11" fmla="*/ 11 h 61"/>
                <a:gd name="T12" fmla="*/ 807 w 823"/>
                <a:gd name="T13" fmla="*/ 13 h 61"/>
                <a:gd name="T14" fmla="*/ 807 w 823"/>
                <a:gd name="T15" fmla="*/ 13 h 61"/>
                <a:gd name="T16" fmla="*/ 817 w 823"/>
                <a:gd name="T17" fmla="*/ 18 h 61"/>
                <a:gd name="T18" fmla="*/ 823 w 823"/>
                <a:gd name="T19" fmla="*/ 22 h 61"/>
                <a:gd name="T20" fmla="*/ 0 w 823"/>
                <a:gd name="T21" fmla="*/ 61 h 61"/>
                <a:gd name="T22" fmla="*/ 0 w 823"/>
                <a:gd name="T23" fmla="*/ 61 h 61"/>
                <a:gd name="T24" fmla="*/ 3 w 823"/>
                <a:gd name="T25" fmla="*/ 59 h 61"/>
                <a:gd name="T26" fmla="*/ 3 w 823"/>
                <a:gd name="T27" fmla="*/ 59 h 61"/>
                <a:gd name="T28" fmla="*/ 11 w 823"/>
                <a:gd name="T29" fmla="*/ 55 h 61"/>
                <a:gd name="T30" fmla="*/ 14 w 823"/>
                <a:gd name="T31" fmla="*/ 53 h 61"/>
                <a:gd name="T32" fmla="*/ 15 w 823"/>
                <a:gd name="T33" fmla="*/ 50 h 61"/>
                <a:gd name="T34" fmla="*/ 16 w 823"/>
                <a:gd name="T35" fmla="*/ 43 h 61"/>
                <a:gd name="T36" fmla="*/ 15 w 823"/>
                <a:gd name="T37" fmla="*/ 36 h 61"/>
                <a:gd name="T38" fmla="*/ 15 w 823"/>
                <a:gd name="T39" fmla="*/ 3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23" h="61">
                  <a:moveTo>
                    <a:pt x="15" y="36"/>
                  </a:moveTo>
                  <a:lnTo>
                    <a:pt x="794" y="0"/>
                  </a:lnTo>
                  <a:lnTo>
                    <a:pt x="794" y="0"/>
                  </a:lnTo>
                  <a:lnTo>
                    <a:pt x="794" y="4"/>
                  </a:lnTo>
                  <a:lnTo>
                    <a:pt x="796" y="7"/>
                  </a:lnTo>
                  <a:lnTo>
                    <a:pt x="800" y="11"/>
                  </a:lnTo>
                  <a:lnTo>
                    <a:pt x="807" y="13"/>
                  </a:lnTo>
                  <a:lnTo>
                    <a:pt x="807" y="13"/>
                  </a:lnTo>
                  <a:lnTo>
                    <a:pt x="817" y="18"/>
                  </a:lnTo>
                  <a:lnTo>
                    <a:pt x="823" y="22"/>
                  </a:lnTo>
                  <a:lnTo>
                    <a:pt x="0" y="61"/>
                  </a:lnTo>
                  <a:lnTo>
                    <a:pt x="0" y="61"/>
                  </a:lnTo>
                  <a:lnTo>
                    <a:pt x="3" y="59"/>
                  </a:lnTo>
                  <a:lnTo>
                    <a:pt x="3" y="59"/>
                  </a:lnTo>
                  <a:lnTo>
                    <a:pt x="11" y="55"/>
                  </a:lnTo>
                  <a:lnTo>
                    <a:pt x="14" y="53"/>
                  </a:lnTo>
                  <a:lnTo>
                    <a:pt x="15" y="50"/>
                  </a:lnTo>
                  <a:lnTo>
                    <a:pt x="16" y="43"/>
                  </a:lnTo>
                  <a:lnTo>
                    <a:pt x="15" y="36"/>
                  </a:lnTo>
                  <a:lnTo>
                    <a:pt x="15"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6"/>
            <p:cNvSpPr/>
            <p:nvPr/>
          </p:nvSpPr>
          <p:spPr bwMode="auto">
            <a:xfrm>
              <a:off x="2227263" y="5895975"/>
              <a:ext cx="1250950" cy="96838"/>
            </a:xfrm>
            <a:custGeom>
              <a:avLst/>
              <a:gdLst>
                <a:gd name="T0" fmla="*/ 0 w 788"/>
                <a:gd name="T1" fmla="*/ 37 h 61"/>
                <a:gd name="T2" fmla="*/ 786 w 788"/>
                <a:gd name="T3" fmla="*/ 0 h 61"/>
                <a:gd name="T4" fmla="*/ 786 w 788"/>
                <a:gd name="T5" fmla="*/ 0 h 61"/>
                <a:gd name="T6" fmla="*/ 784 w 788"/>
                <a:gd name="T7" fmla="*/ 6 h 61"/>
                <a:gd name="T8" fmla="*/ 786 w 788"/>
                <a:gd name="T9" fmla="*/ 11 h 61"/>
                <a:gd name="T10" fmla="*/ 788 w 788"/>
                <a:gd name="T11" fmla="*/ 25 h 61"/>
                <a:gd name="T12" fmla="*/ 7 w 788"/>
                <a:gd name="T13" fmla="*/ 61 h 61"/>
                <a:gd name="T14" fmla="*/ 7 w 788"/>
                <a:gd name="T15" fmla="*/ 61 h 61"/>
                <a:gd name="T16" fmla="*/ 8 w 788"/>
                <a:gd name="T17" fmla="*/ 54 h 61"/>
                <a:gd name="T18" fmla="*/ 8 w 788"/>
                <a:gd name="T19" fmla="*/ 48 h 61"/>
                <a:gd name="T20" fmla="*/ 6 w 788"/>
                <a:gd name="T21" fmla="*/ 42 h 61"/>
                <a:gd name="T22" fmla="*/ 0 w 788"/>
                <a:gd name="T23" fmla="*/ 37 h 61"/>
                <a:gd name="T24" fmla="*/ 0 w 788"/>
                <a:gd name="T25" fmla="*/ 3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8" h="61">
                  <a:moveTo>
                    <a:pt x="0" y="37"/>
                  </a:moveTo>
                  <a:lnTo>
                    <a:pt x="786" y="0"/>
                  </a:lnTo>
                  <a:lnTo>
                    <a:pt x="786" y="0"/>
                  </a:lnTo>
                  <a:lnTo>
                    <a:pt x="784" y="6"/>
                  </a:lnTo>
                  <a:lnTo>
                    <a:pt x="786" y="11"/>
                  </a:lnTo>
                  <a:lnTo>
                    <a:pt x="788" y="25"/>
                  </a:lnTo>
                  <a:lnTo>
                    <a:pt x="7" y="61"/>
                  </a:lnTo>
                  <a:lnTo>
                    <a:pt x="7" y="61"/>
                  </a:lnTo>
                  <a:lnTo>
                    <a:pt x="8" y="54"/>
                  </a:lnTo>
                  <a:lnTo>
                    <a:pt x="8" y="48"/>
                  </a:lnTo>
                  <a:lnTo>
                    <a:pt x="6" y="42"/>
                  </a:lnTo>
                  <a:lnTo>
                    <a:pt x="0" y="37"/>
                  </a:lnTo>
                  <a:lnTo>
                    <a:pt x="0"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17"/>
            <p:cNvSpPr/>
            <p:nvPr/>
          </p:nvSpPr>
          <p:spPr bwMode="auto">
            <a:xfrm>
              <a:off x="2246313" y="6029325"/>
              <a:ext cx="1254125" cy="311150"/>
            </a:xfrm>
            <a:custGeom>
              <a:avLst/>
              <a:gdLst>
                <a:gd name="T0" fmla="*/ 370 w 790"/>
                <a:gd name="T1" fmla="*/ 196 h 196"/>
                <a:gd name="T2" fmla="*/ 370 w 790"/>
                <a:gd name="T3" fmla="*/ 196 h 196"/>
                <a:gd name="T4" fmla="*/ 305 w 790"/>
                <a:gd name="T5" fmla="*/ 195 h 196"/>
                <a:gd name="T6" fmla="*/ 269 w 790"/>
                <a:gd name="T7" fmla="*/ 194 h 196"/>
                <a:gd name="T8" fmla="*/ 233 w 790"/>
                <a:gd name="T9" fmla="*/ 191 h 196"/>
                <a:gd name="T10" fmla="*/ 201 w 790"/>
                <a:gd name="T11" fmla="*/ 187 h 196"/>
                <a:gd name="T12" fmla="*/ 172 w 790"/>
                <a:gd name="T13" fmla="*/ 182 h 196"/>
                <a:gd name="T14" fmla="*/ 163 w 790"/>
                <a:gd name="T15" fmla="*/ 179 h 196"/>
                <a:gd name="T16" fmla="*/ 155 w 790"/>
                <a:gd name="T17" fmla="*/ 176 h 196"/>
                <a:gd name="T18" fmla="*/ 148 w 790"/>
                <a:gd name="T19" fmla="*/ 172 h 196"/>
                <a:gd name="T20" fmla="*/ 147 w 790"/>
                <a:gd name="T21" fmla="*/ 168 h 196"/>
                <a:gd name="T22" fmla="*/ 147 w 790"/>
                <a:gd name="T23" fmla="*/ 168 h 196"/>
                <a:gd name="T24" fmla="*/ 144 w 790"/>
                <a:gd name="T25" fmla="*/ 160 h 196"/>
                <a:gd name="T26" fmla="*/ 140 w 790"/>
                <a:gd name="T27" fmla="*/ 153 h 196"/>
                <a:gd name="T28" fmla="*/ 133 w 790"/>
                <a:gd name="T29" fmla="*/ 145 h 196"/>
                <a:gd name="T30" fmla="*/ 125 w 790"/>
                <a:gd name="T31" fmla="*/ 138 h 196"/>
                <a:gd name="T32" fmla="*/ 99 w 790"/>
                <a:gd name="T33" fmla="*/ 121 h 196"/>
                <a:gd name="T34" fmla="*/ 64 w 790"/>
                <a:gd name="T35" fmla="*/ 99 h 196"/>
                <a:gd name="T36" fmla="*/ 64 w 790"/>
                <a:gd name="T37" fmla="*/ 99 h 196"/>
                <a:gd name="T38" fmla="*/ 52 w 790"/>
                <a:gd name="T39" fmla="*/ 92 h 196"/>
                <a:gd name="T40" fmla="*/ 42 w 790"/>
                <a:gd name="T41" fmla="*/ 84 h 196"/>
                <a:gd name="T42" fmla="*/ 33 w 790"/>
                <a:gd name="T43" fmla="*/ 76 h 196"/>
                <a:gd name="T44" fmla="*/ 23 w 790"/>
                <a:gd name="T45" fmla="*/ 68 h 196"/>
                <a:gd name="T46" fmla="*/ 11 w 790"/>
                <a:gd name="T47" fmla="*/ 53 h 196"/>
                <a:gd name="T48" fmla="*/ 0 w 790"/>
                <a:gd name="T49" fmla="*/ 37 h 196"/>
                <a:gd name="T50" fmla="*/ 790 w 790"/>
                <a:gd name="T51" fmla="*/ 0 h 196"/>
                <a:gd name="T52" fmla="*/ 790 w 790"/>
                <a:gd name="T53" fmla="*/ 0 h 196"/>
                <a:gd name="T54" fmla="*/ 786 w 790"/>
                <a:gd name="T55" fmla="*/ 12 h 196"/>
                <a:gd name="T56" fmla="*/ 778 w 790"/>
                <a:gd name="T57" fmla="*/ 24 h 196"/>
                <a:gd name="T58" fmla="*/ 770 w 790"/>
                <a:gd name="T59" fmla="*/ 38 h 196"/>
                <a:gd name="T60" fmla="*/ 760 w 790"/>
                <a:gd name="T61" fmla="*/ 50 h 196"/>
                <a:gd name="T62" fmla="*/ 749 w 790"/>
                <a:gd name="T63" fmla="*/ 62 h 196"/>
                <a:gd name="T64" fmla="*/ 738 w 790"/>
                <a:gd name="T65" fmla="*/ 76 h 196"/>
                <a:gd name="T66" fmla="*/ 711 w 790"/>
                <a:gd name="T67" fmla="*/ 99 h 196"/>
                <a:gd name="T68" fmla="*/ 711 w 790"/>
                <a:gd name="T69" fmla="*/ 99 h 196"/>
                <a:gd name="T70" fmla="*/ 696 w 790"/>
                <a:gd name="T71" fmla="*/ 111 h 196"/>
                <a:gd name="T72" fmla="*/ 682 w 790"/>
                <a:gd name="T73" fmla="*/ 122 h 196"/>
                <a:gd name="T74" fmla="*/ 657 w 790"/>
                <a:gd name="T75" fmla="*/ 138 h 196"/>
                <a:gd name="T76" fmla="*/ 646 w 790"/>
                <a:gd name="T77" fmla="*/ 146 h 196"/>
                <a:gd name="T78" fmla="*/ 638 w 790"/>
                <a:gd name="T79" fmla="*/ 153 h 196"/>
                <a:gd name="T80" fmla="*/ 633 w 790"/>
                <a:gd name="T81" fmla="*/ 160 h 196"/>
                <a:gd name="T82" fmla="*/ 630 w 790"/>
                <a:gd name="T83" fmla="*/ 168 h 196"/>
                <a:gd name="T84" fmla="*/ 630 w 790"/>
                <a:gd name="T85" fmla="*/ 168 h 196"/>
                <a:gd name="T86" fmla="*/ 629 w 790"/>
                <a:gd name="T87" fmla="*/ 169 h 196"/>
                <a:gd name="T88" fmla="*/ 627 w 790"/>
                <a:gd name="T89" fmla="*/ 172 h 196"/>
                <a:gd name="T90" fmla="*/ 621 w 790"/>
                <a:gd name="T91" fmla="*/ 176 h 196"/>
                <a:gd name="T92" fmla="*/ 610 w 790"/>
                <a:gd name="T93" fmla="*/ 179 h 196"/>
                <a:gd name="T94" fmla="*/ 598 w 790"/>
                <a:gd name="T95" fmla="*/ 182 h 196"/>
                <a:gd name="T96" fmla="*/ 564 w 790"/>
                <a:gd name="T97" fmla="*/ 187 h 196"/>
                <a:gd name="T98" fmla="*/ 525 w 790"/>
                <a:gd name="T99" fmla="*/ 191 h 196"/>
                <a:gd name="T100" fmla="*/ 483 w 790"/>
                <a:gd name="T101" fmla="*/ 194 h 196"/>
                <a:gd name="T102" fmla="*/ 439 w 790"/>
                <a:gd name="T103" fmla="*/ 195 h 196"/>
                <a:gd name="T104" fmla="*/ 370 w 790"/>
                <a:gd name="T105" fmla="*/ 196 h 196"/>
                <a:gd name="T106" fmla="*/ 370 w 790"/>
                <a:gd name="T107" fmla="*/ 1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0" h="196">
                  <a:moveTo>
                    <a:pt x="370" y="196"/>
                  </a:moveTo>
                  <a:lnTo>
                    <a:pt x="370" y="196"/>
                  </a:lnTo>
                  <a:lnTo>
                    <a:pt x="305" y="195"/>
                  </a:lnTo>
                  <a:lnTo>
                    <a:pt x="269" y="194"/>
                  </a:lnTo>
                  <a:lnTo>
                    <a:pt x="233" y="191"/>
                  </a:lnTo>
                  <a:lnTo>
                    <a:pt x="201" y="187"/>
                  </a:lnTo>
                  <a:lnTo>
                    <a:pt x="172" y="182"/>
                  </a:lnTo>
                  <a:lnTo>
                    <a:pt x="163" y="179"/>
                  </a:lnTo>
                  <a:lnTo>
                    <a:pt x="155" y="176"/>
                  </a:lnTo>
                  <a:lnTo>
                    <a:pt x="148" y="172"/>
                  </a:lnTo>
                  <a:lnTo>
                    <a:pt x="147" y="168"/>
                  </a:lnTo>
                  <a:lnTo>
                    <a:pt x="147" y="168"/>
                  </a:lnTo>
                  <a:lnTo>
                    <a:pt x="144" y="160"/>
                  </a:lnTo>
                  <a:lnTo>
                    <a:pt x="140" y="153"/>
                  </a:lnTo>
                  <a:lnTo>
                    <a:pt x="133" y="145"/>
                  </a:lnTo>
                  <a:lnTo>
                    <a:pt x="125" y="138"/>
                  </a:lnTo>
                  <a:lnTo>
                    <a:pt x="99" y="121"/>
                  </a:lnTo>
                  <a:lnTo>
                    <a:pt x="64" y="99"/>
                  </a:lnTo>
                  <a:lnTo>
                    <a:pt x="64" y="99"/>
                  </a:lnTo>
                  <a:lnTo>
                    <a:pt x="52" y="92"/>
                  </a:lnTo>
                  <a:lnTo>
                    <a:pt x="42" y="84"/>
                  </a:lnTo>
                  <a:lnTo>
                    <a:pt x="33" y="76"/>
                  </a:lnTo>
                  <a:lnTo>
                    <a:pt x="23" y="68"/>
                  </a:lnTo>
                  <a:lnTo>
                    <a:pt x="11" y="53"/>
                  </a:lnTo>
                  <a:lnTo>
                    <a:pt x="0" y="37"/>
                  </a:lnTo>
                  <a:lnTo>
                    <a:pt x="790" y="0"/>
                  </a:lnTo>
                  <a:lnTo>
                    <a:pt x="790" y="0"/>
                  </a:lnTo>
                  <a:lnTo>
                    <a:pt x="786" y="12"/>
                  </a:lnTo>
                  <a:lnTo>
                    <a:pt x="778" y="24"/>
                  </a:lnTo>
                  <a:lnTo>
                    <a:pt x="770" y="38"/>
                  </a:lnTo>
                  <a:lnTo>
                    <a:pt x="760" y="50"/>
                  </a:lnTo>
                  <a:lnTo>
                    <a:pt x="749" y="62"/>
                  </a:lnTo>
                  <a:lnTo>
                    <a:pt x="738" y="76"/>
                  </a:lnTo>
                  <a:lnTo>
                    <a:pt x="711" y="99"/>
                  </a:lnTo>
                  <a:lnTo>
                    <a:pt x="711" y="99"/>
                  </a:lnTo>
                  <a:lnTo>
                    <a:pt x="696" y="111"/>
                  </a:lnTo>
                  <a:lnTo>
                    <a:pt x="682" y="122"/>
                  </a:lnTo>
                  <a:lnTo>
                    <a:pt x="657" y="138"/>
                  </a:lnTo>
                  <a:lnTo>
                    <a:pt x="646" y="146"/>
                  </a:lnTo>
                  <a:lnTo>
                    <a:pt x="638" y="153"/>
                  </a:lnTo>
                  <a:lnTo>
                    <a:pt x="633" y="160"/>
                  </a:lnTo>
                  <a:lnTo>
                    <a:pt x="630" y="168"/>
                  </a:lnTo>
                  <a:lnTo>
                    <a:pt x="630" y="168"/>
                  </a:lnTo>
                  <a:lnTo>
                    <a:pt x="629" y="169"/>
                  </a:lnTo>
                  <a:lnTo>
                    <a:pt x="627" y="172"/>
                  </a:lnTo>
                  <a:lnTo>
                    <a:pt x="621" y="176"/>
                  </a:lnTo>
                  <a:lnTo>
                    <a:pt x="610" y="179"/>
                  </a:lnTo>
                  <a:lnTo>
                    <a:pt x="598" y="182"/>
                  </a:lnTo>
                  <a:lnTo>
                    <a:pt x="564" y="187"/>
                  </a:lnTo>
                  <a:lnTo>
                    <a:pt x="525" y="191"/>
                  </a:lnTo>
                  <a:lnTo>
                    <a:pt x="483" y="194"/>
                  </a:lnTo>
                  <a:lnTo>
                    <a:pt x="439" y="195"/>
                  </a:lnTo>
                  <a:lnTo>
                    <a:pt x="370" y="196"/>
                  </a:lnTo>
                  <a:lnTo>
                    <a:pt x="370" y="19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18"/>
            <p:cNvSpPr/>
            <p:nvPr/>
          </p:nvSpPr>
          <p:spPr bwMode="auto">
            <a:xfrm>
              <a:off x="2470151" y="6061075"/>
              <a:ext cx="361950" cy="279400"/>
            </a:xfrm>
            <a:custGeom>
              <a:avLst/>
              <a:gdLst>
                <a:gd name="T0" fmla="*/ 82 w 228"/>
                <a:gd name="T1" fmla="*/ 170 h 176"/>
                <a:gd name="T2" fmla="*/ 82 w 228"/>
                <a:gd name="T3" fmla="*/ 170 h 176"/>
                <a:gd name="T4" fmla="*/ 73 w 228"/>
                <a:gd name="T5" fmla="*/ 149 h 176"/>
                <a:gd name="T6" fmla="*/ 65 w 228"/>
                <a:gd name="T7" fmla="*/ 130 h 176"/>
                <a:gd name="T8" fmla="*/ 52 w 228"/>
                <a:gd name="T9" fmla="*/ 109 h 176"/>
                <a:gd name="T10" fmla="*/ 34 w 228"/>
                <a:gd name="T11" fmla="*/ 80 h 176"/>
                <a:gd name="T12" fmla="*/ 34 w 228"/>
                <a:gd name="T13" fmla="*/ 80 h 176"/>
                <a:gd name="T14" fmla="*/ 25 w 228"/>
                <a:gd name="T15" fmla="*/ 64 h 176"/>
                <a:gd name="T16" fmla="*/ 15 w 228"/>
                <a:gd name="T17" fmla="*/ 46 h 176"/>
                <a:gd name="T18" fmla="*/ 0 w 228"/>
                <a:gd name="T19" fmla="*/ 10 h 176"/>
                <a:gd name="T20" fmla="*/ 225 w 228"/>
                <a:gd name="T21" fmla="*/ 0 h 176"/>
                <a:gd name="T22" fmla="*/ 225 w 228"/>
                <a:gd name="T23" fmla="*/ 0 h 176"/>
                <a:gd name="T24" fmla="*/ 228 w 228"/>
                <a:gd name="T25" fmla="*/ 41 h 176"/>
                <a:gd name="T26" fmla="*/ 228 w 228"/>
                <a:gd name="T27" fmla="*/ 80 h 176"/>
                <a:gd name="T28" fmla="*/ 228 w 228"/>
                <a:gd name="T29" fmla="*/ 80 h 176"/>
                <a:gd name="T30" fmla="*/ 226 w 228"/>
                <a:gd name="T31" fmla="*/ 110 h 176"/>
                <a:gd name="T32" fmla="*/ 224 w 228"/>
                <a:gd name="T33" fmla="*/ 133 h 176"/>
                <a:gd name="T34" fmla="*/ 224 w 228"/>
                <a:gd name="T35" fmla="*/ 152 h 176"/>
                <a:gd name="T36" fmla="*/ 224 w 228"/>
                <a:gd name="T37" fmla="*/ 162 h 176"/>
                <a:gd name="T38" fmla="*/ 226 w 228"/>
                <a:gd name="T39" fmla="*/ 172 h 176"/>
                <a:gd name="T40" fmla="*/ 226 w 228"/>
                <a:gd name="T41" fmla="*/ 172 h 176"/>
                <a:gd name="T42" fmla="*/ 226 w 228"/>
                <a:gd name="T43" fmla="*/ 176 h 176"/>
                <a:gd name="T44" fmla="*/ 226 w 228"/>
                <a:gd name="T45" fmla="*/ 176 h 176"/>
                <a:gd name="T46" fmla="*/ 157 w 228"/>
                <a:gd name="T47" fmla="*/ 175 h 176"/>
                <a:gd name="T48" fmla="*/ 118 w 228"/>
                <a:gd name="T49" fmla="*/ 172 h 176"/>
                <a:gd name="T50" fmla="*/ 82 w 228"/>
                <a:gd name="T51" fmla="*/ 170 h 176"/>
                <a:gd name="T52" fmla="*/ 82 w 228"/>
                <a:gd name="T53" fmla="*/ 17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8" h="176">
                  <a:moveTo>
                    <a:pt x="82" y="170"/>
                  </a:moveTo>
                  <a:lnTo>
                    <a:pt x="82" y="170"/>
                  </a:lnTo>
                  <a:lnTo>
                    <a:pt x="73" y="149"/>
                  </a:lnTo>
                  <a:lnTo>
                    <a:pt x="65" y="130"/>
                  </a:lnTo>
                  <a:lnTo>
                    <a:pt x="52" y="109"/>
                  </a:lnTo>
                  <a:lnTo>
                    <a:pt x="34" y="80"/>
                  </a:lnTo>
                  <a:lnTo>
                    <a:pt x="34" y="80"/>
                  </a:lnTo>
                  <a:lnTo>
                    <a:pt x="25" y="64"/>
                  </a:lnTo>
                  <a:lnTo>
                    <a:pt x="15" y="46"/>
                  </a:lnTo>
                  <a:lnTo>
                    <a:pt x="0" y="10"/>
                  </a:lnTo>
                  <a:lnTo>
                    <a:pt x="225" y="0"/>
                  </a:lnTo>
                  <a:lnTo>
                    <a:pt x="225" y="0"/>
                  </a:lnTo>
                  <a:lnTo>
                    <a:pt x="228" y="41"/>
                  </a:lnTo>
                  <a:lnTo>
                    <a:pt x="228" y="80"/>
                  </a:lnTo>
                  <a:lnTo>
                    <a:pt x="228" y="80"/>
                  </a:lnTo>
                  <a:lnTo>
                    <a:pt x="226" y="110"/>
                  </a:lnTo>
                  <a:lnTo>
                    <a:pt x="224" y="133"/>
                  </a:lnTo>
                  <a:lnTo>
                    <a:pt x="224" y="152"/>
                  </a:lnTo>
                  <a:lnTo>
                    <a:pt x="224" y="162"/>
                  </a:lnTo>
                  <a:lnTo>
                    <a:pt x="226" y="172"/>
                  </a:lnTo>
                  <a:lnTo>
                    <a:pt x="226" y="172"/>
                  </a:lnTo>
                  <a:lnTo>
                    <a:pt x="226" y="176"/>
                  </a:lnTo>
                  <a:lnTo>
                    <a:pt x="226" y="176"/>
                  </a:lnTo>
                  <a:lnTo>
                    <a:pt x="157" y="175"/>
                  </a:lnTo>
                  <a:lnTo>
                    <a:pt x="118" y="172"/>
                  </a:lnTo>
                  <a:lnTo>
                    <a:pt x="82" y="170"/>
                  </a:lnTo>
                  <a:lnTo>
                    <a:pt x="82" y="1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9"/>
            <p:cNvSpPr/>
            <p:nvPr/>
          </p:nvSpPr>
          <p:spPr bwMode="auto">
            <a:xfrm>
              <a:off x="3044826" y="5083175"/>
              <a:ext cx="512763" cy="271463"/>
            </a:xfrm>
            <a:custGeom>
              <a:avLst/>
              <a:gdLst>
                <a:gd name="T0" fmla="*/ 0 w 323"/>
                <a:gd name="T1" fmla="*/ 0 h 171"/>
                <a:gd name="T2" fmla="*/ 323 w 323"/>
                <a:gd name="T3" fmla="*/ 0 h 171"/>
                <a:gd name="T4" fmla="*/ 306 w 323"/>
                <a:gd name="T5" fmla="*/ 140 h 171"/>
                <a:gd name="T6" fmla="*/ 306 w 323"/>
                <a:gd name="T7" fmla="*/ 140 h 171"/>
                <a:gd name="T8" fmla="*/ 305 w 323"/>
                <a:gd name="T9" fmla="*/ 147 h 171"/>
                <a:gd name="T10" fmla="*/ 302 w 323"/>
                <a:gd name="T11" fmla="*/ 152 h 171"/>
                <a:gd name="T12" fmla="*/ 296 w 323"/>
                <a:gd name="T13" fmla="*/ 157 h 171"/>
                <a:gd name="T14" fmla="*/ 291 w 323"/>
                <a:gd name="T15" fmla="*/ 161 h 171"/>
                <a:gd name="T16" fmla="*/ 286 w 323"/>
                <a:gd name="T17" fmla="*/ 164 h 171"/>
                <a:gd name="T18" fmla="*/ 279 w 323"/>
                <a:gd name="T19" fmla="*/ 167 h 171"/>
                <a:gd name="T20" fmla="*/ 272 w 323"/>
                <a:gd name="T21" fmla="*/ 168 h 171"/>
                <a:gd name="T22" fmla="*/ 267 w 323"/>
                <a:gd name="T23" fmla="*/ 168 h 171"/>
                <a:gd name="T24" fmla="*/ 0 w 323"/>
                <a:gd name="T25" fmla="*/ 171 h 171"/>
                <a:gd name="T26" fmla="*/ 0 w 323"/>
                <a:gd name="T27"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3" h="171">
                  <a:moveTo>
                    <a:pt x="0" y="0"/>
                  </a:moveTo>
                  <a:lnTo>
                    <a:pt x="323" y="0"/>
                  </a:lnTo>
                  <a:lnTo>
                    <a:pt x="306" y="140"/>
                  </a:lnTo>
                  <a:lnTo>
                    <a:pt x="306" y="140"/>
                  </a:lnTo>
                  <a:lnTo>
                    <a:pt x="305" y="147"/>
                  </a:lnTo>
                  <a:lnTo>
                    <a:pt x="302" y="152"/>
                  </a:lnTo>
                  <a:lnTo>
                    <a:pt x="296" y="157"/>
                  </a:lnTo>
                  <a:lnTo>
                    <a:pt x="291" y="161"/>
                  </a:lnTo>
                  <a:lnTo>
                    <a:pt x="286" y="164"/>
                  </a:lnTo>
                  <a:lnTo>
                    <a:pt x="279" y="167"/>
                  </a:lnTo>
                  <a:lnTo>
                    <a:pt x="272" y="168"/>
                  </a:lnTo>
                  <a:lnTo>
                    <a:pt x="267" y="168"/>
                  </a:lnTo>
                  <a:lnTo>
                    <a:pt x="0" y="171"/>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0"/>
            <p:cNvSpPr/>
            <p:nvPr/>
          </p:nvSpPr>
          <p:spPr bwMode="auto">
            <a:xfrm>
              <a:off x="3049588" y="5083175"/>
              <a:ext cx="508000" cy="269875"/>
            </a:xfrm>
            <a:custGeom>
              <a:avLst/>
              <a:gdLst>
                <a:gd name="T0" fmla="*/ 0 w 320"/>
                <a:gd name="T1" fmla="*/ 0 h 170"/>
                <a:gd name="T2" fmla="*/ 0 w 320"/>
                <a:gd name="T3" fmla="*/ 0 h 170"/>
                <a:gd name="T4" fmla="*/ 320 w 320"/>
                <a:gd name="T5" fmla="*/ 0 h 170"/>
                <a:gd name="T6" fmla="*/ 320 w 320"/>
                <a:gd name="T7" fmla="*/ 0 h 170"/>
                <a:gd name="T8" fmla="*/ 303 w 320"/>
                <a:gd name="T9" fmla="*/ 140 h 170"/>
                <a:gd name="T10" fmla="*/ 303 w 320"/>
                <a:gd name="T11" fmla="*/ 140 h 170"/>
                <a:gd name="T12" fmla="*/ 302 w 320"/>
                <a:gd name="T13" fmla="*/ 147 h 170"/>
                <a:gd name="T14" fmla="*/ 299 w 320"/>
                <a:gd name="T15" fmla="*/ 152 h 170"/>
                <a:gd name="T16" fmla="*/ 293 w 320"/>
                <a:gd name="T17" fmla="*/ 157 h 170"/>
                <a:gd name="T18" fmla="*/ 288 w 320"/>
                <a:gd name="T19" fmla="*/ 161 h 170"/>
                <a:gd name="T20" fmla="*/ 283 w 320"/>
                <a:gd name="T21" fmla="*/ 164 h 170"/>
                <a:gd name="T22" fmla="*/ 276 w 320"/>
                <a:gd name="T23" fmla="*/ 167 h 170"/>
                <a:gd name="T24" fmla="*/ 269 w 320"/>
                <a:gd name="T25" fmla="*/ 168 h 170"/>
                <a:gd name="T26" fmla="*/ 264 w 320"/>
                <a:gd name="T27" fmla="*/ 168 h 170"/>
                <a:gd name="T28" fmla="*/ 264 w 320"/>
                <a:gd name="T29" fmla="*/ 168 h 170"/>
                <a:gd name="T30" fmla="*/ 1 w 320"/>
                <a:gd name="T31" fmla="*/ 170 h 170"/>
                <a:gd name="T32" fmla="*/ 1 w 320"/>
                <a:gd name="T33" fmla="*/ 170 h 170"/>
                <a:gd name="T34" fmla="*/ 0 w 320"/>
                <a:gd name="T35" fmla="*/ 0 h 170"/>
                <a:gd name="T36" fmla="*/ 0 w 320"/>
                <a:gd name="T3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0" h="170">
                  <a:moveTo>
                    <a:pt x="0" y="0"/>
                  </a:moveTo>
                  <a:lnTo>
                    <a:pt x="0" y="0"/>
                  </a:lnTo>
                  <a:lnTo>
                    <a:pt x="320" y="0"/>
                  </a:lnTo>
                  <a:lnTo>
                    <a:pt x="320" y="0"/>
                  </a:lnTo>
                  <a:lnTo>
                    <a:pt x="303" y="140"/>
                  </a:lnTo>
                  <a:lnTo>
                    <a:pt x="303" y="140"/>
                  </a:lnTo>
                  <a:lnTo>
                    <a:pt x="302" y="147"/>
                  </a:lnTo>
                  <a:lnTo>
                    <a:pt x="299" y="152"/>
                  </a:lnTo>
                  <a:lnTo>
                    <a:pt x="293" y="157"/>
                  </a:lnTo>
                  <a:lnTo>
                    <a:pt x="288" y="161"/>
                  </a:lnTo>
                  <a:lnTo>
                    <a:pt x="283" y="164"/>
                  </a:lnTo>
                  <a:lnTo>
                    <a:pt x="276" y="167"/>
                  </a:lnTo>
                  <a:lnTo>
                    <a:pt x="269" y="168"/>
                  </a:lnTo>
                  <a:lnTo>
                    <a:pt x="264" y="168"/>
                  </a:lnTo>
                  <a:lnTo>
                    <a:pt x="264" y="168"/>
                  </a:lnTo>
                  <a:lnTo>
                    <a:pt x="1" y="170"/>
                  </a:lnTo>
                  <a:lnTo>
                    <a:pt x="1" y="17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21"/>
            <p:cNvSpPr/>
            <p:nvPr/>
          </p:nvSpPr>
          <p:spPr bwMode="auto">
            <a:xfrm>
              <a:off x="3055938" y="5083175"/>
              <a:ext cx="501650" cy="269875"/>
            </a:xfrm>
            <a:custGeom>
              <a:avLst/>
              <a:gdLst>
                <a:gd name="T0" fmla="*/ 0 w 316"/>
                <a:gd name="T1" fmla="*/ 0 h 170"/>
                <a:gd name="T2" fmla="*/ 0 w 316"/>
                <a:gd name="T3" fmla="*/ 0 h 170"/>
                <a:gd name="T4" fmla="*/ 316 w 316"/>
                <a:gd name="T5" fmla="*/ 0 h 170"/>
                <a:gd name="T6" fmla="*/ 316 w 316"/>
                <a:gd name="T7" fmla="*/ 0 h 170"/>
                <a:gd name="T8" fmla="*/ 299 w 316"/>
                <a:gd name="T9" fmla="*/ 140 h 170"/>
                <a:gd name="T10" fmla="*/ 299 w 316"/>
                <a:gd name="T11" fmla="*/ 140 h 170"/>
                <a:gd name="T12" fmla="*/ 298 w 316"/>
                <a:gd name="T13" fmla="*/ 147 h 170"/>
                <a:gd name="T14" fmla="*/ 295 w 316"/>
                <a:gd name="T15" fmla="*/ 152 h 170"/>
                <a:gd name="T16" fmla="*/ 289 w 316"/>
                <a:gd name="T17" fmla="*/ 156 h 170"/>
                <a:gd name="T18" fmla="*/ 284 w 316"/>
                <a:gd name="T19" fmla="*/ 160 h 170"/>
                <a:gd name="T20" fmla="*/ 279 w 316"/>
                <a:gd name="T21" fmla="*/ 164 h 170"/>
                <a:gd name="T22" fmla="*/ 272 w 316"/>
                <a:gd name="T23" fmla="*/ 167 h 170"/>
                <a:gd name="T24" fmla="*/ 266 w 316"/>
                <a:gd name="T25" fmla="*/ 168 h 170"/>
                <a:gd name="T26" fmla="*/ 260 w 316"/>
                <a:gd name="T27" fmla="*/ 168 h 170"/>
                <a:gd name="T28" fmla="*/ 260 w 316"/>
                <a:gd name="T29" fmla="*/ 168 h 170"/>
                <a:gd name="T30" fmla="*/ 1 w 316"/>
                <a:gd name="T31" fmla="*/ 170 h 170"/>
                <a:gd name="T32" fmla="*/ 1 w 316"/>
                <a:gd name="T33" fmla="*/ 170 h 170"/>
                <a:gd name="T34" fmla="*/ 0 w 316"/>
                <a:gd name="T35" fmla="*/ 0 h 170"/>
                <a:gd name="T36" fmla="*/ 0 w 316"/>
                <a:gd name="T3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6" h="170">
                  <a:moveTo>
                    <a:pt x="0" y="0"/>
                  </a:moveTo>
                  <a:lnTo>
                    <a:pt x="0" y="0"/>
                  </a:lnTo>
                  <a:lnTo>
                    <a:pt x="316" y="0"/>
                  </a:lnTo>
                  <a:lnTo>
                    <a:pt x="316" y="0"/>
                  </a:lnTo>
                  <a:lnTo>
                    <a:pt x="299" y="140"/>
                  </a:lnTo>
                  <a:lnTo>
                    <a:pt x="299" y="140"/>
                  </a:lnTo>
                  <a:lnTo>
                    <a:pt x="298" y="147"/>
                  </a:lnTo>
                  <a:lnTo>
                    <a:pt x="295" y="152"/>
                  </a:lnTo>
                  <a:lnTo>
                    <a:pt x="289" y="156"/>
                  </a:lnTo>
                  <a:lnTo>
                    <a:pt x="284" y="160"/>
                  </a:lnTo>
                  <a:lnTo>
                    <a:pt x="279" y="164"/>
                  </a:lnTo>
                  <a:lnTo>
                    <a:pt x="272" y="167"/>
                  </a:lnTo>
                  <a:lnTo>
                    <a:pt x="266" y="168"/>
                  </a:lnTo>
                  <a:lnTo>
                    <a:pt x="260" y="168"/>
                  </a:lnTo>
                  <a:lnTo>
                    <a:pt x="260" y="168"/>
                  </a:lnTo>
                  <a:lnTo>
                    <a:pt x="1" y="170"/>
                  </a:lnTo>
                  <a:lnTo>
                    <a:pt x="1" y="17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22"/>
            <p:cNvSpPr/>
            <p:nvPr/>
          </p:nvSpPr>
          <p:spPr bwMode="auto">
            <a:xfrm>
              <a:off x="3062288" y="5083175"/>
              <a:ext cx="495300" cy="266700"/>
            </a:xfrm>
            <a:custGeom>
              <a:avLst/>
              <a:gdLst>
                <a:gd name="T0" fmla="*/ 0 w 312"/>
                <a:gd name="T1" fmla="*/ 0 h 168"/>
                <a:gd name="T2" fmla="*/ 0 w 312"/>
                <a:gd name="T3" fmla="*/ 0 h 168"/>
                <a:gd name="T4" fmla="*/ 312 w 312"/>
                <a:gd name="T5" fmla="*/ 0 h 168"/>
                <a:gd name="T6" fmla="*/ 312 w 312"/>
                <a:gd name="T7" fmla="*/ 0 h 168"/>
                <a:gd name="T8" fmla="*/ 295 w 312"/>
                <a:gd name="T9" fmla="*/ 140 h 168"/>
                <a:gd name="T10" fmla="*/ 295 w 312"/>
                <a:gd name="T11" fmla="*/ 140 h 168"/>
                <a:gd name="T12" fmla="*/ 294 w 312"/>
                <a:gd name="T13" fmla="*/ 147 h 168"/>
                <a:gd name="T14" fmla="*/ 291 w 312"/>
                <a:gd name="T15" fmla="*/ 152 h 168"/>
                <a:gd name="T16" fmla="*/ 285 w 312"/>
                <a:gd name="T17" fmla="*/ 156 h 168"/>
                <a:gd name="T18" fmla="*/ 280 w 312"/>
                <a:gd name="T19" fmla="*/ 160 h 168"/>
                <a:gd name="T20" fmla="*/ 275 w 312"/>
                <a:gd name="T21" fmla="*/ 164 h 168"/>
                <a:gd name="T22" fmla="*/ 269 w 312"/>
                <a:gd name="T23" fmla="*/ 167 h 168"/>
                <a:gd name="T24" fmla="*/ 262 w 312"/>
                <a:gd name="T25" fmla="*/ 168 h 168"/>
                <a:gd name="T26" fmla="*/ 257 w 312"/>
                <a:gd name="T27" fmla="*/ 168 h 168"/>
                <a:gd name="T28" fmla="*/ 257 w 312"/>
                <a:gd name="T29" fmla="*/ 168 h 168"/>
                <a:gd name="T30" fmla="*/ 0 w 312"/>
                <a:gd name="T31" fmla="*/ 168 h 168"/>
                <a:gd name="T32" fmla="*/ 0 w 312"/>
                <a:gd name="T33" fmla="*/ 168 h 168"/>
                <a:gd name="T34" fmla="*/ 0 w 312"/>
                <a:gd name="T35" fmla="*/ 0 h 168"/>
                <a:gd name="T36" fmla="*/ 0 w 312"/>
                <a:gd name="T3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2" h="168">
                  <a:moveTo>
                    <a:pt x="0" y="0"/>
                  </a:moveTo>
                  <a:lnTo>
                    <a:pt x="0" y="0"/>
                  </a:lnTo>
                  <a:lnTo>
                    <a:pt x="312" y="0"/>
                  </a:lnTo>
                  <a:lnTo>
                    <a:pt x="312" y="0"/>
                  </a:lnTo>
                  <a:lnTo>
                    <a:pt x="295" y="140"/>
                  </a:lnTo>
                  <a:lnTo>
                    <a:pt x="295" y="140"/>
                  </a:lnTo>
                  <a:lnTo>
                    <a:pt x="294" y="147"/>
                  </a:lnTo>
                  <a:lnTo>
                    <a:pt x="291" y="152"/>
                  </a:lnTo>
                  <a:lnTo>
                    <a:pt x="285" y="156"/>
                  </a:lnTo>
                  <a:lnTo>
                    <a:pt x="280" y="160"/>
                  </a:lnTo>
                  <a:lnTo>
                    <a:pt x="275" y="164"/>
                  </a:lnTo>
                  <a:lnTo>
                    <a:pt x="269" y="167"/>
                  </a:lnTo>
                  <a:lnTo>
                    <a:pt x="262" y="168"/>
                  </a:lnTo>
                  <a:lnTo>
                    <a:pt x="257" y="168"/>
                  </a:lnTo>
                  <a:lnTo>
                    <a:pt x="257" y="168"/>
                  </a:lnTo>
                  <a:lnTo>
                    <a:pt x="0" y="168"/>
                  </a:lnTo>
                  <a:lnTo>
                    <a:pt x="0" y="168"/>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23"/>
            <p:cNvSpPr/>
            <p:nvPr/>
          </p:nvSpPr>
          <p:spPr bwMode="auto">
            <a:xfrm>
              <a:off x="3068638" y="5083175"/>
              <a:ext cx="488950" cy="266700"/>
            </a:xfrm>
            <a:custGeom>
              <a:avLst/>
              <a:gdLst>
                <a:gd name="T0" fmla="*/ 0 w 308"/>
                <a:gd name="T1" fmla="*/ 0 h 168"/>
                <a:gd name="T2" fmla="*/ 0 w 308"/>
                <a:gd name="T3" fmla="*/ 0 h 168"/>
                <a:gd name="T4" fmla="*/ 308 w 308"/>
                <a:gd name="T5" fmla="*/ 0 h 168"/>
                <a:gd name="T6" fmla="*/ 308 w 308"/>
                <a:gd name="T7" fmla="*/ 0 h 168"/>
                <a:gd name="T8" fmla="*/ 291 w 308"/>
                <a:gd name="T9" fmla="*/ 140 h 168"/>
                <a:gd name="T10" fmla="*/ 291 w 308"/>
                <a:gd name="T11" fmla="*/ 140 h 168"/>
                <a:gd name="T12" fmla="*/ 290 w 308"/>
                <a:gd name="T13" fmla="*/ 147 h 168"/>
                <a:gd name="T14" fmla="*/ 287 w 308"/>
                <a:gd name="T15" fmla="*/ 152 h 168"/>
                <a:gd name="T16" fmla="*/ 281 w 308"/>
                <a:gd name="T17" fmla="*/ 156 h 168"/>
                <a:gd name="T18" fmla="*/ 277 w 308"/>
                <a:gd name="T19" fmla="*/ 160 h 168"/>
                <a:gd name="T20" fmla="*/ 271 w 308"/>
                <a:gd name="T21" fmla="*/ 164 h 168"/>
                <a:gd name="T22" fmla="*/ 265 w 308"/>
                <a:gd name="T23" fmla="*/ 166 h 168"/>
                <a:gd name="T24" fmla="*/ 258 w 308"/>
                <a:gd name="T25" fmla="*/ 168 h 168"/>
                <a:gd name="T26" fmla="*/ 253 w 308"/>
                <a:gd name="T27" fmla="*/ 168 h 168"/>
                <a:gd name="T28" fmla="*/ 253 w 308"/>
                <a:gd name="T29" fmla="*/ 168 h 168"/>
                <a:gd name="T30" fmla="*/ 0 w 308"/>
                <a:gd name="T31" fmla="*/ 167 h 168"/>
                <a:gd name="T32" fmla="*/ 0 w 308"/>
                <a:gd name="T33" fmla="*/ 167 h 168"/>
                <a:gd name="T34" fmla="*/ 0 w 308"/>
                <a:gd name="T35" fmla="*/ 0 h 168"/>
                <a:gd name="T36" fmla="*/ 0 w 308"/>
                <a:gd name="T3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8" h="168">
                  <a:moveTo>
                    <a:pt x="0" y="0"/>
                  </a:moveTo>
                  <a:lnTo>
                    <a:pt x="0" y="0"/>
                  </a:lnTo>
                  <a:lnTo>
                    <a:pt x="308" y="0"/>
                  </a:lnTo>
                  <a:lnTo>
                    <a:pt x="308" y="0"/>
                  </a:lnTo>
                  <a:lnTo>
                    <a:pt x="291" y="140"/>
                  </a:lnTo>
                  <a:lnTo>
                    <a:pt x="291" y="140"/>
                  </a:lnTo>
                  <a:lnTo>
                    <a:pt x="290" y="147"/>
                  </a:lnTo>
                  <a:lnTo>
                    <a:pt x="287" y="152"/>
                  </a:lnTo>
                  <a:lnTo>
                    <a:pt x="281" y="156"/>
                  </a:lnTo>
                  <a:lnTo>
                    <a:pt x="277" y="160"/>
                  </a:lnTo>
                  <a:lnTo>
                    <a:pt x="271" y="164"/>
                  </a:lnTo>
                  <a:lnTo>
                    <a:pt x="265" y="166"/>
                  </a:lnTo>
                  <a:lnTo>
                    <a:pt x="258" y="168"/>
                  </a:lnTo>
                  <a:lnTo>
                    <a:pt x="253" y="168"/>
                  </a:lnTo>
                  <a:lnTo>
                    <a:pt x="253" y="168"/>
                  </a:lnTo>
                  <a:lnTo>
                    <a:pt x="0" y="167"/>
                  </a:lnTo>
                  <a:lnTo>
                    <a:pt x="0" y="167"/>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24"/>
            <p:cNvSpPr/>
            <p:nvPr/>
          </p:nvSpPr>
          <p:spPr bwMode="auto">
            <a:xfrm>
              <a:off x="3074988" y="5083175"/>
              <a:ext cx="482600" cy="266700"/>
            </a:xfrm>
            <a:custGeom>
              <a:avLst/>
              <a:gdLst>
                <a:gd name="T0" fmla="*/ 0 w 304"/>
                <a:gd name="T1" fmla="*/ 0 h 168"/>
                <a:gd name="T2" fmla="*/ 0 w 304"/>
                <a:gd name="T3" fmla="*/ 0 h 168"/>
                <a:gd name="T4" fmla="*/ 304 w 304"/>
                <a:gd name="T5" fmla="*/ 0 h 168"/>
                <a:gd name="T6" fmla="*/ 304 w 304"/>
                <a:gd name="T7" fmla="*/ 0 h 168"/>
                <a:gd name="T8" fmla="*/ 287 w 304"/>
                <a:gd name="T9" fmla="*/ 140 h 168"/>
                <a:gd name="T10" fmla="*/ 287 w 304"/>
                <a:gd name="T11" fmla="*/ 140 h 168"/>
                <a:gd name="T12" fmla="*/ 286 w 304"/>
                <a:gd name="T13" fmla="*/ 147 h 168"/>
                <a:gd name="T14" fmla="*/ 283 w 304"/>
                <a:gd name="T15" fmla="*/ 152 h 168"/>
                <a:gd name="T16" fmla="*/ 279 w 304"/>
                <a:gd name="T17" fmla="*/ 156 h 168"/>
                <a:gd name="T18" fmla="*/ 273 w 304"/>
                <a:gd name="T19" fmla="*/ 160 h 168"/>
                <a:gd name="T20" fmla="*/ 267 w 304"/>
                <a:gd name="T21" fmla="*/ 164 h 168"/>
                <a:gd name="T22" fmla="*/ 261 w 304"/>
                <a:gd name="T23" fmla="*/ 166 h 168"/>
                <a:gd name="T24" fmla="*/ 254 w 304"/>
                <a:gd name="T25" fmla="*/ 167 h 168"/>
                <a:gd name="T26" fmla="*/ 249 w 304"/>
                <a:gd name="T27" fmla="*/ 168 h 168"/>
                <a:gd name="T28" fmla="*/ 249 w 304"/>
                <a:gd name="T29" fmla="*/ 168 h 168"/>
                <a:gd name="T30" fmla="*/ 0 w 304"/>
                <a:gd name="T31" fmla="*/ 166 h 168"/>
                <a:gd name="T32" fmla="*/ 0 w 304"/>
                <a:gd name="T33" fmla="*/ 166 h 168"/>
                <a:gd name="T34" fmla="*/ 0 w 304"/>
                <a:gd name="T35" fmla="*/ 0 h 168"/>
                <a:gd name="T36" fmla="*/ 0 w 304"/>
                <a:gd name="T3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4" h="168">
                  <a:moveTo>
                    <a:pt x="0" y="0"/>
                  </a:moveTo>
                  <a:lnTo>
                    <a:pt x="0" y="0"/>
                  </a:lnTo>
                  <a:lnTo>
                    <a:pt x="304" y="0"/>
                  </a:lnTo>
                  <a:lnTo>
                    <a:pt x="304" y="0"/>
                  </a:lnTo>
                  <a:lnTo>
                    <a:pt x="287" y="140"/>
                  </a:lnTo>
                  <a:lnTo>
                    <a:pt x="287" y="140"/>
                  </a:lnTo>
                  <a:lnTo>
                    <a:pt x="286" y="147"/>
                  </a:lnTo>
                  <a:lnTo>
                    <a:pt x="283" y="152"/>
                  </a:lnTo>
                  <a:lnTo>
                    <a:pt x="279" y="156"/>
                  </a:lnTo>
                  <a:lnTo>
                    <a:pt x="273" y="160"/>
                  </a:lnTo>
                  <a:lnTo>
                    <a:pt x="267" y="164"/>
                  </a:lnTo>
                  <a:lnTo>
                    <a:pt x="261" y="166"/>
                  </a:lnTo>
                  <a:lnTo>
                    <a:pt x="254" y="167"/>
                  </a:lnTo>
                  <a:lnTo>
                    <a:pt x="249" y="168"/>
                  </a:lnTo>
                  <a:lnTo>
                    <a:pt x="249" y="168"/>
                  </a:lnTo>
                  <a:lnTo>
                    <a:pt x="0" y="166"/>
                  </a:lnTo>
                  <a:lnTo>
                    <a:pt x="0" y="166"/>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25"/>
            <p:cNvSpPr/>
            <p:nvPr/>
          </p:nvSpPr>
          <p:spPr bwMode="auto">
            <a:xfrm>
              <a:off x="3081338" y="5083175"/>
              <a:ext cx="476250" cy="266700"/>
            </a:xfrm>
            <a:custGeom>
              <a:avLst/>
              <a:gdLst>
                <a:gd name="T0" fmla="*/ 0 w 300"/>
                <a:gd name="T1" fmla="*/ 0 h 168"/>
                <a:gd name="T2" fmla="*/ 0 w 300"/>
                <a:gd name="T3" fmla="*/ 0 h 168"/>
                <a:gd name="T4" fmla="*/ 300 w 300"/>
                <a:gd name="T5" fmla="*/ 0 h 168"/>
                <a:gd name="T6" fmla="*/ 300 w 300"/>
                <a:gd name="T7" fmla="*/ 0 h 168"/>
                <a:gd name="T8" fmla="*/ 283 w 300"/>
                <a:gd name="T9" fmla="*/ 140 h 168"/>
                <a:gd name="T10" fmla="*/ 283 w 300"/>
                <a:gd name="T11" fmla="*/ 140 h 168"/>
                <a:gd name="T12" fmla="*/ 282 w 300"/>
                <a:gd name="T13" fmla="*/ 147 h 168"/>
                <a:gd name="T14" fmla="*/ 279 w 300"/>
                <a:gd name="T15" fmla="*/ 152 h 168"/>
                <a:gd name="T16" fmla="*/ 275 w 300"/>
                <a:gd name="T17" fmla="*/ 156 h 168"/>
                <a:gd name="T18" fmla="*/ 269 w 300"/>
                <a:gd name="T19" fmla="*/ 160 h 168"/>
                <a:gd name="T20" fmla="*/ 264 w 300"/>
                <a:gd name="T21" fmla="*/ 163 h 168"/>
                <a:gd name="T22" fmla="*/ 257 w 300"/>
                <a:gd name="T23" fmla="*/ 166 h 168"/>
                <a:gd name="T24" fmla="*/ 252 w 300"/>
                <a:gd name="T25" fmla="*/ 167 h 168"/>
                <a:gd name="T26" fmla="*/ 245 w 300"/>
                <a:gd name="T27" fmla="*/ 168 h 168"/>
                <a:gd name="T28" fmla="*/ 245 w 300"/>
                <a:gd name="T29" fmla="*/ 168 h 168"/>
                <a:gd name="T30" fmla="*/ 0 w 300"/>
                <a:gd name="T31" fmla="*/ 164 h 168"/>
                <a:gd name="T32" fmla="*/ 0 w 300"/>
                <a:gd name="T33" fmla="*/ 164 h 168"/>
                <a:gd name="T34" fmla="*/ 0 w 300"/>
                <a:gd name="T35" fmla="*/ 0 h 168"/>
                <a:gd name="T36" fmla="*/ 0 w 300"/>
                <a:gd name="T3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0" h="168">
                  <a:moveTo>
                    <a:pt x="0" y="0"/>
                  </a:moveTo>
                  <a:lnTo>
                    <a:pt x="0" y="0"/>
                  </a:lnTo>
                  <a:lnTo>
                    <a:pt x="300" y="0"/>
                  </a:lnTo>
                  <a:lnTo>
                    <a:pt x="300" y="0"/>
                  </a:lnTo>
                  <a:lnTo>
                    <a:pt x="283" y="140"/>
                  </a:lnTo>
                  <a:lnTo>
                    <a:pt x="283" y="140"/>
                  </a:lnTo>
                  <a:lnTo>
                    <a:pt x="282" y="147"/>
                  </a:lnTo>
                  <a:lnTo>
                    <a:pt x="279" y="152"/>
                  </a:lnTo>
                  <a:lnTo>
                    <a:pt x="275" y="156"/>
                  </a:lnTo>
                  <a:lnTo>
                    <a:pt x="269" y="160"/>
                  </a:lnTo>
                  <a:lnTo>
                    <a:pt x="264" y="163"/>
                  </a:lnTo>
                  <a:lnTo>
                    <a:pt x="257" y="166"/>
                  </a:lnTo>
                  <a:lnTo>
                    <a:pt x="252" y="167"/>
                  </a:lnTo>
                  <a:lnTo>
                    <a:pt x="245" y="168"/>
                  </a:lnTo>
                  <a:lnTo>
                    <a:pt x="245" y="168"/>
                  </a:lnTo>
                  <a:lnTo>
                    <a:pt x="0" y="164"/>
                  </a:lnTo>
                  <a:lnTo>
                    <a:pt x="0" y="16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26"/>
            <p:cNvSpPr/>
            <p:nvPr/>
          </p:nvSpPr>
          <p:spPr bwMode="auto">
            <a:xfrm>
              <a:off x="3086101" y="5083175"/>
              <a:ext cx="471488" cy="266700"/>
            </a:xfrm>
            <a:custGeom>
              <a:avLst/>
              <a:gdLst>
                <a:gd name="T0" fmla="*/ 0 w 297"/>
                <a:gd name="T1" fmla="*/ 0 h 168"/>
                <a:gd name="T2" fmla="*/ 0 w 297"/>
                <a:gd name="T3" fmla="*/ 0 h 168"/>
                <a:gd name="T4" fmla="*/ 297 w 297"/>
                <a:gd name="T5" fmla="*/ 0 h 168"/>
                <a:gd name="T6" fmla="*/ 297 w 297"/>
                <a:gd name="T7" fmla="*/ 0 h 168"/>
                <a:gd name="T8" fmla="*/ 280 w 297"/>
                <a:gd name="T9" fmla="*/ 140 h 168"/>
                <a:gd name="T10" fmla="*/ 280 w 297"/>
                <a:gd name="T11" fmla="*/ 140 h 168"/>
                <a:gd name="T12" fmla="*/ 279 w 297"/>
                <a:gd name="T13" fmla="*/ 147 h 168"/>
                <a:gd name="T14" fmla="*/ 276 w 297"/>
                <a:gd name="T15" fmla="*/ 152 h 168"/>
                <a:gd name="T16" fmla="*/ 272 w 297"/>
                <a:gd name="T17" fmla="*/ 156 h 168"/>
                <a:gd name="T18" fmla="*/ 266 w 297"/>
                <a:gd name="T19" fmla="*/ 160 h 168"/>
                <a:gd name="T20" fmla="*/ 261 w 297"/>
                <a:gd name="T21" fmla="*/ 163 h 168"/>
                <a:gd name="T22" fmla="*/ 254 w 297"/>
                <a:gd name="T23" fmla="*/ 166 h 168"/>
                <a:gd name="T24" fmla="*/ 249 w 297"/>
                <a:gd name="T25" fmla="*/ 167 h 168"/>
                <a:gd name="T26" fmla="*/ 243 w 297"/>
                <a:gd name="T27" fmla="*/ 168 h 168"/>
                <a:gd name="T28" fmla="*/ 243 w 297"/>
                <a:gd name="T29" fmla="*/ 168 h 168"/>
                <a:gd name="T30" fmla="*/ 1 w 297"/>
                <a:gd name="T31" fmla="*/ 163 h 168"/>
                <a:gd name="T32" fmla="*/ 1 w 297"/>
                <a:gd name="T33" fmla="*/ 163 h 168"/>
                <a:gd name="T34" fmla="*/ 0 w 297"/>
                <a:gd name="T35" fmla="*/ 0 h 168"/>
                <a:gd name="T36" fmla="*/ 0 w 297"/>
                <a:gd name="T3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7" h="168">
                  <a:moveTo>
                    <a:pt x="0" y="0"/>
                  </a:moveTo>
                  <a:lnTo>
                    <a:pt x="0" y="0"/>
                  </a:lnTo>
                  <a:lnTo>
                    <a:pt x="297" y="0"/>
                  </a:lnTo>
                  <a:lnTo>
                    <a:pt x="297" y="0"/>
                  </a:lnTo>
                  <a:lnTo>
                    <a:pt x="280" y="140"/>
                  </a:lnTo>
                  <a:lnTo>
                    <a:pt x="280" y="140"/>
                  </a:lnTo>
                  <a:lnTo>
                    <a:pt x="279" y="147"/>
                  </a:lnTo>
                  <a:lnTo>
                    <a:pt x="276" y="152"/>
                  </a:lnTo>
                  <a:lnTo>
                    <a:pt x="272" y="156"/>
                  </a:lnTo>
                  <a:lnTo>
                    <a:pt x="266" y="160"/>
                  </a:lnTo>
                  <a:lnTo>
                    <a:pt x="261" y="163"/>
                  </a:lnTo>
                  <a:lnTo>
                    <a:pt x="254" y="166"/>
                  </a:lnTo>
                  <a:lnTo>
                    <a:pt x="249" y="167"/>
                  </a:lnTo>
                  <a:lnTo>
                    <a:pt x="243" y="168"/>
                  </a:lnTo>
                  <a:lnTo>
                    <a:pt x="243" y="168"/>
                  </a:lnTo>
                  <a:lnTo>
                    <a:pt x="1" y="163"/>
                  </a:lnTo>
                  <a:lnTo>
                    <a:pt x="1" y="163"/>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27"/>
            <p:cNvSpPr/>
            <p:nvPr/>
          </p:nvSpPr>
          <p:spPr bwMode="auto">
            <a:xfrm>
              <a:off x="3092451" y="5083175"/>
              <a:ext cx="465138" cy="266700"/>
            </a:xfrm>
            <a:custGeom>
              <a:avLst/>
              <a:gdLst>
                <a:gd name="T0" fmla="*/ 0 w 293"/>
                <a:gd name="T1" fmla="*/ 0 h 168"/>
                <a:gd name="T2" fmla="*/ 0 w 293"/>
                <a:gd name="T3" fmla="*/ 0 h 168"/>
                <a:gd name="T4" fmla="*/ 293 w 293"/>
                <a:gd name="T5" fmla="*/ 0 h 168"/>
                <a:gd name="T6" fmla="*/ 293 w 293"/>
                <a:gd name="T7" fmla="*/ 0 h 168"/>
                <a:gd name="T8" fmla="*/ 276 w 293"/>
                <a:gd name="T9" fmla="*/ 140 h 168"/>
                <a:gd name="T10" fmla="*/ 276 w 293"/>
                <a:gd name="T11" fmla="*/ 140 h 168"/>
                <a:gd name="T12" fmla="*/ 275 w 293"/>
                <a:gd name="T13" fmla="*/ 147 h 168"/>
                <a:gd name="T14" fmla="*/ 272 w 293"/>
                <a:gd name="T15" fmla="*/ 152 h 168"/>
                <a:gd name="T16" fmla="*/ 268 w 293"/>
                <a:gd name="T17" fmla="*/ 156 h 168"/>
                <a:gd name="T18" fmla="*/ 262 w 293"/>
                <a:gd name="T19" fmla="*/ 160 h 168"/>
                <a:gd name="T20" fmla="*/ 257 w 293"/>
                <a:gd name="T21" fmla="*/ 163 h 168"/>
                <a:gd name="T22" fmla="*/ 250 w 293"/>
                <a:gd name="T23" fmla="*/ 166 h 168"/>
                <a:gd name="T24" fmla="*/ 245 w 293"/>
                <a:gd name="T25" fmla="*/ 167 h 168"/>
                <a:gd name="T26" fmla="*/ 239 w 293"/>
                <a:gd name="T27" fmla="*/ 168 h 168"/>
                <a:gd name="T28" fmla="*/ 239 w 293"/>
                <a:gd name="T29" fmla="*/ 168 h 168"/>
                <a:gd name="T30" fmla="*/ 0 w 293"/>
                <a:gd name="T31" fmla="*/ 163 h 168"/>
                <a:gd name="T32" fmla="*/ 0 w 293"/>
                <a:gd name="T33" fmla="*/ 163 h 168"/>
                <a:gd name="T34" fmla="*/ 0 w 293"/>
                <a:gd name="T35" fmla="*/ 0 h 168"/>
                <a:gd name="T36" fmla="*/ 0 w 293"/>
                <a:gd name="T3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3" h="168">
                  <a:moveTo>
                    <a:pt x="0" y="0"/>
                  </a:moveTo>
                  <a:lnTo>
                    <a:pt x="0" y="0"/>
                  </a:lnTo>
                  <a:lnTo>
                    <a:pt x="293" y="0"/>
                  </a:lnTo>
                  <a:lnTo>
                    <a:pt x="293" y="0"/>
                  </a:lnTo>
                  <a:lnTo>
                    <a:pt x="276" y="140"/>
                  </a:lnTo>
                  <a:lnTo>
                    <a:pt x="276" y="140"/>
                  </a:lnTo>
                  <a:lnTo>
                    <a:pt x="275" y="147"/>
                  </a:lnTo>
                  <a:lnTo>
                    <a:pt x="272" y="152"/>
                  </a:lnTo>
                  <a:lnTo>
                    <a:pt x="268" y="156"/>
                  </a:lnTo>
                  <a:lnTo>
                    <a:pt x="262" y="160"/>
                  </a:lnTo>
                  <a:lnTo>
                    <a:pt x="257" y="163"/>
                  </a:lnTo>
                  <a:lnTo>
                    <a:pt x="250" y="166"/>
                  </a:lnTo>
                  <a:lnTo>
                    <a:pt x="245" y="167"/>
                  </a:lnTo>
                  <a:lnTo>
                    <a:pt x="239" y="168"/>
                  </a:lnTo>
                  <a:lnTo>
                    <a:pt x="239" y="168"/>
                  </a:lnTo>
                  <a:lnTo>
                    <a:pt x="0" y="163"/>
                  </a:lnTo>
                  <a:lnTo>
                    <a:pt x="0" y="163"/>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28"/>
            <p:cNvSpPr/>
            <p:nvPr/>
          </p:nvSpPr>
          <p:spPr bwMode="auto">
            <a:xfrm>
              <a:off x="3098801" y="5083175"/>
              <a:ext cx="458788" cy="266700"/>
            </a:xfrm>
            <a:custGeom>
              <a:avLst/>
              <a:gdLst>
                <a:gd name="T0" fmla="*/ 0 w 289"/>
                <a:gd name="T1" fmla="*/ 0 h 168"/>
                <a:gd name="T2" fmla="*/ 0 w 289"/>
                <a:gd name="T3" fmla="*/ 0 h 168"/>
                <a:gd name="T4" fmla="*/ 289 w 289"/>
                <a:gd name="T5" fmla="*/ 0 h 168"/>
                <a:gd name="T6" fmla="*/ 289 w 289"/>
                <a:gd name="T7" fmla="*/ 0 h 168"/>
                <a:gd name="T8" fmla="*/ 272 w 289"/>
                <a:gd name="T9" fmla="*/ 140 h 168"/>
                <a:gd name="T10" fmla="*/ 272 w 289"/>
                <a:gd name="T11" fmla="*/ 140 h 168"/>
                <a:gd name="T12" fmla="*/ 271 w 289"/>
                <a:gd name="T13" fmla="*/ 147 h 168"/>
                <a:gd name="T14" fmla="*/ 268 w 289"/>
                <a:gd name="T15" fmla="*/ 151 h 168"/>
                <a:gd name="T16" fmla="*/ 264 w 289"/>
                <a:gd name="T17" fmla="*/ 156 h 168"/>
                <a:gd name="T18" fmla="*/ 258 w 289"/>
                <a:gd name="T19" fmla="*/ 160 h 168"/>
                <a:gd name="T20" fmla="*/ 253 w 289"/>
                <a:gd name="T21" fmla="*/ 163 h 168"/>
                <a:gd name="T22" fmla="*/ 248 w 289"/>
                <a:gd name="T23" fmla="*/ 166 h 168"/>
                <a:gd name="T24" fmla="*/ 235 w 289"/>
                <a:gd name="T25" fmla="*/ 168 h 168"/>
                <a:gd name="T26" fmla="*/ 235 w 289"/>
                <a:gd name="T27" fmla="*/ 168 h 168"/>
                <a:gd name="T28" fmla="*/ 0 w 289"/>
                <a:gd name="T29" fmla="*/ 161 h 168"/>
                <a:gd name="T30" fmla="*/ 0 w 289"/>
                <a:gd name="T31" fmla="*/ 161 h 168"/>
                <a:gd name="T32" fmla="*/ 0 w 289"/>
                <a:gd name="T33" fmla="*/ 0 h 168"/>
                <a:gd name="T34" fmla="*/ 0 w 289"/>
                <a:gd name="T35"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9" h="168">
                  <a:moveTo>
                    <a:pt x="0" y="0"/>
                  </a:moveTo>
                  <a:lnTo>
                    <a:pt x="0" y="0"/>
                  </a:lnTo>
                  <a:lnTo>
                    <a:pt x="289" y="0"/>
                  </a:lnTo>
                  <a:lnTo>
                    <a:pt x="289" y="0"/>
                  </a:lnTo>
                  <a:lnTo>
                    <a:pt x="272" y="140"/>
                  </a:lnTo>
                  <a:lnTo>
                    <a:pt x="272" y="140"/>
                  </a:lnTo>
                  <a:lnTo>
                    <a:pt x="271" y="147"/>
                  </a:lnTo>
                  <a:lnTo>
                    <a:pt x="268" y="151"/>
                  </a:lnTo>
                  <a:lnTo>
                    <a:pt x="264" y="156"/>
                  </a:lnTo>
                  <a:lnTo>
                    <a:pt x="258" y="160"/>
                  </a:lnTo>
                  <a:lnTo>
                    <a:pt x="253" y="163"/>
                  </a:lnTo>
                  <a:lnTo>
                    <a:pt x="248" y="166"/>
                  </a:lnTo>
                  <a:lnTo>
                    <a:pt x="235" y="168"/>
                  </a:lnTo>
                  <a:lnTo>
                    <a:pt x="235" y="168"/>
                  </a:lnTo>
                  <a:lnTo>
                    <a:pt x="0" y="161"/>
                  </a:lnTo>
                  <a:lnTo>
                    <a:pt x="0" y="161"/>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29"/>
            <p:cNvSpPr/>
            <p:nvPr/>
          </p:nvSpPr>
          <p:spPr bwMode="auto">
            <a:xfrm>
              <a:off x="3105151" y="5083175"/>
              <a:ext cx="452438" cy="265113"/>
            </a:xfrm>
            <a:custGeom>
              <a:avLst/>
              <a:gdLst>
                <a:gd name="T0" fmla="*/ 0 w 285"/>
                <a:gd name="T1" fmla="*/ 0 h 167"/>
                <a:gd name="T2" fmla="*/ 0 w 285"/>
                <a:gd name="T3" fmla="*/ 0 h 167"/>
                <a:gd name="T4" fmla="*/ 285 w 285"/>
                <a:gd name="T5" fmla="*/ 0 h 167"/>
                <a:gd name="T6" fmla="*/ 285 w 285"/>
                <a:gd name="T7" fmla="*/ 0 h 167"/>
                <a:gd name="T8" fmla="*/ 268 w 285"/>
                <a:gd name="T9" fmla="*/ 140 h 167"/>
                <a:gd name="T10" fmla="*/ 268 w 285"/>
                <a:gd name="T11" fmla="*/ 140 h 167"/>
                <a:gd name="T12" fmla="*/ 267 w 285"/>
                <a:gd name="T13" fmla="*/ 147 h 167"/>
                <a:gd name="T14" fmla="*/ 264 w 285"/>
                <a:gd name="T15" fmla="*/ 151 h 167"/>
                <a:gd name="T16" fmla="*/ 260 w 285"/>
                <a:gd name="T17" fmla="*/ 156 h 167"/>
                <a:gd name="T18" fmla="*/ 254 w 285"/>
                <a:gd name="T19" fmla="*/ 160 h 167"/>
                <a:gd name="T20" fmla="*/ 249 w 285"/>
                <a:gd name="T21" fmla="*/ 163 h 167"/>
                <a:gd name="T22" fmla="*/ 244 w 285"/>
                <a:gd name="T23" fmla="*/ 166 h 167"/>
                <a:gd name="T24" fmla="*/ 231 w 285"/>
                <a:gd name="T25" fmla="*/ 167 h 167"/>
                <a:gd name="T26" fmla="*/ 231 w 285"/>
                <a:gd name="T27" fmla="*/ 167 h 167"/>
                <a:gd name="T28" fmla="*/ 0 w 285"/>
                <a:gd name="T29" fmla="*/ 160 h 167"/>
                <a:gd name="T30" fmla="*/ 0 w 285"/>
                <a:gd name="T31" fmla="*/ 160 h 167"/>
                <a:gd name="T32" fmla="*/ 0 w 285"/>
                <a:gd name="T33" fmla="*/ 0 h 167"/>
                <a:gd name="T34" fmla="*/ 0 w 285"/>
                <a:gd name="T35"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5" h="167">
                  <a:moveTo>
                    <a:pt x="0" y="0"/>
                  </a:moveTo>
                  <a:lnTo>
                    <a:pt x="0" y="0"/>
                  </a:lnTo>
                  <a:lnTo>
                    <a:pt x="285" y="0"/>
                  </a:lnTo>
                  <a:lnTo>
                    <a:pt x="285" y="0"/>
                  </a:lnTo>
                  <a:lnTo>
                    <a:pt x="268" y="140"/>
                  </a:lnTo>
                  <a:lnTo>
                    <a:pt x="268" y="140"/>
                  </a:lnTo>
                  <a:lnTo>
                    <a:pt x="267" y="147"/>
                  </a:lnTo>
                  <a:lnTo>
                    <a:pt x="264" y="151"/>
                  </a:lnTo>
                  <a:lnTo>
                    <a:pt x="260" y="156"/>
                  </a:lnTo>
                  <a:lnTo>
                    <a:pt x="254" y="160"/>
                  </a:lnTo>
                  <a:lnTo>
                    <a:pt x="249" y="163"/>
                  </a:lnTo>
                  <a:lnTo>
                    <a:pt x="244" y="166"/>
                  </a:lnTo>
                  <a:lnTo>
                    <a:pt x="231" y="167"/>
                  </a:lnTo>
                  <a:lnTo>
                    <a:pt x="231" y="167"/>
                  </a:lnTo>
                  <a:lnTo>
                    <a:pt x="0" y="160"/>
                  </a:lnTo>
                  <a:lnTo>
                    <a:pt x="0" y="16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30"/>
            <p:cNvSpPr/>
            <p:nvPr/>
          </p:nvSpPr>
          <p:spPr bwMode="auto">
            <a:xfrm>
              <a:off x="3111501" y="5083175"/>
              <a:ext cx="446088" cy="265113"/>
            </a:xfrm>
            <a:custGeom>
              <a:avLst/>
              <a:gdLst>
                <a:gd name="T0" fmla="*/ 0 w 281"/>
                <a:gd name="T1" fmla="*/ 0 h 167"/>
                <a:gd name="T2" fmla="*/ 0 w 281"/>
                <a:gd name="T3" fmla="*/ 0 h 167"/>
                <a:gd name="T4" fmla="*/ 281 w 281"/>
                <a:gd name="T5" fmla="*/ 0 h 167"/>
                <a:gd name="T6" fmla="*/ 281 w 281"/>
                <a:gd name="T7" fmla="*/ 0 h 167"/>
                <a:gd name="T8" fmla="*/ 264 w 281"/>
                <a:gd name="T9" fmla="*/ 140 h 167"/>
                <a:gd name="T10" fmla="*/ 264 w 281"/>
                <a:gd name="T11" fmla="*/ 140 h 167"/>
                <a:gd name="T12" fmla="*/ 263 w 281"/>
                <a:gd name="T13" fmla="*/ 145 h 167"/>
                <a:gd name="T14" fmla="*/ 260 w 281"/>
                <a:gd name="T15" fmla="*/ 151 h 167"/>
                <a:gd name="T16" fmla="*/ 256 w 281"/>
                <a:gd name="T17" fmla="*/ 156 h 167"/>
                <a:gd name="T18" fmla="*/ 250 w 281"/>
                <a:gd name="T19" fmla="*/ 160 h 167"/>
                <a:gd name="T20" fmla="*/ 245 w 281"/>
                <a:gd name="T21" fmla="*/ 163 h 167"/>
                <a:gd name="T22" fmla="*/ 240 w 281"/>
                <a:gd name="T23" fmla="*/ 166 h 167"/>
                <a:gd name="T24" fmla="*/ 229 w 281"/>
                <a:gd name="T25" fmla="*/ 167 h 167"/>
                <a:gd name="T26" fmla="*/ 229 w 281"/>
                <a:gd name="T27" fmla="*/ 167 h 167"/>
                <a:gd name="T28" fmla="*/ 0 w 281"/>
                <a:gd name="T29" fmla="*/ 159 h 167"/>
                <a:gd name="T30" fmla="*/ 0 w 281"/>
                <a:gd name="T31" fmla="*/ 159 h 167"/>
                <a:gd name="T32" fmla="*/ 0 w 281"/>
                <a:gd name="T33" fmla="*/ 0 h 167"/>
                <a:gd name="T34" fmla="*/ 0 w 281"/>
                <a:gd name="T35"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1" h="167">
                  <a:moveTo>
                    <a:pt x="0" y="0"/>
                  </a:moveTo>
                  <a:lnTo>
                    <a:pt x="0" y="0"/>
                  </a:lnTo>
                  <a:lnTo>
                    <a:pt x="281" y="0"/>
                  </a:lnTo>
                  <a:lnTo>
                    <a:pt x="281" y="0"/>
                  </a:lnTo>
                  <a:lnTo>
                    <a:pt x="264" y="140"/>
                  </a:lnTo>
                  <a:lnTo>
                    <a:pt x="264" y="140"/>
                  </a:lnTo>
                  <a:lnTo>
                    <a:pt x="263" y="145"/>
                  </a:lnTo>
                  <a:lnTo>
                    <a:pt x="260" y="151"/>
                  </a:lnTo>
                  <a:lnTo>
                    <a:pt x="256" y="156"/>
                  </a:lnTo>
                  <a:lnTo>
                    <a:pt x="250" y="160"/>
                  </a:lnTo>
                  <a:lnTo>
                    <a:pt x="245" y="163"/>
                  </a:lnTo>
                  <a:lnTo>
                    <a:pt x="240" y="166"/>
                  </a:lnTo>
                  <a:lnTo>
                    <a:pt x="229" y="167"/>
                  </a:lnTo>
                  <a:lnTo>
                    <a:pt x="229" y="167"/>
                  </a:lnTo>
                  <a:lnTo>
                    <a:pt x="0" y="159"/>
                  </a:lnTo>
                  <a:lnTo>
                    <a:pt x="0" y="159"/>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31"/>
            <p:cNvSpPr/>
            <p:nvPr/>
          </p:nvSpPr>
          <p:spPr bwMode="auto">
            <a:xfrm>
              <a:off x="3116263" y="5083175"/>
              <a:ext cx="441325" cy="265113"/>
            </a:xfrm>
            <a:custGeom>
              <a:avLst/>
              <a:gdLst>
                <a:gd name="T0" fmla="*/ 1 w 278"/>
                <a:gd name="T1" fmla="*/ 0 h 167"/>
                <a:gd name="T2" fmla="*/ 1 w 278"/>
                <a:gd name="T3" fmla="*/ 0 h 167"/>
                <a:gd name="T4" fmla="*/ 278 w 278"/>
                <a:gd name="T5" fmla="*/ 0 h 167"/>
                <a:gd name="T6" fmla="*/ 278 w 278"/>
                <a:gd name="T7" fmla="*/ 0 h 167"/>
                <a:gd name="T8" fmla="*/ 261 w 278"/>
                <a:gd name="T9" fmla="*/ 140 h 167"/>
                <a:gd name="T10" fmla="*/ 261 w 278"/>
                <a:gd name="T11" fmla="*/ 140 h 167"/>
                <a:gd name="T12" fmla="*/ 260 w 278"/>
                <a:gd name="T13" fmla="*/ 145 h 167"/>
                <a:gd name="T14" fmla="*/ 257 w 278"/>
                <a:gd name="T15" fmla="*/ 151 h 167"/>
                <a:gd name="T16" fmla="*/ 253 w 278"/>
                <a:gd name="T17" fmla="*/ 156 h 167"/>
                <a:gd name="T18" fmla="*/ 247 w 278"/>
                <a:gd name="T19" fmla="*/ 159 h 167"/>
                <a:gd name="T20" fmla="*/ 242 w 278"/>
                <a:gd name="T21" fmla="*/ 163 h 167"/>
                <a:gd name="T22" fmla="*/ 237 w 278"/>
                <a:gd name="T23" fmla="*/ 166 h 167"/>
                <a:gd name="T24" fmla="*/ 226 w 278"/>
                <a:gd name="T25" fmla="*/ 167 h 167"/>
                <a:gd name="T26" fmla="*/ 226 w 278"/>
                <a:gd name="T27" fmla="*/ 167 h 167"/>
                <a:gd name="T28" fmla="*/ 0 w 278"/>
                <a:gd name="T29" fmla="*/ 157 h 167"/>
                <a:gd name="T30" fmla="*/ 0 w 278"/>
                <a:gd name="T31" fmla="*/ 157 h 167"/>
                <a:gd name="T32" fmla="*/ 1 w 278"/>
                <a:gd name="T33" fmla="*/ 0 h 167"/>
                <a:gd name="T34" fmla="*/ 1 w 278"/>
                <a:gd name="T35"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8" h="167">
                  <a:moveTo>
                    <a:pt x="1" y="0"/>
                  </a:moveTo>
                  <a:lnTo>
                    <a:pt x="1" y="0"/>
                  </a:lnTo>
                  <a:lnTo>
                    <a:pt x="278" y="0"/>
                  </a:lnTo>
                  <a:lnTo>
                    <a:pt x="278" y="0"/>
                  </a:lnTo>
                  <a:lnTo>
                    <a:pt x="261" y="140"/>
                  </a:lnTo>
                  <a:lnTo>
                    <a:pt x="261" y="140"/>
                  </a:lnTo>
                  <a:lnTo>
                    <a:pt x="260" y="145"/>
                  </a:lnTo>
                  <a:lnTo>
                    <a:pt x="257" y="151"/>
                  </a:lnTo>
                  <a:lnTo>
                    <a:pt x="253" y="156"/>
                  </a:lnTo>
                  <a:lnTo>
                    <a:pt x="247" y="159"/>
                  </a:lnTo>
                  <a:lnTo>
                    <a:pt x="242" y="163"/>
                  </a:lnTo>
                  <a:lnTo>
                    <a:pt x="237" y="166"/>
                  </a:lnTo>
                  <a:lnTo>
                    <a:pt x="226" y="167"/>
                  </a:lnTo>
                  <a:lnTo>
                    <a:pt x="226" y="167"/>
                  </a:lnTo>
                  <a:lnTo>
                    <a:pt x="0" y="157"/>
                  </a:lnTo>
                  <a:lnTo>
                    <a:pt x="0" y="157"/>
                  </a:lnTo>
                  <a:lnTo>
                    <a:pt x="1" y="0"/>
                  </a:ln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32"/>
            <p:cNvSpPr/>
            <p:nvPr/>
          </p:nvSpPr>
          <p:spPr bwMode="auto">
            <a:xfrm>
              <a:off x="3122613" y="5083175"/>
              <a:ext cx="434975" cy="265113"/>
            </a:xfrm>
            <a:custGeom>
              <a:avLst/>
              <a:gdLst>
                <a:gd name="T0" fmla="*/ 1 w 274"/>
                <a:gd name="T1" fmla="*/ 0 h 167"/>
                <a:gd name="T2" fmla="*/ 1 w 274"/>
                <a:gd name="T3" fmla="*/ 0 h 167"/>
                <a:gd name="T4" fmla="*/ 274 w 274"/>
                <a:gd name="T5" fmla="*/ 0 h 167"/>
                <a:gd name="T6" fmla="*/ 274 w 274"/>
                <a:gd name="T7" fmla="*/ 0 h 167"/>
                <a:gd name="T8" fmla="*/ 257 w 274"/>
                <a:gd name="T9" fmla="*/ 140 h 167"/>
                <a:gd name="T10" fmla="*/ 257 w 274"/>
                <a:gd name="T11" fmla="*/ 140 h 167"/>
                <a:gd name="T12" fmla="*/ 256 w 274"/>
                <a:gd name="T13" fmla="*/ 145 h 167"/>
                <a:gd name="T14" fmla="*/ 253 w 274"/>
                <a:gd name="T15" fmla="*/ 151 h 167"/>
                <a:gd name="T16" fmla="*/ 249 w 274"/>
                <a:gd name="T17" fmla="*/ 156 h 167"/>
                <a:gd name="T18" fmla="*/ 245 w 274"/>
                <a:gd name="T19" fmla="*/ 159 h 167"/>
                <a:gd name="T20" fmla="*/ 239 w 274"/>
                <a:gd name="T21" fmla="*/ 163 h 167"/>
                <a:gd name="T22" fmla="*/ 233 w 274"/>
                <a:gd name="T23" fmla="*/ 164 h 167"/>
                <a:gd name="T24" fmla="*/ 222 w 274"/>
                <a:gd name="T25" fmla="*/ 167 h 167"/>
                <a:gd name="T26" fmla="*/ 222 w 274"/>
                <a:gd name="T27" fmla="*/ 167 h 167"/>
                <a:gd name="T28" fmla="*/ 0 w 274"/>
                <a:gd name="T29" fmla="*/ 156 h 167"/>
                <a:gd name="T30" fmla="*/ 0 w 274"/>
                <a:gd name="T31" fmla="*/ 156 h 167"/>
                <a:gd name="T32" fmla="*/ 1 w 274"/>
                <a:gd name="T33" fmla="*/ 0 h 167"/>
                <a:gd name="T34" fmla="*/ 1 w 274"/>
                <a:gd name="T35"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4" h="167">
                  <a:moveTo>
                    <a:pt x="1" y="0"/>
                  </a:moveTo>
                  <a:lnTo>
                    <a:pt x="1" y="0"/>
                  </a:lnTo>
                  <a:lnTo>
                    <a:pt x="274" y="0"/>
                  </a:lnTo>
                  <a:lnTo>
                    <a:pt x="274" y="0"/>
                  </a:lnTo>
                  <a:lnTo>
                    <a:pt x="257" y="140"/>
                  </a:lnTo>
                  <a:lnTo>
                    <a:pt x="257" y="140"/>
                  </a:lnTo>
                  <a:lnTo>
                    <a:pt x="256" y="145"/>
                  </a:lnTo>
                  <a:lnTo>
                    <a:pt x="253" y="151"/>
                  </a:lnTo>
                  <a:lnTo>
                    <a:pt x="249" y="156"/>
                  </a:lnTo>
                  <a:lnTo>
                    <a:pt x="245" y="159"/>
                  </a:lnTo>
                  <a:lnTo>
                    <a:pt x="239" y="163"/>
                  </a:lnTo>
                  <a:lnTo>
                    <a:pt x="233" y="164"/>
                  </a:lnTo>
                  <a:lnTo>
                    <a:pt x="222" y="167"/>
                  </a:lnTo>
                  <a:lnTo>
                    <a:pt x="222" y="167"/>
                  </a:lnTo>
                  <a:lnTo>
                    <a:pt x="0" y="156"/>
                  </a:lnTo>
                  <a:lnTo>
                    <a:pt x="0" y="156"/>
                  </a:lnTo>
                  <a:lnTo>
                    <a:pt x="1" y="0"/>
                  </a:ln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33"/>
            <p:cNvSpPr/>
            <p:nvPr/>
          </p:nvSpPr>
          <p:spPr bwMode="auto">
            <a:xfrm>
              <a:off x="3128963" y="5083175"/>
              <a:ext cx="428625" cy="265113"/>
            </a:xfrm>
            <a:custGeom>
              <a:avLst/>
              <a:gdLst>
                <a:gd name="T0" fmla="*/ 0 w 270"/>
                <a:gd name="T1" fmla="*/ 0 h 167"/>
                <a:gd name="T2" fmla="*/ 0 w 270"/>
                <a:gd name="T3" fmla="*/ 0 h 167"/>
                <a:gd name="T4" fmla="*/ 270 w 270"/>
                <a:gd name="T5" fmla="*/ 0 h 167"/>
                <a:gd name="T6" fmla="*/ 270 w 270"/>
                <a:gd name="T7" fmla="*/ 0 h 167"/>
                <a:gd name="T8" fmla="*/ 253 w 270"/>
                <a:gd name="T9" fmla="*/ 140 h 167"/>
                <a:gd name="T10" fmla="*/ 253 w 270"/>
                <a:gd name="T11" fmla="*/ 140 h 167"/>
                <a:gd name="T12" fmla="*/ 252 w 270"/>
                <a:gd name="T13" fmla="*/ 145 h 167"/>
                <a:gd name="T14" fmla="*/ 249 w 270"/>
                <a:gd name="T15" fmla="*/ 151 h 167"/>
                <a:gd name="T16" fmla="*/ 245 w 270"/>
                <a:gd name="T17" fmla="*/ 155 h 167"/>
                <a:gd name="T18" fmla="*/ 241 w 270"/>
                <a:gd name="T19" fmla="*/ 159 h 167"/>
                <a:gd name="T20" fmla="*/ 235 w 270"/>
                <a:gd name="T21" fmla="*/ 163 h 167"/>
                <a:gd name="T22" fmla="*/ 230 w 270"/>
                <a:gd name="T23" fmla="*/ 164 h 167"/>
                <a:gd name="T24" fmla="*/ 219 w 270"/>
                <a:gd name="T25" fmla="*/ 167 h 167"/>
                <a:gd name="T26" fmla="*/ 219 w 270"/>
                <a:gd name="T27" fmla="*/ 167 h 167"/>
                <a:gd name="T28" fmla="*/ 0 w 270"/>
                <a:gd name="T29" fmla="*/ 156 h 167"/>
                <a:gd name="T30" fmla="*/ 0 w 270"/>
                <a:gd name="T31" fmla="*/ 156 h 167"/>
                <a:gd name="T32" fmla="*/ 0 w 270"/>
                <a:gd name="T33" fmla="*/ 0 h 167"/>
                <a:gd name="T34" fmla="*/ 0 w 270"/>
                <a:gd name="T35"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0" h="167">
                  <a:moveTo>
                    <a:pt x="0" y="0"/>
                  </a:moveTo>
                  <a:lnTo>
                    <a:pt x="0" y="0"/>
                  </a:lnTo>
                  <a:lnTo>
                    <a:pt x="270" y="0"/>
                  </a:lnTo>
                  <a:lnTo>
                    <a:pt x="270" y="0"/>
                  </a:lnTo>
                  <a:lnTo>
                    <a:pt x="253" y="140"/>
                  </a:lnTo>
                  <a:lnTo>
                    <a:pt x="253" y="140"/>
                  </a:lnTo>
                  <a:lnTo>
                    <a:pt x="252" y="145"/>
                  </a:lnTo>
                  <a:lnTo>
                    <a:pt x="249" y="151"/>
                  </a:lnTo>
                  <a:lnTo>
                    <a:pt x="245" y="155"/>
                  </a:lnTo>
                  <a:lnTo>
                    <a:pt x="241" y="159"/>
                  </a:lnTo>
                  <a:lnTo>
                    <a:pt x="235" y="163"/>
                  </a:lnTo>
                  <a:lnTo>
                    <a:pt x="230" y="164"/>
                  </a:lnTo>
                  <a:lnTo>
                    <a:pt x="219" y="167"/>
                  </a:lnTo>
                  <a:lnTo>
                    <a:pt x="219" y="167"/>
                  </a:lnTo>
                  <a:lnTo>
                    <a:pt x="0" y="156"/>
                  </a:lnTo>
                  <a:lnTo>
                    <a:pt x="0" y="156"/>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34"/>
            <p:cNvSpPr/>
            <p:nvPr/>
          </p:nvSpPr>
          <p:spPr bwMode="auto">
            <a:xfrm>
              <a:off x="3135313" y="5083175"/>
              <a:ext cx="422275" cy="265113"/>
            </a:xfrm>
            <a:custGeom>
              <a:avLst/>
              <a:gdLst>
                <a:gd name="T0" fmla="*/ 0 w 266"/>
                <a:gd name="T1" fmla="*/ 0 h 167"/>
                <a:gd name="T2" fmla="*/ 0 w 266"/>
                <a:gd name="T3" fmla="*/ 0 h 167"/>
                <a:gd name="T4" fmla="*/ 266 w 266"/>
                <a:gd name="T5" fmla="*/ 0 h 167"/>
                <a:gd name="T6" fmla="*/ 266 w 266"/>
                <a:gd name="T7" fmla="*/ 0 h 167"/>
                <a:gd name="T8" fmla="*/ 249 w 266"/>
                <a:gd name="T9" fmla="*/ 140 h 167"/>
                <a:gd name="T10" fmla="*/ 249 w 266"/>
                <a:gd name="T11" fmla="*/ 140 h 167"/>
                <a:gd name="T12" fmla="*/ 248 w 266"/>
                <a:gd name="T13" fmla="*/ 145 h 167"/>
                <a:gd name="T14" fmla="*/ 245 w 266"/>
                <a:gd name="T15" fmla="*/ 151 h 167"/>
                <a:gd name="T16" fmla="*/ 241 w 266"/>
                <a:gd name="T17" fmla="*/ 155 h 167"/>
                <a:gd name="T18" fmla="*/ 237 w 266"/>
                <a:gd name="T19" fmla="*/ 159 h 167"/>
                <a:gd name="T20" fmla="*/ 226 w 266"/>
                <a:gd name="T21" fmla="*/ 164 h 167"/>
                <a:gd name="T22" fmla="*/ 215 w 266"/>
                <a:gd name="T23" fmla="*/ 167 h 167"/>
                <a:gd name="T24" fmla="*/ 215 w 266"/>
                <a:gd name="T25" fmla="*/ 167 h 167"/>
                <a:gd name="T26" fmla="*/ 0 w 266"/>
                <a:gd name="T27" fmla="*/ 155 h 167"/>
                <a:gd name="T28" fmla="*/ 0 w 266"/>
                <a:gd name="T29" fmla="*/ 155 h 167"/>
                <a:gd name="T30" fmla="*/ 0 w 266"/>
                <a:gd name="T31" fmla="*/ 0 h 167"/>
                <a:gd name="T32" fmla="*/ 0 w 266"/>
                <a:gd name="T33"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 h="167">
                  <a:moveTo>
                    <a:pt x="0" y="0"/>
                  </a:moveTo>
                  <a:lnTo>
                    <a:pt x="0" y="0"/>
                  </a:lnTo>
                  <a:lnTo>
                    <a:pt x="266" y="0"/>
                  </a:lnTo>
                  <a:lnTo>
                    <a:pt x="266" y="0"/>
                  </a:lnTo>
                  <a:lnTo>
                    <a:pt x="249" y="140"/>
                  </a:lnTo>
                  <a:lnTo>
                    <a:pt x="249" y="140"/>
                  </a:lnTo>
                  <a:lnTo>
                    <a:pt x="248" y="145"/>
                  </a:lnTo>
                  <a:lnTo>
                    <a:pt x="245" y="151"/>
                  </a:lnTo>
                  <a:lnTo>
                    <a:pt x="241" y="155"/>
                  </a:lnTo>
                  <a:lnTo>
                    <a:pt x="237" y="159"/>
                  </a:lnTo>
                  <a:lnTo>
                    <a:pt x="226" y="164"/>
                  </a:lnTo>
                  <a:lnTo>
                    <a:pt x="215" y="167"/>
                  </a:lnTo>
                  <a:lnTo>
                    <a:pt x="215" y="167"/>
                  </a:lnTo>
                  <a:lnTo>
                    <a:pt x="0" y="155"/>
                  </a:lnTo>
                  <a:lnTo>
                    <a:pt x="0" y="155"/>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35"/>
            <p:cNvSpPr/>
            <p:nvPr/>
          </p:nvSpPr>
          <p:spPr bwMode="auto">
            <a:xfrm>
              <a:off x="3138488" y="5083175"/>
              <a:ext cx="419100" cy="265113"/>
            </a:xfrm>
            <a:custGeom>
              <a:avLst/>
              <a:gdLst>
                <a:gd name="T0" fmla="*/ 2 w 264"/>
                <a:gd name="T1" fmla="*/ 0 h 167"/>
                <a:gd name="T2" fmla="*/ 2 w 264"/>
                <a:gd name="T3" fmla="*/ 0 h 167"/>
                <a:gd name="T4" fmla="*/ 264 w 264"/>
                <a:gd name="T5" fmla="*/ 0 h 167"/>
                <a:gd name="T6" fmla="*/ 264 w 264"/>
                <a:gd name="T7" fmla="*/ 0 h 167"/>
                <a:gd name="T8" fmla="*/ 247 w 264"/>
                <a:gd name="T9" fmla="*/ 140 h 167"/>
                <a:gd name="T10" fmla="*/ 247 w 264"/>
                <a:gd name="T11" fmla="*/ 140 h 167"/>
                <a:gd name="T12" fmla="*/ 246 w 264"/>
                <a:gd name="T13" fmla="*/ 145 h 167"/>
                <a:gd name="T14" fmla="*/ 243 w 264"/>
                <a:gd name="T15" fmla="*/ 151 h 167"/>
                <a:gd name="T16" fmla="*/ 239 w 264"/>
                <a:gd name="T17" fmla="*/ 155 h 167"/>
                <a:gd name="T18" fmla="*/ 235 w 264"/>
                <a:gd name="T19" fmla="*/ 159 h 167"/>
                <a:gd name="T20" fmla="*/ 224 w 264"/>
                <a:gd name="T21" fmla="*/ 164 h 167"/>
                <a:gd name="T22" fmla="*/ 213 w 264"/>
                <a:gd name="T23" fmla="*/ 167 h 167"/>
                <a:gd name="T24" fmla="*/ 213 w 264"/>
                <a:gd name="T25" fmla="*/ 167 h 167"/>
                <a:gd name="T26" fmla="*/ 0 w 264"/>
                <a:gd name="T27" fmla="*/ 153 h 167"/>
                <a:gd name="T28" fmla="*/ 0 w 264"/>
                <a:gd name="T29" fmla="*/ 153 h 167"/>
                <a:gd name="T30" fmla="*/ 2 w 264"/>
                <a:gd name="T31" fmla="*/ 0 h 167"/>
                <a:gd name="T32" fmla="*/ 2 w 264"/>
                <a:gd name="T33"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4" h="167">
                  <a:moveTo>
                    <a:pt x="2" y="0"/>
                  </a:moveTo>
                  <a:lnTo>
                    <a:pt x="2" y="0"/>
                  </a:lnTo>
                  <a:lnTo>
                    <a:pt x="264" y="0"/>
                  </a:lnTo>
                  <a:lnTo>
                    <a:pt x="264" y="0"/>
                  </a:lnTo>
                  <a:lnTo>
                    <a:pt x="247" y="140"/>
                  </a:lnTo>
                  <a:lnTo>
                    <a:pt x="247" y="140"/>
                  </a:lnTo>
                  <a:lnTo>
                    <a:pt x="246" y="145"/>
                  </a:lnTo>
                  <a:lnTo>
                    <a:pt x="243" y="151"/>
                  </a:lnTo>
                  <a:lnTo>
                    <a:pt x="239" y="155"/>
                  </a:lnTo>
                  <a:lnTo>
                    <a:pt x="235" y="159"/>
                  </a:lnTo>
                  <a:lnTo>
                    <a:pt x="224" y="164"/>
                  </a:lnTo>
                  <a:lnTo>
                    <a:pt x="213" y="167"/>
                  </a:lnTo>
                  <a:lnTo>
                    <a:pt x="213" y="167"/>
                  </a:lnTo>
                  <a:lnTo>
                    <a:pt x="0" y="153"/>
                  </a:lnTo>
                  <a:lnTo>
                    <a:pt x="0" y="153"/>
                  </a:lnTo>
                  <a:lnTo>
                    <a:pt x="2" y="0"/>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36"/>
            <p:cNvSpPr/>
            <p:nvPr/>
          </p:nvSpPr>
          <p:spPr bwMode="auto">
            <a:xfrm>
              <a:off x="3144838" y="5083175"/>
              <a:ext cx="412750" cy="265113"/>
            </a:xfrm>
            <a:custGeom>
              <a:avLst/>
              <a:gdLst>
                <a:gd name="T0" fmla="*/ 2 w 260"/>
                <a:gd name="T1" fmla="*/ 0 h 167"/>
                <a:gd name="T2" fmla="*/ 2 w 260"/>
                <a:gd name="T3" fmla="*/ 0 h 167"/>
                <a:gd name="T4" fmla="*/ 260 w 260"/>
                <a:gd name="T5" fmla="*/ 0 h 167"/>
                <a:gd name="T6" fmla="*/ 260 w 260"/>
                <a:gd name="T7" fmla="*/ 0 h 167"/>
                <a:gd name="T8" fmla="*/ 243 w 260"/>
                <a:gd name="T9" fmla="*/ 140 h 167"/>
                <a:gd name="T10" fmla="*/ 243 w 260"/>
                <a:gd name="T11" fmla="*/ 140 h 167"/>
                <a:gd name="T12" fmla="*/ 242 w 260"/>
                <a:gd name="T13" fmla="*/ 145 h 167"/>
                <a:gd name="T14" fmla="*/ 239 w 260"/>
                <a:gd name="T15" fmla="*/ 151 h 167"/>
                <a:gd name="T16" fmla="*/ 235 w 260"/>
                <a:gd name="T17" fmla="*/ 155 h 167"/>
                <a:gd name="T18" fmla="*/ 231 w 260"/>
                <a:gd name="T19" fmla="*/ 159 h 167"/>
                <a:gd name="T20" fmla="*/ 220 w 260"/>
                <a:gd name="T21" fmla="*/ 164 h 167"/>
                <a:gd name="T22" fmla="*/ 209 w 260"/>
                <a:gd name="T23" fmla="*/ 167 h 167"/>
                <a:gd name="T24" fmla="*/ 209 w 260"/>
                <a:gd name="T25" fmla="*/ 167 h 167"/>
                <a:gd name="T26" fmla="*/ 0 w 260"/>
                <a:gd name="T27" fmla="*/ 152 h 167"/>
                <a:gd name="T28" fmla="*/ 0 w 260"/>
                <a:gd name="T29" fmla="*/ 152 h 167"/>
                <a:gd name="T30" fmla="*/ 2 w 260"/>
                <a:gd name="T31" fmla="*/ 0 h 167"/>
                <a:gd name="T32" fmla="*/ 2 w 260"/>
                <a:gd name="T33"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0" h="167">
                  <a:moveTo>
                    <a:pt x="2" y="0"/>
                  </a:moveTo>
                  <a:lnTo>
                    <a:pt x="2" y="0"/>
                  </a:lnTo>
                  <a:lnTo>
                    <a:pt x="260" y="0"/>
                  </a:lnTo>
                  <a:lnTo>
                    <a:pt x="260" y="0"/>
                  </a:lnTo>
                  <a:lnTo>
                    <a:pt x="243" y="140"/>
                  </a:lnTo>
                  <a:lnTo>
                    <a:pt x="243" y="140"/>
                  </a:lnTo>
                  <a:lnTo>
                    <a:pt x="242" y="145"/>
                  </a:lnTo>
                  <a:lnTo>
                    <a:pt x="239" y="151"/>
                  </a:lnTo>
                  <a:lnTo>
                    <a:pt x="235" y="155"/>
                  </a:lnTo>
                  <a:lnTo>
                    <a:pt x="231" y="159"/>
                  </a:lnTo>
                  <a:lnTo>
                    <a:pt x="220" y="164"/>
                  </a:lnTo>
                  <a:lnTo>
                    <a:pt x="209" y="167"/>
                  </a:lnTo>
                  <a:lnTo>
                    <a:pt x="209" y="167"/>
                  </a:lnTo>
                  <a:lnTo>
                    <a:pt x="0" y="152"/>
                  </a:lnTo>
                  <a:lnTo>
                    <a:pt x="0" y="152"/>
                  </a:lnTo>
                  <a:lnTo>
                    <a:pt x="2" y="0"/>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37"/>
            <p:cNvSpPr/>
            <p:nvPr/>
          </p:nvSpPr>
          <p:spPr bwMode="auto">
            <a:xfrm>
              <a:off x="3152776" y="5083175"/>
              <a:ext cx="404813" cy="265113"/>
            </a:xfrm>
            <a:custGeom>
              <a:avLst/>
              <a:gdLst>
                <a:gd name="T0" fmla="*/ 1 w 255"/>
                <a:gd name="T1" fmla="*/ 0 h 167"/>
                <a:gd name="T2" fmla="*/ 1 w 255"/>
                <a:gd name="T3" fmla="*/ 0 h 167"/>
                <a:gd name="T4" fmla="*/ 255 w 255"/>
                <a:gd name="T5" fmla="*/ 0 h 167"/>
                <a:gd name="T6" fmla="*/ 255 w 255"/>
                <a:gd name="T7" fmla="*/ 0 h 167"/>
                <a:gd name="T8" fmla="*/ 238 w 255"/>
                <a:gd name="T9" fmla="*/ 140 h 167"/>
                <a:gd name="T10" fmla="*/ 238 w 255"/>
                <a:gd name="T11" fmla="*/ 140 h 167"/>
                <a:gd name="T12" fmla="*/ 237 w 255"/>
                <a:gd name="T13" fmla="*/ 145 h 167"/>
                <a:gd name="T14" fmla="*/ 234 w 255"/>
                <a:gd name="T15" fmla="*/ 151 h 167"/>
                <a:gd name="T16" fmla="*/ 230 w 255"/>
                <a:gd name="T17" fmla="*/ 155 h 167"/>
                <a:gd name="T18" fmla="*/ 226 w 255"/>
                <a:gd name="T19" fmla="*/ 159 h 167"/>
                <a:gd name="T20" fmla="*/ 215 w 255"/>
                <a:gd name="T21" fmla="*/ 164 h 167"/>
                <a:gd name="T22" fmla="*/ 205 w 255"/>
                <a:gd name="T23" fmla="*/ 167 h 167"/>
                <a:gd name="T24" fmla="*/ 205 w 255"/>
                <a:gd name="T25" fmla="*/ 167 h 167"/>
                <a:gd name="T26" fmla="*/ 0 w 255"/>
                <a:gd name="T27" fmla="*/ 151 h 167"/>
                <a:gd name="T28" fmla="*/ 0 w 255"/>
                <a:gd name="T29" fmla="*/ 151 h 167"/>
                <a:gd name="T30" fmla="*/ 1 w 255"/>
                <a:gd name="T31" fmla="*/ 0 h 167"/>
                <a:gd name="T32" fmla="*/ 1 w 255"/>
                <a:gd name="T33"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5" h="167">
                  <a:moveTo>
                    <a:pt x="1" y="0"/>
                  </a:moveTo>
                  <a:lnTo>
                    <a:pt x="1" y="0"/>
                  </a:lnTo>
                  <a:lnTo>
                    <a:pt x="255" y="0"/>
                  </a:lnTo>
                  <a:lnTo>
                    <a:pt x="255" y="0"/>
                  </a:lnTo>
                  <a:lnTo>
                    <a:pt x="238" y="140"/>
                  </a:lnTo>
                  <a:lnTo>
                    <a:pt x="238" y="140"/>
                  </a:lnTo>
                  <a:lnTo>
                    <a:pt x="237" y="145"/>
                  </a:lnTo>
                  <a:lnTo>
                    <a:pt x="234" y="151"/>
                  </a:lnTo>
                  <a:lnTo>
                    <a:pt x="230" y="155"/>
                  </a:lnTo>
                  <a:lnTo>
                    <a:pt x="226" y="159"/>
                  </a:lnTo>
                  <a:lnTo>
                    <a:pt x="215" y="164"/>
                  </a:lnTo>
                  <a:lnTo>
                    <a:pt x="205" y="167"/>
                  </a:lnTo>
                  <a:lnTo>
                    <a:pt x="205" y="167"/>
                  </a:lnTo>
                  <a:lnTo>
                    <a:pt x="0" y="151"/>
                  </a:lnTo>
                  <a:lnTo>
                    <a:pt x="0" y="151"/>
                  </a:lnTo>
                  <a:lnTo>
                    <a:pt x="1" y="0"/>
                  </a:ln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38"/>
            <p:cNvSpPr/>
            <p:nvPr/>
          </p:nvSpPr>
          <p:spPr bwMode="auto">
            <a:xfrm>
              <a:off x="3159126" y="5083175"/>
              <a:ext cx="398463" cy="265113"/>
            </a:xfrm>
            <a:custGeom>
              <a:avLst/>
              <a:gdLst>
                <a:gd name="T0" fmla="*/ 1 w 251"/>
                <a:gd name="T1" fmla="*/ 0 h 167"/>
                <a:gd name="T2" fmla="*/ 1 w 251"/>
                <a:gd name="T3" fmla="*/ 0 h 167"/>
                <a:gd name="T4" fmla="*/ 251 w 251"/>
                <a:gd name="T5" fmla="*/ 0 h 167"/>
                <a:gd name="T6" fmla="*/ 251 w 251"/>
                <a:gd name="T7" fmla="*/ 0 h 167"/>
                <a:gd name="T8" fmla="*/ 234 w 251"/>
                <a:gd name="T9" fmla="*/ 140 h 167"/>
                <a:gd name="T10" fmla="*/ 234 w 251"/>
                <a:gd name="T11" fmla="*/ 140 h 167"/>
                <a:gd name="T12" fmla="*/ 233 w 251"/>
                <a:gd name="T13" fmla="*/ 145 h 167"/>
                <a:gd name="T14" fmla="*/ 230 w 251"/>
                <a:gd name="T15" fmla="*/ 151 h 167"/>
                <a:gd name="T16" fmla="*/ 226 w 251"/>
                <a:gd name="T17" fmla="*/ 155 h 167"/>
                <a:gd name="T18" fmla="*/ 222 w 251"/>
                <a:gd name="T19" fmla="*/ 159 h 167"/>
                <a:gd name="T20" fmla="*/ 212 w 251"/>
                <a:gd name="T21" fmla="*/ 164 h 167"/>
                <a:gd name="T22" fmla="*/ 201 w 251"/>
                <a:gd name="T23" fmla="*/ 167 h 167"/>
                <a:gd name="T24" fmla="*/ 201 w 251"/>
                <a:gd name="T25" fmla="*/ 167 h 167"/>
                <a:gd name="T26" fmla="*/ 0 w 251"/>
                <a:gd name="T27" fmla="*/ 149 h 167"/>
                <a:gd name="T28" fmla="*/ 0 w 251"/>
                <a:gd name="T29" fmla="*/ 149 h 167"/>
                <a:gd name="T30" fmla="*/ 1 w 251"/>
                <a:gd name="T31" fmla="*/ 0 h 167"/>
                <a:gd name="T32" fmla="*/ 1 w 251"/>
                <a:gd name="T33"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1" h="167">
                  <a:moveTo>
                    <a:pt x="1" y="0"/>
                  </a:moveTo>
                  <a:lnTo>
                    <a:pt x="1" y="0"/>
                  </a:lnTo>
                  <a:lnTo>
                    <a:pt x="251" y="0"/>
                  </a:lnTo>
                  <a:lnTo>
                    <a:pt x="251" y="0"/>
                  </a:lnTo>
                  <a:lnTo>
                    <a:pt x="234" y="140"/>
                  </a:lnTo>
                  <a:lnTo>
                    <a:pt x="234" y="140"/>
                  </a:lnTo>
                  <a:lnTo>
                    <a:pt x="233" y="145"/>
                  </a:lnTo>
                  <a:lnTo>
                    <a:pt x="230" y="151"/>
                  </a:lnTo>
                  <a:lnTo>
                    <a:pt x="226" y="155"/>
                  </a:lnTo>
                  <a:lnTo>
                    <a:pt x="222" y="159"/>
                  </a:lnTo>
                  <a:lnTo>
                    <a:pt x="212" y="164"/>
                  </a:lnTo>
                  <a:lnTo>
                    <a:pt x="201" y="167"/>
                  </a:lnTo>
                  <a:lnTo>
                    <a:pt x="201" y="167"/>
                  </a:lnTo>
                  <a:lnTo>
                    <a:pt x="0" y="149"/>
                  </a:lnTo>
                  <a:lnTo>
                    <a:pt x="0" y="149"/>
                  </a:lnTo>
                  <a:lnTo>
                    <a:pt x="1" y="0"/>
                  </a:ln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39"/>
            <p:cNvSpPr/>
            <p:nvPr/>
          </p:nvSpPr>
          <p:spPr bwMode="auto">
            <a:xfrm>
              <a:off x="3162301" y="5083175"/>
              <a:ext cx="395288" cy="263525"/>
            </a:xfrm>
            <a:custGeom>
              <a:avLst/>
              <a:gdLst>
                <a:gd name="T0" fmla="*/ 2 w 249"/>
                <a:gd name="T1" fmla="*/ 0 h 166"/>
                <a:gd name="T2" fmla="*/ 2 w 249"/>
                <a:gd name="T3" fmla="*/ 0 h 166"/>
                <a:gd name="T4" fmla="*/ 249 w 249"/>
                <a:gd name="T5" fmla="*/ 0 h 166"/>
                <a:gd name="T6" fmla="*/ 249 w 249"/>
                <a:gd name="T7" fmla="*/ 0 h 166"/>
                <a:gd name="T8" fmla="*/ 232 w 249"/>
                <a:gd name="T9" fmla="*/ 140 h 166"/>
                <a:gd name="T10" fmla="*/ 232 w 249"/>
                <a:gd name="T11" fmla="*/ 140 h 166"/>
                <a:gd name="T12" fmla="*/ 231 w 249"/>
                <a:gd name="T13" fmla="*/ 145 h 166"/>
                <a:gd name="T14" fmla="*/ 228 w 249"/>
                <a:gd name="T15" fmla="*/ 151 h 166"/>
                <a:gd name="T16" fmla="*/ 225 w 249"/>
                <a:gd name="T17" fmla="*/ 155 h 166"/>
                <a:gd name="T18" fmla="*/ 220 w 249"/>
                <a:gd name="T19" fmla="*/ 159 h 166"/>
                <a:gd name="T20" fmla="*/ 210 w 249"/>
                <a:gd name="T21" fmla="*/ 164 h 166"/>
                <a:gd name="T22" fmla="*/ 199 w 249"/>
                <a:gd name="T23" fmla="*/ 166 h 166"/>
                <a:gd name="T24" fmla="*/ 199 w 249"/>
                <a:gd name="T25" fmla="*/ 166 h 166"/>
                <a:gd name="T26" fmla="*/ 0 w 249"/>
                <a:gd name="T27" fmla="*/ 148 h 166"/>
                <a:gd name="T28" fmla="*/ 0 w 249"/>
                <a:gd name="T29" fmla="*/ 148 h 166"/>
                <a:gd name="T30" fmla="*/ 2 w 249"/>
                <a:gd name="T31" fmla="*/ 0 h 166"/>
                <a:gd name="T32" fmla="*/ 2 w 249"/>
                <a:gd name="T33"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9" h="166">
                  <a:moveTo>
                    <a:pt x="2" y="0"/>
                  </a:moveTo>
                  <a:lnTo>
                    <a:pt x="2" y="0"/>
                  </a:lnTo>
                  <a:lnTo>
                    <a:pt x="249" y="0"/>
                  </a:lnTo>
                  <a:lnTo>
                    <a:pt x="249" y="0"/>
                  </a:lnTo>
                  <a:lnTo>
                    <a:pt x="232" y="140"/>
                  </a:lnTo>
                  <a:lnTo>
                    <a:pt x="232" y="140"/>
                  </a:lnTo>
                  <a:lnTo>
                    <a:pt x="231" y="145"/>
                  </a:lnTo>
                  <a:lnTo>
                    <a:pt x="228" y="151"/>
                  </a:lnTo>
                  <a:lnTo>
                    <a:pt x="225" y="155"/>
                  </a:lnTo>
                  <a:lnTo>
                    <a:pt x="220" y="159"/>
                  </a:lnTo>
                  <a:lnTo>
                    <a:pt x="210" y="164"/>
                  </a:lnTo>
                  <a:lnTo>
                    <a:pt x="199" y="166"/>
                  </a:lnTo>
                  <a:lnTo>
                    <a:pt x="199" y="166"/>
                  </a:lnTo>
                  <a:lnTo>
                    <a:pt x="0" y="148"/>
                  </a:lnTo>
                  <a:lnTo>
                    <a:pt x="0" y="148"/>
                  </a:lnTo>
                  <a:lnTo>
                    <a:pt x="2" y="0"/>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40"/>
            <p:cNvSpPr/>
            <p:nvPr/>
          </p:nvSpPr>
          <p:spPr bwMode="auto">
            <a:xfrm>
              <a:off x="3168651" y="5083175"/>
              <a:ext cx="388938" cy="263525"/>
            </a:xfrm>
            <a:custGeom>
              <a:avLst/>
              <a:gdLst>
                <a:gd name="T0" fmla="*/ 2 w 245"/>
                <a:gd name="T1" fmla="*/ 0 h 166"/>
                <a:gd name="T2" fmla="*/ 2 w 245"/>
                <a:gd name="T3" fmla="*/ 0 h 166"/>
                <a:gd name="T4" fmla="*/ 245 w 245"/>
                <a:gd name="T5" fmla="*/ 0 h 166"/>
                <a:gd name="T6" fmla="*/ 245 w 245"/>
                <a:gd name="T7" fmla="*/ 0 h 166"/>
                <a:gd name="T8" fmla="*/ 228 w 245"/>
                <a:gd name="T9" fmla="*/ 140 h 166"/>
                <a:gd name="T10" fmla="*/ 228 w 245"/>
                <a:gd name="T11" fmla="*/ 140 h 166"/>
                <a:gd name="T12" fmla="*/ 227 w 245"/>
                <a:gd name="T13" fmla="*/ 145 h 166"/>
                <a:gd name="T14" fmla="*/ 224 w 245"/>
                <a:gd name="T15" fmla="*/ 151 h 166"/>
                <a:gd name="T16" fmla="*/ 221 w 245"/>
                <a:gd name="T17" fmla="*/ 155 h 166"/>
                <a:gd name="T18" fmla="*/ 216 w 245"/>
                <a:gd name="T19" fmla="*/ 159 h 166"/>
                <a:gd name="T20" fmla="*/ 206 w 245"/>
                <a:gd name="T21" fmla="*/ 163 h 166"/>
                <a:gd name="T22" fmla="*/ 195 w 245"/>
                <a:gd name="T23" fmla="*/ 166 h 166"/>
                <a:gd name="T24" fmla="*/ 195 w 245"/>
                <a:gd name="T25" fmla="*/ 166 h 166"/>
                <a:gd name="T26" fmla="*/ 0 w 245"/>
                <a:gd name="T27" fmla="*/ 148 h 166"/>
                <a:gd name="T28" fmla="*/ 0 w 245"/>
                <a:gd name="T29" fmla="*/ 148 h 166"/>
                <a:gd name="T30" fmla="*/ 2 w 245"/>
                <a:gd name="T31" fmla="*/ 0 h 166"/>
                <a:gd name="T32" fmla="*/ 2 w 245"/>
                <a:gd name="T33"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5" h="166">
                  <a:moveTo>
                    <a:pt x="2" y="0"/>
                  </a:moveTo>
                  <a:lnTo>
                    <a:pt x="2" y="0"/>
                  </a:lnTo>
                  <a:lnTo>
                    <a:pt x="245" y="0"/>
                  </a:lnTo>
                  <a:lnTo>
                    <a:pt x="245" y="0"/>
                  </a:lnTo>
                  <a:lnTo>
                    <a:pt x="228" y="140"/>
                  </a:lnTo>
                  <a:lnTo>
                    <a:pt x="228" y="140"/>
                  </a:lnTo>
                  <a:lnTo>
                    <a:pt x="227" y="145"/>
                  </a:lnTo>
                  <a:lnTo>
                    <a:pt x="224" y="151"/>
                  </a:lnTo>
                  <a:lnTo>
                    <a:pt x="221" y="155"/>
                  </a:lnTo>
                  <a:lnTo>
                    <a:pt x="216" y="159"/>
                  </a:lnTo>
                  <a:lnTo>
                    <a:pt x="206" y="163"/>
                  </a:lnTo>
                  <a:lnTo>
                    <a:pt x="195" y="166"/>
                  </a:lnTo>
                  <a:lnTo>
                    <a:pt x="195" y="166"/>
                  </a:lnTo>
                  <a:lnTo>
                    <a:pt x="0" y="148"/>
                  </a:lnTo>
                  <a:lnTo>
                    <a:pt x="0" y="148"/>
                  </a:lnTo>
                  <a:lnTo>
                    <a:pt x="2" y="0"/>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41"/>
            <p:cNvSpPr/>
            <p:nvPr/>
          </p:nvSpPr>
          <p:spPr bwMode="auto">
            <a:xfrm>
              <a:off x="3175001" y="5083175"/>
              <a:ext cx="382588" cy="263525"/>
            </a:xfrm>
            <a:custGeom>
              <a:avLst/>
              <a:gdLst>
                <a:gd name="T0" fmla="*/ 2 w 241"/>
                <a:gd name="T1" fmla="*/ 0 h 166"/>
                <a:gd name="T2" fmla="*/ 2 w 241"/>
                <a:gd name="T3" fmla="*/ 0 h 166"/>
                <a:gd name="T4" fmla="*/ 241 w 241"/>
                <a:gd name="T5" fmla="*/ 0 h 166"/>
                <a:gd name="T6" fmla="*/ 241 w 241"/>
                <a:gd name="T7" fmla="*/ 0 h 166"/>
                <a:gd name="T8" fmla="*/ 224 w 241"/>
                <a:gd name="T9" fmla="*/ 140 h 166"/>
                <a:gd name="T10" fmla="*/ 224 w 241"/>
                <a:gd name="T11" fmla="*/ 140 h 166"/>
                <a:gd name="T12" fmla="*/ 223 w 241"/>
                <a:gd name="T13" fmla="*/ 145 h 166"/>
                <a:gd name="T14" fmla="*/ 220 w 241"/>
                <a:gd name="T15" fmla="*/ 151 h 166"/>
                <a:gd name="T16" fmla="*/ 217 w 241"/>
                <a:gd name="T17" fmla="*/ 155 h 166"/>
                <a:gd name="T18" fmla="*/ 212 w 241"/>
                <a:gd name="T19" fmla="*/ 157 h 166"/>
                <a:gd name="T20" fmla="*/ 202 w 241"/>
                <a:gd name="T21" fmla="*/ 163 h 166"/>
                <a:gd name="T22" fmla="*/ 193 w 241"/>
                <a:gd name="T23" fmla="*/ 166 h 166"/>
                <a:gd name="T24" fmla="*/ 193 w 241"/>
                <a:gd name="T25" fmla="*/ 166 h 166"/>
                <a:gd name="T26" fmla="*/ 0 w 241"/>
                <a:gd name="T27" fmla="*/ 147 h 166"/>
                <a:gd name="T28" fmla="*/ 0 w 241"/>
                <a:gd name="T29" fmla="*/ 147 h 166"/>
                <a:gd name="T30" fmla="*/ 2 w 241"/>
                <a:gd name="T31" fmla="*/ 0 h 166"/>
                <a:gd name="T32" fmla="*/ 2 w 241"/>
                <a:gd name="T33"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1" h="166">
                  <a:moveTo>
                    <a:pt x="2" y="0"/>
                  </a:moveTo>
                  <a:lnTo>
                    <a:pt x="2" y="0"/>
                  </a:lnTo>
                  <a:lnTo>
                    <a:pt x="241" y="0"/>
                  </a:lnTo>
                  <a:lnTo>
                    <a:pt x="241" y="0"/>
                  </a:lnTo>
                  <a:lnTo>
                    <a:pt x="224" y="140"/>
                  </a:lnTo>
                  <a:lnTo>
                    <a:pt x="224" y="140"/>
                  </a:lnTo>
                  <a:lnTo>
                    <a:pt x="223" y="145"/>
                  </a:lnTo>
                  <a:lnTo>
                    <a:pt x="220" y="151"/>
                  </a:lnTo>
                  <a:lnTo>
                    <a:pt x="217" y="155"/>
                  </a:lnTo>
                  <a:lnTo>
                    <a:pt x="212" y="157"/>
                  </a:lnTo>
                  <a:lnTo>
                    <a:pt x="202" y="163"/>
                  </a:lnTo>
                  <a:lnTo>
                    <a:pt x="193" y="166"/>
                  </a:lnTo>
                  <a:lnTo>
                    <a:pt x="193" y="166"/>
                  </a:lnTo>
                  <a:lnTo>
                    <a:pt x="0" y="147"/>
                  </a:lnTo>
                  <a:lnTo>
                    <a:pt x="0" y="147"/>
                  </a:lnTo>
                  <a:lnTo>
                    <a:pt x="2" y="0"/>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42"/>
            <p:cNvSpPr/>
            <p:nvPr/>
          </p:nvSpPr>
          <p:spPr bwMode="auto">
            <a:xfrm>
              <a:off x="3182938" y="5083175"/>
              <a:ext cx="374650" cy="263525"/>
            </a:xfrm>
            <a:custGeom>
              <a:avLst/>
              <a:gdLst>
                <a:gd name="T0" fmla="*/ 1 w 236"/>
                <a:gd name="T1" fmla="*/ 0 h 166"/>
                <a:gd name="T2" fmla="*/ 1 w 236"/>
                <a:gd name="T3" fmla="*/ 0 h 166"/>
                <a:gd name="T4" fmla="*/ 236 w 236"/>
                <a:gd name="T5" fmla="*/ 0 h 166"/>
                <a:gd name="T6" fmla="*/ 236 w 236"/>
                <a:gd name="T7" fmla="*/ 0 h 166"/>
                <a:gd name="T8" fmla="*/ 219 w 236"/>
                <a:gd name="T9" fmla="*/ 140 h 166"/>
                <a:gd name="T10" fmla="*/ 219 w 236"/>
                <a:gd name="T11" fmla="*/ 140 h 166"/>
                <a:gd name="T12" fmla="*/ 218 w 236"/>
                <a:gd name="T13" fmla="*/ 145 h 166"/>
                <a:gd name="T14" fmla="*/ 215 w 236"/>
                <a:gd name="T15" fmla="*/ 151 h 166"/>
                <a:gd name="T16" fmla="*/ 212 w 236"/>
                <a:gd name="T17" fmla="*/ 155 h 166"/>
                <a:gd name="T18" fmla="*/ 208 w 236"/>
                <a:gd name="T19" fmla="*/ 157 h 166"/>
                <a:gd name="T20" fmla="*/ 197 w 236"/>
                <a:gd name="T21" fmla="*/ 163 h 166"/>
                <a:gd name="T22" fmla="*/ 188 w 236"/>
                <a:gd name="T23" fmla="*/ 166 h 166"/>
                <a:gd name="T24" fmla="*/ 188 w 236"/>
                <a:gd name="T25" fmla="*/ 166 h 166"/>
                <a:gd name="T26" fmla="*/ 0 w 236"/>
                <a:gd name="T27" fmla="*/ 145 h 166"/>
                <a:gd name="T28" fmla="*/ 0 w 236"/>
                <a:gd name="T29" fmla="*/ 145 h 166"/>
                <a:gd name="T30" fmla="*/ 1 w 236"/>
                <a:gd name="T31" fmla="*/ 0 h 166"/>
                <a:gd name="T32" fmla="*/ 1 w 236"/>
                <a:gd name="T33"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6" h="166">
                  <a:moveTo>
                    <a:pt x="1" y="0"/>
                  </a:moveTo>
                  <a:lnTo>
                    <a:pt x="1" y="0"/>
                  </a:lnTo>
                  <a:lnTo>
                    <a:pt x="236" y="0"/>
                  </a:lnTo>
                  <a:lnTo>
                    <a:pt x="236" y="0"/>
                  </a:lnTo>
                  <a:lnTo>
                    <a:pt x="219" y="140"/>
                  </a:lnTo>
                  <a:lnTo>
                    <a:pt x="219" y="140"/>
                  </a:lnTo>
                  <a:lnTo>
                    <a:pt x="218" y="145"/>
                  </a:lnTo>
                  <a:lnTo>
                    <a:pt x="215" y="151"/>
                  </a:lnTo>
                  <a:lnTo>
                    <a:pt x="212" y="155"/>
                  </a:lnTo>
                  <a:lnTo>
                    <a:pt x="208" y="157"/>
                  </a:lnTo>
                  <a:lnTo>
                    <a:pt x="197" y="163"/>
                  </a:lnTo>
                  <a:lnTo>
                    <a:pt x="188" y="166"/>
                  </a:lnTo>
                  <a:lnTo>
                    <a:pt x="188" y="166"/>
                  </a:lnTo>
                  <a:lnTo>
                    <a:pt x="0" y="145"/>
                  </a:lnTo>
                  <a:lnTo>
                    <a:pt x="0" y="145"/>
                  </a:lnTo>
                  <a:lnTo>
                    <a:pt x="1" y="0"/>
                  </a:ln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43"/>
            <p:cNvSpPr/>
            <p:nvPr/>
          </p:nvSpPr>
          <p:spPr bwMode="auto">
            <a:xfrm>
              <a:off x="3189288" y="5083175"/>
              <a:ext cx="368300" cy="263525"/>
            </a:xfrm>
            <a:custGeom>
              <a:avLst/>
              <a:gdLst>
                <a:gd name="T0" fmla="*/ 1 w 232"/>
                <a:gd name="T1" fmla="*/ 0 h 166"/>
                <a:gd name="T2" fmla="*/ 1 w 232"/>
                <a:gd name="T3" fmla="*/ 0 h 166"/>
                <a:gd name="T4" fmla="*/ 232 w 232"/>
                <a:gd name="T5" fmla="*/ 0 h 166"/>
                <a:gd name="T6" fmla="*/ 232 w 232"/>
                <a:gd name="T7" fmla="*/ 0 h 166"/>
                <a:gd name="T8" fmla="*/ 215 w 232"/>
                <a:gd name="T9" fmla="*/ 140 h 166"/>
                <a:gd name="T10" fmla="*/ 215 w 232"/>
                <a:gd name="T11" fmla="*/ 140 h 166"/>
                <a:gd name="T12" fmla="*/ 214 w 232"/>
                <a:gd name="T13" fmla="*/ 145 h 166"/>
                <a:gd name="T14" fmla="*/ 211 w 232"/>
                <a:gd name="T15" fmla="*/ 151 h 166"/>
                <a:gd name="T16" fmla="*/ 208 w 232"/>
                <a:gd name="T17" fmla="*/ 155 h 166"/>
                <a:gd name="T18" fmla="*/ 204 w 232"/>
                <a:gd name="T19" fmla="*/ 157 h 166"/>
                <a:gd name="T20" fmla="*/ 195 w 232"/>
                <a:gd name="T21" fmla="*/ 163 h 166"/>
                <a:gd name="T22" fmla="*/ 184 w 232"/>
                <a:gd name="T23" fmla="*/ 166 h 166"/>
                <a:gd name="T24" fmla="*/ 184 w 232"/>
                <a:gd name="T25" fmla="*/ 166 h 166"/>
                <a:gd name="T26" fmla="*/ 0 w 232"/>
                <a:gd name="T27" fmla="*/ 144 h 166"/>
                <a:gd name="T28" fmla="*/ 0 w 232"/>
                <a:gd name="T29" fmla="*/ 144 h 166"/>
                <a:gd name="T30" fmla="*/ 1 w 232"/>
                <a:gd name="T31" fmla="*/ 0 h 166"/>
                <a:gd name="T32" fmla="*/ 1 w 232"/>
                <a:gd name="T33"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2" h="166">
                  <a:moveTo>
                    <a:pt x="1" y="0"/>
                  </a:moveTo>
                  <a:lnTo>
                    <a:pt x="1" y="0"/>
                  </a:lnTo>
                  <a:lnTo>
                    <a:pt x="232" y="0"/>
                  </a:lnTo>
                  <a:lnTo>
                    <a:pt x="232" y="0"/>
                  </a:lnTo>
                  <a:lnTo>
                    <a:pt x="215" y="140"/>
                  </a:lnTo>
                  <a:lnTo>
                    <a:pt x="215" y="140"/>
                  </a:lnTo>
                  <a:lnTo>
                    <a:pt x="214" y="145"/>
                  </a:lnTo>
                  <a:lnTo>
                    <a:pt x="211" y="151"/>
                  </a:lnTo>
                  <a:lnTo>
                    <a:pt x="208" y="155"/>
                  </a:lnTo>
                  <a:lnTo>
                    <a:pt x="204" y="157"/>
                  </a:lnTo>
                  <a:lnTo>
                    <a:pt x="195" y="163"/>
                  </a:lnTo>
                  <a:lnTo>
                    <a:pt x="184" y="166"/>
                  </a:lnTo>
                  <a:lnTo>
                    <a:pt x="184" y="166"/>
                  </a:lnTo>
                  <a:lnTo>
                    <a:pt x="0" y="144"/>
                  </a:lnTo>
                  <a:lnTo>
                    <a:pt x="0" y="144"/>
                  </a:lnTo>
                  <a:lnTo>
                    <a:pt x="1" y="0"/>
                  </a:ln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44"/>
            <p:cNvSpPr/>
            <p:nvPr/>
          </p:nvSpPr>
          <p:spPr bwMode="auto">
            <a:xfrm>
              <a:off x="3192463" y="5083175"/>
              <a:ext cx="365125" cy="263525"/>
            </a:xfrm>
            <a:custGeom>
              <a:avLst/>
              <a:gdLst>
                <a:gd name="T0" fmla="*/ 3 w 230"/>
                <a:gd name="T1" fmla="*/ 0 h 166"/>
                <a:gd name="T2" fmla="*/ 3 w 230"/>
                <a:gd name="T3" fmla="*/ 0 h 166"/>
                <a:gd name="T4" fmla="*/ 230 w 230"/>
                <a:gd name="T5" fmla="*/ 0 h 166"/>
                <a:gd name="T6" fmla="*/ 230 w 230"/>
                <a:gd name="T7" fmla="*/ 0 h 166"/>
                <a:gd name="T8" fmla="*/ 213 w 230"/>
                <a:gd name="T9" fmla="*/ 140 h 166"/>
                <a:gd name="T10" fmla="*/ 213 w 230"/>
                <a:gd name="T11" fmla="*/ 140 h 166"/>
                <a:gd name="T12" fmla="*/ 212 w 230"/>
                <a:gd name="T13" fmla="*/ 145 h 166"/>
                <a:gd name="T14" fmla="*/ 209 w 230"/>
                <a:gd name="T15" fmla="*/ 149 h 166"/>
                <a:gd name="T16" fmla="*/ 206 w 230"/>
                <a:gd name="T17" fmla="*/ 153 h 166"/>
                <a:gd name="T18" fmla="*/ 202 w 230"/>
                <a:gd name="T19" fmla="*/ 157 h 166"/>
                <a:gd name="T20" fmla="*/ 193 w 230"/>
                <a:gd name="T21" fmla="*/ 163 h 166"/>
                <a:gd name="T22" fmla="*/ 183 w 230"/>
                <a:gd name="T23" fmla="*/ 166 h 166"/>
                <a:gd name="T24" fmla="*/ 183 w 230"/>
                <a:gd name="T25" fmla="*/ 166 h 166"/>
                <a:gd name="T26" fmla="*/ 0 w 230"/>
                <a:gd name="T27" fmla="*/ 143 h 166"/>
                <a:gd name="T28" fmla="*/ 0 w 230"/>
                <a:gd name="T29" fmla="*/ 143 h 166"/>
                <a:gd name="T30" fmla="*/ 3 w 230"/>
                <a:gd name="T31" fmla="*/ 0 h 166"/>
                <a:gd name="T32" fmla="*/ 3 w 230"/>
                <a:gd name="T33"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0" h="166">
                  <a:moveTo>
                    <a:pt x="3" y="0"/>
                  </a:moveTo>
                  <a:lnTo>
                    <a:pt x="3" y="0"/>
                  </a:lnTo>
                  <a:lnTo>
                    <a:pt x="230" y="0"/>
                  </a:lnTo>
                  <a:lnTo>
                    <a:pt x="230" y="0"/>
                  </a:lnTo>
                  <a:lnTo>
                    <a:pt x="213" y="140"/>
                  </a:lnTo>
                  <a:lnTo>
                    <a:pt x="213" y="140"/>
                  </a:lnTo>
                  <a:lnTo>
                    <a:pt x="212" y="145"/>
                  </a:lnTo>
                  <a:lnTo>
                    <a:pt x="209" y="149"/>
                  </a:lnTo>
                  <a:lnTo>
                    <a:pt x="206" y="153"/>
                  </a:lnTo>
                  <a:lnTo>
                    <a:pt x="202" y="157"/>
                  </a:lnTo>
                  <a:lnTo>
                    <a:pt x="193" y="163"/>
                  </a:lnTo>
                  <a:lnTo>
                    <a:pt x="183" y="166"/>
                  </a:lnTo>
                  <a:lnTo>
                    <a:pt x="183" y="166"/>
                  </a:lnTo>
                  <a:lnTo>
                    <a:pt x="0" y="143"/>
                  </a:lnTo>
                  <a:lnTo>
                    <a:pt x="0" y="143"/>
                  </a:lnTo>
                  <a:lnTo>
                    <a:pt x="3" y="0"/>
                  </a:ln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45"/>
            <p:cNvSpPr/>
            <p:nvPr/>
          </p:nvSpPr>
          <p:spPr bwMode="auto">
            <a:xfrm>
              <a:off x="3198813" y="5083175"/>
              <a:ext cx="358775" cy="263525"/>
            </a:xfrm>
            <a:custGeom>
              <a:avLst/>
              <a:gdLst>
                <a:gd name="T0" fmla="*/ 3 w 226"/>
                <a:gd name="T1" fmla="*/ 0 h 166"/>
                <a:gd name="T2" fmla="*/ 3 w 226"/>
                <a:gd name="T3" fmla="*/ 0 h 166"/>
                <a:gd name="T4" fmla="*/ 226 w 226"/>
                <a:gd name="T5" fmla="*/ 0 h 166"/>
                <a:gd name="T6" fmla="*/ 226 w 226"/>
                <a:gd name="T7" fmla="*/ 0 h 166"/>
                <a:gd name="T8" fmla="*/ 209 w 226"/>
                <a:gd name="T9" fmla="*/ 140 h 166"/>
                <a:gd name="T10" fmla="*/ 209 w 226"/>
                <a:gd name="T11" fmla="*/ 140 h 166"/>
                <a:gd name="T12" fmla="*/ 208 w 226"/>
                <a:gd name="T13" fmla="*/ 145 h 166"/>
                <a:gd name="T14" fmla="*/ 205 w 226"/>
                <a:gd name="T15" fmla="*/ 149 h 166"/>
                <a:gd name="T16" fmla="*/ 202 w 226"/>
                <a:gd name="T17" fmla="*/ 153 h 166"/>
                <a:gd name="T18" fmla="*/ 198 w 226"/>
                <a:gd name="T19" fmla="*/ 157 h 166"/>
                <a:gd name="T20" fmla="*/ 189 w 226"/>
                <a:gd name="T21" fmla="*/ 163 h 166"/>
                <a:gd name="T22" fmla="*/ 179 w 226"/>
                <a:gd name="T23" fmla="*/ 166 h 166"/>
                <a:gd name="T24" fmla="*/ 179 w 226"/>
                <a:gd name="T25" fmla="*/ 166 h 166"/>
                <a:gd name="T26" fmla="*/ 0 w 226"/>
                <a:gd name="T27" fmla="*/ 141 h 166"/>
                <a:gd name="T28" fmla="*/ 0 w 226"/>
                <a:gd name="T29" fmla="*/ 141 h 166"/>
                <a:gd name="T30" fmla="*/ 3 w 226"/>
                <a:gd name="T31" fmla="*/ 0 h 166"/>
                <a:gd name="T32" fmla="*/ 3 w 226"/>
                <a:gd name="T33"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6" h="166">
                  <a:moveTo>
                    <a:pt x="3" y="0"/>
                  </a:moveTo>
                  <a:lnTo>
                    <a:pt x="3" y="0"/>
                  </a:lnTo>
                  <a:lnTo>
                    <a:pt x="226" y="0"/>
                  </a:lnTo>
                  <a:lnTo>
                    <a:pt x="226" y="0"/>
                  </a:lnTo>
                  <a:lnTo>
                    <a:pt x="209" y="140"/>
                  </a:lnTo>
                  <a:lnTo>
                    <a:pt x="209" y="140"/>
                  </a:lnTo>
                  <a:lnTo>
                    <a:pt x="208" y="145"/>
                  </a:lnTo>
                  <a:lnTo>
                    <a:pt x="205" y="149"/>
                  </a:lnTo>
                  <a:lnTo>
                    <a:pt x="202" y="153"/>
                  </a:lnTo>
                  <a:lnTo>
                    <a:pt x="198" y="157"/>
                  </a:lnTo>
                  <a:lnTo>
                    <a:pt x="189" y="163"/>
                  </a:lnTo>
                  <a:lnTo>
                    <a:pt x="179" y="166"/>
                  </a:lnTo>
                  <a:lnTo>
                    <a:pt x="179" y="166"/>
                  </a:lnTo>
                  <a:lnTo>
                    <a:pt x="0" y="141"/>
                  </a:lnTo>
                  <a:lnTo>
                    <a:pt x="0" y="141"/>
                  </a:lnTo>
                  <a:lnTo>
                    <a:pt x="3" y="0"/>
                  </a:ln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46"/>
            <p:cNvSpPr/>
            <p:nvPr/>
          </p:nvSpPr>
          <p:spPr bwMode="auto">
            <a:xfrm>
              <a:off x="3205163" y="5083175"/>
              <a:ext cx="352425" cy="263525"/>
            </a:xfrm>
            <a:custGeom>
              <a:avLst/>
              <a:gdLst>
                <a:gd name="T0" fmla="*/ 2 w 222"/>
                <a:gd name="T1" fmla="*/ 0 h 166"/>
                <a:gd name="T2" fmla="*/ 2 w 222"/>
                <a:gd name="T3" fmla="*/ 0 h 166"/>
                <a:gd name="T4" fmla="*/ 222 w 222"/>
                <a:gd name="T5" fmla="*/ 0 h 166"/>
                <a:gd name="T6" fmla="*/ 222 w 222"/>
                <a:gd name="T7" fmla="*/ 0 h 166"/>
                <a:gd name="T8" fmla="*/ 205 w 222"/>
                <a:gd name="T9" fmla="*/ 140 h 166"/>
                <a:gd name="T10" fmla="*/ 205 w 222"/>
                <a:gd name="T11" fmla="*/ 140 h 166"/>
                <a:gd name="T12" fmla="*/ 204 w 222"/>
                <a:gd name="T13" fmla="*/ 145 h 166"/>
                <a:gd name="T14" fmla="*/ 201 w 222"/>
                <a:gd name="T15" fmla="*/ 149 h 166"/>
                <a:gd name="T16" fmla="*/ 198 w 222"/>
                <a:gd name="T17" fmla="*/ 153 h 166"/>
                <a:gd name="T18" fmla="*/ 194 w 222"/>
                <a:gd name="T19" fmla="*/ 157 h 166"/>
                <a:gd name="T20" fmla="*/ 185 w 222"/>
                <a:gd name="T21" fmla="*/ 163 h 166"/>
                <a:gd name="T22" fmla="*/ 175 w 222"/>
                <a:gd name="T23" fmla="*/ 166 h 166"/>
                <a:gd name="T24" fmla="*/ 175 w 222"/>
                <a:gd name="T25" fmla="*/ 166 h 166"/>
                <a:gd name="T26" fmla="*/ 0 w 222"/>
                <a:gd name="T27" fmla="*/ 141 h 166"/>
                <a:gd name="T28" fmla="*/ 0 w 222"/>
                <a:gd name="T29" fmla="*/ 141 h 166"/>
                <a:gd name="T30" fmla="*/ 2 w 222"/>
                <a:gd name="T31" fmla="*/ 0 h 166"/>
                <a:gd name="T32" fmla="*/ 2 w 222"/>
                <a:gd name="T33"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2" h="166">
                  <a:moveTo>
                    <a:pt x="2" y="0"/>
                  </a:moveTo>
                  <a:lnTo>
                    <a:pt x="2" y="0"/>
                  </a:lnTo>
                  <a:lnTo>
                    <a:pt x="222" y="0"/>
                  </a:lnTo>
                  <a:lnTo>
                    <a:pt x="222" y="0"/>
                  </a:lnTo>
                  <a:lnTo>
                    <a:pt x="205" y="140"/>
                  </a:lnTo>
                  <a:lnTo>
                    <a:pt x="205" y="140"/>
                  </a:lnTo>
                  <a:lnTo>
                    <a:pt x="204" y="145"/>
                  </a:lnTo>
                  <a:lnTo>
                    <a:pt x="201" y="149"/>
                  </a:lnTo>
                  <a:lnTo>
                    <a:pt x="198" y="153"/>
                  </a:lnTo>
                  <a:lnTo>
                    <a:pt x="194" y="157"/>
                  </a:lnTo>
                  <a:lnTo>
                    <a:pt x="185" y="163"/>
                  </a:lnTo>
                  <a:lnTo>
                    <a:pt x="175" y="166"/>
                  </a:lnTo>
                  <a:lnTo>
                    <a:pt x="175" y="166"/>
                  </a:lnTo>
                  <a:lnTo>
                    <a:pt x="0" y="141"/>
                  </a:lnTo>
                  <a:lnTo>
                    <a:pt x="0" y="141"/>
                  </a:lnTo>
                  <a:lnTo>
                    <a:pt x="2" y="0"/>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47"/>
            <p:cNvSpPr/>
            <p:nvPr/>
          </p:nvSpPr>
          <p:spPr bwMode="auto">
            <a:xfrm>
              <a:off x="3211513" y="5083175"/>
              <a:ext cx="346075" cy="263525"/>
            </a:xfrm>
            <a:custGeom>
              <a:avLst/>
              <a:gdLst>
                <a:gd name="T0" fmla="*/ 2 w 218"/>
                <a:gd name="T1" fmla="*/ 0 h 166"/>
                <a:gd name="T2" fmla="*/ 2 w 218"/>
                <a:gd name="T3" fmla="*/ 0 h 166"/>
                <a:gd name="T4" fmla="*/ 218 w 218"/>
                <a:gd name="T5" fmla="*/ 0 h 166"/>
                <a:gd name="T6" fmla="*/ 218 w 218"/>
                <a:gd name="T7" fmla="*/ 0 h 166"/>
                <a:gd name="T8" fmla="*/ 201 w 218"/>
                <a:gd name="T9" fmla="*/ 140 h 166"/>
                <a:gd name="T10" fmla="*/ 201 w 218"/>
                <a:gd name="T11" fmla="*/ 140 h 166"/>
                <a:gd name="T12" fmla="*/ 200 w 218"/>
                <a:gd name="T13" fmla="*/ 145 h 166"/>
                <a:gd name="T14" fmla="*/ 197 w 218"/>
                <a:gd name="T15" fmla="*/ 149 h 166"/>
                <a:gd name="T16" fmla="*/ 194 w 218"/>
                <a:gd name="T17" fmla="*/ 153 h 166"/>
                <a:gd name="T18" fmla="*/ 190 w 218"/>
                <a:gd name="T19" fmla="*/ 157 h 166"/>
                <a:gd name="T20" fmla="*/ 181 w 218"/>
                <a:gd name="T21" fmla="*/ 163 h 166"/>
                <a:gd name="T22" fmla="*/ 171 w 218"/>
                <a:gd name="T23" fmla="*/ 166 h 166"/>
                <a:gd name="T24" fmla="*/ 171 w 218"/>
                <a:gd name="T25" fmla="*/ 166 h 166"/>
                <a:gd name="T26" fmla="*/ 0 w 218"/>
                <a:gd name="T27" fmla="*/ 140 h 166"/>
                <a:gd name="T28" fmla="*/ 0 w 218"/>
                <a:gd name="T29" fmla="*/ 140 h 166"/>
                <a:gd name="T30" fmla="*/ 2 w 218"/>
                <a:gd name="T31" fmla="*/ 0 h 166"/>
                <a:gd name="T32" fmla="*/ 2 w 218"/>
                <a:gd name="T33"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8" h="166">
                  <a:moveTo>
                    <a:pt x="2" y="0"/>
                  </a:moveTo>
                  <a:lnTo>
                    <a:pt x="2" y="0"/>
                  </a:lnTo>
                  <a:lnTo>
                    <a:pt x="218" y="0"/>
                  </a:lnTo>
                  <a:lnTo>
                    <a:pt x="218" y="0"/>
                  </a:lnTo>
                  <a:lnTo>
                    <a:pt x="201" y="140"/>
                  </a:lnTo>
                  <a:lnTo>
                    <a:pt x="201" y="140"/>
                  </a:lnTo>
                  <a:lnTo>
                    <a:pt x="200" y="145"/>
                  </a:lnTo>
                  <a:lnTo>
                    <a:pt x="197" y="149"/>
                  </a:lnTo>
                  <a:lnTo>
                    <a:pt x="194" y="153"/>
                  </a:lnTo>
                  <a:lnTo>
                    <a:pt x="190" y="157"/>
                  </a:lnTo>
                  <a:lnTo>
                    <a:pt x="181" y="163"/>
                  </a:lnTo>
                  <a:lnTo>
                    <a:pt x="171" y="166"/>
                  </a:lnTo>
                  <a:lnTo>
                    <a:pt x="171" y="166"/>
                  </a:lnTo>
                  <a:lnTo>
                    <a:pt x="0" y="140"/>
                  </a:lnTo>
                  <a:lnTo>
                    <a:pt x="0" y="140"/>
                  </a:lnTo>
                  <a:lnTo>
                    <a:pt x="2" y="0"/>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48"/>
            <p:cNvSpPr/>
            <p:nvPr/>
          </p:nvSpPr>
          <p:spPr bwMode="auto">
            <a:xfrm>
              <a:off x="3216276" y="5083175"/>
              <a:ext cx="341313" cy="260350"/>
            </a:xfrm>
            <a:custGeom>
              <a:avLst/>
              <a:gdLst>
                <a:gd name="T0" fmla="*/ 3 w 215"/>
                <a:gd name="T1" fmla="*/ 0 h 164"/>
                <a:gd name="T2" fmla="*/ 3 w 215"/>
                <a:gd name="T3" fmla="*/ 0 h 164"/>
                <a:gd name="T4" fmla="*/ 215 w 215"/>
                <a:gd name="T5" fmla="*/ 0 h 164"/>
                <a:gd name="T6" fmla="*/ 215 w 215"/>
                <a:gd name="T7" fmla="*/ 0 h 164"/>
                <a:gd name="T8" fmla="*/ 198 w 215"/>
                <a:gd name="T9" fmla="*/ 140 h 164"/>
                <a:gd name="T10" fmla="*/ 198 w 215"/>
                <a:gd name="T11" fmla="*/ 140 h 164"/>
                <a:gd name="T12" fmla="*/ 197 w 215"/>
                <a:gd name="T13" fmla="*/ 145 h 164"/>
                <a:gd name="T14" fmla="*/ 195 w 215"/>
                <a:gd name="T15" fmla="*/ 149 h 164"/>
                <a:gd name="T16" fmla="*/ 191 w 215"/>
                <a:gd name="T17" fmla="*/ 153 h 164"/>
                <a:gd name="T18" fmla="*/ 187 w 215"/>
                <a:gd name="T19" fmla="*/ 157 h 164"/>
                <a:gd name="T20" fmla="*/ 178 w 215"/>
                <a:gd name="T21" fmla="*/ 163 h 164"/>
                <a:gd name="T22" fmla="*/ 169 w 215"/>
                <a:gd name="T23" fmla="*/ 164 h 164"/>
                <a:gd name="T24" fmla="*/ 169 w 215"/>
                <a:gd name="T25" fmla="*/ 164 h 164"/>
                <a:gd name="T26" fmla="*/ 0 w 215"/>
                <a:gd name="T27" fmla="*/ 138 h 164"/>
                <a:gd name="T28" fmla="*/ 0 w 215"/>
                <a:gd name="T29" fmla="*/ 138 h 164"/>
                <a:gd name="T30" fmla="*/ 3 w 215"/>
                <a:gd name="T31" fmla="*/ 0 h 164"/>
                <a:gd name="T32" fmla="*/ 3 w 215"/>
                <a:gd name="T3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5" h="164">
                  <a:moveTo>
                    <a:pt x="3" y="0"/>
                  </a:moveTo>
                  <a:lnTo>
                    <a:pt x="3" y="0"/>
                  </a:lnTo>
                  <a:lnTo>
                    <a:pt x="215" y="0"/>
                  </a:lnTo>
                  <a:lnTo>
                    <a:pt x="215" y="0"/>
                  </a:lnTo>
                  <a:lnTo>
                    <a:pt x="198" y="140"/>
                  </a:lnTo>
                  <a:lnTo>
                    <a:pt x="198" y="140"/>
                  </a:lnTo>
                  <a:lnTo>
                    <a:pt x="197" y="145"/>
                  </a:lnTo>
                  <a:lnTo>
                    <a:pt x="195" y="149"/>
                  </a:lnTo>
                  <a:lnTo>
                    <a:pt x="191" y="153"/>
                  </a:lnTo>
                  <a:lnTo>
                    <a:pt x="187" y="157"/>
                  </a:lnTo>
                  <a:lnTo>
                    <a:pt x="178" y="163"/>
                  </a:lnTo>
                  <a:lnTo>
                    <a:pt x="169" y="164"/>
                  </a:lnTo>
                  <a:lnTo>
                    <a:pt x="169" y="164"/>
                  </a:lnTo>
                  <a:lnTo>
                    <a:pt x="0" y="138"/>
                  </a:lnTo>
                  <a:lnTo>
                    <a:pt x="0" y="138"/>
                  </a:lnTo>
                  <a:lnTo>
                    <a:pt x="3" y="0"/>
                  </a:ln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49"/>
            <p:cNvSpPr/>
            <p:nvPr/>
          </p:nvSpPr>
          <p:spPr bwMode="auto">
            <a:xfrm>
              <a:off x="3222626" y="5083175"/>
              <a:ext cx="334963" cy="260350"/>
            </a:xfrm>
            <a:custGeom>
              <a:avLst/>
              <a:gdLst>
                <a:gd name="T0" fmla="*/ 3 w 211"/>
                <a:gd name="T1" fmla="*/ 0 h 164"/>
                <a:gd name="T2" fmla="*/ 3 w 211"/>
                <a:gd name="T3" fmla="*/ 0 h 164"/>
                <a:gd name="T4" fmla="*/ 211 w 211"/>
                <a:gd name="T5" fmla="*/ 0 h 164"/>
                <a:gd name="T6" fmla="*/ 211 w 211"/>
                <a:gd name="T7" fmla="*/ 0 h 164"/>
                <a:gd name="T8" fmla="*/ 194 w 211"/>
                <a:gd name="T9" fmla="*/ 140 h 164"/>
                <a:gd name="T10" fmla="*/ 194 w 211"/>
                <a:gd name="T11" fmla="*/ 140 h 164"/>
                <a:gd name="T12" fmla="*/ 193 w 211"/>
                <a:gd name="T13" fmla="*/ 145 h 164"/>
                <a:gd name="T14" fmla="*/ 191 w 211"/>
                <a:gd name="T15" fmla="*/ 149 h 164"/>
                <a:gd name="T16" fmla="*/ 187 w 211"/>
                <a:gd name="T17" fmla="*/ 153 h 164"/>
                <a:gd name="T18" fmla="*/ 183 w 211"/>
                <a:gd name="T19" fmla="*/ 157 h 164"/>
                <a:gd name="T20" fmla="*/ 175 w 211"/>
                <a:gd name="T21" fmla="*/ 161 h 164"/>
                <a:gd name="T22" fmla="*/ 165 w 211"/>
                <a:gd name="T23" fmla="*/ 164 h 164"/>
                <a:gd name="T24" fmla="*/ 165 w 211"/>
                <a:gd name="T25" fmla="*/ 164 h 164"/>
                <a:gd name="T26" fmla="*/ 0 w 211"/>
                <a:gd name="T27" fmla="*/ 137 h 164"/>
                <a:gd name="T28" fmla="*/ 0 w 211"/>
                <a:gd name="T29" fmla="*/ 137 h 164"/>
                <a:gd name="T30" fmla="*/ 3 w 211"/>
                <a:gd name="T31" fmla="*/ 0 h 164"/>
                <a:gd name="T32" fmla="*/ 3 w 211"/>
                <a:gd name="T3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1" h="164">
                  <a:moveTo>
                    <a:pt x="3" y="0"/>
                  </a:moveTo>
                  <a:lnTo>
                    <a:pt x="3" y="0"/>
                  </a:lnTo>
                  <a:lnTo>
                    <a:pt x="211" y="0"/>
                  </a:lnTo>
                  <a:lnTo>
                    <a:pt x="211" y="0"/>
                  </a:lnTo>
                  <a:lnTo>
                    <a:pt x="194" y="140"/>
                  </a:lnTo>
                  <a:lnTo>
                    <a:pt x="194" y="140"/>
                  </a:lnTo>
                  <a:lnTo>
                    <a:pt x="193" y="145"/>
                  </a:lnTo>
                  <a:lnTo>
                    <a:pt x="191" y="149"/>
                  </a:lnTo>
                  <a:lnTo>
                    <a:pt x="187" y="153"/>
                  </a:lnTo>
                  <a:lnTo>
                    <a:pt x="183" y="157"/>
                  </a:lnTo>
                  <a:lnTo>
                    <a:pt x="175" y="161"/>
                  </a:lnTo>
                  <a:lnTo>
                    <a:pt x="165" y="164"/>
                  </a:lnTo>
                  <a:lnTo>
                    <a:pt x="165" y="164"/>
                  </a:lnTo>
                  <a:lnTo>
                    <a:pt x="0" y="137"/>
                  </a:lnTo>
                  <a:lnTo>
                    <a:pt x="0" y="137"/>
                  </a:lnTo>
                  <a:lnTo>
                    <a:pt x="3" y="0"/>
                  </a:ln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50"/>
            <p:cNvSpPr/>
            <p:nvPr/>
          </p:nvSpPr>
          <p:spPr bwMode="auto">
            <a:xfrm>
              <a:off x="3228976" y="5083175"/>
              <a:ext cx="328613" cy="260350"/>
            </a:xfrm>
            <a:custGeom>
              <a:avLst/>
              <a:gdLst>
                <a:gd name="T0" fmla="*/ 3 w 207"/>
                <a:gd name="T1" fmla="*/ 0 h 164"/>
                <a:gd name="T2" fmla="*/ 3 w 207"/>
                <a:gd name="T3" fmla="*/ 0 h 164"/>
                <a:gd name="T4" fmla="*/ 207 w 207"/>
                <a:gd name="T5" fmla="*/ 0 h 164"/>
                <a:gd name="T6" fmla="*/ 207 w 207"/>
                <a:gd name="T7" fmla="*/ 0 h 164"/>
                <a:gd name="T8" fmla="*/ 190 w 207"/>
                <a:gd name="T9" fmla="*/ 140 h 164"/>
                <a:gd name="T10" fmla="*/ 190 w 207"/>
                <a:gd name="T11" fmla="*/ 140 h 164"/>
                <a:gd name="T12" fmla="*/ 189 w 207"/>
                <a:gd name="T13" fmla="*/ 145 h 164"/>
                <a:gd name="T14" fmla="*/ 187 w 207"/>
                <a:gd name="T15" fmla="*/ 149 h 164"/>
                <a:gd name="T16" fmla="*/ 183 w 207"/>
                <a:gd name="T17" fmla="*/ 153 h 164"/>
                <a:gd name="T18" fmla="*/ 179 w 207"/>
                <a:gd name="T19" fmla="*/ 156 h 164"/>
                <a:gd name="T20" fmla="*/ 171 w 207"/>
                <a:gd name="T21" fmla="*/ 161 h 164"/>
                <a:gd name="T22" fmla="*/ 161 w 207"/>
                <a:gd name="T23" fmla="*/ 164 h 164"/>
                <a:gd name="T24" fmla="*/ 161 w 207"/>
                <a:gd name="T25" fmla="*/ 164 h 164"/>
                <a:gd name="T26" fmla="*/ 0 w 207"/>
                <a:gd name="T27" fmla="*/ 136 h 164"/>
                <a:gd name="T28" fmla="*/ 0 w 207"/>
                <a:gd name="T29" fmla="*/ 136 h 164"/>
                <a:gd name="T30" fmla="*/ 3 w 207"/>
                <a:gd name="T31" fmla="*/ 0 h 164"/>
                <a:gd name="T32" fmla="*/ 3 w 207"/>
                <a:gd name="T3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7" h="164">
                  <a:moveTo>
                    <a:pt x="3" y="0"/>
                  </a:moveTo>
                  <a:lnTo>
                    <a:pt x="3" y="0"/>
                  </a:lnTo>
                  <a:lnTo>
                    <a:pt x="207" y="0"/>
                  </a:lnTo>
                  <a:lnTo>
                    <a:pt x="207" y="0"/>
                  </a:lnTo>
                  <a:lnTo>
                    <a:pt x="190" y="140"/>
                  </a:lnTo>
                  <a:lnTo>
                    <a:pt x="190" y="140"/>
                  </a:lnTo>
                  <a:lnTo>
                    <a:pt x="189" y="145"/>
                  </a:lnTo>
                  <a:lnTo>
                    <a:pt x="187" y="149"/>
                  </a:lnTo>
                  <a:lnTo>
                    <a:pt x="183" y="153"/>
                  </a:lnTo>
                  <a:lnTo>
                    <a:pt x="179" y="156"/>
                  </a:lnTo>
                  <a:lnTo>
                    <a:pt x="171" y="161"/>
                  </a:lnTo>
                  <a:lnTo>
                    <a:pt x="161" y="164"/>
                  </a:lnTo>
                  <a:lnTo>
                    <a:pt x="161" y="164"/>
                  </a:lnTo>
                  <a:lnTo>
                    <a:pt x="0" y="136"/>
                  </a:lnTo>
                  <a:lnTo>
                    <a:pt x="0" y="136"/>
                  </a:lnTo>
                  <a:lnTo>
                    <a:pt x="3" y="0"/>
                  </a:ln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51"/>
            <p:cNvSpPr/>
            <p:nvPr/>
          </p:nvSpPr>
          <p:spPr bwMode="auto">
            <a:xfrm>
              <a:off x="3235326" y="5083175"/>
              <a:ext cx="322263" cy="260350"/>
            </a:xfrm>
            <a:custGeom>
              <a:avLst/>
              <a:gdLst>
                <a:gd name="T0" fmla="*/ 3 w 203"/>
                <a:gd name="T1" fmla="*/ 0 h 164"/>
                <a:gd name="T2" fmla="*/ 3 w 203"/>
                <a:gd name="T3" fmla="*/ 0 h 164"/>
                <a:gd name="T4" fmla="*/ 203 w 203"/>
                <a:gd name="T5" fmla="*/ 0 h 164"/>
                <a:gd name="T6" fmla="*/ 203 w 203"/>
                <a:gd name="T7" fmla="*/ 0 h 164"/>
                <a:gd name="T8" fmla="*/ 186 w 203"/>
                <a:gd name="T9" fmla="*/ 140 h 164"/>
                <a:gd name="T10" fmla="*/ 186 w 203"/>
                <a:gd name="T11" fmla="*/ 140 h 164"/>
                <a:gd name="T12" fmla="*/ 185 w 203"/>
                <a:gd name="T13" fmla="*/ 145 h 164"/>
                <a:gd name="T14" fmla="*/ 183 w 203"/>
                <a:gd name="T15" fmla="*/ 149 h 164"/>
                <a:gd name="T16" fmla="*/ 179 w 203"/>
                <a:gd name="T17" fmla="*/ 153 h 164"/>
                <a:gd name="T18" fmla="*/ 176 w 203"/>
                <a:gd name="T19" fmla="*/ 156 h 164"/>
                <a:gd name="T20" fmla="*/ 167 w 203"/>
                <a:gd name="T21" fmla="*/ 161 h 164"/>
                <a:gd name="T22" fmla="*/ 157 w 203"/>
                <a:gd name="T23" fmla="*/ 164 h 164"/>
                <a:gd name="T24" fmla="*/ 157 w 203"/>
                <a:gd name="T25" fmla="*/ 164 h 164"/>
                <a:gd name="T26" fmla="*/ 0 w 203"/>
                <a:gd name="T27" fmla="*/ 134 h 164"/>
                <a:gd name="T28" fmla="*/ 0 w 203"/>
                <a:gd name="T29" fmla="*/ 134 h 164"/>
                <a:gd name="T30" fmla="*/ 3 w 203"/>
                <a:gd name="T31" fmla="*/ 0 h 164"/>
                <a:gd name="T32" fmla="*/ 3 w 203"/>
                <a:gd name="T3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3" h="164">
                  <a:moveTo>
                    <a:pt x="3" y="0"/>
                  </a:moveTo>
                  <a:lnTo>
                    <a:pt x="3" y="0"/>
                  </a:lnTo>
                  <a:lnTo>
                    <a:pt x="203" y="0"/>
                  </a:lnTo>
                  <a:lnTo>
                    <a:pt x="203" y="0"/>
                  </a:lnTo>
                  <a:lnTo>
                    <a:pt x="186" y="140"/>
                  </a:lnTo>
                  <a:lnTo>
                    <a:pt x="186" y="140"/>
                  </a:lnTo>
                  <a:lnTo>
                    <a:pt x="185" y="145"/>
                  </a:lnTo>
                  <a:lnTo>
                    <a:pt x="183" y="149"/>
                  </a:lnTo>
                  <a:lnTo>
                    <a:pt x="179" y="153"/>
                  </a:lnTo>
                  <a:lnTo>
                    <a:pt x="176" y="156"/>
                  </a:lnTo>
                  <a:lnTo>
                    <a:pt x="167" y="161"/>
                  </a:lnTo>
                  <a:lnTo>
                    <a:pt x="157" y="164"/>
                  </a:lnTo>
                  <a:lnTo>
                    <a:pt x="157" y="164"/>
                  </a:lnTo>
                  <a:lnTo>
                    <a:pt x="0" y="134"/>
                  </a:lnTo>
                  <a:lnTo>
                    <a:pt x="0" y="134"/>
                  </a:lnTo>
                  <a:lnTo>
                    <a:pt x="3" y="0"/>
                  </a:ln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52"/>
            <p:cNvSpPr/>
            <p:nvPr/>
          </p:nvSpPr>
          <p:spPr bwMode="auto">
            <a:xfrm>
              <a:off x="3240088" y="5083175"/>
              <a:ext cx="317500" cy="260350"/>
            </a:xfrm>
            <a:custGeom>
              <a:avLst/>
              <a:gdLst>
                <a:gd name="T0" fmla="*/ 3 w 200"/>
                <a:gd name="T1" fmla="*/ 0 h 164"/>
                <a:gd name="T2" fmla="*/ 3 w 200"/>
                <a:gd name="T3" fmla="*/ 0 h 164"/>
                <a:gd name="T4" fmla="*/ 200 w 200"/>
                <a:gd name="T5" fmla="*/ 0 h 164"/>
                <a:gd name="T6" fmla="*/ 200 w 200"/>
                <a:gd name="T7" fmla="*/ 0 h 164"/>
                <a:gd name="T8" fmla="*/ 183 w 200"/>
                <a:gd name="T9" fmla="*/ 140 h 164"/>
                <a:gd name="T10" fmla="*/ 183 w 200"/>
                <a:gd name="T11" fmla="*/ 140 h 164"/>
                <a:gd name="T12" fmla="*/ 182 w 200"/>
                <a:gd name="T13" fmla="*/ 145 h 164"/>
                <a:gd name="T14" fmla="*/ 180 w 200"/>
                <a:gd name="T15" fmla="*/ 149 h 164"/>
                <a:gd name="T16" fmla="*/ 176 w 200"/>
                <a:gd name="T17" fmla="*/ 153 h 164"/>
                <a:gd name="T18" fmla="*/ 173 w 200"/>
                <a:gd name="T19" fmla="*/ 156 h 164"/>
                <a:gd name="T20" fmla="*/ 164 w 200"/>
                <a:gd name="T21" fmla="*/ 161 h 164"/>
                <a:gd name="T22" fmla="*/ 156 w 200"/>
                <a:gd name="T23" fmla="*/ 164 h 164"/>
                <a:gd name="T24" fmla="*/ 156 w 200"/>
                <a:gd name="T25" fmla="*/ 164 h 164"/>
                <a:gd name="T26" fmla="*/ 0 w 200"/>
                <a:gd name="T27" fmla="*/ 134 h 164"/>
                <a:gd name="T28" fmla="*/ 0 w 200"/>
                <a:gd name="T29" fmla="*/ 134 h 164"/>
                <a:gd name="T30" fmla="*/ 3 w 200"/>
                <a:gd name="T31" fmla="*/ 0 h 164"/>
                <a:gd name="T32" fmla="*/ 3 w 200"/>
                <a:gd name="T3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0" h="164">
                  <a:moveTo>
                    <a:pt x="3" y="0"/>
                  </a:moveTo>
                  <a:lnTo>
                    <a:pt x="3" y="0"/>
                  </a:lnTo>
                  <a:lnTo>
                    <a:pt x="200" y="0"/>
                  </a:lnTo>
                  <a:lnTo>
                    <a:pt x="200" y="0"/>
                  </a:lnTo>
                  <a:lnTo>
                    <a:pt x="183" y="140"/>
                  </a:lnTo>
                  <a:lnTo>
                    <a:pt x="183" y="140"/>
                  </a:lnTo>
                  <a:lnTo>
                    <a:pt x="182" y="145"/>
                  </a:lnTo>
                  <a:lnTo>
                    <a:pt x="180" y="149"/>
                  </a:lnTo>
                  <a:lnTo>
                    <a:pt x="176" y="153"/>
                  </a:lnTo>
                  <a:lnTo>
                    <a:pt x="173" y="156"/>
                  </a:lnTo>
                  <a:lnTo>
                    <a:pt x="164" y="161"/>
                  </a:lnTo>
                  <a:lnTo>
                    <a:pt x="156" y="164"/>
                  </a:lnTo>
                  <a:lnTo>
                    <a:pt x="156" y="164"/>
                  </a:lnTo>
                  <a:lnTo>
                    <a:pt x="0" y="134"/>
                  </a:lnTo>
                  <a:lnTo>
                    <a:pt x="0" y="134"/>
                  </a:lnTo>
                  <a:lnTo>
                    <a:pt x="3" y="0"/>
                  </a:ln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53"/>
            <p:cNvSpPr/>
            <p:nvPr/>
          </p:nvSpPr>
          <p:spPr bwMode="auto">
            <a:xfrm>
              <a:off x="3246438" y="5083175"/>
              <a:ext cx="311150" cy="260350"/>
            </a:xfrm>
            <a:custGeom>
              <a:avLst/>
              <a:gdLst>
                <a:gd name="T0" fmla="*/ 3 w 196"/>
                <a:gd name="T1" fmla="*/ 0 h 164"/>
                <a:gd name="T2" fmla="*/ 3 w 196"/>
                <a:gd name="T3" fmla="*/ 0 h 164"/>
                <a:gd name="T4" fmla="*/ 196 w 196"/>
                <a:gd name="T5" fmla="*/ 0 h 164"/>
                <a:gd name="T6" fmla="*/ 196 w 196"/>
                <a:gd name="T7" fmla="*/ 0 h 164"/>
                <a:gd name="T8" fmla="*/ 179 w 196"/>
                <a:gd name="T9" fmla="*/ 140 h 164"/>
                <a:gd name="T10" fmla="*/ 179 w 196"/>
                <a:gd name="T11" fmla="*/ 140 h 164"/>
                <a:gd name="T12" fmla="*/ 178 w 196"/>
                <a:gd name="T13" fmla="*/ 145 h 164"/>
                <a:gd name="T14" fmla="*/ 176 w 196"/>
                <a:gd name="T15" fmla="*/ 149 h 164"/>
                <a:gd name="T16" fmla="*/ 172 w 196"/>
                <a:gd name="T17" fmla="*/ 153 h 164"/>
                <a:gd name="T18" fmla="*/ 169 w 196"/>
                <a:gd name="T19" fmla="*/ 156 h 164"/>
                <a:gd name="T20" fmla="*/ 160 w 196"/>
                <a:gd name="T21" fmla="*/ 161 h 164"/>
                <a:gd name="T22" fmla="*/ 152 w 196"/>
                <a:gd name="T23" fmla="*/ 164 h 164"/>
                <a:gd name="T24" fmla="*/ 152 w 196"/>
                <a:gd name="T25" fmla="*/ 164 h 164"/>
                <a:gd name="T26" fmla="*/ 0 w 196"/>
                <a:gd name="T27" fmla="*/ 133 h 164"/>
                <a:gd name="T28" fmla="*/ 0 w 196"/>
                <a:gd name="T29" fmla="*/ 133 h 164"/>
                <a:gd name="T30" fmla="*/ 3 w 196"/>
                <a:gd name="T31" fmla="*/ 0 h 164"/>
                <a:gd name="T32" fmla="*/ 3 w 196"/>
                <a:gd name="T3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6" h="164">
                  <a:moveTo>
                    <a:pt x="3" y="0"/>
                  </a:moveTo>
                  <a:lnTo>
                    <a:pt x="3" y="0"/>
                  </a:lnTo>
                  <a:lnTo>
                    <a:pt x="196" y="0"/>
                  </a:lnTo>
                  <a:lnTo>
                    <a:pt x="196" y="0"/>
                  </a:lnTo>
                  <a:lnTo>
                    <a:pt x="179" y="140"/>
                  </a:lnTo>
                  <a:lnTo>
                    <a:pt x="179" y="140"/>
                  </a:lnTo>
                  <a:lnTo>
                    <a:pt x="178" y="145"/>
                  </a:lnTo>
                  <a:lnTo>
                    <a:pt x="176" y="149"/>
                  </a:lnTo>
                  <a:lnTo>
                    <a:pt x="172" y="153"/>
                  </a:lnTo>
                  <a:lnTo>
                    <a:pt x="169" y="156"/>
                  </a:lnTo>
                  <a:lnTo>
                    <a:pt x="160" y="161"/>
                  </a:lnTo>
                  <a:lnTo>
                    <a:pt x="152" y="164"/>
                  </a:lnTo>
                  <a:lnTo>
                    <a:pt x="152" y="164"/>
                  </a:lnTo>
                  <a:lnTo>
                    <a:pt x="0" y="133"/>
                  </a:lnTo>
                  <a:lnTo>
                    <a:pt x="0" y="133"/>
                  </a:lnTo>
                  <a:lnTo>
                    <a:pt x="3" y="0"/>
                  </a:ln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54"/>
            <p:cNvSpPr/>
            <p:nvPr/>
          </p:nvSpPr>
          <p:spPr bwMode="auto">
            <a:xfrm>
              <a:off x="3252788" y="5083175"/>
              <a:ext cx="304800" cy="260350"/>
            </a:xfrm>
            <a:custGeom>
              <a:avLst/>
              <a:gdLst>
                <a:gd name="T0" fmla="*/ 3 w 192"/>
                <a:gd name="T1" fmla="*/ 0 h 164"/>
                <a:gd name="T2" fmla="*/ 3 w 192"/>
                <a:gd name="T3" fmla="*/ 0 h 164"/>
                <a:gd name="T4" fmla="*/ 192 w 192"/>
                <a:gd name="T5" fmla="*/ 0 h 164"/>
                <a:gd name="T6" fmla="*/ 192 w 192"/>
                <a:gd name="T7" fmla="*/ 0 h 164"/>
                <a:gd name="T8" fmla="*/ 175 w 192"/>
                <a:gd name="T9" fmla="*/ 140 h 164"/>
                <a:gd name="T10" fmla="*/ 175 w 192"/>
                <a:gd name="T11" fmla="*/ 140 h 164"/>
                <a:gd name="T12" fmla="*/ 174 w 192"/>
                <a:gd name="T13" fmla="*/ 145 h 164"/>
                <a:gd name="T14" fmla="*/ 172 w 192"/>
                <a:gd name="T15" fmla="*/ 149 h 164"/>
                <a:gd name="T16" fmla="*/ 169 w 192"/>
                <a:gd name="T17" fmla="*/ 153 h 164"/>
                <a:gd name="T18" fmla="*/ 165 w 192"/>
                <a:gd name="T19" fmla="*/ 156 h 164"/>
                <a:gd name="T20" fmla="*/ 157 w 192"/>
                <a:gd name="T21" fmla="*/ 161 h 164"/>
                <a:gd name="T22" fmla="*/ 148 w 192"/>
                <a:gd name="T23" fmla="*/ 164 h 164"/>
                <a:gd name="T24" fmla="*/ 148 w 192"/>
                <a:gd name="T25" fmla="*/ 164 h 164"/>
                <a:gd name="T26" fmla="*/ 0 w 192"/>
                <a:gd name="T27" fmla="*/ 132 h 164"/>
                <a:gd name="T28" fmla="*/ 0 w 192"/>
                <a:gd name="T29" fmla="*/ 132 h 164"/>
                <a:gd name="T30" fmla="*/ 3 w 192"/>
                <a:gd name="T31" fmla="*/ 0 h 164"/>
                <a:gd name="T32" fmla="*/ 3 w 192"/>
                <a:gd name="T3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2" h="164">
                  <a:moveTo>
                    <a:pt x="3" y="0"/>
                  </a:moveTo>
                  <a:lnTo>
                    <a:pt x="3" y="0"/>
                  </a:lnTo>
                  <a:lnTo>
                    <a:pt x="192" y="0"/>
                  </a:lnTo>
                  <a:lnTo>
                    <a:pt x="192" y="0"/>
                  </a:lnTo>
                  <a:lnTo>
                    <a:pt x="175" y="140"/>
                  </a:lnTo>
                  <a:lnTo>
                    <a:pt x="175" y="140"/>
                  </a:lnTo>
                  <a:lnTo>
                    <a:pt x="174" y="145"/>
                  </a:lnTo>
                  <a:lnTo>
                    <a:pt x="172" y="149"/>
                  </a:lnTo>
                  <a:lnTo>
                    <a:pt x="169" y="153"/>
                  </a:lnTo>
                  <a:lnTo>
                    <a:pt x="165" y="156"/>
                  </a:lnTo>
                  <a:lnTo>
                    <a:pt x="157" y="161"/>
                  </a:lnTo>
                  <a:lnTo>
                    <a:pt x="148" y="164"/>
                  </a:lnTo>
                  <a:lnTo>
                    <a:pt x="148" y="164"/>
                  </a:lnTo>
                  <a:lnTo>
                    <a:pt x="0" y="132"/>
                  </a:lnTo>
                  <a:lnTo>
                    <a:pt x="0" y="132"/>
                  </a:lnTo>
                  <a:lnTo>
                    <a:pt x="3" y="0"/>
                  </a:ln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55"/>
            <p:cNvSpPr/>
            <p:nvPr/>
          </p:nvSpPr>
          <p:spPr bwMode="auto">
            <a:xfrm>
              <a:off x="3259138" y="5083175"/>
              <a:ext cx="298450" cy="260350"/>
            </a:xfrm>
            <a:custGeom>
              <a:avLst/>
              <a:gdLst>
                <a:gd name="T0" fmla="*/ 3 w 188"/>
                <a:gd name="T1" fmla="*/ 0 h 164"/>
                <a:gd name="T2" fmla="*/ 3 w 188"/>
                <a:gd name="T3" fmla="*/ 0 h 164"/>
                <a:gd name="T4" fmla="*/ 188 w 188"/>
                <a:gd name="T5" fmla="*/ 0 h 164"/>
                <a:gd name="T6" fmla="*/ 188 w 188"/>
                <a:gd name="T7" fmla="*/ 0 h 164"/>
                <a:gd name="T8" fmla="*/ 171 w 188"/>
                <a:gd name="T9" fmla="*/ 140 h 164"/>
                <a:gd name="T10" fmla="*/ 171 w 188"/>
                <a:gd name="T11" fmla="*/ 140 h 164"/>
                <a:gd name="T12" fmla="*/ 170 w 188"/>
                <a:gd name="T13" fmla="*/ 145 h 164"/>
                <a:gd name="T14" fmla="*/ 168 w 188"/>
                <a:gd name="T15" fmla="*/ 149 h 164"/>
                <a:gd name="T16" fmla="*/ 165 w 188"/>
                <a:gd name="T17" fmla="*/ 153 h 164"/>
                <a:gd name="T18" fmla="*/ 161 w 188"/>
                <a:gd name="T19" fmla="*/ 156 h 164"/>
                <a:gd name="T20" fmla="*/ 153 w 188"/>
                <a:gd name="T21" fmla="*/ 161 h 164"/>
                <a:gd name="T22" fmla="*/ 144 w 188"/>
                <a:gd name="T23" fmla="*/ 164 h 164"/>
                <a:gd name="T24" fmla="*/ 144 w 188"/>
                <a:gd name="T25" fmla="*/ 164 h 164"/>
                <a:gd name="T26" fmla="*/ 0 w 188"/>
                <a:gd name="T27" fmla="*/ 130 h 164"/>
                <a:gd name="T28" fmla="*/ 0 w 188"/>
                <a:gd name="T29" fmla="*/ 130 h 164"/>
                <a:gd name="T30" fmla="*/ 3 w 188"/>
                <a:gd name="T31" fmla="*/ 0 h 164"/>
                <a:gd name="T32" fmla="*/ 3 w 188"/>
                <a:gd name="T3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8" h="164">
                  <a:moveTo>
                    <a:pt x="3" y="0"/>
                  </a:moveTo>
                  <a:lnTo>
                    <a:pt x="3" y="0"/>
                  </a:lnTo>
                  <a:lnTo>
                    <a:pt x="188" y="0"/>
                  </a:lnTo>
                  <a:lnTo>
                    <a:pt x="188" y="0"/>
                  </a:lnTo>
                  <a:lnTo>
                    <a:pt x="171" y="140"/>
                  </a:lnTo>
                  <a:lnTo>
                    <a:pt x="171" y="140"/>
                  </a:lnTo>
                  <a:lnTo>
                    <a:pt x="170" y="145"/>
                  </a:lnTo>
                  <a:lnTo>
                    <a:pt x="168" y="149"/>
                  </a:lnTo>
                  <a:lnTo>
                    <a:pt x="165" y="153"/>
                  </a:lnTo>
                  <a:lnTo>
                    <a:pt x="161" y="156"/>
                  </a:lnTo>
                  <a:lnTo>
                    <a:pt x="153" y="161"/>
                  </a:lnTo>
                  <a:lnTo>
                    <a:pt x="144" y="164"/>
                  </a:lnTo>
                  <a:lnTo>
                    <a:pt x="144" y="164"/>
                  </a:lnTo>
                  <a:lnTo>
                    <a:pt x="0" y="130"/>
                  </a:lnTo>
                  <a:lnTo>
                    <a:pt x="0" y="130"/>
                  </a:lnTo>
                  <a:lnTo>
                    <a:pt x="3" y="0"/>
                  </a:ln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56"/>
            <p:cNvSpPr/>
            <p:nvPr/>
          </p:nvSpPr>
          <p:spPr bwMode="auto">
            <a:xfrm>
              <a:off x="3265488" y="5083175"/>
              <a:ext cx="292100" cy="260350"/>
            </a:xfrm>
            <a:custGeom>
              <a:avLst/>
              <a:gdLst>
                <a:gd name="T0" fmla="*/ 3 w 184"/>
                <a:gd name="T1" fmla="*/ 0 h 164"/>
                <a:gd name="T2" fmla="*/ 3 w 184"/>
                <a:gd name="T3" fmla="*/ 0 h 164"/>
                <a:gd name="T4" fmla="*/ 184 w 184"/>
                <a:gd name="T5" fmla="*/ 0 h 164"/>
                <a:gd name="T6" fmla="*/ 184 w 184"/>
                <a:gd name="T7" fmla="*/ 0 h 164"/>
                <a:gd name="T8" fmla="*/ 167 w 184"/>
                <a:gd name="T9" fmla="*/ 140 h 164"/>
                <a:gd name="T10" fmla="*/ 167 w 184"/>
                <a:gd name="T11" fmla="*/ 140 h 164"/>
                <a:gd name="T12" fmla="*/ 166 w 184"/>
                <a:gd name="T13" fmla="*/ 145 h 164"/>
                <a:gd name="T14" fmla="*/ 164 w 184"/>
                <a:gd name="T15" fmla="*/ 149 h 164"/>
                <a:gd name="T16" fmla="*/ 157 w 184"/>
                <a:gd name="T17" fmla="*/ 156 h 164"/>
                <a:gd name="T18" fmla="*/ 149 w 184"/>
                <a:gd name="T19" fmla="*/ 161 h 164"/>
                <a:gd name="T20" fmla="*/ 141 w 184"/>
                <a:gd name="T21" fmla="*/ 164 h 164"/>
                <a:gd name="T22" fmla="*/ 141 w 184"/>
                <a:gd name="T23" fmla="*/ 164 h 164"/>
                <a:gd name="T24" fmla="*/ 0 w 184"/>
                <a:gd name="T25" fmla="*/ 129 h 164"/>
                <a:gd name="T26" fmla="*/ 0 w 184"/>
                <a:gd name="T27" fmla="*/ 129 h 164"/>
                <a:gd name="T28" fmla="*/ 3 w 184"/>
                <a:gd name="T29" fmla="*/ 0 h 164"/>
                <a:gd name="T30" fmla="*/ 3 w 184"/>
                <a:gd name="T3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 h="164">
                  <a:moveTo>
                    <a:pt x="3" y="0"/>
                  </a:moveTo>
                  <a:lnTo>
                    <a:pt x="3" y="0"/>
                  </a:lnTo>
                  <a:lnTo>
                    <a:pt x="184" y="0"/>
                  </a:lnTo>
                  <a:lnTo>
                    <a:pt x="184" y="0"/>
                  </a:lnTo>
                  <a:lnTo>
                    <a:pt x="167" y="140"/>
                  </a:lnTo>
                  <a:lnTo>
                    <a:pt x="167" y="140"/>
                  </a:lnTo>
                  <a:lnTo>
                    <a:pt x="166" y="145"/>
                  </a:lnTo>
                  <a:lnTo>
                    <a:pt x="164" y="149"/>
                  </a:lnTo>
                  <a:lnTo>
                    <a:pt x="157" y="156"/>
                  </a:lnTo>
                  <a:lnTo>
                    <a:pt x="149" y="161"/>
                  </a:lnTo>
                  <a:lnTo>
                    <a:pt x="141" y="164"/>
                  </a:lnTo>
                  <a:lnTo>
                    <a:pt x="141" y="164"/>
                  </a:lnTo>
                  <a:lnTo>
                    <a:pt x="0" y="129"/>
                  </a:lnTo>
                  <a:lnTo>
                    <a:pt x="0" y="129"/>
                  </a:lnTo>
                  <a:lnTo>
                    <a:pt x="3" y="0"/>
                  </a:ln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57"/>
            <p:cNvSpPr/>
            <p:nvPr/>
          </p:nvSpPr>
          <p:spPr bwMode="auto">
            <a:xfrm>
              <a:off x="3270251" y="5083175"/>
              <a:ext cx="287338" cy="260350"/>
            </a:xfrm>
            <a:custGeom>
              <a:avLst/>
              <a:gdLst>
                <a:gd name="T0" fmla="*/ 4 w 181"/>
                <a:gd name="T1" fmla="*/ 0 h 164"/>
                <a:gd name="T2" fmla="*/ 4 w 181"/>
                <a:gd name="T3" fmla="*/ 0 h 164"/>
                <a:gd name="T4" fmla="*/ 181 w 181"/>
                <a:gd name="T5" fmla="*/ 0 h 164"/>
                <a:gd name="T6" fmla="*/ 181 w 181"/>
                <a:gd name="T7" fmla="*/ 0 h 164"/>
                <a:gd name="T8" fmla="*/ 164 w 181"/>
                <a:gd name="T9" fmla="*/ 140 h 164"/>
                <a:gd name="T10" fmla="*/ 164 w 181"/>
                <a:gd name="T11" fmla="*/ 140 h 164"/>
                <a:gd name="T12" fmla="*/ 163 w 181"/>
                <a:gd name="T13" fmla="*/ 145 h 164"/>
                <a:gd name="T14" fmla="*/ 161 w 181"/>
                <a:gd name="T15" fmla="*/ 149 h 164"/>
                <a:gd name="T16" fmla="*/ 154 w 181"/>
                <a:gd name="T17" fmla="*/ 156 h 164"/>
                <a:gd name="T18" fmla="*/ 146 w 181"/>
                <a:gd name="T19" fmla="*/ 160 h 164"/>
                <a:gd name="T20" fmla="*/ 138 w 181"/>
                <a:gd name="T21" fmla="*/ 164 h 164"/>
                <a:gd name="T22" fmla="*/ 138 w 181"/>
                <a:gd name="T23" fmla="*/ 164 h 164"/>
                <a:gd name="T24" fmla="*/ 0 w 181"/>
                <a:gd name="T25" fmla="*/ 128 h 164"/>
                <a:gd name="T26" fmla="*/ 0 w 181"/>
                <a:gd name="T27" fmla="*/ 128 h 164"/>
                <a:gd name="T28" fmla="*/ 4 w 181"/>
                <a:gd name="T29" fmla="*/ 0 h 164"/>
                <a:gd name="T30" fmla="*/ 4 w 181"/>
                <a:gd name="T3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1" h="164">
                  <a:moveTo>
                    <a:pt x="4" y="0"/>
                  </a:moveTo>
                  <a:lnTo>
                    <a:pt x="4" y="0"/>
                  </a:lnTo>
                  <a:lnTo>
                    <a:pt x="181" y="0"/>
                  </a:lnTo>
                  <a:lnTo>
                    <a:pt x="181" y="0"/>
                  </a:lnTo>
                  <a:lnTo>
                    <a:pt x="164" y="140"/>
                  </a:lnTo>
                  <a:lnTo>
                    <a:pt x="164" y="140"/>
                  </a:lnTo>
                  <a:lnTo>
                    <a:pt x="163" y="145"/>
                  </a:lnTo>
                  <a:lnTo>
                    <a:pt x="161" y="149"/>
                  </a:lnTo>
                  <a:lnTo>
                    <a:pt x="154" y="156"/>
                  </a:lnTo>
                  <a:lnTo>
                    <a:pt x="146" y="160"/>
                  </a:lnTo>
                  <a:lnTo>
                    <a:pt x="138" y="164"/>
                  </a:lnTo>
                  <a:lnTo>
                    <a:pt x="138" y="164"/>
                  </a:lnTo>
                  <a:lnTo>
                    <a:pt x="0" y="128"/>
                  </a:lnTo>
                  <a:lnTo>
                    <a:pt x="0" y="128"/>
                  </a:lnTo>
                  <a:lnTo>
                    <a:pt x="4" y="0"/>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58"/>
            <p:cNvSpPr/>
            <p:nvPr/>
          </p:nvSpPr>
          <p:spPr bwMode="auto">
            <a:xfrm>
              <a:off x="3276601" y="5083175"/>
              <a:ext cx="280988" cy="258763"/>
            </a:xfrm>
            <a:custGeom>
              <a:avLst/>
              <a:gdLst>
                <a:gd name="T0" fmla="*/ 4 w 177"/>
                <a:gd name="T1" fmla="*/ 0 h 163"/>
                <a:gd name="T2" fmla="*/ 4 w 177"/>
                <a:gd name="T3" fmla="*/ 0 h 163"/>
                <a:gd name="T4" fmla="*/ 177 w 177"/>
                <a:gd name="T5" fmla="*/ 0 h 163"/>
                <a:gd name="T6" fmla="*/ 177 w 177"/>
                <a:gd name="T7" fmla="*/ 0 h 163"/>
                <a:gd name="T8" fmla="*/ 160 w 177"/>
                <a:gd name="T9" fmla="*/ 140 h 163"/>
                <a:gd name="T10" fmla="*/ 160 w 177"/>
                <a:gd name="T11" fmla="*/ 140 h 163"/>
                <a:gd name="T12" fmla="*/ 159 w 177"/>
                <a:gd name="T13" fmla="*/ 145 h 163"/>
                <a:gd name="T14" fmla="*/ 157 w 177"/>
                <a:gd name="T15" fmla="*/ 149 h 163"/>
                <a:gd name="T16" fmla="*/ 150 w 177"/>
                <a:gd name="T17" fmla="*/ 156 h 163"/>
                <a:gd name="T18" fmla="*/ 142 w 177"/>
                <a:gd name="T19" fmla="*/ 160 h 163"/>
                <a:gd name="T20" fmla="*/ 134 w 177"/>
                <a:gd name="T21" fmla="*/ 163 h 163"/>
                <a:gd name="T22" fmla="*/ 134 w 177"/>
                <a:gd name="T23" fmla="*/ 163 h 163"/>
                <a:gd name="T24" fmla="*/ 0 w 177"/>
                <a:gd name="T25" fmla="*/ 128 h 163"/>
                <a:gd name="T26" fmla="*/ 0 w 177"/>
                <a:gd name="T27" fmla="*/ 128 h 163"/>
                <a:gd name="T28" fmla="*/ 4 w 177"/>
                <a:gd name="T29" fmla="*/ 0 h 163"/>
                <a:gd name="T30" fmla="*/ 4 w 177"/>
                <a:gd name="T31"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7" h="163">
                  <a:moveTo>
                    <a:pt x="4" y="0"/>
                  </a:moveTo>
                  <a:lnTo>
                    <a:pt x="4" y="0"/>
                  </a:lnTo>
                  <a:lnTo>
                    <a:pt x="177" y="0"/>
                  </a:lnTo>
                  <a:lnTo>
                    <a:pt x="177" y="0"/>
                  </a:lnTo>
                  <a:lnTo>
                    <a:pt x="160" y="140"/>
                  </a:lnTo>
                  <a:lnTo>
                    <a:pt x="160" y="140"/>
                  </a:lnTo>
                  <a:lnTo>
                    <a:pt x="159" y="145"/>
                  </a:lnTo>
                  <a:lnTo>
                    <a:pt x="157" y="149"/>
                  </a:lnTo>
                  <a:lnTo>
                    <a:pt x="150" y="156"/>
                  </a:lnTo>
                  <a:lnTo>
                    <a:pt x="142" y="160"/>
                  </a:lnTo>
                  <a:lnTo>
                    <a:pt x="134" y="163"/>
                  </a:lnTo>
                  <a:lnTo>
                    <a:pt x="134" y="163"/>
                  </a:lnTo>
                  <a:lnTo>
                    <a:pt x="0" y="128"/>
                  </a:lnTo>
                  <a:lnTo>
                    <a:pt x="0" y="128"/>
                  </a:lnTo>
                  <a:lnTo>
                    <a:pt x="4" y="0"/>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59"/>
            <p:cNvSpPr/>
            <p:nvPr/>
          </p:nvSpPr>
          <p:spPr bwMode="auto">
            <a:xfrm>
              <a:off x="3282951" y="5083175"/>
              <a:ext cx="274638" cy="258763"/>
            </a:xfrm>
            <a:custGeom>
              <a:avLst/>
              <a:gdLst>
                <a:gd name="T0" fmla="*/ 3 w 173"/>
                <a:gd name="T1" fmla="*/ 0 h 163"/>
                <a:gd name="T2" fmla="*/ 3 w 173"/>
                <a:gd name="T3" fmla="*/ 0 h 163"/>
                <a:gd name="T4" fmla="*/ 173 w 173"/>
                <a:gd name="T5" fmla="*/ 0 h 163"/>
                <a:gd name="T6" fmla="*/ 173 w 173"/>
                <a:gd name="T7" fmla="*/ 0 h 163"/>
                <a:gd name="T8" fmla="*/ 156 w 173"/>
                <a:gd name="T9" fmla="*/ 140 h 163"/>
                <a:gd name="T10" fmla="*/ 156 w 173"/>
                <a:gd name="T11" fmla="*/ 140 h 163"/>
                <a:gd name="T12" fmla="*/ 155 w 173"/>
                <a:gd name="T13" fmla="*/ 145 h 163"/>
                <a:gd name="T14" fmla="*/ 153 w 173"/>
                <a:gd name="T15" fmla="*/ 149 h 163"/>
                <a:gd name="T16" fmla="*/ 146 w 173"/>
                <a:gd name="T17" fmla="*/ 156 h 163"/>
                <a:gd name="T18" fmla="*/ 140 w 173"/>
                <a:gd name="T19" fmla="*/ 160 h 163"/>
                <a:gd name="T20" fmla="*/ 132 w 173"/>
                <a:gd name="T21" fmla="*/ 163 h 163"/>
                <a:gd name="T22" fmla="*/ 132 w 173"/>
                <a:gd name="T23" fmla="*/ 163 h 163"/>
                <a:gd name="T24" fmla="*/ 0 w 173"/>
                <a:gd name="T25" fmla="*/ 126 h 163"/>
                <a:gd name="T26" fmla="*/ 0 w 173"/>
                <a:gd name="T27" fmla="*/ 126 h 163"/>
                <a:gd name="T28" fmla="*/ 3 w 173"/>
                <a:gd name="T29" fmla="*/ 0 h 163"/>
                <a:gd name="T30" fmla="*/ 3 w 173"/>
                <a:gd name="T31"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3" h="163">
                  <a:moveTo>
                    <a:pt x="3" y="0"/>
                  </a:moveTo>
                  <a:lnTo>
                    <a:pt x="3" y="0"/>
                  </a:lnTo>
                  <a:lnTo>
                    <a:pt x="173" y="0"/>
                  </a:lnTo>
                  <a:lnTo>
                    <a:pt x="173" y="0"/>
                  </a:lnTo>
                  <a:lnTo>
                    <a:pt x="156" y="140"/>
                  </a:lnTo>
                  <a:lnTo>
                    <a:pt x="156" y="140"/>
                  </a:lnTo>
                  <a:lnTo>
                    <a:pt x="155" y="145"/>
                  </a:lnTo>
                  <a:lnTo>
                    <a:pt x="153" y="149"/>
                  </a:lnTo>
                  <a:lnTo>
                    <a:pt x="146" y="156"/>
                  </a:lnTo>
                  <a:lnTo>
                    <a:pt x="140" y="160"/>
                  </a:lnTo>
                  <a:lnTo>
                    <a:pt x="132" y="163"/>
                  </a:lnTo>
                  <a:lnTo>
                    <a:pt x="132" y="163"/>
                  </a:lnTo>
                  <a:lnTo>
                    <a:pt x="0" y="126"/>
                  </a:lnTo>
                  <a:lnTo>
                    <a:pt x="0" y="126"/>
                  </a:lnTo>
                  <a:lnTo>
                    <a:pt x="3" y="0"/>
                  </a:ln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60"/>
            <p:cNvSpPr/>
            <p:nvPr/>
          </p:nvSpPr>
          <p:spPr bwMode="auto">
            <a:xfrm>
              <a:off x="3289301" y="5083175"/>
              <a:ext cx="268288" cy="258763"/>
            </a:xfrm>
            <a:custGeom>
              <a:avLst/>
              <a:gdLst>
                <a:gd name="T0" fmla="*/ 3 w 169"/>
                <a:gd name="T1" fmla="*/ 0 h 163"/>
                <a:gd name="T2" fmla="*/ 3 w 169"/>
                <a:gd name="T3" fmla="*/ 0 h 163"/>
                <a:gd name="T4" fmla="*/ 169 w 169"/>
                <a:gd name="T5" fmla="*/ 0 h 163"/>
                <a:gd name="T6" fmla="*/ 169 w 169"/>
                <a:gd name="T7" fmla="*/ 0 h 163"/>
                <a:gd name="T8" fmla="*/ 152 w 169"/>
                <a:gd name="T9" fmla="*/ 140 h 163"/>
                <a:gd name="T10" fmla="*/ 152 w 169"/>
                <a:gd name="T11" fmla="*/ 140 h 163"/>
                <a:gd name="T12" fmla="*/ 151 w 169"/>
                <a:gd name="T13" fmla="*/ 144 h 163"/>
                <a:gd name="T14" fmla="*/ 149 w 169"/>
                <a:gd name="T15" fmla="*/ 148 h 163"/>
                <a:gd name="T16" fmla="*/ 142 w 169"/>
                <a:gd name="T17" fmla="*/ 155 h 163"/>
                <a:gd name="T18" fmla="*/ 136 w 169"/>
                <a:gd name="T19" fmla="*/ 160 h 163"/>
                <a:gd name="T20" fmla="*/ 128 w 169"/>
                <a:gd name="T21" fmla="*/ 163 h 163"/>
                <a:gd name="T22" fmla="*/ 128 w 169"/>
                <a:gd name="T23" fmla="*/ 163 h 163"/>
                <a:gd name="T24" fmla="*/ 0 w 169"/>
                <a:gd name="T25" fmla="*/ 125 h 163"/>
                <a:gd name="T26" fmla="*/ 0 w 169"/>
                <a:gd name="T27" fmla="*/ 125 h 163"/>
                <a:gd name="T28" fmla="*/ 3 w 169"/>
                <a:gd name="T29" fmla="*/ 0 h 163"/>
                <a:gd name="T30" fmla="*/ 3 w 169"/>
                <a:gd name="T31"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9" h="163">
                  <a:moveTo>
                    <a:pt x="3" y="0"/>
                  </a:moveTo>
                  <a:lnTo>
                    <a:pt x="3" y="0"/>
                  </a:lnTo>
                  <a:lnTo>
                    <a:pt x="169" y="0"/>
                  </a:lnTo>
                  <a:lnTo>
                    <a:pt x="169" y="0"/>
                  </a:lnTo>
                  <a:lnTo>
                    <a:pt x="152" y="140"/>
                  </a:lnTo>
                  <a:lnTo>
                    <a:pt x="152" y="140"/>
                  </a:lnTo>
                  <a:lnTo>
                    <a:pt x="151" y="144"/>
                  </a:lnTo>
                  <a:lnTo>
                    <a:pt x="149" y="148"/>
                  </a:lnTo>
                  <a:lnTo>
                    <a:pt x="142" y="155"/>
                  </a:lnTo>
                  <a:lnTo>
                    <a:pt x="136" y="160"/>
                  </a:lnTo>
                  <a:lnTo>
                    <a:pt x="128" y="163"/>
                  </a:lnTo>
                  <a:lnTo>
                    <a:pt x="128" y="163"/>
                  </a:lnTo>
                  <a:lnTo>
                    <a:pt x="0" y="125"/>
                  </a:lnTo>
                  <a:lnTo>
                    <a:pt x="0" y="125"/>
                  </a:lnTo>
                  <a:lnTo>
                    <a:pt x="3" y="0"/>
                  </a:ln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61"/>
            <p:cNvSpPr/>
            <p:nvPr/>
          </p:nvSpPr>
          <p:spPr bwMode="auto">
            <a:xfrm>
              <a:off x="3294063" y="5083175"/>
              <a:ext cx="263525" cy="258763"/>
            </a:xfrm>
            <a:custGeom>
              <a:avLst/>
              <a:gdLst>
                <a:gd name="T0" fmla="*/ 4 w 166"/>
                <a:gd name="T1" fmla="*/ 0 h 163"/>
                <a:gd name="T2" fmla="*/ 4 w 166"/>
                <a:gd name="T3" fmla="*/ 0 h 163"/>
                <a:gd name="T4" fmla="*/ 166 w 166"/>
                <a:gd name="T5" fmla="*/ 0 h 163"/>
                <a:gd name="T6" fmla="*/ 166 w 166"/>
                <a:gd name="T7" fmla="*/ 0 h 163"/>
                <a:gd name="T8" fmla="*/ 149 w 166"/>
                <a:gd name="T9" fmla="*/ 140 h 163"/>
                <a:gd name="T10" fmla="*/ 149 w 166"/>
                <a:gd name="T11" fmla="*/ 140 h 163"/>
                <a:gd name="T12" fmla="*/ 148 w 166"/>
                <a:gd name="T13" fmla="*/ 144 h 163"/>
                <a:gd name="T14" fmla="*/ 146 w 166"/>
                <a:gd name="T15" fmla="*/ 148 h 163"/>
                <a:gd name="T16" fmla="*/ 141 w 166"/>
                <a:gd name="T17" fmla="*/ 155 h 163"/>
                <a:gd name="T18" fmla="*/ 133 w 166"/>
                <a:gd name="T19" fmla="*/ 160 h 163"/>
                <a:gd name="T20" fmla="*/ 125 w 166"/>
                <a:gd name="T21" fmla="*/ 163 h 163"/>
                <a:gd name="T22" fmla="*/ 125 w 166"/>
                <a:gd name="T23" fmla="*/ 163 h 163"/>
                <a:gd name="T24" fmla="*/ 0 w 166"/>
                <a:gd name="T25" fmla="*/ 124 h 163"/>
                <a:gd name="T26" fmla="*/ 0 w 166"/>
                <a:gd name="T27" fmla="*/ 124 h 163"/>
                <a:gd name="T28" fmla="*/ 4 w 166"/>
                <a:gd name="T29" fmla="*/ 0 h 163"/>
                <a:gd name="T30" fmla="*/ 4 w 166"/>
                <a:gd name="T31"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6" h="163">
                  <a:moveTo>
                    <a:pt x="4" y="0"/>
                  </a:moveTo>
                  <a:lnTo>
                    <a:pt x="4" y="0"/>
                  </a:lnTo>
                  <a:lnTo>
                    <a:pt x="166" y="0"/>
                  </a:lnTo>
                  <a:lnTo>
                    <a:pt x="166" y="0"/>
                  </a:lnTo>
                  <a:lnTo>
                    <a:pt x="149" y="140"/>
                  </a:lnTo>
                  <a:lnTo>
                    <a:pt x="149" y="140"/>
                  </a:lnTo>
                  <a:lnTo>
                    <a:pt x="148" y="144"/>
                  </a:lnTo>
                  <a:lnTo>
                    <a:pt x="146" y="148"/>
                  </a:lnTo>
                  <a:lnTo>
                    <a:pt x="141" y="155"/>
                  </a:lnTo>
                  <a:lnTo>
                    <a:pt x="133" y="160"/>
                  </a:lnTo>
                  <a:lnTo>
                    <a:pt x="125" y="163"/>
                  </a:lnTo>
                  <a:lnTo>
                    <a:pt x="125" y="163"/>
                  </a:lnTo>
                  <a:lnTo>
                    <a:pt x="0" y="124"/>
                  </a:lnTo>
                  <a:lnTo>
                    <a:pt x="0" y="124"/>
                  </a:lnTo>
                  <a:lnTo>
                    <a:pt x="4" y="0"/>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62"/>
            <p:cNvSpPr/>
            <p:nvPr/>
          </p:nvSpPr>
          <p:spPr bwMode="auto">
            <a:xfrm>
              <a:off x="3300413" y="5083175"/>
              <a:ext cx="257175" cy="258763"/>
            </a:xfrm>
            <a:custGeom>
              <a:avLst/>
              <a:gdLst>
                <a:gd name="T0" fmla="*/ 4 w 162"/>
                <a:gd name="T1" fmla="*/ 0 h 163"/>
                <a:gd name="T2" fmla="*/ 4 w 162"/>
                <a:gd name="T3" fmla="*/ 0 h 163"/>
                <a:gd name="T4" fmla="*/ 162 w 162"/>
                <a:gd name="T5" fmla="*/ 0 h 163"/>
                <a:gd name="T6" fmla="*/ 162 w 162"/>
                <a:gd name="T7" fmla="*/ 0 h 163"/>
                <a:gd name="T8" fmla="*/ 145 w 162"/>
                <a:gd name="T9" fmla="*/ 140 h 163"/>
                <a:gd name="T10" fmla="*/ 145 w 162"/>
                <a:gd name="T11" fmla="*/ 140 h 163"/>
                <a:gd name="T12" fmla="*/ 144 w 162"/>
                <a:gd name="T13" fmla="*/ 144 h 163"/>
                <a:gd name="T14" fmla="*/ 142 w 162"/>
                <a:gd name="T15" fmla="*/ 148 h 163"/>
                <a:gd name="T16" fmla="*/ 137 w 162"/>
                <a:gd name="T17" fmla="*/ 155 h 163"/>
                <a:gd name="T18" fmla="*/ 129 w 162"/>
                <a:gd name="T19" fmla="*/ 160 h 163"/>
                <a:gd name="T20" fmla="*/ 121 w 162"/>
                <a:gd name="T21" fmla="*/ 163 h 163"/>
                <a:gd name="T22" fmla="*/ 121 w 162"/>
                <a:gd name="T23" fmla="*/ 163 h 163"/>
                <a:gd name="T24" fmla="*/ 0 w 162"/>
                <a:gd name="T25" fmla="*/ 122 h 163"/>
                <a:gd name="T26" fmla="*/ 0 w 162"/>
                <a:gd name="T27" fmla="*/ 122 h 163"/>
                <a:gd name="T28" fmla="*/ 4 w 162"/>
                <a:gd name="T29" fmla="*/ 0 h 163"/>
                <a:gd name="T30" fmla="*/ 4 w 162"/>
                <a:gd name="T31"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 h="163">
                  <a:moveTo>
                    <a:pt x="4" y="0"/>
                  </a:moveTo>
                  <a:lnTo>
                    <a:pt x="4" y="0"/>
                  </a:lnTo>
                  <a:lnTo>
                    <a:pt x="162" y="0"/>
                  </a:lnTo>
                  <a:lnTo>
                    <a:pt x="162" y="0"/>
                  </a:lnTo>
                  <a:lnTo>
                    <a:pt x="145" y="140"/>
                  </a:lnTo>
                  <a:lnTo>
                    <a:pt x="145" y="140"/>
                  </a:lnTo>
                  <a:lnTo>
                    <a:pt x="144" y="144"/>
                  </a:lnTo>
                  <a:lnTo>
                    <a:pt x="142" y="148"/>
                  </a:lnTo>
                  <a:lnTo>
                    <a:pt x="137" y="155"/>
                  </a:lnTo>
                  <a:lnTo>
                    <a:pt x="129" y="160"/>
                  </a:lnTo>
                  <a:lnTo>
                    <a:pt x="121" y="163"/>
                  </a:lnTo>
                  <a:lnTo>
                    <a:pt x="121" y="163"/>
                  </a:lnTo>
                  <a:lnTo>
                    <a:pt x="0" y="122"/>
                  </a:lnTo>
                  <a:lnTo>
                    <a:pt x="0" y="122"/>
                  </a:lnTo>
                  <a:lnTo>
                    <a:pt x="4" y="0"/>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63"/>
            <p:cNvSpPr/>
            <p:nvPr/>
          </p:nvSpPr>
          <p:spPr bwMode="auto">
            <a:xfrm>
              <a:off x="3306763" y="5083175"/>
              <a:ext cx="250825" cy="258763"/>
            </a:xfrm>
            <a:custGeom>
              <a:avLst/>
              <a:gdLst>
                <a:gd name="T0" fmla="*/ 4 w 158"/>
                <a:gd name="T1" fmla="*/ 0 h 163"/>
                <a:gd name="T2" fmla="*/ 4 w 158"/>
                <a:gd name="T3" fmla="*/ 0 h 163"/>
                <a:gd name="T4" fmla="*/ 158 w 158"/>
                <a:gd name="T5" fmla="*/ 0 h 163"/>
                <a:gd name="T6" fmla="*/ 158 w 158"/>
                <a:gd name="T7" fmla="*/ 0 h 163"/>
                <a:gd name="T8" fmla="*/ 141 w 158"/>
                <a:gd name="T9" fmla="*/ 140 h 163"/>
                <a:gd name="T10" fmla="*/ 141 w 158"/>
                <a:gd name="T11" fmla="*/ 140 h 163"/>
                <a:gd name="T12" fmla="*/ 140 w 158"/>
                <a:gd name="T13" fmla="*/ 144 h 163"/>
                <a:gd name="T14" fmla="*/ 138 w 158"/>
                <a:gd name="T15" fmla="*/ 148 h 163"/>
                <a:gd name="T16" fmla="*/ 133 w 158"/>
                <a:gd name="T17" fmla="*/ 155 h 163"/>
                <a:gd name="T18" fmla="*/ 125 w 158"/>
                <a:gd name="T19" fmla="*/ 160 h 163"/>
                <a:gd name="T20" fmla="*/ 118 w 158"/>
                <a:gd name="T21" fmla="*/ 163 h 163"/>
                <a:gd name="T22" fmla="*/ 118 w 158"/>
                <a:gd name="T23" fmla="*/ 163 h 163"/>
                <a:gd name="T24" fmla="*/ 0 w 158"/>
                <a:gd name="T25" fmla="*/ 121 h 163"/>
                <a:gd name="T26" fmla="*/ 0 w 158"/>
                <a:gd name="T27" fmla="*/ 121 h 163"/>
                <a:gd name="T28" fmla="*/ 4 w 158"/>
                <a:gd name="T29" fmla="*/ 0 h 163"/>
                <a:gd name="T30" fmla="*/ 4 w 158"/>
                <a:gd name="T31"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8" h="163">
                  <a:moveTo>
                    <a:pt x="4" y="0"/>
                  </a:moveTo>
                  <a:lnTo>
                    <a:pt x="4" y="0"/>
                  </a:lnTo>
                  <a:lnTo>
                    <a:pt x="158" y="0"/>
                  </a:lnTo>
                  <a:lnTo>
                    <a:pt x="158" y="0"/>
                  </a:lnTo>
                  <a:lnTo>
                    <a:pt x="141" y="140"/>
                  </a:lnTo>
                  <a:lnTo>
                    <a:pt x="141" y="140"/>
                  </a:lnTo>
                  <a:lnTo>
                    <a:pt x="140" y="144"/>
                  </a:lnTo>
                  <a:lnTo>
                    <a:pt x="138" y="148"/>
                  </a:lnTo>
                  <a:lnTo>
                    <a:pt x="133" y="155"/>
                  </a:lnTo>
                  <a:lnTo>
                    <a:pt x="125" y="160"/>
                  </a:lnTo>
                  <a:lnTo>
                    <a:pt x="118" y="163"/>
                  </a:lnTo>
                  <a:lnTo>
                    <a:pt x="118" y="163"/>
                  </a:lnTo>
                  <a:lnTo>
                    <a:pt x="0" y="121"/>
                  </a:lnTo>
                  <a:lnTo>
                    <a:pt x="0" y="121"/>
                  </a:lnTo>
                  <a:lnTo>
                    <a:pt x="4" y="0"/>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64"/>
            <p:cNvSpPr/>
            <p:nvPr/>
          </p:nvSpPr>
          <p:spPr bwMode="auto">
            <a:xfrm>
              <a:off x="3313113" y="5083175"/>
              <a:ext cx="244475" cy="258763"/>
            </a:xfrm>
            <a:custGeom>
              <a:avLst/>
              <a:gdLst>
                <a:gd name="T0" fmla="*/ 4 w 154"/>
                <a:gd name="T1" fmla="*/ 0 h 163"/>
                <a:gd name="T2" fmla="*/ 4 w 154"/>
                <a:gd name="T3" fmla="*/ 0 h 163"/>
                <a:gd name="T4" fmla="*/ 154 w 154"/>
                <a:gd name="T5" fmla="*/ 0 h 163"/>
                <a:gd name="T6" fmla="*/ 154 w 154"/>
                <a:gd name="T7" fmla="*/ 0 h 163"/>
                <a:gd name="T8" fmla="*/ 137 w 154"/>
                <a:gd name="T9" fmla="*/ 140 h 163"/>
                <a:gd name="T10" fmla="*/ 137 w 154"/>
                <a:gd name="T11" fmla="*/ 140 h 163"/>
                <a:gd name="T12" fmla="*/ 136 w 154"/>
                <a:gd name="T13" fmla="*/ 144 h 163"/>
                <a:gd name="T14" fmla="*/ 134 w 154"/>
                <a:gd name="T15" fmla="*/ 148 h 163"/>
                <a:gd name="T16" fmla="*/ 129 w 154"/>
                <a:gd name="T17" fmla="*/ 155 h 163"/>
                <a:gd name="T18" fmla="*/ 122 w 154"/>
                <a:gd name="T19" fmla="*/ 160 h 163"/>
                <a:gd name="T20" fmla="*/ 114 w 154"/>
                <a:gd name="T21" fmla="*/ 163 h 163"/>
                <a:gd name="T22" fmla="*/ 114 w 154"/>
                <a:gd name="T23" fmla="*/ 163 h 163"/>
                <a:gd name="T24" fmla="*/ 0 w 154"/>
                <a:gd name="T25" fmla="*/ 119 h 163"/>
                <a:gd name="T26" fmla="*/ 0 w 154"/>
                <a:gd name="T27" fmla="*/ 119 h 163"/>
                <a:gd name="T28" fmla="*/ 4 w 154"/>
                <a:gd name="T29" fmla="*/ 0 h 163"/>
                <a:gd name="T30" fmla="*/ 4 w 154"/>
                <a:gd name="T31"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4" h="163">
                  <a:moveTo>
                    <a:pt x="4" y="0"/>
                  </a:moveTo>
                  <a:lnTo>
                    <a:pt x="4" y="0"/>
                  </a:lnTo>
                  <a:lnTo>
                    <a:pt x="154" y="0"/>
                  </a:lnTo>
                  <a:lnTo>
                    <a:pt x="154" y="0"/>
                  </a:lnTo>
                  <a:lnTo>
                    <a:pt x="137" y="140"/>
                  </a:lnTo>
                  <a:lnTo>
                    <a:pt x="137" y="140"/>
                  </a:lnTo>
                  <a:lnTo>
                    <a:pt x="136" y="144"/>
                  </a:lnTo>
                  <a:lnTo>
                    <a:pt x="134" y="148"/>
                  </a:lnTo>
                  <a:lnTo>
                    <a:pt x="129" y="155"/>
                  </a:lnTo>
                  <a:lnTo>
                    <a:pt x="122" y="160"/>
                  </a:lnTo>
                  <a:lnTo>
                    <a:pt x="114" y="163"/>
                  </a:lnTo>
                  <a:lnTo>
                    <a:pt x="114" y="163"/>
                  </a:lnTo>
                  <a:lnTo>
                    <a:pt x="0" y="119"/>
                  </a:lnTo>
                  <a:lnTo>
                    <a:pt x="0" y="119"/>
                  </a:lnTo>
                  <a:lnTo>
                    <a:pt x="4" y="0"/>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65"/>
            <p:cNvSpPr/>
            <p:nvPr/>
          </p:nvSpPr>
          <p:spPr bwMode="auto">
            <a:xfrm>
              <a:off x="3317876" y="5083175"/>
              <a:ext cx="239713" cy="258763"/>
            </a:xfrm>
            <a:custGeom>
              <a:avLst/>
              <a:gdLst>
                <a:gd name="T0" fmla="*/ 4 w 151"/>
                <a:gd name="T1" fmla="*/ 0 h 163"/>
                <a:gd name="T2" fmla="*/ 4 w 151"/>
                <a:gd name="T3" fmla="*/ 0 h 163"/>
                <a:gd name="T4" fmla="*/ 151 w 151"/>
                <a:gd name="T5" fmla="*/ 0 h 163"/>
                <a:gd name="T6" fmla="*/ 151 w 151"/>
                <a:gd name="T7" fmla="*/ 0 h 163"/>
                <a:gd name="T8" fmla="*/ 134 w 151"/>
                <a:gd name="T9" fmla="*/ 140 h 163"/>
                <a:gd name="T10" fmla="*/ 134 w 151"/>
                <a:gd name="T11" fmla="*/ 140 h 163"/>
                <a:gd name="T12" fmla="*/ 133 w 151"/>
                <a:gd name="T13" fmla="*/ 144 h 163"/>
                <a:gd name="T14" fmla="*/ 131 w 151"/>
                <a:gd name="T15" fmla="*/ 148 h 163"/>
                <a:gd name="T16" fmla="*/ 126 w 151"/>
                <a:gd name="T17" fmla="*/ 155 h 163"/>
                <a:gd name="T18" fmla="*/ 119 w 151"/>
                <a:gd name="T19" fmla="*/ 160 h 163"/>
                <a:gd name="T20" fmla="*/ 111 w 151"/>
                <a:gd name="T21" fmla="*/ 163 h 163"/>
                <a:gd name="T22" fmla="*/ 111 w 151"/>
                <a:gd name="T23" fmla="*/ 163 h 163"/>
                <a:gd name="T24" fmla="*/ 0 w 151"/>
                <a:gd name="T25" fmla="*/ 119 h 163"/>
                <a:gd name="T26" fmla="*/ 0 w 151"/>
                <a:gd name="T27" fmla="*/ 119 h 163"/>
                <a:gd name="T28" fmla="*/ 4 w 151"/>
                <a:gd name="T29" fmla="*/ 0 h 163"/>
                <a:gd name="T30" fmla="*/ 4 w 151"/>
                <a:gd name="T31"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1" h="163">
                  <a:moveTo>
                    <a:pt x="4" y="0"/>
                  </a:moveTo>
                  <a:lnTo>
                    <a:pt x="4" y="0"/>
                  </a:lnTo>
                  <a:lnTo>
                    <a:pt x="151" y="0"/>
                  </a:lnTo>
                  <a:lnTo>
                    <a:pt x="151" y="0"/>
                  </a:lnTo>
                  <a:lnTo>
                    <a:pt x="134" y="140"/>
                  </a:lnTo>
                  <a:lnTo>
                    <a:pt x="134" y="140"/>
                  </a:lnTo>
                  <a:lnTo>
                    <a:pt x="133" y="144"/>
                  </a:lnTo>
                  <a:lnTo>
                    <a:pt x="131" y="148"/>
                  </a:lnTo>
                  <a:lnTo>
                    <a:pt x="126" y="155"/>
                  </a:lnTo>
                  <a:lnTo>
                    <a:pt x="119" y="160"/>
                  </a:lnTo>
                  <a:lnTo>
                    <a:pt x="111" y="163"/>
                  </a:lnTo>
                  <a:lnTo>
                    <a:pt x="111" y="163"/>
                  </a:lnTo>
                  <a:lnTo>
                    <a:pt x="0" y="119"/>
                  </a:lnTo>
                  <a:lnTo>
                    <a:pt x="0" y="119"/>
                  </a:lnTo>
                  <a:lnTo>
                    <a:pt x="4" y="0"/>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66"/>
            <p:cNvSpPr/>
            <p:nvPr/>
          </p:nvSpPr>
          <p:spPr bwMode="auto">
            <a:xfrm>
              <a:off x="3324226" y="5083175"/>
              <a:ext cx="233363" cy="258763"/>
            </a:xfrm>
            <a:custGeom>
              <a:avLst/>
              <a:gdLst>
                <a:gd name="T0" fmla="*/ 4 w 147"/>
                <a:gd name="T1" fmla="*/ 0 h 163"/>
                <a:gd name="T2" fmla="*/ 4 w 147"/>
                <a:gd name="T3" fmla="*/ 0 h 163"/>
                <a:gd name="T4" fmla="*/ 147 w 147"/>
                <a:gd name="T5" fmla="*/ 0 h 163"/>
                <a:gd name="T6" fmla="*/ 147 w 147"/>
                <a:gd name="T7" fmla="*/ 0 h 163"/>
                <a:gd name="T8" fmla="*/ 130 w 147"/>
                <a:gd name="T9" fmla="*/ 140 h 163"/>
                <a:gd name="T10" fmla="*/ 130 w 147"/>
                <a:gd name="T11" fmla="*/ 140 h 163"/>
                <a:gd name="T12" fmla="*/ 129 w 147"/>
                <a:gd name="T13" fmla="*/ 144 h 163"/>
                <a:gd name="T14" fmla="*/ 127 w 147"/>
                <a:gd name="T15" fmla="*/ 148 h 163"/>
                <a:gd name="T16" fmla="*/ 122 w 147"/>
                <a:gd name="T17" fmla="*/ 155 h 163"/>
                <a:gd name="T18" fmla="*/ 115 w 147"/>
                <a:gd name="T19" fmla="*/ 159 h 163"/>
                <a:gd name="T20" fmla="*/ 107 w 147"/>
                <a:gd name="T21" fmla="*/ 163 h 163"/>
                <a:gd name="T22" fmla="*/ 107 w 147"/>
                <a:gd name="T23" fmla="*/ 163 h 163"/>
                <a:gd name="T24" fmla="*/ 0 w 147"/>
                <a:gd name="T25" fmla="*/ 118 h 163"/>
                <a:gd name="T26" fmla="*/ 0 w 147"/>
                <a:gd name="T27" fmla="*/ 118 h 163"/>
                <a:gd name="T28" fmla="*/ 4 w 147"/>
                <a:gd name="T29" fmla="*/ 0 h 163"/>
                <a:gd name="T30" fmla="*/ 4 w 147"/>
                <a:gd name="T31"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7" h="163">
                  <a:moveTo>
                    <a:pt x="4" y="0"/>
                  </a:moveTo>
                  <a:lnTo>
                    <a:pt x="4" y="0"/>
                  </a:lnTo>
                  <a:lnTo>
                    <a:pt x="147" y="0"/>
                  </a:lnTo>
                  <a:lnTo>
                    <a:pt x="147" y="0"/>
                  </a:lnTo>
                  <a:lnTo>
                    <a:pt x="130" y="140"/>
                  </a:lnTo>
                  <a:lnTo>
                    <a:pt x="130" y="140"/>
                  </a:lnTo>
                  <a:lnTo>
                    <a:pt x="129" y="144"/>
                  </a:lnTo>
                  <a:lnTo>
                    <a:pt x="127" y="148"/>
                  </a:lnTo>
                  <a:lnTo>
                    <a:pt x="122" y="155"/>
                  </a:lnTo>
                  <a:lnTo>
                    <a:pt x="115" y="159"/>
                  </a:lnTo>
                  <a:lnTo>
                    <a:pt x="107" y="163"/>
                  </a:lnTo>
                  <a:lnTo>
                    <a:pt x="107" y="163"/>
                  </a:lnTo>
                  <a:lnTo>
                    <a:pt x="0" y="118"/>
                  </a:lnTo>
                  <a:lnTo>
                    <a:pt x="0" y="118"/>
                  </a:lnTo>
                  <a:lnTo>
                    <a:pt x="4" y="0"/>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67"/>
            <p:cNvSpPr/>
            <p:nvPr/>
          </p:nvSpPr>
          <p:spPr bwMode="auto">
            <a:xfrm>
              <a:off x="3330576" y="5083175"/>
              <a:ext cx="227013" cy="258763"/>
            </a:xfrm>
            <a:custGeom>
              <a:avLst/>
              <a:gdLst>
                <a:gd name="T0" fmla="*/ 4 w 143"/>
                <a:gd name="T1" fmla="*/ 0 h 163"/>
                <a:gd name="T2" fmla="*/ 4 w 143"/>
                <a:gd name="T3" fmla="*/ 0 h 163"/>
                <a:gd name="T4" fmla="*/ 143 w 143"/>
                <a:gd name="T5" fmla="*/ 0 h 163"/>
                <a:gd name="T6" fmla="*/ 143 w 143"/>
                <a:gd name="T7" fmla="*/ 0 h 163"/>
                <a:gd name="T8" fmla="*/ 126 w 143"/>
                <a:gd name="T9" fmla="*/ 140 h 163"/>
                <a:gd name="T10" fmla="*/ 126 w 143"/>
                <a:gd name="T11" fmla="*/ 140 h 163"/>
                <a:gd name="T12" fmla="*/ 125 w 143"/>
                <a:gd name="T13" fmla="*/ 144 h 163"/>
                <a:gd name="T14" fmla="*/ 123 w 143"/>
                <a:gd name="T15" fmla="*/ 148 h 163"/>
                <a:gd name="T16" fmla="*/ 118 w 143"/>
                <a:gd name="T17" fmla="*/ 155 h 163"/>
                <a:gd name="T18" fmla="*/ 111 w 143"/>
                <a:gd name="T19" fmla="*/ 159 h 163"/>
                <a:gd name="T20" fmla="*/ 104 w 143"/>
                <a:gd name="T21" fmla="*/ 163 h 163"/>
                <a:gd name="T22" fmla="*/ 104 w 143"/>
                <a:gd name="T23" fmla="*/ 163 h 163"/>
                <a:gd name="T24" fmla="*/ 0 w 143"/>
                <a:gd name="T25" fmla="*/ 117 h 163"/>
                <a:gd name="T26" fmla="*/ 0 w 143"/>
                <a:gd name="T27" fmla="*/ 117 h 163"/>
                <a:gd name="T28" fmla="*/ 4 w 143"/>
                <a:gd name="T29" fmla="*/ 0 h 163"/>
                <a:gd name="T30" fmla="*/ 4 w 143"/>
                <a:gd name="T31"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3" h="163">
                  <a:moveTo>
                    <a:pt x="4" y="0"/>
                  </a:moveTo>
                  <a:lnTo>
                    <a:pt x="4" y="0"/>
                  </a:lnTo>
                  <a:lnTo>
                    <a:pt x="143" y="0"/>
                  </a:lnTo>
                  <a:lnTo>
                    <a:pt x="143" y="0"/>
                  </a:lnTo>
                  <a:lnTo>
                    <a:pt x="126" y="140"/>
                  </a:lnTo>
                  <a:lnTo>
                    <a:pt x="126" y="140"/>
                  </a:lnTo>
                  <a:lnTo>
                    <a:pt x="125" y="144"/>
                  </a:lnTo>
                  <a:lnTo>
                    <a:pt x="123" y="148"/>
                  </a:lnTo>
                  <a:lnTo>
                    <a:pt x="118" y="155"/>
                  </a:lnTo>
                  <a:lnTo>
                    <a:pt x="111" y="159"/>
                  </a:lnTo>
                  <a:lnTo>
                    <a:pt x="104" y="163"/>
                  </a:lnTo>
                  <a:lnTo>
                    <a:pt x="104" y="163"/>
                  </a:lnTo>
                  <a:lnTo>
                    <a:pt x="0" y="117"/>
                  </a:lnTo>
                  <a:lnTo>
                    <a:pt x="0" y="117"/>
                  </a:lnTo>
                  <a:lnTo>
                    <a:pt x="4" y="0"/>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68"/>
            <p:cNvSpPr/>
            <p:nvPr/>
          </p:nvSpPr>
          <p:spPr bwMode="auto">
            <a:xfrm>
              <a:off x="3336926" y="5083175"/>
              <a:ext cx="220663" cy="255588"/>
            </a:xfrm>
            <a:custGeom>
              <a:avLst/>
              <a:gdLst>
                <a:gd name="T0" fmla="*/ 4 w 139"/>
                <a:gd name="T1" fmla="*/ 0 h 161"/>
                <a:gd name="T2" fmla="*/ 4 w 139"/>
                <a:gd name="T3" fmla="*/ 0 h 161"/>
                <a:gd name="T4" fmla="*/ 139 w 139"/>
                <a:gd name="T5" fmla="*/ 0 h 161"/>
                <a:gd name="T6" fmla="*/ 139 w 139"/>
                <a:gd name="T7" fmla="*/ 0 h 161"/>
                <a:gd name="T8" fmla="*/ 122 w 139"/>
                <a:gd name="T9" fmla="*/ 140 h 161"/>
                <a:gd name="T10" fmla="*/ 122 w 139"/>
                <a:gd name="T11" fmla="*/ 140 h 161"/>
                <a:gd name="T12" fmla="*/ 121 w 139"/>
                <a:gd name="T13" fmla="*/ 144 h 161"/>
                <a:gd name="T14" fmla="*/ 119 w 139"/>
                <a:gd name="T15" fmla="*/ 148 h 161"/>
                <a:gd name="T16" fmla="*/ 114 w 139"/>
                <a:gd name="T17" fmla="*/ 155 h 161"/>
                <a:gd name="T18" fmla="*/ 107 w 139"/>
                <a:gd name="T19" fmla="*/ 159 h 161"/>
                <a:gd name="T20" fmla="*/ 100 w 139"/>
                <a:gd name="T21" fmla="*/ 161 h 161"/>
                <a:gd name="T22" fmla="*/ 100 w 139"/>
                <a:gd name="T23" fmla="*/ 161 h 161"/>
                <a:gd name="T24" fmla="*/ 0 w 139"/>
                <a:gd name="T25" fmla="*/ 115 h 161"/>
                <a:gd name="T26" fmla="*/ 0 w 139"/>
                <a:gd name="T27" fmla="*/ 115 h 161"/>
                <a:gd name="T28" fmla="*/ 4 w 139"/>
                <a:gd name="T29" fmla="*/ 0 h 161"/>
                <a:gd name="T30" fmla="*/ 4 w 139"/>
                <a:gd name="T31"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9" h="161">
                  <a:moveTo>
                    <a:pt x="4" y="0"/>
                  </a:moveTo>
                  <a:lnTo>
                    <a:pt x="4" y="0"/>
                  </a:lnTo>
                  <a:lnTo>
                    <a:pt x="139" y="0"/>
                  </a:lnTo>
                  <a:lnTo>
                    <a:pt x="139" y="0"/>
                  </a:lnTo>
                  <a:lnTo>
                    <a:pt x="122" y="140"/>
                  </a:lnTo>
                  <a:lnTo>
                    <a:pt x="122" y="140"/>
                  </a:lnTo>
                  <a:lnTo>
                    <a:pt x="121" y="144"/>
                  </a:lnTo>
                  <a:lnTo>
                    <a:pt x="119" y="148"/>
                  </a:lnTo>
                  <a:lnTo>
                    <a:pt x="114" y="155"/>
                  </a:lnTo>
                  <a:lnTo>
                    <a:pt x="107" y="159"/>
                  </a:lnTo>
                  <a:lnTo>
                    <a:pt x="100" y="161"/>
                  </a:lnTo>
                  <a:lnTo>
                    <a:pt x="100" y="161"/>
                  </a:lnTo>
                  <a:lnTo>
                    <a:pt x="0" y="115"/>
                  </a:lnTo>
                  <a:lnTo>
                    <a:pt x="0" y="115"/>
                  </a:lnTo>
                  <a:lnTo>
                    <a:pt x="4" y="0"/>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69"/>
            <p:cNvSpPr/>
            <p:nvPr/>
          </p:nvSpPr>
          <p:spPr bwMode="auto">
            <a:xfrm>
              <a:off x="3343276" y="5083175"/>
              <a:ext cx="214313" cy="255588"/>
            </a:xfrm>
            <a:custGeom>
              <a:avLst/>
              <a:gdLst>
                <a:gd name="T0" fmla="*/ 4 w 135"/>
                <a:gd name="T1" fmla="*/ 0 h 161"/>
                <a:gd name="T2" fmla="*/ 4 w 135"/>
                <a:gd name="T3" fmla="*/ 0 h 161"/>
                <a:gd name="T4" fmla="*/ 135 w 135"/>
                <a:gd name="T5" fmla="*/ 0 h 161"/>
                <a:gd name="T6" fmla="*/ 135 w 135"/>
                <a:gd name="T7" fmla="*/ 0 h 161"/>
                <a:gd name="T8" fmla="*/ 118 w 135"/>
                <a:gd name="T9" fmla="*/ 140 h 161"/>
                <a:gd name="T10" fmla="*/ 118 w 135"/>
                <a:gd name="T11" fmla="*/ 140 h 161"/>
                <a:gd name="T12" fmla="*/ 117 w 135"/>
                <a:gd name="T13" fmla="*/ 144 h 161"/>
                <a:gd name="T14" fmla="*/ 115 w 135"/>
                <a:gd name="T15" fmla="*/ 148 h 161"/>
                <a:gd name="T16" fmla="*/ 110 w 135"/>
                <a:gd name="T17" fmla="*/ 155 h 161"/>
                <a:gd name="T18" fmla="*/ 103 w 135"/>
                <a:gd name="T19" fmla="*/ 159 h 161"/>
                <a:gd name="T20" fmla="*/ 96 w 135"/>
                <a:gd name="T21" fmla="*/ 161 h 161"/>
                <a:gd name="T22" fmla="*/ 96 w 135"/>
                <a:gd name="T23" fmla="*/ 161 h 161"/>
                <a:gd name="T24" fmla="*/ 0 w 135"/>
                <a:gd name="T25" fmla="*/ 114 h 161"/>
                <a:gd name="T26" fmla="*/ 0 w 135"/>
                <a:gd name="T27" fmla="*/ 114 h 161"/>
                <a:gd name="T28" fmla="*/ 4 w 135"/>
                <a:gd name="T29" fmla="*/ 0 h 161"/>
                <a:gd name="T30" fmla="*/ 4 w 135"/>
                <a:gd name="T31"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5" h="161">
                  <a:moveTo>
                    <a:pt x="4" y="0"/>
                  </a:moveTo>
                  <a:lnTo>
                    <a:pt x="4" y="0"/>
                  </a:lnTo>
                  <a:lnTo>
                    <a:pt x="135" y="0"/>
                  </a:lnTo>
                  <a:lnTo>
                    <a:pt x="135" y="0"/>
                  </a:lnTo>
                  <a:lnTo>
                    <a:pt x="118" y="140"/>
                  </a:lnTo>
                  <a:lnTo>
                    <a:pt x="118" y="140"/>
                  </a:lnTo>
                  <a:lnTo>
                    <a:pt x="117" y="144"/>
                  </a:lnTo>
                  <a:lnTo>
                    <a:pt x="115" y="148"/>
                  </a:lnTo>
                  <a:lnTo>
                    <a:pt x="110" y="155"/>
                  </a:lnTo>
                  <a:lnTo>
                    <a:pt x="103" y="159"/>
                  </a:lnTo>
                  <a:lnTo>
                    <a:pt x="96" y="161"/>
                  </a:lnTo>
                  <a:lnTo>
                    <a:pt x="96" y="161"/>
                  </a:lnTo>
                  <a:lnTo>
                    <a:pt x="0" y="114"/>
                  </a:lnTo>
                  <a:lnTo>
                    <a:pt x="0" y="114"/>
                  </a:lnTo>
                  <a:lnTo>
                    <a:pt x="4" y="0"/>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70"/>
            <p:cNvSpPr/>
            <p:nvPr/>
          </p:nvSpPr>
          <p:spPr bwMode="auto">
            <a:xfrm>
              <a:off x="3348038" y="5083175"/>
              <a:ext cx="209550" cy="255588"/>
            </a:xfrm>
            <a:custGeom>
              <a:avLst/>
              <a:gdLst>
                <a:gd name="T0" fmla="*/ 5 w 132"/>
                <a:gd name="T1" fmla="*/ 0 h 161"/>
                <a:gd name="T2" fmla="*/ 5 w 132"/>
                <a:gd name="T3" fmla="*/ 0 h 161"/>
                <a:gd name="T4" fmla="*/ 132 w 132"/>
                <a:gd name="T5" fmla="*/ 0 h 161"/>
                <a:gd name="T6" fmla="*/ 132 w 132"/>
                <a:gd name="T7" fmla="*/ 0 h 161"/>
                <a:gd name="T8" fmla="*/ 115 w 132"/>
                <a:gd name="T9" fmla="*/ 140 h 161"/>
                <a:gd name="T10" fmla="*/ 115 w 132"/>
                <a:gd name="T11" fmla="*/ 140 h 161"/>
                <a:gd name="T12" fmla="*/ 114 w 132"/>
                <a:gd name="T13" fmla="*/ 144 h 161"/>
                <a:gd name="T14" fmla="*/ 112 w 132"/>
                <a:gd name="T15" fmla="*/ 148 h 161"/>
                <a:gd name="T16" fmla="*/ 108 w 132"/>
                <a:gd name="T17" fmla="*/ 153 h 161"/>
                <a:gd name="T18" fmla="*/ 101 w 132"/>
                <a:gd name="T19" fmla="*/ 159 h 161"/>
                <a:gd name="T20" fmla="*/ 95 w 132"/>
                <a:gd name="T21" fmla="*/ 161 h 161"/>
                <a:gd name="T22" fmla="*/ 95 w 132"/>
                <a:gd name="T23" fmla="*/ 161 h 161"/>
                <a:gd name="T24" fmla="*/ 0 w 132"/>
                <a:gd name="T25" fmla="*/ 113 h 161"/>
                <a:gd name="T26" fmla="*/ 0 w 132"/>
                <a:gd name="T27" fmla="*/ 113 h 161"/>
                <a:gd name="T28" fmla="*/ 5 w 132"/>
                <a:gd name="T29" fmla="*/ 0 h 161"/>
                <a:gd name="T30" fmla="*/ 5 w 132"/>
                <a:gd name="T31"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61">
                  <a:moveTo>
                    <a:pt x="5" y="0"/>
                  </a:moveTo>
                  <a:lnTo>
                    <a:pt x="5" y="0"/>
                  </a:lnTo>
                  <a:lnTo>
                    <a:pt x="132" y="0"/>
                  </a:lnTo>
                  <a:lnTo>
                    <a:pt x="132" y="0"/>
                  </a:lnTo>
                  <a:lnTo>
                    <a:pt x="115" y="140"/>
                  </a:lnTo>
                  <a:lnTo>
                    <a:pt x="115" y="140"/>
                  </a:lnTo>
                  <a:lnTo>
                    <a:pt x="114" y="144"/>
                  </a:lnTo>
                  <a:lnTo>
                    <a:pt x="112" y="148"/>
                  </a:lnTo>
                  <a:lnTo>
                    <a:pt x="108" y="153"/>
                  </a:lnTo>
                  <a:lnTo>
                    <a:pt x="101" y="159"/>
                  </a:lnTo>
                  <a:lnTo>
                    <a:pt x="95" y="161"/>
                  </a:lnTo>
                  <a:lnTo>
                    <a:pt x="95" y="161"/>
                  </a:lnTo>
                  <a:lnTo>
                    <a:pt x="0" y="113"/>
                  </a:lnTo>
                  <a:lnTo>
                    <a:pt x="0" y="113"/>
                  </a:lnTo>
                  <a:lnTo>
                    <a:pt x="5" y="0"/>
                  </a:ln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71"/>
            <p:cNvSpPr/>
            <p:nvPr/>
          </p:nvSpPr>
          <p:spPr bwMode="auto">
            <a:xfrm>
              <a:off x="3354388" y="5083175"/>
              <a:ext cx="203200" cy="255588"/>
            </a:xfrm>
            <a:custGeom>
              <a:avLst/>
              <a:gdLst>
                <a:gd name="T0" fmla="*/ 4 w 128"/>
                <a:gd name="T1" fmla="*/ 0 h 161"/>
                <a:gd name="T2" fmla="*/ 4 w 128"/>
                <a:gd name="T3" fmla="*/ 0 h 161"/>
                <a:gd name="T4" fmla="*/ 128 w 128"/>
                <a:gd name="T5" fmla="*/ 0 h 161"/>
                <a:gd name="T6" fmla="*/ 128 w 128"/>
                <a:gd name="T7" fmla="*/ 0 h 161"/>
                <a:gd name="T8" fmla="*/ 111 w 128"/>
                <a:gd name="T9" fmla="*/ 140 h 161"/>
                <a:gd name="T10" fmla="*/ 111 w 128"/>
                <a:gd name="T11" fmla="*/ 140 h 161"/>
                <a:gd name="T12" fmla="*/ 111 w 128"/>
                <a:gd name="T13" fmla="*/ 144 h 161"/>
                <a:gd name="T14" fmla="*/ 108 w 128"/>
                <a:gd name="T15" fmla="*/ 148 h 161"/>
                <a:gd name="T16" fmla="*/ 104 w 128"/>
                <a:gd name="T17" fmla="*/ 153 h 161"/>
                <a:gd name="T18" fmla="*/ 97 w 128"/>
                <a:gd name="T19" fmla="*/ 159 h 161"/>
                <a:gd name="T20" fmla="*/ 91 w 128"/>
                <a:gd name="T21" fmla="*/ 161 h 161"/>
                <a:gd name="T22" fmla="*/ 91 w 128"/>
                <a:gd name="T23" fmla="*/ 161 h 161"/>
                <a:gd name="T24" fmla="*/ 0 w 128"/>
                <a:gd name="T25" fmla="*/ 113 h 161"/>
                <a:gd name="T26" fmla="*/ 0 w 128"/>
                <a:gd name="T27" fmla="*/ 113 h 161"/>
                <a:gd name="T28" fmla="*/ 4 w 128"/>
                <a:gd name="T29" fmla="*/ 0 h 161"/>
                <a:gd name="T30" fmla="*/ 4 w 128"/>
                <a:gd name="T31"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8" h="161">
                  <a:moveTo>
                    <a:pt x="4" y="0"/>
                  </a:moveTo>
                  <a:lnTo>
                    <a:pt x="4" y="0"/>
                  </a:lnTo>
                  <a:lnTo>
                    <a:pt x="128" y="0"/>
                  </a:lnTo>
                  <a:lnTo>
                    <a:pt x="128" y="0"/>
                  </a:lnTo>
                  <a:lnTo>
                    <a:pt x="111" y="140"/>
                  </a:lnTo>
                  <a:lnTo>
                    <a:pt x="111" y="140"/>
                  </a:lnTo>
                  <a:lnTo>
                    <a:pt x="111" y="144"/>
                  </a:lnTo>
                  <a:lnTo>
                    <a:pt x="108" y="148"/>
                  </a:lnTo>
                  <a:lnTo>
                    <a:pt x="104" y="153"/>
                  </a:lnTo>
                  <a:lnTo>
                    <a:pt x="97" y="159"/>
                  </a:lnTo>
                  <a:lnTo>
                    <a:pt x="91" y="161"/>
                  </a:lnTo>
                  <a:lnTo>
                    <a:pt x="91" y="161"/>
                  </a:lnTo>
                  <a:lnTo>
                    <a:pt x="0" y="113"/>
                  </a:lnTo>
                  <a:lnTo>
                    <a:pt x="0" y="113"/>
                  </a:lnTo>
                  <a:lnTo>
                    <a:pt x="4" y="0"/>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72"/>
            <p:cNvSpPr/>
            <p:nvPr/>
          </p:nvSpPr>
          <p:spPr bwMode="auto">
            <a:xfrm>
              <a:off x="3360738" y="5083175"/>
              <a:ext cx="196850" cy="255588"/>
            </a:xfrm>
            <a:custGeom>
              <a:avLst/>
              <a:gdLst>
                <a:gd name="T0" fmla="*/ 4 w 124"/>
                <a:gd name="T1" fmla="*/ 0 h 161"/>
                <a:gd name="T2" fmla="*/ 4 w 124"/>
                <a:gd name="T3" fmla="*/ 0 h 161"/>
                <a:gd name="T4" fmla="*/ 124 w 124"/>
                <a:gd name="T5" fmla="*/ 0 h 161"/>
                <a:gd name="T6" fmla="*/ 124 w 124"/>
                <a:gd name="T7" fmla="*/ 0 h 161"/>
                <a:gd name="T8" fmla="*/ 107 w 124"/>
                <a:gd name="T9" fmla="*/ 140 h 161"/>
                <a:gd name="T10" fmla="*/ 107 w 124"/>
                <a:gd name="T11" fmla="*/ 140 h 161"/>
                <a:gd name="T12" fmla="*/ 104 w 124"/>
                <a:gd name="T13" fmla="*/ 148 h 161"/>
                <a:gd name="T14" fmla="*/ 100 w 124"/>
                <a:gd name="T15" fmla="*/ 153 h 161"/>
                <a:gd name="T16" fmla="*/ 93 w 124"/>
                <a:gd name="T17" fmla="*/ 159 h 161"/>
                <a:gd name="T18" fmla="*/ 87 w 124"/>
                <a:gd name="T19" fmla="*/ 161 h 161"/>
                <a:gd name="T20" fmla="*/ 87 w 124"/>
                <a:gd name="T21" fmla="*/ 161 h 161"/>
                <a:gd name="T22" fmla="*/ 0 w 124"/>
                <a:gd name="T23" fmla="*/ 111 h 161"/>
                <a:gd name="T24" fmla="*/ 0 w 124"/>
                <a:gd name="T25" fmla="*/ 111 h 161"/>
                <a:gd name="T26" fmla="*/ 4 w 124"/>
                <a:gd name="T27" fmla="*/ 0 h 161"/>
                <a:gd name="T28" fmla="*/ 4 w 124"/>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4" h="161">
                  <a:moveTo>
                    <a:pt x="4" y="0"/>
                  </a:moveTo>
                  <a:lnTo>
                    <a:pt x="4" y="0"/>
                  </a:lnTo>
                  <a:lnTo>
                    <a:pt x="124" y="0"/>
                  </a:lnTo>
                  <a:lnTo>
                    <a:pt x="124" y="0"/>
                  </a:lnTo>
                  <a:lnTo>
                    <a:pt x="107" y="140"/>
                  </a:lnTo>
                  <a:lnTo>
                    <a:pt x="107" y="140"/>
                  </a:lnTo>
                  <a:lnTo>
                    <a:pt x="104" y="148"/>
                  </a:lnTo>
                  <a:lnTo>
                    <a:pt x="100" y="153"/>
                  </a:lnTo>
                  <a:lnTo>
                    <a:pt x="93" y="159"/>
                  </a:lnTo>
                  <a:lnTo>
                    <a:pt x="87" y="161"/>
                  </a:lnTo>
                  <a:lnTo>
                    <a:pt x="87" y="161"/>
                  </a:lnTo>
                  <a:lnTo>
                    <a:pt x="0" y="111"/>
                  </a:lnTo>
                  <a:lnTo>
                    <a:pt x="0" y="111"/>
                  </a:lnTo>
                  <a:lnTo>
                    <a:pt x="4" y="0"/>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73"/>
            <p:cNvSpPr/>
            <p:nvPr/>
          </p:nvSpPr>
          <p:spPr bwMode="auto">
            <a:xfrm>
              <a:off x="3367088" y="5083175"/>
              <a:ext cx="190500" cy="255588"/>
            </a:xfrm>
            <a:custGeom>
              <a:avLst/>
              <a:gdLst>
                <a:gd name="T0" fmla="*/ 4 w 120"/>
                <a:gd name="T1" fmla="*/ 0 h 161"/>
                <a:gd name="T2" fmla="*/ 4 w 120"/>
                <a:gd name="T3" fmla="*/ 0 h 161"/>
                <a:gd name="T4" fmla="*/ 120 w 120"/>
                <a:gd name="T5" fmla="*/ 0 h 161"/>
                <a:gd name="T6" fmla="*/ 120 w 120"/>
                <a:gd name="T7" fmla="*/ 0 h 161"/>
                <a:gd name="T8" fmla="*/ 103 w 120"/>
                <a:gd name="T9" fmla="*/ 140 h 161"/>
                <a:gd name="T10" fmla="*/ 103 w 120"/>
                <a:gd name="T11" fmla="*/ 140 h 161"/>
                <a:gd name="T12" fmla="*/ 100 w 120"/>
                <a:gd name="T13" fmla="*/ 148 h 161"/>
                <a:gd name="T14" fmla="*/ 96 w 120"/>
                <a:gd name="T15" fmla="*/ 153 h 161"/>
                <a:gd name="T16" fmla="*/ 89 w 120"/>
                <a:gd name="T17" fmla="*/ 159 h 161"/>
                <a:gd name="T18" fmla="*/ 83 w 120"/>
                <a:gd name="T19" fmla="*/ 161 h 161"/>
                <a:gd name="T20" fmla="*/ 83 w 120"/>
                <a:gd name="T21" fmla="*/ 161 h 161"/>
                <a:gd name="T22" fmla="*/ 0 w 120"/>
                <a:gd name="T23" fmla="*/ 110 h 161"/>
                <a:gd name="T24" fmla="*/ 0 w 120"/>
                <a:gd name="T25" fmla="*/ 110 h 161"/>
                <a:gd name="T26" fmla="*/ 4 w 120"/>
                <a:gd name="T27" fmla="*/ 0 h 161"/>
                <a:gd name="T28" fmla="*/ 4 w 120"/>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61">
                  <a:moveTo>
                    <a:pt x="4" y="0"/>
                  </a:moveTo>
                  <a:lnTo>
                    <a:pt x="4" y="0"/>
                  </a:lnTo>
                  <a:lnTo>
                    <a:pt x="120" y="0"/>
                  </a:lnTo>
                  <a:lnTo>
                    <a:pt x="120" y="0"/>
                  </a:lnTo>
                  <a:lnTo>
                    <a:pt x="103" y="140"/>
                  </a:lnTo>
                  <a:lnTo>
                    <a:pt x="103" y="140"/>
                  </a:lnTo>
                  <a:lnTo>
                    <a:pt x="100" y="148"/>
                  </a:lnTo>
                  <a:lnTo>
                    <a:pt x="96" y="153"/>
                  </a:lnTo>
                  <a:lnTo>
                    <a:pt x="89" y="159"/>
                  </a:lnTo>
                  <a:lnTo>
                    <a:pt x="83" y="161"/>
                  </a:lnTo>
                  <a:lnTo>
                    <a:pt x="83" y="161"/>
                  </a:lnTo>
                  <a:lnTo>
                    <a:pt x="0" y="110"/>
                  </a:lnTo>
                  <a:lnTo>
                    <a:pt x="0" y="110"/>
                  </a:lnTo>
                  <a:lnTo>
                    <a:pt x="4" y="0"/>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74"/>
            <p:cNvSpPr/>
            <p:nvPr/>
          </p:nvSpPr>
          <p:spPr bwMode="auto">
            <a:xfrm>
              <a:off x="3371851" y="5083175"/>
              <a:ext cx="185738" cy="255588"/>
            </a:xfrm>
            <a:custGeom>
              <a:avLst/>
              <a:gdLst>
                <a:gd name="T0" fmla="*/ 5 w 117"/>
                <a:gd name="T1" fmla="*/ 0 h 161"/>
                <a:gd name="T2" fmla="*/ 5 w 117"/>
                <a:gd name="T3" fmla="*/ 0 h 161"/>
                <a:gd name="T4" fmla="*/ 117 w 117"/>
                <a:gd name="T5" fmla="*/ 0 h 161"/>
                <a:gd name="T6" fmla="*/ 117 w 117"/>
                <a:gd name="T7" fmla="*/ 0 h 161"/>
                <a:gd name="T8" fmla="*/ 100 w 117"/>
                <a:gd name="T9" fmla="*/ 140 h 161"/>
                <a:gd name="T10" fmla="*/ 100 w 117"/>
                <a:gd name="T11" fmla="*/ 140 h 161"/>
                <a:gd name="T12" fmla="*/ 97 w 117"/>
                <a:gd name="T13" fmla="*/ 148 h 161"/>
                <a:gd name="T14" fmla="*/ 93 w 117"/>
                <a:gd name="T15" fmla="*/ 153 h 161"/>
                <a:gd name="T16" fmla="*/ 86 w 117"/>
                <a:gd name="T17" fmla="*/ 157 h 161"/>
                <a:gd name="T18" fmla="*/ 81 w 117"/>
                <a:gd name="T19" fmla="*/ 161 h 161"/>
                <a:gd name="T20" fmla="*/ 81 w 117"/>
                <a:gd name="T21" fmla="*/ 161 h 161"/>
                <a:gd name="T22" fmla="*/ 0 w 117"/>
                <a:gd name="T23" fmla="*/ 109 h 161"/>
                <a:gd name="T24" fmla="*/ 0 w 117"/>
                <a:gd name="T25" fmla="*/ 109 h 161"/>
                <a:gd name="T26" fmla="*/ 5 w 117"/>
                <a:gd name="T27" fmla="*/ 0 h 161"/>
                <a:gd name="T28" fmla="*/ 5 w 117"/>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7" h="161">
                  <a:moveTo>
                    <a:pt x="5" y="0"/>
                  </a:moveTo>
                  <a:lnTo>
                    <a:pt x="5" y="0"/>
                  </a:lnTo>
                  <a:lnTo>
                    <a:pt x="117" y="0"/>
                  </a:lnTo>
                  <a:lnTo>
                    <a:pt x="117" y="0"/>
                  </a:lnTo>
                  <a:lnTo>
                    <a:pt x="100" y="140"/>
                  </a:lnTo>
                  <a:lnTo>
                    <a:pt x="100" y="140"/>
                  </a:lnTo>
                  <a:lnTo>
                    <a:pt x="97" y="148"/>
                  </a:lnTo>
                  <a:lnTo>
                    <a:pt x="93" y="153"/>
                  </a:lnTo>
                  <a:lnTo>
                    <a:pt x="86" y="157"/>
                  </a:lnTo>
                  <a:lnTo>
                    <a:pt x="81" y="161"/>
                  </a:lnTo>
                  <a:lnTo>
                    <a:pt x="81" y="161"/>
                  </a:lnTo>
                  <a:lnTo>
                    <a:pt x="0" y="109"/>
                  </a:lnTo>
                  <a:lnTo>
                    <a:pt x="0" y="109"/>
                  </a:lnTo>
                  <a:lnTo>
                    <a:pt x="5" y="0"/>
                  </a:ln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75"/>
            <p:cNvSpPr/>
            <p:nvPr/>
          </p:nvSpPr>
          <p:spPr bwMode="auto">
            <a:xfrm>
              <a:off x="3378201" y="5083175"/>
              <a:ext cx="179388" cy="255588"/>
            </a:xfrm>
            <a:custGeom>
              <a:avLst/>
              <a:gdLst>
                <a:gd name="T0" fmla="*/ 5 w 113"/>
                <a:gd name="T1" fmla="*/ 0 h 161"/>
                <a:gd name="T2" fmla="*/ 5 w 113"/>
                <a:gd name="T3" fmla="*/ 0 h 161"/>
                <a:gd name="T4" fmla="*/ 113 w 113"/>
                <a:gd name="T5" fmla="*/ 0 h 161"/>
                <a:gd name="T6" fmla="*/ 113 w 113"/>
                <a:gd name="T7" fmla="*/ 0 h 161"/>
                <a:gd name="T8" fmla="*/ 96 w 113"/>
                <a:gd name="T9" fmla="*/ 140 h 161"/>
                <a:gd name="T10" fmla="*/ 96 w 113"/>
                <a:gd name="T11" fmla="*/ 140 h 161"/>
                <a:gd name="T12" fmla="*/ 93 w 113"/>
                <a:gd name="T13" fmla="*/ 147 h 161"/>
                <a:gd name="T14" fmla="*/ 89 w 113"/>
                <a:gd name="T15" fmla="*/ 153 h 161"/>
                <a:gd name="T16" fmla="*/ 84 w 113"/>
                <a:gd name="T17" fmla="*/ 157 h 161"/>
                <a:gd name="T18" fmla="*/ 77 w 113"/>
                <a:gd name="T19" fmla="*/ 161 h 161"/>
                <a:gd name="T20" fmla="*/ 77 w 113"/>
                <a:gd name="T21" fmla="*/ 161 h 161"/>
                <a:gd name="T22" fmla="*/ 0 w 113"/>
                <a:gd name="T23" fmla="*/ 107 h 161"/>
                <a:gd name="T24" fmla="*/ 0 w 113"/>
                <a:gd name="T25" fmla="*/ 107 h 161"/>
                <a:gd name="T26" fmla="*/ 5 w 113"/>
                <a:gd name="T27" fmla="*/ 0 h 161"/>
                <a:gd name="T28" fmla="*/ 5 w 113"/>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3" h="161">
                  <a:moveTo>
                    <a:pt x="5" y="0"/>
                  </a:moveTo>
                  <a:lnTo>
                    <a:pt x="5" y="0"/>
                  </a:lnTo>
                  <a:lnTo>
                    <a:pt x="113" y="0"/>
                  </a:lnTo>
                  <a:lnTo>
                    <a:pt x="113" y="0"/>
                  </a:lnTo>
                  <a:lnTo>
                    <a:pt x="96" y="140"/>
                  </a:lnTo>
                  <a:lnTo>
                    <a:pt x="96" y="140"/>
                  </a:lnTo>
                  <a:lnTo>
                    <a:pt x="93" y="147"/>
                  </a:lnTo>
                  <a:lnTo>
                    <a:pt x="89" y="153"/>
                  </a:lnTo>
                  <a:lnTo>
                    <a:pt x="84" y="157"/>
                  </a:lnTo>
                  <a:lnTo>
                    <a:pt x="77" y="161"/>
                  </a:lnTo>
                  <a:lnTo>
                    <a:pt x="77" y="161"/>
                  </a:lnTo>
                  <a:lnTo>
                    <a:pt x="0" y="107"/>
                  </a:lnTo>
                  <a:lnTo>
                    <a:pt x="0" y="107"/>
                  </a:lnTo>
                  <a:lnTo>
                    <a:pt x="5" y="0"/>
                  </a:ln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76"/>
            <p:cNvSpPr/>
            <p:nvPr/>
          </p:nvSpPr>
          <p:spPr bwMode="auto">
            <a:xfrm>
              <a:off x="3384551" y="5083175"/>
              <a:ext cx="173038" cy="255588"/>
            </a:xfrm>
            <a:custGeom>
              <a:avLst/>
              <a:gdLst>
                <a:gd name="T0" fmla="*/ 5 w 109"/>
                <a:gd name="T1" fmla="*/ 0 h 161"/>
                <a:gd name="T2" fmla="*/ 5 w 109"/>
                <a:gd name="T3" fmla="*/ 0 h 161"/>
                <a:gd name="T4" fmla="*/ 109 w 109"/>
                <a:gd name="T5" fmla="*/ 0 h 161"/>
                <a:gd name="T6" fmla="*/ 109 w 109"/>
                <a:gd name="T7" fmla="*/ 0 h 161"/>
                <a:gd name="T8" fmla="*/ 92 w 109"/>
                <a:gd name="T9" fmla="*/ 140 h 161"/>
                <a:gd name="T10" fmla="*/ 92 w 109"/>
                <a:gd name="T11" fmla="*/ 140 h 161"/>
                <a:gd name="T12" fmla="*/ 89 w 109"/>
                <a:gd name="T13" fmla="*/ 147 h 161"/>
                <a:gd name="T14" fmla="*/ 85 w 109"/>
                <a:gd name="T15" fmla="*/ 153 h 161"/>
                <a:gd name="T16" fmla="*/ 80 w 109"/>
                <a:gd name="T17" fmla="*/ 157 h 161"/>
                <a:gd name="T18" fmla="*/ 73 w 109"/>
                <a:gd name="T19" fmla="*/ 161 h 161"/>
                <a:gd name="T20" fmla="*/ 73 w 109"/>
                <a:gd name="T21" fmla="*/ 161 h 161"/>
                <a:gd name="T22" fmla="*/ 0 w 109"/>
                <a:gd name="T23" fmla="*/ 106 h 161"/>
                <a:gd name="T24" fmla="*/ 0 w 109"/>
                <a:gd name="T25" fmla="*/ 106 h 161"/>
                <a:gd name="T26" fmla="*/ 5 w 109"/>
                <a:gd name="T27" fmla="*/ 0 h 161"/>
                <a:gd name="T28" fmla="*/ 5 w 109"/>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161">
                  <a:moveTo>
                    <a:pt x="5" y="0"/>
                  </a:moveTo>
                  <a:lnTo>
                    <a:pt x="5" y="0"/>
                  </a:lnTo>
                  <a:lnTo>
                    <a:pt x="109" y="0"/>
                  </a:lnTo>
                  <a:lnTo>
                    <a:pt x="109" y="0"/>
                  </a:lnTo>
                  <a:lnTo>
                    <a:pt x="92" y="140"/>
                  </a:lnTo>
                  <a:lnTo>
                    <a:pt x="92" y="140"/>
                  </a:lnTo>
                  <a:lnTo>
                    <a:pt x="89" y="147"/>
                  </a:lnTo>
                  <a:lnTo>
                    <a:pt x="85" y="153"/>
                  </a:lnTo>
                  <a:lnTo>
                    <a:pt x="80" y="157"/>
                  </a:lnTo>
                  <a:lnTo>
                    <a:pt x="73" y="161"/>
                  </a:lnTo>
                  <a:lnTo>
                    <a:pt x="73" y="161"/>
                  </a:lnTo>
                  <a:lnTo>
                    <a:pt x="0" y="106"/>
                  </a:lnTo>
                  <a:lnTo>
                    <a:pt x="0" y="106"/>
                  </a:lnTo>
                  <a:lnTo>
                    <a:pt x="5" y="0"/>
                  </a:ln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77"/>
            <p:cNvSpPr/>
            <p:nvPr/>
          </p:nvSpPr>
          <p:spPr bwMode="auto">
            <a:xfrm>
              <a:off x="3390901" y="5083175"/>
              <a:ext cx="166688" cy="254000"/>
            </a:xfrm>
            <a:custGeom>
              <a:avLst/>
              <a:gdLst>
                <a:gd name="T0" fmla="*/ 5 w 105"/>
                <a:gd name="T1" fmla="*/ 0 h 160"/>
                <a:gd name="T2" fmla="*/ 5 w 105"/>
                <a:gd name="T3" fmla="*/ 0 h 160"/>
                <a:gd name="T4" fmla="*/ 105 w 105"/>
                <a:gd name="T5" fmla="*/ 0 h 160"/>
                <a:gd name="T6" fmla="*/ 105 w 105"/>
                <a:gd name="T7" fmla="*/ 0 h 160"/>
                <a:gd name="T8" fmla="*/ 88 w 105"/>
                <a:gd name="T9" fmla="*/ 140 h 160"/>
                <a:gd name="T10" fmla="*/ 88 w 105"/>
                <a:gd name="T11" fmla="*/ 140 h 160"/>
                <a:gd name="T12" fmla="*/ 87 w 105"/>
                <a:gd name="T13" fmla="*/ 147 h 160"/>
                <a:gd name="T14" fmla="*/ 81 w 105"/>
                <a:gd name="T15" fmla="*/ 153 h 160"/>
                <a:gd name="T16" fmla="*/ 76 w 105"/>
                <a:gd name="T17" fmla="*/ 157 h 160"/>
                <a:gd name="T18" fmla="*/ 69 w 105"/>
                <a:gd name="T19" fmla="*/ 160 h 160"/>
                <a:gd name="T20" fmla="*/ 69 w 105"/>
                <a:gd name="T21" fmla="*/ 160 h 160"/>
                <a:gd name="T22" fmla="*/ 0 w 105"/>
                <a:gd name="T23" fmla="*/ 106 h 160"/>
                <a:gd name="T24" fmla="*/ 0 w 105"/>
                <a:gd name="T25" fmla="*/ 106 h 160"/>
                <a:gd name="T26" fmla="*/ 5 w 105"/>
                <a:gd name="T27" fmla="*/ 0 h 160"/>
                <a:gd name="T28" fmla="*/ 5 w 105"/>
                <a:gd name="T2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5" h="160">
                  <a:moveTo>
                    <a:pt x="5" y="0"/>
                  </a:moveTo>
                  <a:lnTo>
                    <a:pt x="5" y="0"/>
                  </a:lnTo>
                  <a:lnTo>
                    <a:pt x="105" y="0"/>
                  </a:lnTo>
                  <a:lnTo>
                    <a:pt x="105" y="0"/>
                  </a:lnTo>
                  <a:lnTo>
                    <a:pt x="88" y="140"/>
                  </a:lnTo>
                  <a:lnTo>
                    <a:pt x="88" y="140"/>
                  </a:lnTo>
                  <a:lnTo>
                    <a:pt x="87" y="147"/>
                  </a:lnTo>
                  <a:lnTo>
                    <a:pt x="81" y="153"/>
                  </a:lnTo>
                  <a:lnTo>
                    <a:pt x="76" y="157"/>
                  </a:lnTo>
                  <a:lnTo>
                    <a:pt x="69" y="160"/>
                  </a:lnTo>
                  <a:lnTo>
                    <a:pt x="69" y="160"/>
                  </a:lnTo>
                  <a:lnTo>
                    <a:pt x="0" y="106"/>
                  </a:lnTo>
                  <a:lnTo>
                    <a:pt x="0" y="106"/>
                  </a:lnTo>
                  <a:lnTo>
                    <a:pt x="5" y="0"/>
                  </a:ln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78"/>
            <p:cNvSpPr/>
            <p:nvPr/>
          </p:nvSpPr>
          <p:spPr bwMode="auto">
            <a:xfrm>
              <a:off x="3395663" y="5083175"/>
              <a:ext cx="161925" cy="254000"/>
            </a:xfrm>
            <a:custGeom>
              <a:avLst/>
              <a:gdLst>
                <a:gd name="T0" fmla="*/ 5 w 102"/>
                <a:gd name="T1" fmla="*/ 0 h 160"/>
                <a:gd name="T2" fmla="*/ 5 w 102"/>
                <a:gd name="T3" fmla="*/ 0 h 160"/>
                <a:gd name="T4" fmla="*/ 102 w 102"/>
                <a:gd name="T5" fmla="*/ 0 h 160"/>
                <a:gd name="T6" fmla="*/ 102 w 102"/>
                <a:gd name="T7" fmla="*/ 0 h 160"/>
                <a:gd name="T8" fmla="*/ 85 w 102"/>
                <a:gd name="T9" fmla="*/ 140 h 160"/>
                <a:gd name="T10" fmla="*/ 85 w 102"/>
                <a:gd name="T11" fmla="*/ 140 h 160"/>
                <a:gd name="T12" fmla="*/ 84 w 102"/>
                <a:gd name="T13" fmla="*/ 147 h 160"/>
                <a:gd name="T14" fmla="*/ 78 w 102"/>
                <a:gd name="T15" fmla="*/ 153 h 160"/>
                <a:gd name="T16" fmla="*/ 73 w 102"/>
                <a:gd name="T17" fmla="*/ 157 h 160"/>
                <a:gd name="T18" fmla="*/ 67 w 102"/>
                <a:gd name="T19" fmla="*/ 160 h 160"/>
                <a:gd name="T20" fmla="*/ 67 w 102"/>
                <a:gd name="T21" fmla="*/ 160 h 160"/>
                <a:gd name="T22" fmla="*/ 0 w 102"/>
                <a:gd name="T23" fmla="*/ 105 h 160"/>
                <a:gd name="T24" fmla="*/ 0 w 102"/>
                <a:gd name="T25" fmla="*/ 105 h 160"/>
                <a:gd name="T26" fmla="*/ 5 w 102"/>
                <a:gd name="T27" fmla="*/ 0 h 160"/>
                <a:gd name="T28" fmla="*/ 5 w 102"/>
                <a:gd name="T2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2" h="160">
                  <a:moveTo>
                    <a:pt x="5" y="0"/>
                  </a:moveTo>
                  <a:lnTo>
                    <a:pt x="5" y="0"/>
                  </a:lnTo>
                  <a:lnTo>
                    <a:pt x="102" y="0"/>
                  </a:lnTo>
                  <a:lnTo>
                    <a:pt x="102" y="0"/>
                  </a:lnTo>
                  <a:lnTo>
                    <a:pt x="85" y="140"/>
                  </a:lnTo>
                  <a:lnTo>
                    <a:pt x="85" y="140"/>
                  </a:lnTo>
                  <a:lnTo>
                    <a:pt x="84" y="147"/>
                  </a:lnTo>
                  <a:lnTo>
                    <a:pt x="78" y="153"/>
                  </a:lnTo>
                  <a:lnTo>
                    <a:pt x="73" y="157"/>
                  </a:lnTo>
                  <a:lnTo>
                    <a:pt x="67" y="160"/>
                  </a:lnTo>
                  <a:lnTo>
                    <a:pt x="67" y="160"/>
                  </a:lnTo>
                  <a:lnTo>
                    <a:pt x="0" y="105"/>
                  </a:lnTo>
                  <a:lnTo>
                    <a:pt x="0" y="105"/>
                  </a:lnTo>
                  <a:lnTo>
                    <a:pt x="5" y="0"/>
                  </a:ln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79"/>
            <p:cNvSpPr/>
            <p:nvPr/>
          </p:nvSpPr>
          <p:spPr bwMode="auto">
            <a:xfrm>
              <a:off x="3402013" y="5083175"/>
              <a:ext cx="155575" cy="254000"/>
            </a:xfrm>
            <a:custGeom>
              <a:avLst/>
              <a:gdLst>
                <a:gd name="T0" fmla="*/ 5 w 98"/>
                <a:gd name="T1" fmla="*/ 0 h 160"/>
                <a:gd name="T2" fmla="*/ 5 w 98"/>
                <a:gd name="T3" fmla="*/ 0 h 160"/>
                <a:gd name="T4" fmla="*/ 98 w 98"/>
                <a:gd name="T5" fmla="*/ 0 h 160"/>
                <a:gd name="T6" fmla="*/ 98 w 98"/>
                <a:gd name="T7" fmla="*/ 0 h 160"/>
                <a:gd name="T8" fmla="*/ 81 w 98"/>
                <a:gd name="T9" fmla="*/ 140 h 160"/>
                <a:gd name="T10" fmla="*/ 81 w 98"/>
                <a:gd name="T11" fmla="*/ 140 h 160"/>
                <a:gd name="T12" fmla="*/ 80 w 98"/>
                <a:gd name="T13" fmla="*/ 147 h 160"/>
                <a:gd name="T14" fmla="*/ 74 w 98"/>
                <a:gd name="T15" fmla="*/ 152 h 160"/>
                <a:gd name="T16" fmla="*/ 69 w 98"/>
                <a:gd name="T17" fmla="*/ 157 h 160"/>
                <a:gd name="T18" fmla="*/ 63 w 98"/>
                <a:gd name="T19" fmla="*/ 160 h 160"/>
                <a:gd name="T20" fmla="*/ 63 w 98"/>
                <a:gd name="T21" fmla="*/ 160 h 160"/>
                <a:gd name="T22" fmla="*/ 0 w 98"/>
                <a:gd name="T23" fmla="*/ 103 h 160"/>
                <a:gd name="T24" fmla="*/ 0 w 98"/>
                <a:gd name="T25" fmla="*/ 103 h 160"/>
                <a:gd name="T26" fmla="*/ 5 w 98"/>
                <a:gd name="T27" fmla="*/ 0 h 160"/>
                <a:gd name="T28" fmla="*/ 5 w 98"/>
                <a:gd name="T2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160">
                  <a:moveTo>
                    <a:pt x="5" y="0"/>
                  </a:moveTo>
                  <a:lnTo>
                    <a:pt x="5" y="0"/>
                  </a:lnTo>
                  <a:lnTo>
                    <a:pt x="98" y="0"/>
                  </a:lnTo>
                  <a:lnTo>
                    <a:pt x="98" y="0"/>
                  </a:lnTo>
                  <a:lnTo>
                    <a:pt x="81" y="140"/>
                  </a:lnTo>
                  <a:lnTo>
                    <a:pt x="81" y="140"/>
                  </a:lnTo>
                  <a:lnTo>
                    <a:pt x="80" y="147"/>
                  </a:lnTo>
                  <a:lnTo>
                    <a:pt x="74" y="152"/>
                  </a:lnTo>
                  <a:lnTo>
                    <a:pt x="69" y="157"/>
                  </a:lnTo>
                  <a:lnTo>
                    <a:pt x="63" y="160"/>
                  </a:lnTo>
                  <a:lnTo>
                    <a:pt x="63" y="160"/>
                  </a:lnTo>
                  <a:lnTo>
                    <a:pt x="0" y="103"/>
                  </a:lnTo>
                  <a:lnTo>
                    <a:pt x="0" y="103"/>
                  </a:lnTo>
                  <a:lnTo>
                    <a:pt x="5" y="0"/>
                  </a:ln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80"/>
            <p:cNvSpPr/>
            <p:nvPr/>
          </p:nvSpPr>
          <p:spPr bwMode="auto">
            <a:xfrm>
              <a:off x="3408363" y="5083175"/>
              <a:ext cx="149225" cy="254000"/>
            </a:xfrm>
            <a:custGeom>
              <a:avLst/>
              <a:gdLst>
                <a:gd name="T0" fmla="*/ 5 w 94"/>
                <a:gd name="T1" fmla="*/ 0 h 160"/>
                <a:gd name="T2" fmla="*/ 5 w 94"/>
                <a:gd name="T3" fmla="*/ 0 h 160"/>
                <a:gd name="T4" fmla="*/ 94 w 94"/>
                <a:gd name="T5" fmla="*/ 0 h 160"/>
                <a:gd name="T6" fmla="*/ 94 w 94"/>
                <a:gd name="T7" fmla="*/ 0 h 160"/>
                <a:gd name="T8" fmla="*/ 77 w 94"/>
                <a:gd name="T9" fmla="*/ 140 h 160"/>
                <a:gd name="T10" fmla="*/ 77 w 94"/>
                <a:gd name="T11" fmla="*/ 140 h 160"/>
                <a:gd name="T12" fmla="*/ 76 w 94"/>
                <a:gd name="T13" fmla="*/ 147 h 160"/>
                <a:gd name="T14" fmla="*/ 71 w 94"/>
                <a:gd name="T15" fmla="*/ 152 h 160"/>
                <a:gd name="T16" fmla="*/ 66 w 94"/>
                <a:gd name="T17" fmla="*/ 157 h 160"/>
                <a:gd name="T18" fmla="*/ 59 w 94"/>
                <a:gd name="T19" fmla="*/ 160 h 160"/>
                <a:gd name="T20" fmla="*/ 59 w 94"/>
                <a:gd name="T21" fmla="*/ 160 h 160"/>
                <a:gd name="T22" fmla="*/ 0 w 94"/>
                <a:gd name="T23" fmla="*/ 102 h 160"/>
                <a:gd name="T24" fmla="*/ 0 w 94"/>
                <a:gd name="T25" fmla="*/ 102 h 160"/>
                <a:gd name="T26" fmla="*/ 5 w 94"/>
                <a:gd name="T27" fmla="*/ 0 h 160"/>
                <a:gd name="T28" fmla="*/ 5 w 94"/>
                <a:gd name="T2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4" h="160">
                  <a:moveTo>
                    <a:pt x="5" y="0"/>
                  </a:moveTo>
                  <a:lnTo>
                    <a:pt x="5" y="0"/>
                  </a:lnTo>
                  <a:lnTo>
                    <a:pt x="94" y="0"/>
                  </a:lnTo>
                  <a:lnTo>
                    <a:pt x="94" y="0"/>
                  </a:lnTo>
                  <a:lnTo>
                    <a:pt x="77" y="140"/>
                  </a:lnTo>
                  <a:lnTo>
                    <a:pt x="77" y="140"/>
                  </a:lnTo>
                  <a:lnTo>
                    <a:pt x="76" y="147"/>
                  </a:lnTo>
                  <a:lnTo>
                    <a:pt x="71" y="152"/>
                  </a:lnTo>
                  <a:lnTo>
                    <a:pt x="66" y="157"/>
                  </a:lnTo>
                  <a:lnTo>
                    <a:pt x="59" y="160"/>
                  </a:lnTo>
                  <a:lnTo>
                    <a:pt x="59" y="160"/>
                  </a:lnTo>
                  <a:lnTo>
                    <a:pt x="0" y="102"/>
                  </a:lnTo>
                  <a:lnTo>
                    <a:pt x="0" y="102"/>
                  </a:lnTo>
                  <a:lnTo>
                    <a:pt x="5" y="0"/>
                  </a:ln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81"/>
            <p:cNvSpPr/>
            <p:nvPr/>
          </p:nvSpPr>
          <p:spPr bwMode="auto">
            <a:xfrm>
              <a:off x="3414713" y="5083175"/>
              <a:ext cx="142875" cy="254000"/>
            </a:xfrm>
            <a:custGeom>
              <a:avLst/>
              <a:gdLst>
                <a:gd name="T0" fmla="*/ 5 w 90"/>
                <a:gd name="T1" fmla="*/ 0 h 160"/>
                <a:gd name="T2" fmla="*/ 5 w 90"/>
                <a:gd name="T3" fmla="*/ 0 h 160"/>
                <a:gd name="T4" fmla="*/ 90 w 90"/>
                <a:gd name="T5" fmla="*/ 0 h 160"/>
                <a:gd name="T6" fmla="*/ 90 w 90"/>
                <a:gd name="T7" fmla="*/ 0 h 160"/>
                <a:gd name="T8" fmla="*/ 73 w 90"/>
                <a:gd name="T9" fmla="*/ 140 h 160"/>
                <a:gd name="T10" fmla="*/ 73 w 90"/>
                <a:gd name="T11" fmla="*/ 140 h 160"/>
                <a:gd name="T12" fmla="*/ 72 w 90"/>
                <a:gd name="T13" fmla="*/ 147 h 160"/>
                <a:gd name="T14" fmla="*/ 67 w 90"/>
                <a:gd name="T15" fmla="*/ 152 h 160"/>
                <a:gd name="T16" fmla="*/ 62 w 90"/>
                <a:gd name="T17" fmla="*/ 157 h 160"/>
                <a:gd name="T18" fmla="*/ 55 w 90"/>
                <a:gd name="T19" fmla="*/ 160 h 160"/>
                <a:gd name="T20" fmla="*/ 55 w 90"/>
                <a:gd name="T21" fmla="*/ 160 h 160"/>
                <a:gd name="T22" fmla="*/ 0 w 90"/>
                <a:gd name="T23" fmla="*/ 101 h 160"/>
                <a:gd name="T24" fmla="*/ 0 w 90"/>
                <a:gd name="T25" fmla="*/ 101 h 160"/>
                <a:gd name="T26" fmla="*/ 5 w 90"/>
                <a:gd name="T27" fmla="*/ 0 h 160"/>
                <a:gd name="T28" fmla="*/ 5 w 90"/>
                <a:gd name="T2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60">
                  <a:moveTo>
                    <a:pt x="5" y="0"/>
                  </a:moveTo>
                  <a:lnTo>
                    <a:pt x="5" y="0"/>
                  </a:lnTo>
                  <a:lnTo>
                    <a:pt x="90" y="0"/>
                  </a:lnTo>
                  <a:lnTo>
                    <a:pt x="90" y="0"/>
                  </a:lnTo>
                  <a:lnTo>
                    <a:pt x="73" y="140"/>
                  </a:lnTo>
                  <a:lnTo>
                    <a:pt x="73" y="140"/>
                  </a:lnTo>
                  <a:lnTo>
                    <a:pt x="72" y="147"/>
                  </a:lnTo>
                  <a:lnTo>
                    <a:pt x="67" y="152"/>
                  </a:lnTo>
                  <a:lnTo>
                    <a:pt x="62" y="157"/>
                  </a:lnTo>
                  <a:lnTo>
                    <a:pt x="55" y="160"/>
                  </a:lnTo>
                  <a:lnTo>
                    <a:pt x="55" y="160"/>
                  </a:lnTo>
                  <a:lnTo>
                    <a:pt x="0" y="101"/>
                  </a:lnTo>
                  <a:lnTo>
                    <a:pt x="0" y="101"/>
                  </a:lnTo>
                  <a:lnTo>
                    <a:pt x="5" y="0"/>
                  </a:ln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82"/>
            <p:cNvSpPr/>
            <p:nvPr/>
          </p:nvSpPr>
          <p:spPr bwMode="auto">
            <a:xfrm>
              <a:off x="3417888" y="5083175"/>
              <a:ext cx="139700" cy="254000"/>
            </a:xfrm>
            <a:custGeom>
              <a:avLst/>
              <a:gdLst>
                <a:gd name="T0" fmla="*/ 7 w 88"/>
                <a:gd name="T1" fmla="*/ 0 h 160"/>
                <a:gd name="T2" fmla="*/ 7 w 88"/>
                <a:gd name="T3" fmla="*/ 0 h 160"/>
                <a:gd name="T4" fmla="*/ 88 w 88"/>
                <a:gd name="T5" fmla="*/ 0 h 160"/>
                <a:gd name="T6" fmla="*/ 88 w 88"/>
                <a:gd name="T7" fmla="*/ 0 h 160"/>
                <a:gd name="T8" fmla="*/ 71 w 88"/>
                <a:gd name="T9" fmla="*/ 140 h 160"/>
                <a:gd name="T10" fmla="*/ 71 w 88"/>
                <a:gd name="T11" fmla="*/ 140 h 160"/>
                <a:gd name="T12" fmla="*/ 70 w 88"/>
                <a:gd name="T13" fmla="*/ 147 h 160"/>
                <a:gd name="T14" fmla="*/ 65 w 88"/>
                <a:gd name="T15" fmla="*/ 152 h 160"/>
                <a:gd name="T16" fmla="*/ 60 w 88"/>
                <a:gd name="T17" fmla="*/ 157 h 160"/>
                <a:gd name="T18" fmla="*/ 55 w 88"/>
                <a:gd name="T19" fmla="*/ 160 h 160"/>
                <a:gd name="T20" fmla="*/ 55 w 88"/>
                <a:gd name="T21" fmla="*/ 160 h 160"/>
                <a:gd name="T22" fmla="*/ 0 w 88"/>
                <a:gd name="T23" fmla="*/ 99 h 160"/>
                <a:gd name="T24" fmla="*/ 0 w 88"/>
                <a:gd name="T25" fmla="*/ 99 h 160"/>
                <a:gd name="T26" fmla="*/ 7 w 88"/>
                <a:gd name="T27" fmla="*/ 0 h 160"/>
                <a:gd name="T28" fmla="*/ 7 w 88"/>
                <a:gd name="T2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160">
                  <a:moveTo>
                    <a:pt x="7" y="0"/>
                  </a:moveTo>
                  <a:lnTo>
                    <a:pt x="7" y="0"/>
                  </a:lnTo>
                  <a:lnTo>
                    <a:pt x="88" y="0"/>
                  </a:lnTo>
                  <a:lnTo>
                    <a:pt x="88" y="0"/>
                  </a:lnTo>
                  <a:lnTo>
                    <a:pt x="71" y="140"/>
                  </a:lnTo>
                  <a:lnTo>
                    <a:pt x="71" y="140"/>
                  </a:lnTo>
                  <a:lnTo>
                    <a:pt x="70" y="147"/>
                  </a:lnTo>
                  <a:lnTo>
                    <a:pt x="65" y="152"/>
                  </a:lnTo>
                  <a:lnTo>
                    <a:pt x="60" y="157"/>
                  </a:lnTo>
                  <a:lnTo>
                    <a:pt x="55" y="160"/>
                  </a:lnTo>
                  <a:lnTo>
                    <a:pt x="55" y="160"/>
                  </a:lnTo>
                  <a:lnTo>
                    <a:pt x="0" y="99"/>
                  </a:lnTo>
                  <a:lnTo>
                    <a:pt x="0" y="99"/>
                  </a:lnTo>
                  <a:lnTo>
                    <a:pt x="7" y="0"/>
                  </a:ln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83"/>
            <p:cNvSpPr/>
            <p:nvPr/>
          </p:nvSpPr>
          <p:spPr bwMode="auto">
            <a:xfrm>
              <a:off x="3425826" y="5083175"/>
              <a:ext cx="131763" cy="254000"/>
            </a:xfrm>
            <a:custGeom>
              <a:avLst/>
              <a:gdLst>
                <a:gd name="T0" fmla="*/ 6 w 83"/>
                <a:gd name="T1" fmla="*/ 0 h 160"/>
                <a:gd name="T2" fmla="*/ 6 w 83"/>
                <a:gd name="T3" fmla="*/ 0 h 160"/>
                <a:gd name="T4" fmla="*/ 83 w 83"/>
                <a:gd name="T5" fmla="*/ 0 h 160"/>
                <a:gd name="T6" fmla="*/ 83 w 83"/>
                <a:gd name="T7" fmla="*/ 0 h 160"/>
                <a:gd name="T8" fmla="*/ 66 w 83"/>
                <a:gd name="T9" fmla="*/ 140 h 160"/>
                <a:gd name="T10" fmla="*/ 66 w 83"/>
                <a:gd name="T11" fmla="*/ 140 h 160"/>
                <a:gd name="T12" fmla="*/ 65 w 83"/>
                <a:gd name="T13" fmla="*/ 147 h 160"/>
                <a:gd name="T14" fmla="*/ 60 w 83"/>
                <a:gd name="T15" fmla="*/ 152 h 160"/>
                <a:gd name="T16" fmla="*/ 55 w 83"/>
                <a:gd name="T17" fmla="*/ 156 h 160"/>
                <a:gd name="T18" fmla="*/ 50 w 83"/>
                <a:gd name="T19" fmla="*/ 160 h 160"/>
                <a:gd name="T20" fmla="*/ 50 w 83"/>
                <a:gd name="T21" fmla="*/ 160 h 160"/>
                <a:gd name="T22" fmla="*/ 0 w 83"/>
                <a:gd name="T23" fmla="*/ 99 h 160"/>
                <a:gd name="T24" fmla="*/ 0 w 83"/>
                <a:gd name="T25" fmla="*/ 99 h 160"/>
                <a:gd name="T26" fmla="*/ 6 w 83"/>
                <a:gd name="T27" fmla="*/ 0 h 160"/>
                <a:gd name="T28" fmla="*/ 6 w 83"/>
                <a:gd name="T2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3" h="160">
                  <a:moveTo>
                    <a:pt x="6" y="0"/>
                  </a:moveTo>
                  <a:lnTo>
                    <a:pt x="6" y="0"/>
                  </a:lnTo>
                  <a:lnTo>
                    <a:pt x="83" y="0"/>
                  </a:lnTo>
                  <a:lnTo>
                    <a:pt x="83" y="0"/>
                  </a:lnTo>
                  <a:lnTo>
                    <a:pt x="66" y="140"/>
                  </a:lnTo>
                  <a:lnTo>
                    <a:pt x="66" y="140"/>
                  </a:lnTo>
                  <a:lnTo>
                    <a:pt x="65" y="147"/>
                  </a:lnTo>
                  <a:lnTo>
                    <a:pt x="60" y="152"/>
                  </a:lnTo>
                  <a:lnTo>
                    <a:pt x="55" y="156"/>
                  </a:lnTo>
                  <a:lnTo>
                    <a:pt x="50" y="160"/>
                  </a:lnTo>
                  <a:lnTo>
                    <a:pt x="50" y="160"/>
                  </a:lnTo>
                  <a:lnTo>
                    <a:pt x="0" y="99"/>
                  </a:lnTo>
                  <a:lnTo>
                    <a:pt x="0" y="99"/>
                  </a:lnTo>
                  <a:lnTo>
                    <a:pt x="6" y="0"/>
                  </a:ln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84"/>
            <p:cNvSpPr/>
            <p:nvPr/>
          </p:nvSpPr>
          <p:spPr bwMode="auto">
            <a:xfrm>
              <a:off x="3432176" y="5083175"/>
              <a:ext cx="125413" cy="254000"/>
            </a:xfrm>
            <a:custGeom>
              <a:avLst/>
              <a:gdLst>
                <a:gd name="T0" fmla="*/ 5 w 79"/>
                <a:gd name="T1" fmla="*/ 0 h 160"/>
                <a:gd name="T2" fmla="*/ 5 w 79"/>
                <a:gd name="T3" fmla="*/ 0 h 160"/>
                <a:gd name="T4" fmla="*/ 79 w 79"/>
                <a:gd name="T5" fmla="*/ 0 h 160"/>
                <a:gd name="T6" fmla="*/ 79 w 79"/>
                <a:gd name="T7" fmla="*/ 0 h 160"/>
                <a:gd name="T8" fmla="*/ 62 w 79"/>
                <a:gd name="T9" fmla="*/ 140 h 160"/>
                <a:gd name="T10" fmla="*/ 62 w 79"/>
                <a:gd name="T11" fmla="*/ 140 h 160"/>
                <a:gd name="T12" fmla="*/ 61 w 79"/>
                <a:gd name="T13" fmla="*/ 147 h 160"/>
                <a:gd name="T14" fmla="*/ 56 w 79"/>
                <a:gd name="T15" fmla="*/ 152 h 160"/>
                <a:gd name="T16" fmla="*/ 51 w 79"/>
                <a:gd name="T17" fmla="*/ 156 h 160"/>
                <a:gd name="T18" fmla="*/ 46 w 79"/>
                <a:gd name="T19" fmla="*/ 160 h 160"/>
                <a:gd name="T20" fmla="*/ 46 w 79"/>
                <a:gd name="T21" fmla="*/ 160 h 160"/>
                <a:gd name="T22" fmla="*/ 0 w 79"/>
                <a:gd name="T23" fmla="*/ 98 h 160"/>
                <a:gd name="T24" fmla="*/ 0 w 79"/>
                <a:gd name="T25" fmla="*/ 98 h 160"/>
                <a:gd name="T26" fmla="*/ 5 w 79"/>
                <a:gd name="T27" fmla="*/ 0 h 160"/>
                <a:gd name="T28" fmla="*/ 5 w 79"/>
                <a:gd name="T2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 h="160">
                  <a:moveTo>
                    <a:pt x="5" y="0"/>
                  </a:moveTo>
                  <a:lnTo>
                    <a:pt x="5" y="0"/>
                  </a:lnTo>
                  <a:lnTo>
                    <a:pt x="79" y="0"/>
                  </a:lnTo>
                  <a:lnTo>
                    <a:pt x="79" y="0"/>
                  </a:lnTo>
                  <a:lnTo>
                    <a:pt x="62" y="140"/>
                  </a:lnTo>
                  <a:lnTo>
                    <a:pt x="62" y="140"/>
                  </a:lnTo>
                  <a:lnTo>
                    <a:pt x="61" y="147"/>
                  </a:lnTo>
                  <a:lnTo>
                    <a:pt x="56" y="152"/>
                  </a:lnTo>
                  <a:lnTo>
                    <a:pt x="51" y="156"/>
                  </a:lnTo>
                  <a:lnTo>
                    <a:pt x="46" y="160"/>
                  </a:lnTo>
                  <a:lnTo>
                    <a:pt x="46" y="160"/>
                  </a:lnTo>
                  <a:lnTo>
                    <a:pt x="0" y="98"/>
                  </a:lnTo>
                  <a:lnTo>
                    <a:pt x="0" y="98"/>
                  </a:lnTo>
                  <a:lnTo>
                    <a:pt x="5" y="0"/>
                  </a:ln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85"/>
            <p:cNvSpPr/>
            <p:nvPr/>
          </p:nvSpPr>
          <p:spPr bwMode="auto">
            <a:xfrm>
              <a:off x="3438526" y="5083175"/>
              <a:ext cx="119063" cy="254000"/>
            </a:xfrm>
            <a:custGeom>
              <a:avLst/>
              <a:gdLst>
                <a:gd name="T0" fmla="*/ 5 w 75"/>
                <a:gd name="T1" fmla="*/ 0 h 160"/>
                <a:gd name="T2" fmla="*/ 5 w 75"/>
                <a:gd name="T3" fmla="*/ 0 h 160"/>
                <a:gd name="T4" fmla="*/ 75 w 75"/>
                <a:gd name="T5" fmla="*/ 0 h 160"/>
                <a:gd name="T6" fmla="*/ 75 w 75"/>
                <a:gd name="T7" fmla="*/ 0 h 160"/>
                <a:gd name="T8" fmla="*/ 58 w 75"/>
                <a:gd name="T9" fmla="*/ 140 h 160"/>
                <a:gd name="T10" fmla="*/ 58 w 75"/>
                <a:gd name="T11" fmla="*/ 140 h 160"/>
                <a:gd name="T12" fmla="*/ 57 w 75"/>
                <a:gd name="T13" fmla="*/ 147 h 160"/>
                <a:gd name="T14" fmla="*/ 52 w 75"/>
                <a:gd name="T15" fmla="*/ 152 h 160"/>
                <a:gd name="T16" fmla="*/ 48 w 75"/>
                <a:gd name="T17" fmla="*/ 156 h 160"/>
                <a:gd name="T18" fmla="*/ 43 w 75"/>
                <a:gd name="T19" fmla="*/ 160 h 160"/>
                <a:gd name="T20" fmla="*/ 43 w 75"/>
                <a:gd name="T21" fmla="*/ 160 h 160"/>
                <a:gd name="T22" fmla="*/ 0 w 75"/>
                <a:gd name="T23" fmla="*/ 96 h 160"/>
                <a:gd name="T24" fmla="*/ 0 w 75"/>
                <a:gd name="T25" fmla="*/ 96 h 160"/>
                <a:gd name="T26" fmla="*/ 5 w 75"/>
                <a:gd name="T27" fmla="*/ 0 h 160"/>
                <a:gd name="T28" fmla="*/ 5 w 75"/>
                <a:gd name="T2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5" h="160">
                  <a:moveTo>
                    <a:pt x="5" y="0"/>
                  </a:moveTo>
                  <a:lnTo>
                    <a:pt x="5" y="0"/>
                  </a:lnTo>
                  <a:lnTo>
                    <a:pt x="75" y="0"/>
                  </a:lnTo>
                  <a:lnTo>
                    <a:pt x="75" y="0"/>
                  </a:lnTo>
                  <a:lnTo>
                    <a:pt x="58" y="140"/>
                  </a:lnTo>
                  <a:lnTo>
                    <a:pt x="58" y="140"/>
                  </a:lnTo>
                  <a:lnTo>
                    <a:pt x="57" y="147"/>
                  </a:lnTo>
                  <a:lnTo>
                    <a:pt x="52" y="152"/>
                  </a:lnTo>
                  <a:lnTo>
                    <a:pt x="48" y="156"/>
                  </a:lnTo>
                  <a:lnTo>
                    <a:pt x="43" y="160"/>
                  </a:lnTo>
                  <a:lnTo>
                    <a:pt x="43" y="160"/>
                  </a:lnTo>
                  <a:lnTo>
                    <a:pt x="0" y="96"/>
                  </a:lnTo>
                  <a:lnTo>
                    <a:pt x="0" y="96"/>
                  </a:lnTo>
                  <a:lnTo>
                    <a:pt x="5" y="0"/>
                  </a:ln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86"/>
            <p:cNvSpPr/>
            <p:nvPr/>
          </p:nvSpPr>
          <p:spPr bwMode="auto">
            <a:xfrm>
              <a:off x="3444876" y="5083175"/>
              <a:ext cx="112713" cy="254000"/>
            </a:xfrm>
            <a:custGeom>
              <a:avLst/>
              <a:gdLst>
                <a:gd name="T0" fmla="*/ 5 w 71"/>
                <a:gd name="T1" fmla="*/ 0 h 160"/>
                <a:gd name="T2" fmla="*/ 5 w 71"/>
                <a:gd name="T3" fmla="*/ 0 h 160"/>
                <a:gd name="T4" fmla="*/ 71 w 71"/>
                <a:gd name="T5" fmla="*/ 0 h 160"/>
                <a:gd name="T6" fmla="*/ 71 w 71"/>
                <a:gd name="T7" fmla="*/ 0 h 160"/>
                <a:gd name="T8" fmla="*/ 54 w 71"/>
                <a:gd name="T9" fmla="*/ 140 h 160"/>
                <a:gd name="T10" fmla="*/ 54 w 71"/>
                <a:gd name="T11" fmla="*/ 140 h 160"/>
                <a:gd name="T12" fmla="*/ 53 w 71"/>
                <a:gd name="T13" fmla="*/ 147 h 160"/>
                <a:gd name="T14" fmla="*/ 48 w 71"/>
                <a:gd name="T15" fmla="*/ 152 h 160"/>
                <a:gd name="T16" fmla="*/ 44 w 71"/>
                <a:gd name="T17" fmla="*/ 156 h 160"/>
                <a:gd name="T18" fmla="*/ 39 w 71"/>
                <a:gd name="T19" fmla="*/ 160 h 160"/>
                <a:gd name="T20" fmla="*/ 39 w 71"/>
                <a:gd name="T21" fmla="*/ 160 h 160"/>
                <a:gd name="T22" fmla="*/ 0 w 71"/>
                <a:gd name="T23" fmla="*/ 95 h 160"/>
                <a:gd name="T24" fmla="*/ 0 w 71"/>
                <a:gd name="T25" fmla="*/ 95 h 160"/>
                <a:gd name="T26" fmla="*/ 5 w 71"/>
                <a:gd name="T27" fmla="*/ 0 h 160"/>
                <a:gd name="T28" fmla="*/ 5 w 71"/>
                <a:gd name="T2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160">
                  <a:moveTo>
                    <a:pt x="5" y="0"/>
                  </a:moveTo>
                  <a:lnTo>
                    <a:pt x="5" y="0"/>
                  </a:lnTo>
                  <a:lnTo>
                    <a:pt x="71" y="0"/>
                  </a:lnTo>
                  <a:lnTo>
                    <a:pt x="71" y="0"/>
                  </a:lnTo>
                  <a:lnTo>
                    <a:pt x="54" y="140"/>
                  </a:lnTo>
                  <a:lnTo>
                    <a:pt x="54" y="140"/>
                  </a:lnTo>
                  <a:lnTo>
                    <a:pt x="53" y="147"/>
                  </a:lnTo>
                  <a:lnTo>
                    <a:pt x="48" y="152"/>
                  </a:lnTo>
                  <a:lnTo>
                    <a:pt x="44" y="156"/>
                  </a:lnTo>
                  <a:lnTo>
                    <a:pt x="39" y="160"/>
                  </a:lnTo>
                  <a:lnTo>
                    <a:pt x="39" y="160"/>
                  </a:lnTo>
                  <a:lnTo>
                    <a:pt x="0" y="95"/>
                  </a:lnTo>
                  <a:lnTo>
                    <a:pt x="0" y="95"/>
                  </a:lnTo>
                  <a:lnTo>
                    <a:pt x="5" y="0"/>
                  </a:ln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87"/>
            <p:cNvSpPr/>
            <p:nvPr/>
          </p:nvSpPr>
          <p:spPr bwMode="auto">
            <a:xfrm>
              <a:off x="3448051" y="5083175"/>
              <a:ext cx="109538" cy="252413"/>
            </a:xfrm>
            <a:custGeom>
              <a:avLst/>
              <a:gdLst>
                <a:gd name="T0" fmla="*/ 7 w 69"/>
                <a:gd name="T1" fmla="*/ 0 h 159"/>
                <a:gd name="T2" fmla="*/ 7 w 69"/>
                <a:gd name="T3" fmla="*/ 0 h 159"/>
                <a:gd name="T4" fmla="*/ 69 w 69"/>
                <a:gd name="T5" fmla="*/ 0 h 159"/>
                <a:gd name="T6" fmla="*/ 69 w 69"/>
                <a:gd name="T7" fmla="*/ 0 h 159"/>
                <a:gd name="T8" fmla="*/ 52 w 69"/>
                <a:gd name="T9" fmla="*/ 140 h 159"/>
                <a:gd name="T10" fmla="*/ 52 w 69"/>
                <a:gd name="T11" fmla="*/ 140 h 159"/>
                <a:gd name="T12" fmla="*/ 51 w 69"/>
                <a:gd name="T13" fmla="*/ 147 h 159"/>
                <a:gd name="T14" fmla="*/ 46 w 69"/>
                <a:gd name="T15" fmla="*/ 152 h 159"/>
                <a:gd name="T16" fmla="*/ 42 w 69"/>
                <a:gd name="T17" fmla="*/ 156 h 159"/>
                <a:gd name="T18" fmla="*/ 37 w 69"/>
                <a:gd name="T19" fmla="*/ 159 h 159"/>
                <a:gd name="T20" fmla="*/ 37 w 69"/>
                <a:gd name="T21" fmla="*/ 159 h 159"/>
                <a:gd name="T22" fmla="*/ 0 w 69"/>
                <a:gd name="T23" fmla="*/ 94 h 159"/>
                <a:gd name="T24" fmla="*/ 0 w 69"/>
                <a:gd name="T25" fmla="*/ 94 h 159"/>
                <a:gd name="T26" fmla="*/ 7 w 69"/>
                <a:gd name="T27" fmla="*/ 0 h 159"/>
                <a:gd name="T28" fmla="*/ 7 w 69"/>
                <a:gd name="T2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159">
                  <a:moveTo>
                    <a:pt x="7" y="0"/>
                  </a:moveTo>
                  <a:lnTo>
                    <a:pt x="7" y="0"/>
                  </a:lnTo>
                  <a:lnTo>
                    <a:pt x="69" y="0"/>
                  </a:lnTo>
                  <a:lnTo>
                    <a:pt x="69" y="0"/>
                  </a:lnTo>
                  <a:lnTo>
                    <a:pt x="52" y="140"/>
                  </a:lnTo>
                  <a:lnTo>
                    <a:pt x="52" y="140"/>
                  </a:lnTo>
                  <a:lnTo>
                    <a:pt x="51" y="147"/>
                  </a:lnTo>
                  <a:lnTo>
                    <a:pt x="46" y="152"/>
                  </a:lnTo>
                  <a:lnTo>
                    <a:pt x="42" y="156"/>
                  </a:lnTo>
                  <a:lnTo>
                    <a:pt x="37" y="159"/>
                  </a:lnTo>
                  <a:lnTo>
                    <a:pt x="37" y="159"/>
                  </a:lnTo>
                  <a:lnTo>
                    <a:pt x="0" y="94"/>
                  </a:lnTo>
                  <a:lnTo>
                    <a:pt x="0" y="94"/>
                  </a:lnTo>
                  <a:lnTo>
                    <a:pt x="7" y="0"/>
                  </a:ln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88"/>
            <p:cNvSpPr/>
            <p:nvPr/>
          </p:nvSpPr>
          <p:spPr bwMode="auto">
            <a:xfrm>
              <a:off x="3454401" y="5083175"/>
              <a:ext cx="103188" cy="252413"/>
            </a:xfrm>
            <a:custGeom>
              <a:avLst/>
              <a:gdLst>
                <a:gd name="T0" fmla="*/ 7 w 65"/>
                <a:gd name="T1" fmla="*/ 0 h 159"/>
                <a:gd name="T2" fmla="*/ 7 w 65"/>
                <a:gd name="T3" fmla="*/ 0 h 159"/>
                <a:gd name="T4" fmla="*/ 65 w 65"/>
                <a:gd name="T5" fmla="*/ 0 h 159"/>
                <a:gd name="T6" fmla="*/ 65 w 65"/>
                <a:gd name="T7" fmla="*/ 0 h 159"/>
                <a:gd name="T8" fmla="*/ 48 w 65"/>
                <a:gd name="T9" fmla="*/ 140 h 159"/>
                <a:gd name="T10" fmla="*/ 48 w 65"/>
                <a:gd name="T11" fmla="*/ 140 h 159"/>
                <a:gd name="T12" fmla="*/ 47 w 65"/>
                <a:gd name="T13" fmla="*/ 147 h 159"/>
                <a:gd name="T14" fmla="*/ 42 w 65"/>
                <a:gd name="T15" fmla="*/ 152 h 159"/>
                <a:gd name="T16" fmla="*/ 38 w 65"/>
                <a:gd name="T17" fmla="*/ 156 h 159"/>
                <a:gd name="T18" fmla="*/ 33 w 65"/>
                <a:gd name="T19" fmla="*/ 159 h 159"/>
                <a:gd name="T20" fmla="*/ 33 w 65"/>
                <a:gd name="T21" fmla="*/ 159 h 159"/>
                <a:gd name="T22" fmla="*/ 0 w 65"/>
                <a:gd name="T23" fmla="*/ 92 h 159"/>
                <a:gd name="T24" fmla="*/ 0 w 65"/>
                <a:gd name="T25" fmla="*/ 92 h 159"/>
                <a:gd name="T26" fmla="*/ 7 w 65"/>
                <a:gd name="T27" fmla="*/ 0 h 159"/>
                <a:gd name="T28" fmla="*/ 7 w 65"/>
                <a:gd name="T2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159">
                  <a:moveTo>
                    <a:pt x="7" y="0"/>
                  </a:moveTo>
                  <a:lnTo>
                    <a:pt x="7" y="0"/>
                  </a:lnTo>
                  <a:lnTo>
                    <a:pt x="65" y="0"/>
                  </a:lnTo>
                  <a:lnTo>
                    <a:pt x="65" y="0"/>
                  </a:lnTo>
                  <a:lnTo>
                    <a:pt x="48" y="140"/>
                  </a:lnTo>
                  <a:lnTo>
                    <a:pt x="48" y="140"/>
                  </a:lnTo>
                  <a:lnTo>
                    <a:pt x="47" y="147"/>
                  </a:lnTo>
                  <a:lnTo>
                    <a:pt x="42" y="152"/>
                  </a:lnTo>
                  <a:lnTo>
                    <a:pt x="38" y="156"/>
                  </a:lnTo>
                  <a:lnTo>
                    <a:pt x="33" y="159"/>
                  </a:lnTo>
                  <a:lnTo>
                    <a:pt x="33" y="159"/>
                  </a:lnTo>
                  <a:lnTo>
                    <a:pt x="0" y="92"/>
                  </a:lnTo>
                  <a:lnTo>
                    <a:pt x="0" y="92"/>
                  </a:lnTo>
                  <a:lnTo>
                    <a:pt x="7" y="0"/>
                  </a:ln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89"/>
            <p:cNvSpPr/>
            <p:nvPr/>
          </p:nvSpPr>
          <p:spPr bwMode="auto">
            <a:xfrm>
              <a:off x="3462338" y="5083175"/>
              <a:ext cx="95250" cy="252413"/>
            </a:xfrm>
            <a:custGeom>
              <a:avLst/>
              <a:gdLst>
                <a:gd name="T0" fmla="*/ 6 w 60"/>
                <a:gd name="T1" fmla="*/ 0 h 159"/>
                <a:gd name="T2" fmla="*/ 6 w 60"/>
                <a:gd name="T3" fmla="*/ 0 h 159"/>
                <a:gd name="T4" fmla="*/ 60 w 60"/>
                <a:gd name="T5" fmla="*/ 0 h 159"/>
                <a:gd name="T6" fmla="*/ 60 w 60"/>
                <a:gd name="T7" fmla="*/ 0 h 159"/>
                <a:gd name="T8" fmla="*/ 43 w 60"/>
                <a:gd name="T9" fmla="*/ 140 h 159"/>
                <a:gd name="T10" fmla="*/ 43 w 60"/>
                <a:gd name="T11" fmla="*/ 140 h 159"/>
                <a:gd name="T12" fmla="*/ 42 w 60"/>
                <a:gd name="T13" fmla="*/ 147 h 159"/>
                <a:gd name="T14" fmla="*/ 39 w 60"/>
                <a:gd name="T15" fmla="*/ 151 h 159"/>
                <a:gd name="T16" fmla="*/ 33 w 60"/>
                <a:gd name="T17" fmla="*/ 156 h 159"/>
                <a:gd name="T18" fmla="*/ 29 w 60"/>
                <a:gd name="T19" fmla="*/ 159 h 159"/>
                <a:gd name="T20" fmla="*/ 29 w 60"/>
                <a:gd name="T21" fmla="*/ 159 h 159"/>
                <a:gd name="T22" fmla="*/ 0 w 60"/>
                <a:gd name="T23" fmla="*/ 91 h 159"/>
                <a:gd name="T24" fmla="*/ 0 w 60"/>
                <a:gd name="T25" fmla="*/ 91 h 159"/>
                <a:gd name="T26" fmla="*/ 6 w 60"/>
                <a:gd name="T27" fmla="*/ 0 h 159"/>
                <a:gd name="T28" fmla="*/ 6 w 60"/>
                <a:gd name="T2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159">
                  <a:moveTo>
                    <a:pt x="6" y="0"/>
                  </a:moveTo>
                  <a:lnTo>
                    <a:pt x="6" y="0"/>
                  </a:lnTo>
                  <a:lnTo>
                    <a:pt x="60" y="0"/>
                  </a:lnTo>
                  <a:lnTo>
                    <a:pt x="60" y="0"/>
                  </a:lnTo>
                  <a:lnTo>
                    <a:pt x="43" y="140"/>
                  </a:lnTo>
                  <a:lnTo>
                    <a:pt x="43" y="140"/>
                  </a:lnTo>
                  <a:lnTo>
                    <a:pt x="42" y="147"/>
                  </a:lnTo>
                  <a:lnTo>
                    <a:pt x="39" y="151"/>
                  </a:lnTo>
                  <a:lnTo>
                    <a:pt x="33" y="156"/>
                  </a:lnTo>
                  <a:lnTo>
                    <a:pt x="29" y="159"/>
                  </a:lnTo>
                  <a:lnTo>
                    <a:pt x="29" y="159"/>
                  </a:lnTo>
                  <a:lnTo>
                    <a:pt x="0" y="91"/>
                  </a:lnTo>
                  <a:lnTo>
                    <a:pt x="0" y="91"/>
                  </a:lnTo>
                  <a:lnTo>
                    <a:pt x="6" y="0"/>
                  </a:ln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90"/>
            <p:cNvSpPr/>
            <p:nvPr/>
          </p:nvSpPr>
          <p:spPr bwMode="auto">
            <a:xfrm>
              <a:off x="3468688" y="5083175"/>
              <a:ext cx="88900" cy="252413"/>
            </a:xfrm>
            <a:custGeom>
              <a:avLst/>
              <a:gdLst>
                <a:gd name="T0" fmla="*/ 6 w 56"/>
                <a:gd name="T1" fmla="*/ 0 h 159"/>
                <a:gd name="T2" fmla="*/ 6 w 56"/>
                <a:gd name="T3" fmla="*/ 0 h 159"/>
                <a:gd name="T4" fmla="*/ 56 w 56"/>
                <a:gd name="T5" fmla="*/ 0 h 159"/>
                <a:gd name="T6" fmla="*/ 56 w 56"/>
                <a:gd name="T7" fmla="*/ 0 h 159"/>
                <a:gd name="T8" fmla="*/ 39 w 56"/>
                <a:gd name="T9" fmla="*/ 140 h 159"/>
                <a:gd name="T10" fmla="*/ 39 w 56"/>
                <a:gd name="T11" fmla="*/ 140 h 159"/>
                <a:gd name="T12" fmla="*/ 38 w 56"/>
                <a:gd name="T13" fmla="*/ 147 h 159"/>
                <a:gd name="T14" fmla="*/ 35 w 56"/>
                <a:gd name="T15" fmla="*/ 151 h 159"/>
                <a:gd name="T16" fmla="*/ 29 w 56"/>
                <a:gd name="T17" fmla="*/ 156 h 159"/>
                <a:gd name="T18" fmla="*/ 25 w 56"/>
                <a:gd name="T19" fmla="*/ 159 h 159"/>
                <a:gd name="T20" fmla="*/ 25 w 56"/>
                <a:gd name="T21" fmla="*/ 159 h 159"/>
                <a:gd name="T22" fmla="*/ 0 w 56"/>
                <a:gd name="T23" fmla="*/ 91 h 159"/>
                <a:gd name="T24" fmla="*/ 0 w 56"/>
                <a:gd name="T25" fmla="*/ 91 h 159"/>
                <a:gd name="T26" fmla="*/ 6 w 56"/>
                <a:gd name="T27" fmla="*/ 0 h 159"/>
                <a:gd name="T28" fmla="*/ 6 w 56"/>
                <a:gd name="T2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 h="159">
                  <a:moveTo>
                    <a:pt x="6" y="0"/>
                  </a:moveTo>
                  <a:lnTo>
                    <a:pt x="6" y="0"/>
                  </a:lnTo>
                  <a:lnTo>
                    <a:pt x="56" y="0"/>
                  </a:lnTo>
                  <a:lnTo>
                    <a:pt x="56" y="0"/>
                  </a:lnTo>
                  <a:lnTo>
                    <a:pt x="39" y="140"/>
                  </a:lnTo>
                  <a:lnTo>
                    <a:pt x="39" y="140"/>
                  </a:lnTo>
                  <a:lnTo>
                    <a:pt x="38" y="147"/>
                  </a:lnTo>
                  <a:lnTo>
                    <a:pt x="35" y="151"/>
                  </a:lnTo>
                  <a:lnTo>
                    <a:pt x="29" y="156"/>
                  </a:lnTo>
                  <a:lnTo>
                    <a:pt x="25" y="159"/>
                  </a:lnTo>
                  <a:lnTo>
                    <a:pt x="25" y="159"/>
                  </a:lnTo>
                  <a:lnTo>
                    <a:pt x="0" y="91"/>
                  </a:lnTo>
                  <a:lnTo>
                    <a:pt x="0" y="91"/>
                  </a:lnTo>
                  <a:lnTo>
                    <a:pt x="6" y="0"/>
                  </a:ln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91"/>
            <p:cNvSpPr/>
            <p:nvPr/>
          </p:nvSpPr>
          <p:spPr bwMode="auto">
            <a:xfrm>
              <a:off x="3471863" y="5083175"/>
              <a:ext cx="85725" cy="252413"/>
            </a:xfrm>
            <a:custGeom>
              <a:avLst/>
              <a:gdLst>
                <a:gd name="T0" fmla="*/ 7 w 54"/>
                <a:gd name="T1" fmla="*/ 0 h 159"/>
                <a:gd name="T2" fmla="*/ 7 w 54"/>
                <a:gd name="T3" fmla="*/ 0 h 159"/>
                <a:gd name="T4" fmla="*/ 54 w 54"/>
                <a:gd name="T5" fmla="*/ 0 h 159"/>
                <a:gd name="T6" fmla="*/ 54 w 54"/>
                <a:gd name="T7" fmla="*/ 0 h 159"/>
                <a:gd name="T8" fmla="*/ 37 w 54"/>
                <a:gd name="T9" fmla="*/ 140 h 159"/>
                <a:gd name="T10" fmla="*/ 37 w 54"/>
                <a:gd name="T11" fmla="*/ 140 h 159"/>
                <a:gd name="T12" fmla="*/ 36 w 54"/>
                <a:gd name="T13" fmla="*/ 145 h 159"/>
                <a:gd name="T14" fmla="*/ 33 w 54"/>
                <a:gd name="T15" fmla="*/ 151 h 159"/>
                <a:gd name="T16" fmla="*/ 29 w 54"/>
                <a:gd name="T17" fmla="*/ 155 h 159"/>
                <a:gd name="T18" fmla="*/ 23 w 54"/>
                <a:gd name="T19" fmla="*/ 159 h 159"/>
                <a:gd name="T20" fmla="*/ 23 w 54"/>
                <a:gd name="T21" fmla="*/ 159 h 159"/>
                <a:gd name="T22" fmla="*/ 0 w 54"/>
                <a:gd name="T23" fmla="*/ 90 h 159"/>
                <a:gd name="T24" fmla="*/ 0 w 54"/>
                <a:gd name="T25" fmla="*/ 90 h 159"/>
                <a:gd name="T26" fmla="*/ 7 w 54"/>
                <a:gd name="T27" fmla="*/ 0 h 159"/>
                <a:gd name="T28" fmla="*/ 7 w 54"/>
                <a:gd name="T2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159">
                  <a:moveTo>
                    <a:pt x="7" y="0"/>
                  </a:moveTo>
                  <a:lnTo>
                    <a:pt x="7" y="0"/>
                  </a:lnTo>
                  <a:lnTo>
                    <a:pt x="54" y="0"/>
                  </a:lnTo>
                  <a:lnTo>
                    <a:pt x="54" y="0"/>
                  </a:lnTo>
                  <a:lnTo>
                    <a:pt x="37" y="140"/>
                  </a:lnTo>
                  <a:lnTo>
                    <a:pt x="37" y="140"/>
                  </a:lnTo>
                  <a:lnTo>
                    <a:pt x="36" y="145"/>
                  </a:lnTo>
                  <a:lnTo>
                    <a:pt x="33" y="151"/>
                  </a:lnTo>
                  <a:lnTo>
                    <a:pt x="29" y="155"/>
                  </a:lnTo>
                  <a:lnTo>
                    <a:pt x="23" y="159"/>
                  </a:lnTo>
                  <a:lnTo>
                    <a:pt x="23" y="159"/>
                  </a:lnTo>
                  <a:lnTo>
                    <a:pt x="0" y="90"/>
                  </a:lnTo>
                  <a:lnTo>
                    <a:pt x="0" y="90"/>
                  </a:lnTo>
                  <a:lnTo>
                    <a:pt x="7" y="0"/>
                  </a:ln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92"/>
            <p:cNvSpPr/>
            <p:nvPr/>
          </p:nvSpPr>
          <p:spPr bwMode="auto">
            <a:xfrm>
              <a:off x="3478213" y="5083175"/>
              <a:ext cx="79375" cy="252413"/>
            </a:xfrm>
            <a:custGeom>
              <a:avLst/>
              <a:gdLst>
                <a:gd name="T0" fmla="*/ 7 w 50"/>
                <a:gd name="T1" fmla="*/ 0 h 159"/>
                <a:gd name="T2" fmla="*/ 7 w 50"/>
                <a:gd name="T3" fmla="*/ 0 h 159"/>
                <a:gd name="T4" fmla="*/ 50 w 50"/>
                <a:gd name="T5" fmla="*/ 0 h 159"/>
                <a:gd name="T6" fmla="*/ 50 w 50"/>
                <a:gd name="T7" fmla="*/ 0 h 159"/>
                <a:gd name="T8" fmla="*/ 33 w 50"/>
                <a:gd name="T9" fmla="*/ 140 h 159"/>
                <a:gd name="T10" fmla="*/ 33 w 50"/>
                <a:gd name="T11" fmla="*/ 140 h 159"/>
                <a:gd name="T12" fmla="*/ 32 w 50"/>
                <a:gd name="T13" fmla="*/ 145 h 159"/>
                <a:gd name="T14" fmla="*/ 29 w 50"/>
                <a:gd name="T15" fmla="*/ 151 h 159"/>
                <a:gd name="T16" fmla="*/ 25 w 50"/>
                <a:gd name="T17" fmla="*/ 155 h 159"/>
                <a:gd name="T18" fmla="*/ 19 w 50"/>
                <a:gd name="T19" fmla="*/ 159 h 159"/>
                <a:gd name="T20" fmla="*/ 19 w 50"/>
                <a:gd name="T21" fmla="*/ 159 h 159"/>
                <a:gd name="T22" fmla="*/ 0 w 50"/>
                <a:gd name="T23" fmla="*/ 88 h 159"/>
                <a:gd name="T24" fmla="*/ 0 w 50"/>
                <a:gd name="T25" fmla="*/ 88 h 159"/>
                <a:gd name="T26" fmla="*/ 7 w 50"/>
                <a:gd name="T27" fmla="*/ 0 h 159"/>
                <a:gd name="T28" fmla="*/ 7 w 50"/>
                <a:gd name="T2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159">
                  <a:moveTo>
                    <a:pt x="7" y="0"/>
                  </a:moveTo>
                  <a:lnTo>
                    <a:pt x="7" y="0"/>
                  </a:lnTo>
                  <a:lnTo>
                    <a:pt x="50" y="0"/>
                  </a:lnTo>
                  <a:lnTo>
                    <a:pt x="50" y="0"/>
                  </a:lnTo>
                  <a:lnTo>
                    <a:pt x="33" y="140"/>
                  </a:lnTo>
                  <a:lnTo>
                    <a:pt x="33" y="140"/>
                  </a:lnTo>
                  <a:lnTo>
                    <a:pt x="32" y="145"/>
                  </a:lnTo>
                  <a:lnTo>
                    <a:pt x="29" y="151"/>
                  </a:lnTo>
                  <a:lnTo>
                    <a:pt x="25" y="155"/>
                  </a:lnTo>
                  <a:lnTo>
                    <a:pt x="19" y="159"/>
                  </a:lnTo>
                  <a:lnTo>
                    <a:pt x="19" y="159"/>
                  </a:lnTo>
                  <a:lnTo>
                    <a:pt x="0" y="88"/>
                  </a:lnTo>
                  <a:lnTo>
                    <a:pt x="0" y="88"/>
                  </a:lnTo>
                  <a:lnTo>
                    <a:pt x="7" y="0"/>
                  </a:ln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93"/>
            <p:cNvSpPr/>
            <p:nvPr/>
          </p:nvSpPr>
          <p:spPr bwMode="auto">
            <a:xfrm>
              <a:off x="3484563" y="5083175"/>
              <a:ext cx="73025" cy="252413"/>
            </a:xfrm>
            <a:custGeom>
              <a:avLst/>
              <a:gdLst>
                <a:gd name="T0" fmla="*/ 7 w 46"/>
                <a:gd name="T1" fmla="*/ 0 h 159"/>
                <a:gd name="T2" fmla="*/ 7 w 46"/>
                <a:gd name="T3" fmla="*/ 0 h 159"/>
                <a:gd name="T4" fmla="*/ 46 w 46"/>
                <a:gd name="T5" fmla="*/ 0 h 159"/>
                <a:gd name="T6" fmla="*/ 46 w 46"/>
                <a:gd name="T7" fmla="*/ 0 h 159"/>
                <a:gd name="T8" fmla="*/ 29 w 46"/>
                <a:gd name="T9" fmla="*/ 140 h 159"/>
                <a:gd name="T10" fmla="*/ 29 w 46"/>
                <a:gd name="T11" fmla="*/ 140 h 159"/>
                <a:gd name="T12" fmla="*/ 28 w 46"/>
                <a:gd name="T13" fmla="*/ 145 h 159"/>
                <a:gd name="T14" fmla="*/ 25 w 46"/>
                <a:gd name="T15" fmla="*/ 151 h 159"/>
                <a:gd name="T16" fmla="*/ 21 w 46"/>
                <a:gd name="T17" fmla="*/ 155 h 159"/>
                <a:gd name="T18" fmla="*/ 17 w 46"/>
                <a:gd name="T19" fmla="*/ 159 h 159"/>
                <a:gd name="T20" fmla="*/ 17 w 46"/>
                <a:gd name="T21" fmla="*/ 159 h 159"/>
                <a:gd name="T22" fmla="*/ 0 w 46"/>
                <a:gd name="T23" fmla="*/ 87 h 159"/>
                <a:gd name="T24" fmla="*/ 0 w 46"/>
                <a:gd name="T25" fmla="*/ 87 h 159"/>
                <a:gd name="T26" fmla="*/ 7 w 46"/>
                <a:gd name="T27" fmla="*/ 0 h 159"/>
                <a:gd name="T28" fmla="*/ 7 w 46"/>
                <a:gd name="T2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 h="159">
                  <a:moveTo>
                    <a:pt x="7" y="0"/>
                  </a:moveTo>
                  <a:lnTo>
                    <a:pt x="7" y="0"/>
                  </a:lnTo>
                  <a:lnTo>
                    <a:pt x="46" y="0"/>
                  </a:lnTo>
                  <a:lnTo>
                    <a:pt x="46" y="0"/>
                  </a:lnTo>
                  <a:lnTo>
                    <a:pt x="29" y="140"/>
                  </a:lnTo>
                  <a:lnTo>
                    <a:pt x="29" y="140"/>
                  </a:lnTo>
                  <a:lnTo>
                    <a:pt x="28" y="145"/>
                  </a:lnTo>
                  <a:lnTo>
                    <a:pt x="25" y="151"/>
                  </a:lnTo>
                  <a:lnTo>
                    <a:pt x="21" y="155"/>
                  </a:lnTo>
                  <a:lnTo>
                    <a:pt x="17" y="159"/>
                  </a:lnTo>
                  <a:lnTo>
                    <a:pt x="17" y="159"/>
                  </a:lnTo>
                  <a:lnTo>
                    <a:pt x="0" y="87"/>
                  </a:lnTo>
                  <a:lnTo>
                    <a:pt x="0" y="87"/>
                  </a:lnTo>
                  <a:lnTo>
                    <a:pt x="7" y="0"/>
                  </a:ln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94"/>
            <p:cNvSpPr/>
            <p:nvPr/>
          </p:nvSpPr>
          <p:spPr bwMode="auto">
            <a:xfrm>
              <a:off x="3492501" y="5083175"/>
              <a:ext cx="65088" cy="252413"/>
            </a:xfrm>
            <a:custGeom>
              <a:avLst/>
              <a:gdLst>
                <a:gd name="T0" fmla="*/ 6 w 41"/>
                <a:gd name="T1" fmla="*/ 0 h 159"/>
                <a:gd name="T2" fmla="*/ 6 w 41"/>
                <a:gd name="T3" fmla="*/ 0 h 159"/>
                <a:gd name="T4" fmla="*/ 41 w 41"/>
                <a:gd name="T5" fmla="*/ 0 h 159"/>
                <a:gd name="T6" fmla="*/ 41 w 41"/>
                <a:gd name="T7" fmla="*/ 0 h 159"/>
                <a:gd name="T8" fmla="*/ 24 w 41"/>
                <a:gd name="T9" fmla="*/ 140 h 159"/>
                <a:gd name="T10" fmla="*/ 24 w 41"/>
                <a:gd name="T11" fmla="*/ 140 h 159"/>
                <a:gd name="T12" fmla="*/ 23 w 41"/>
                <a:gd name="T13" fmla="*/ 145 h 159"/>
                <a:gd name="T14" fmla="*/ 20 w 41"/>
                <a:gd name="T15" fmla="*/ 151 h 159"/>
                <a:gd name="T16" fmla="*/ 16 w 41"/>
                <a:gd name="T17" fmla="*/ 155 h 159"/>
                <a:gd name="T18" fmla="*/ 12 w 41"/>
                <a:gd name="T19" fmla="*/ 159 h 159"/>
                <a:gd name="T20" fmla="*/ 12 w 41"/>
                <a:gd name="T21" fmla="*/ 159 h 159"/>
                <a:gd name="T22" fmla="*/ 0 w 41"/>
                <a:gd name="T23" fmla="*/ 86 h 159"/>
                <a:gd name="T24" fmla="*/ 0 w 41"/>
                <a:gd name="T25" fmla="*/ 86 h 159"/>
                <a:gd name="T26" fmla="*/ 6 w 41"/>
                <a:gd name="T27" fmla="*/ 0 h 159"/>
                <a:gd name="T28" fmla="*/ 6 w 41"/>
                <a:gd name="T2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 h="159">
                  <a:moveTo>
                    <a:pt x="6" y="0"/>
                  </a:moveTo>
                  <a:lnTo>
                    <a:pt x="6" y="0"/>
                  </a:lnTo>
                  <a:lnTo>
                    <a:pt x="41" y="0"/>
                  </a:lnTo>
                  <a:lnTo>
                    <a:pt x="41" y="0"/>
                  </a:lnTo>
                  <a:lnTo>
                    <a:pt x="24" y="140"/>
                  </a:lnTo>
                  <a:lnTo>
                    <a:pt x="24" y="140"/>
                  </a:lnTo>
                  <a:lnTo>
                    <a:pt x="23" y="145"/>
                  </a:lnTo>
                  <a:lnTo>
                    <a:pt x="20" y="151"/>
                  </a:lnTo>
                  <a:lnTo>
                    <a:pt x="16" y="155"/>
                  </a:lnTo>
                  <a:lnTo>
                    <a:pt x="12" y="159"/>
                  </a:lnTo>
                  <a:lnTo>
                    <a:pt x="12" y="159"/>
                  </a:lnTo>
                  <a:lnTo>
                    <a:pt x="0" y="86"/>
                  </a:lnTo>
                  <a:lnTo>
                    <a:pt x="0" y="86"/>
                  </a:lnTo>
                  <a:lnTo>
                    <a:pt x="6" y="0"/>
                  </a:ln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95"/>
            <p:cNvSpPr/>
            <p:nvPr/>
          </p:nvSpPr>
          <p:spPr bwMode="auto">
            <a:xfrm>
              <a:off x="3495676" y="5083175"/>
              <a:ext cx="61913" cy="252413"/>
            </a:xfrm>
            <a:custGeom>
              <a:avLst/>
              <a:gdLst>
                <a:gd name="T0" fmla="*/ 8 w 39"/>
                <a:gd name="T1" fmla="*/ 0 h 159"/>
                <a:gd name="T2" fmla="*/ 8 w 39"/>
                <a:gd name="T3" fmla="*/ 0 h 159"/>
                <a:gd name="T4" fmla="*/ 39 w 39"/>
                <a:gd name="T5" fmla="*/ 0 h 159"/>
                <a:gd name="T6" fmla="*/ 39 w 39"/>
                <a:gd name="T7" fmla="*/ 0 h 159"/>
                <a:gd name="T8" fmla="*/ 22 w 39"/>
                <a:gd name="T9" fmla="*/ 140 h 159"/>
                <a:gd name="T10" fmla="*/ 22 w 39"/>
                <a:gd name="T11" fmla="*/ 140 h 159"/>
                <a:gd name="T12" fmla="*/ 21 w 39"/>
                <a:gd name="T13" fmla="*/ 145 h 159"/>
                <a:gd name="T14" fmla="*/ 18 w 39"/>
                <a:gd name="T15" fmla="*/ 151 h 159"/>
                <a:gd name="T16" fmla="*/ 14 w 39"/>
                <a:gd name="T17" fmla="*/ 155 h 159"/>
                <a:gd name="T18" fmla="*/ 10 w 39"/>
                <a:gd name="T19" fmla="*/ 159 h 159"/>
                <a:gd name="T20" fmla="*/ 10 w 39"/>
                <a:gd name="T21" fmla="*/ 159 h 159"/>
                <a:gd name="T22" fmla="*/ 0 w 39"/>
                <a:gd name="T23" fmla="*/ 84 h 159"/>
                <a:gd name="T24" fmla="*/ 0 w 39"/>
                <a:gd name="T25" fmla="*/ 84 h 159"/>
                <a:gd name="T26" fmla="*/ 8 w 39"/>
                <a:gd name="T27" fmla="*/ 0 h 159"/>
                <a:gd name="T28" fmla="*/ 8 w 39"/>
                <a:gd name="T2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 h="159">
                  <a:moveTo>
                    <a:pt x="8" y="0"/>
                  </a:moveTo>
                  <a:lnTo>
                    <a:pt x="8" y="0"/>
                  </a:lnTo>
                  <a:lnTo>
                    <a:pt x="39" y="0"/>
                  </a:lnTo>
                  <a:lnTo>
                    <a:pt x="39" y="0"/>
                  </a:lnTo>
                  <a:lnTo>
                    <a:pt x="22" y="140"/>
                  </a:lnTo>
                  <a:lnTo>
                    <a:pt x="22" y="140"/>
                  </a:lnTo>
                  <a:lnTo>
                    <a:pt x="21" y="145"/>
                  </a:lnTo>
                  <a:lnTo>
                    <a:pt x="18" y="151"/>
                  </a:lnTo>
                  <a:lnTo>
                    <a:pt x="14" y="155"/>
                  </a:lnTo>
                  <a:lnTo>
                    <a:pt x="10" y="159"/>
                  </a:lnTo>
                  <a:lnTo>
                    <a:pt x="10" y="159"/>
                  </a:lnTo>
                  <a:lnTo>
                    <a:pt x="0" y="84"/>
                  </a:lnTo>
                  <a:lnTo>
                    <a:pt x="0" y="84"/>
                  </a:lnTo>
                  <a:lnTo>
                    <a:pt x="8" y="0"/>
                  </a:lnTo>
                  <a:lnTo>
                    <a:pt x="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96"/>
            <p:cNvSpPr/>
            <p:nvPr/>
          </p:nvSpPr>
          <p:spPr bwMode="auto">
            <a:xfrm>
              <a:off x="3502026" y="5083175"/>
              <a:ext cx="55563" cy="252413"/>
            </a:xfrm>
            <a:custGeom>
              <a:avLst/>
              <a:gdLst>
                <a:gd name="T0" fmla="*/ 8 w 35"/>
                <a:gd name="T1" fmla="*/ 0 h 159"/>
                <a:gd name="T2" fmla="*/ 8 w 35"/>
                <a:gd name="T3" fmla="*/ 0 h 159"/>
                <a:gd name="T4" fmla="*/ 35 w 35"/>
                <a:gd name="T5" fmla="*/ 0 h 159"/>
                <a:gd name="T6" fmla="*/ 35 w 35"/>
                <a:gd name="T7" fmla="*/ 0 h 159"/>
                <a:gd name="T8" fmla="*/ 18 w 35"/>
                <a:gd name="T9" fmla="*/ 140 h 159"/>
                <a:gd name="T10" fmla="*/ 18 w 35"/>
                <a:gd name="T11" fmla="*/ 140 h 159"/>
                <a:gd name="T12" fmla="*/ 17 w 35"/>
                <a:gd name="T13" fmla="*/ 145 h 159"/>
                <a:gd name="T14" fmla="*/ 14 w 35"/>
                <a:gd name="T15" fmla="*/ 151 h 159"/>
                <a:gd name="T16" fmla="*/ 11 w 35"/>
                <a:gd name="T17" fmla="*/ 155 h 159"/>
                <a:gd name="T18" fmla="*/ 7 w 35"/>
                <a:gd name="T19" fmla="*/ 159 h 159"/>
                <a:gd name="T20" fmla="*/ 7 w 35"/>
                <a:gd name="T21" fmla="*/ 159 h 159"/>
                <a:gd name="T22" fmla="*/ 0 w 35"/>
                <a:gd name="T23" fmla="*/ 84 h 159"/>
                <a:gd name="T24" fmla="*/ 0 w 35"/>
                <a:gd name="T25" fmla="*/ 84 h 159"/>
                <a:gd name="T26" fmla="*/ 8 w 35"/>
                <a:gd name="T27" fmla="*/ 0 h 159"/>
                <a:gd name="T28" fmla="*/ 8 w 35"/>
                <a:gd name="T2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159">
                  <a:moveTo>
                    <a:pt x="8" y="0"/>
                  </a:moveTo>
                  <a:lnTo>
                    <a:pt x="8" y="0"/>
                  </a:lnTo>
                  <a:lnTo>
                    <a:pt x="35" y="0"/>
                  </a:lnTo>
                  <a:lnTo>
                    <a:pt x="35" y="0"/>
                  </a:lnTo>
                  <a:lnTo>
                    <a:pt x="18" y="140"/>
                  </a:lnTo>
                  <a:lnTo>
                    <a:pt x="18" y="140"/>
                  </a:lnTo>
                  <a:lnTo>
                    <a:pt x="17" y="145"/>
                  </a:lnTo>
                  <a:lnTo>
                    <a:pt x="14" y="151"/>
                  </a:lnTo>
                  <a:lnTo>
                    <a:pt x="11" y="155"/>
                  </a:lnTo>
                  <a:lnTo>
                    <a:pt x="7" y="159"/>
                  </a:lnTo>
                  <a:lnTo>
                    <a:pt x="7" y="159"/>
                  </a:lnTo>
                  <a:lnTo>
                    <a:pt x="0" y="84"/>
                  </a:lnTo>
                  <a:lnTo>
                    <a:pt x="0" y="84"/>
                  </a:lnTo>
                  <a:lnTo>
                    <a:pt x="8" y="0"/>
                  </a:lnTo>
                  <a:lnTo>
                    <a:pt x="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97"/>
            <p:cNvSpPr/>
            <p:nvPr/>
          </p:nvSpPr>
          <p:spPr bwMode="auto">
            <a:xfrm>
              <a:off x="3508376" y="5083175"/>
              <a:ext cx="49213" cy="249238"/>
            </a:xfrm>
            <a:custGeom>
              <a:avLst/>
              <a:gdLst>
                <a:gd name="T0" fmla="*/ 7 w 31"/>
                <a:gd name="T1" fmla="*/ 0 h 157"/>
                <a:gd name="T2" fmla="*/ 7 w 31"/>
                <a:gd name="T3" fmla="*/ 0 h 157"/>
                <a:gd name="T4" fmla="*/ 31 w 31"/>
                <a:gd name="T5" fmla="*/ 0 h 157"/>
                <a:gd name="T6" fmla="*/ 31 w 31"/>
                <a:gd name="T7" fmla="*/ 0 h 157"/>
                <a:gd name="T8" fmla="*/ 14 w 31"/>
                <a:gd name="T9" fmla="*/ 140 h 157"/>
                <a:gd name="T10" fmla="*/ 14 w 31"/>
                <a:gd name="T11" fmla="*/ 140 h 157"/>
                <a:gd name="T12" fmla="*/ 13 w 31"/>
                <a:gd name="T13" fmla="*/ 145 h 157"/>
                <a:gd name="T14" fmla="*/ 10 w 31"/>
                <a:gd name="T15" fmla="*/ 151 h 157"/>
                <a:gd name="T16" fmla="*/ 7 w 31"/>
                <a:gd name="T17" fmla="*/ 155 h 157"/>
                <a:gd name="T18" fmla="*/ 3 w 31"/>
                <a:gd name="T19" fmla="*/ 157 h 157"/>
                <a:gd name="T20" fmla="*/ 3 w 31"/>
                <a:gd name="T21" fmla="*/ 157 h 157"/>
                <a:gd name="T22" fmla="*/ 0 w 31"/>
                <a:gd name="T23" fmla="*/ 83 h 157"/>
                <a:gd name="T24" fmla="*/ 0 w 31"/>
                <a:gd name="T25" fmla="*/ 83 h 157"/>
                <a:gd name="T26" fmla="*/ 7 w 31"/>
                <a:gd name="T27" fmla="*/ 0 h 157"/>
                <a:gd name="T28" fmla="*/ 7 w 31"/>
                <a:gd name="T29"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157">
                  <a:moveTo>
                    <a:pt x="7" y="0"/>
                  </a:moveTo>
                  <a:lnTo>
                    <a:pt x="7" y="0"/>
                  </a:lnTo>
                  <a:lnTo>
                    <a:pt x="31" y="0"/>
                  </a:lnTo>
                  <a:lnTo>
                    <a:pt x="31" y="0"/>
                  </a:lnTo>
                  <a:lnTo>
                    <a:pt x="14" y="140"/>
                  </a:lnTo>
                  <a:lnTo>
                    <a:pt x="14" y="140"/>
                  </a:lnTo>
                  <a:lnTo>
                    <a:pt x="13" y="145"/>
                  </a:lnTo>
                  <a:lnTo>
                    <a:pt x="10" y="151"/>
                  </a:lnTo>
                  <a:lnTo>
                    <a:pt x="7" y="155"/>
                  </a:lnTo>
                  <a:lnTo>
                    <a:pt x="3" y="157"/>
                  </a:lnTo>
                  <a:lnTo>
                    <a:pt x="3" y="157"/>
                  </a:lnTo>
                  <a:lnTo>
                    <a:pt x="0" y="83"/>
                  </a:lnTo>
                  <a:lnTo>
                    <a:pt x="0" y="83"/>
                  </a:lnTo>
                  <a:lnTo>
                    <a:pt x="7" y="0"/>
                  </a:ln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98"/>
            <p:cNvSpPr/>
            <p:nvPr/>
          </p:nvSpPr>
          <p:spPr bwMode="auto">
            <a:xfrm>
              <a:off x="3513138" y="5083175"/>
              <a:ext cx="44450" cy="249238"/>
            </a:xfrm>
            <a:custGeom>
              <a:avLst/>
              <a:gdLst>
                <a:gd name="T0" fmla="*/ 8 w 28"/>
                <a:gd name="T1" fmla="*/ 0 h 157"/>
                <a:gd name="T2" fmla="*/ 8 w 28"/>
                <a:gd name="T3" fmla="*/ 0 h 157"/>
                <a:gd name="T4" fmla="*/ 28 w 28"/>
                <a:gd name="T5" fmla="*/ 0 h 157"/>
                <a:gd name="T6" fmla="*/ 28 w 28"/>
                <a:gd name="T7" fmla="*/ 0 h 157"/>
                <a:gd name="T8" fmla="*/ 11 w 28"/>
                <a:gd name="T9" fmla="*/ 140 h 157"/>
                <a:gd name="T10" fmla="*/ 11 w 28"/>
                <a:gd name="T11" fmla="*/ 140 h 157"/>
                <a:gd name="T12" fmla="*/ 10 w 28"/>
                <a:gd name="T13" fmla="*/ 145 h 157"/>
                <a:gd name="T14" fmla="*/ 7 w 28"/>
                <a:gd name="T15" fmla="*/ 151 h 157"/>
                <a:gd name="T16" fmla="*/ 4 w 28"/>
                <a:gd name="T17" fmla="*/ 155 h 157"/>
                <a:gd name="T18" fmla="*/ 0 w 28"/>
                <a:gd name="T19" fmla="*/ 157 h 157"/>
                <a:gd name="T20" fmla="*/ 0 w 28"/>
                <a:gd name="T21" fmla="*/ 157 h 157"/>
                <a:gd name="T22" fmla="*/ 1 w 28"/>
                <a:gd name="T23" fmla="*/ 82 h 157"/>
                <a:gd name="T24" fmla="*/ 1 w 28"/>
                <a:gd name="T25" fmla="*/ 82 h 157"/>
                <a:gd name="T26" fmla="*/ 8 w 28"/>
                <a:gd name="T27" fmla="*/ 0 h 157"/>
                <a:gd name="T28" fmla="*/ 8 w 28"/>
                <a:gd name="T29"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157">
                  <a:moveTo>
                    <a:pt x="8" y="0"/>
                  </a:moveTo>
                  <a:lnTo>
                    <a:pt x="8" y="0"/>
                  </a:lnTo>
                  <a:lnTo>
                    <a:pt x="28" y="0"/>
                  </a:lnTo>
                  <a:lnTo>
                    <a:pt x="28" y="0"/>
                  </a:lnTo>
                  <a:lnTo>
                    <a:pt x="11" y="140"/>
                  </a:lnTo>
                  <a:lnTo>
                    <a:pt x="11" y="140"/>
                  </a:lnTo>
                  <a:lnTo>
                    <a:pt x="10" y="145"/>
                  </a:lnTo>
                  <a:lnTo>
                    <a:pt x="7" y="151"/>
                  </a:lnTo>
                  <a:lnTo>
                    <a:pt x="4" y="155"/>
                  </a:lnTo>
                  <a:lnTo>
                    <a:pt x="0" y="157"/>
                  </a:lnTo>
                  <a:lnTo>
                    <a:pt x="0" y="157"/>
                  </a:lnTo>
                  <a:lnTo>
                    <a:pt x="1" y="82"/>
                  </a:lnTo>
                  <a:lnTo>
                    <a:pt x="1" y="82"/>
                  </a:lnTo>
                  <a:lnTo>
                    <a:pt x="8" y="0"/>
                  </a:lnTo>
                  <a:lnTo>
                    <a:pt x="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99"/>
            <p:cNvSpPr/>
            <p:nvPr/>
          </p:nvSpPr>
          <p:spPr bwMode="auto">
            <a:xfrm>
              <a:off x="3513138" y="5083175"/>
              <a:ext cx="44450" cy="249238"/>
            </a:xfrm>
            <a:custGeom>
              <a:avLst/>
              <a:gdLst>
                <a:gd name="T0" fmla="*/ 12 w 28"/>
                <a:gd name="T1" fmla="*/ 0 h 157"/>
                <a:gd name="T2" fmla="*/ 12 w 28"/>
                <a:gd name="T3" fmla="*/ 0 h 157"/>
                <a:gd name="T4" fmla="*/ 28 w 28"/>
                <a:gd name="T5" fmla="*/ 0 h 157"/>
                <a:gd name="T6" fmla="*/ 28 w 28"/>
                <a:gd name="T7" fmla="*/ 0 h 157"/>
                <a:gd name="T8" fmla="*/ 11 w 28"/>
                <a:gd name="T9" fmla="*/ 140 h 157"/>
                <a:gd name="T10" fmla="*/ 11 w 28"/>
                <a:gd name="T11" fmla="*/ 140 h 157"/>
                <a:gd name="T12" fmla="*/ 10 w 28"/>
                <a:gd name="T13" fmla="*/ 145 h 157"/>
                <a:gd name="T14" fmla="*/ 8 w 28"/>
                <a:gd name="T15" fmla="*/ 149 h 157"/>
                <a:gd name="T16" fmla="*/ 4 w 28"/>
                <a:gd name="T17" fmla="*/ 155 h 157"/>
                <a:gd name="T18" fmla="*/ 0 w 28"/>
                <a:gd name="T19" fmla="*/ 157 h 157"/>
                <a:gd name="T20" fmla="*/ 0 w 28"/>
                <a:gd name="T21" fmla="*/ 157 h 157"/>
                <a:gd name="T22" fmla="*/ 5 w 28"/>
                <a:gd name="T23" fmla="*/ 80 h 157"/>
                <a:gd name="T24" fmla="*/ 5 w 28"/>
                <a:gd name="T25" fmla="*/ 80 h 157"/>
                <a:gd name="T26" fmla="*/ 12 w 28"/>
                <a:gd name="T27" fmla="*/ 0 h 157"/>
                <a:gd name="T28" fmla="*/ 12 w 28"/>
                <a:gd name="T29"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157">
                  <a:moveTo>
                    <a:pt x="12" y="0"/>
                  </a:moveTo>
                  <a:lnTo>
                    <a:pt x="12" y="0"/>
                  </a:lnTo>
                  <a:lnTo>
                    <a:pt x="28" y="0"/>
                  </a:lnTo>
                  <a:lnTo>
                    <a:pt x="28" y="0"/>
                  </a:lnTo>
                  <a:lnTo>
                    <a:pt x="11" y="140"/>
                  </a:lnTo>
                  <a:lnTo>
                    <a:pt x="11" y="140"/>
                  </a:lnTo>
                  <a:lnTo>
                    <a:pt x="10" y="145"/>
                  </a:lnTo>
                  <a:lnTo>
                    <a:pt x="8" y="149"/>
                  </a:lnTo>
                  <a:lnTo>
                    <a:pt x="4" y="155"/>
                  </a:lnTo>
                  <a:lnTo>
                    <a:pt x="0" y="157"/>
                  </a:lnTo>
                  <a:lnTo>
                    <a:pt x="0" y="157"/>
                  </a:lnTo>
                  <a:lnTo>
                    <a:pt x="5" y="80"/>
                  </a:lnTo>
                  <a:lnTo>
                    <a:pt x="5" y="80"/>
                  </a:lnTo>
                  <a:lnTo>
                    <a:pt x="12" y="0"/>
                  </a:lnTo>
                  <a:lnTo>
                    <a:pt x="1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00"/>
            <p:cNvSpPr/>
            <p:nvPr/>
          </p:nvSpPr>
          <p:spPr bwMode="auto">
            <a:xfrm>
              <a:off x="3514726" y="5083175"/>
              <a:ext cx="42863" cy="249238"/>
            </a:xfrm>
            <a:custGeom>
              <a:avLst/>
              <a:gdLst>
                <a:gd name="T0" fmla="*/ 15 w 27"/>
                <a:gd name="T1" fmla="*/ 0 h 157"/>
                <a:gd name="T2" fmla="*/ 27 w 27"/>
                <a:gd name="T3" fmla="*/ 0 h 157"/>
                <a:gd name="T4" fmla="*/ 10 w 27"/>
                <a:gd name="T5" fmla="*/ 140 h 157"/>
                <a:gd name="T6" fmla="*/ 10 w 27"/>
                <a:gd name="T7" fmla="*/ 140 h 157"/>
                <a:gd name="T8" fmla="*/ 9 w 27"/>
                <a:gd name="T9" fmla="*/ 145 h 157"/>
                <a:gd name="T10" fmla="*/ 7 w 27"/>
                <a:gd name="T11" fmla="*/ 149 h 157"/>
                <a:gd name="T12" fmla="*/ 3 w 27"/>
                <a:gd name="T13" fmla="*/ 153 h 157"/>
                <a:gd name="T14" fmla="*/ 0 w 27"/>
                <a:gd name="T15" fmla="*/ 157 h 157"/>
                <a:gd name="T16" fmla="*/ 15 w 27"/>
                <a:gd name="T1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157">
                  <a:moveTo>
                    <a:pt x="15" y="0"/>
                  </a:moveTo>
                  <a:lnTo>
                    <a:pt x="27" y="0"/>
                  </a:lnTo>
                  <a:lnTo>
                    <a:pt x="10" y="140"/>
                  </a:lnTo>
                  <a:lnTo>
                    <a:pt x="10" y="140"/>
                  </a:lnTo>
                  <a:lnTo>
                    <a:pt x="9" y="145"/>
                  </a:lnTo>
                  <a:lnTo>
                    <a:pt x="7" y="149"/>
                  </a:lnTo>
                  <a:lnTo>
                    <a:pt x="3" y="153"/>
                  </a:lnTo>
                  <a:lnTo>
                    <a:pt x="0" y="157"/>
                  </a:lnTo>
                  <a:lnTo>
                    <a:pt x="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108"/>
            <p:cNvSpPr/>
            <p:nvPr/>
          </p:nvSpPr>
          <p:spPr bwMode="auto">
            <a:xfrm>
              <a:off x="2687638" y="4930775"/>
              <a:ext cx="47625" cy="55563"/>
            </a:xfrm>
            <a:custGeom>
              <a:avLst/>
              <a:gdLst>
                <a:gd name="T0" fmla="*/ 30 w 30"/>
                <a:gd name="T1" fmla="*/ 2 h 35"/>
                <a:gd name="T2" fmla="*/ 30 w 30"/>
                <a:gd name="T3" fmla="*/ 2 h 35"/>
                <a:gd name="T4" fmla="*/ 27 w 30"/>
                <a:gd name="T5" fmla="*/ 14 h 35"/>
                <a:gd name="T6" fmla="*/ 23 w 30"/>
                <a:gd name="T7" fmla="*/ 30 h 35"/>
                <a:gd name="T8" fmla="*/ 23 w 30"/>
                <a:gd name="T9" fmla="*/ 30 h 35"/>
                <a:gd name="T10" fmla="*/ 20 w 30"/>
                <a:gd name="T11" fmla="*/ 34 h 35"/>
                <a:gd name="T12" fmla="*/ 19 w 30"/>
                <a:gd name="T13" fmla="*/ 35 h 35"/>
                <a:gd name="T14" fmla="*/ 16 w 30"/>
                <a:gd name="T15" fmla="*/ 34 h 35"/>
                <a:gd name="T16" fmla="*/ 14 w 30"/>
                <a:gd name="T17" fmla="*/ 31 h 35"/>
                <a:gd name="T18" fmla="*/ 11 w 30"/>
                <a:gd name="T19" fmla="*/ 26 h 35"/>
                <a:gd name="T20" fmla="*/ 0 w 30"/>
                <a:gd name="T21" fmla="*/ 7 h 35"/>
                <a:gd name="T22" fmla="*/ 0 w 30"/>
                <a:gd name="T23" fmla="*/ 7 h 35"/>
                <a:gd name="T24" fmla="*/ 3 w 30"/>
                <a:gd name="T25" fmla="*/ 6 h 35"/>
                <a:gd name="T26" fmla="*/ 8 w 30"/>
                <a:gd name="T27" fmla="*/ 2 h 35"/>
                <a:gd name="T28" fmla="*/ 12 w 30"/>
                <a:gd name="T29" fmla="*/ 0 h 35"/>
                <a:gd name="T30" fmla="*/ 18 w 30"/>
                <a:gd name="T31" fmla="*/ 0 h 35"/>
                <a:gd name="T32" fmla="*/ 23 w 30"/>
                <a:gd name="T33" fmla="*/ 0 h 35"/>
                <a:gd name="T34" fmla="*/ 30 w 30"/>
                <a:gd name="T35" fmla="*/ 2 h 35"/>
                <a:gd name="T36" fmla="*/ 30 w 30"/>
                <a:gd name="T37" fmla="*/ 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 h="35">
                  <a:moveTo>
                    <a:pt x="30" y="2"/>
                  </a:moveTo>
                  <a:lnTo>
                    <a:pt x="30" y="2"/>
                  </a:lnTo>
                  <a:lnTo>
                    <a:pt x="27" y="14"/>
                  </a:lnTo>
                  <a:lnTo>
                    <a:pt x="23" y="30"/>
                  </a:lnTo>
                  <a:lnTo>
                    <a:pt x="23" y="30"/>
                  </a:lnTo>
                  <a:lnTo>
                    <a:pt x="20" y="34"/>
                  </a:lnTo>
                  <a:lnTo>
                    <a:pt x="19" y="35"/>
                  </a:lnTo>
                  <a:lnTo>
                    <a:pt x="16" y="34"/>
                  </a:lnTo>
                  <a:lnTo>
                    <a:pt x="14" y="31"/>
                  </a:lnTo>
                  <a:lnTo>
                    <a:pt x="11" y="26"/>
                  </a:lnTo>
                  <a:lnTo>
                    <a:pt x="0" y="7"/>
                  </a:lnTo>
                  <a:lnTo>
                    <a:pt x="0" y="7"/>
                  </a:lnTo>
                  <a:lnTo>
                    <a:pt x="3" y="6"/>
                  </a:lnTo>
                  <a:lnTo>
                    <a:pt x="8" y="2"/>
                  </a:lnTo>
                  <a:lnTo>
                    <a:pt x="12" y="0"/>
                  </a:lnTo>
                  <a:lnTo>
                    <a:pt x="18" y="0"/>
                  </a:lnTo>
                  <a:lnTo>
                    <a:pt x="23" y="0"/>
                  </a:lnTo>
                  <a:lnTo>
                    <a:pt x="30" y="2"/>
                  </a:lnTo>
                  <a:lnTo>
                    <a:pt x="3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22" name="组合 121"/>
          <p:cNvGrpSpPr/>
          <p:nvPr/>
        </p:nvGrpSpPr>
        <p:grpSpPr>
          <a:xfrm>
            <a:off x="5818371" y="3228278"/>
            <a:ext cx="120494" cy="356776"/>
            <a:chOff x="2555876" y="4340225"/>
            <a:chExt cx="203200" cy="601663"/>
          </a:xfrm>
          <a:solidFill>
            <a:srgbClr val="F2622A"/>
          </a:solidFill>
        </p:grpSpPr>
        <p:sp>
          <p:nvSpPr>
            <p:cNvPr id="123" name="Freeform 105"/>
            <p:cNvSpPr/>
            <p:nvPr/>
          </p:nvSpPr>
          <p:spPr bwMode="auto">
            <a:xfrm>
              <a:off x="2582863" y="4424363"/>
              <a:ext cx="176213" cy="517525"/>
            </a:xfrm>
            <a:custGeom>
              <a:avLst/>
              <a:gdLst>
                <a:gd name="T0" fmla="*/ 35 w 111"/>
                <a:gd name="T1" fmla="*/ 266 h 326"/>
                <a:gd name="T2" fmla="*/ 66 w 111"/>
                <a:gd name="T3" fmla="*/ 326 h 326"/>
                <a:gd name="T4" fmla="*/ 94 w 111"/>
                <a:gd name="T5" fmla="*/ 322 h 326"/>
                <a:gd name="T6" fmla="*/ 111 w 111"/>
                <a:gd name="T7" fmla="*/ 256 h 326"/>
                <a:gd name="T8" fmla="*/ 76 w 111"/>
                <a:gd name="T9" fmla="*/ 0 h 326"/>
                <a:gd name="T10" fmla="*/ 0 w 111"/>
                <a:gd name="T11" fmla="*/ 11 h 326"/>
                <a:gd name="T12" fmla="*/ 35 w 111"/>
                <a:gd name="T13" fmla="*/ 266 h 326"/>
              </a:gdLst>
              <a:ahLst/>
              <a:cxnLst>
                <a:cxn ang="0">
                  <a:pos x="T0" y="T1"/>
                </a:cxn>
                <a:cxn ang="0">
                  <a:pos x="T2" y="T3"/>
                </a:cxn>
                <a:cxn ang="0">
                  <a:pos x="T4" y="T5"/>
                </a:cxn>
                <a:cxn ang="0">
                  <a:pos x="T6" y="T7"/>
                </a:cxn>
                <a:cxn ang="0">
                  <a:pos x="T8" y="T9"/>
                </a:cxn>
                <a:cxn ang="0">
                  <a:pos x="T10" y="T11"/>
                </a:cxn>
                <a:cxn ang="0">
                  <a:pos x="T12" y="T13"/>
                </a:cxn>
              </a:cxnLst>
              <a:rect l="0" t="0" r="r" b="b"/>
              <a:pathLst>
                <a:path w="111" h="326">
                  <a:moveTo>
                    <a:pt x="35" y="266"/>
                  </a:moveTo>
                  <a:lnTo>
                    <a:pt x="66" y="326"/>
                  </a:lnTo>
                  <a:lnTo>
                    <a:pt x="94" y="322"/>
                  </a:lnTo>
                  <a:lnTo>
                    <a:pt x="111" y="256"/>
                  </a:lnTo>
                  <a:lnTo>
                    <a:pt x="76" y="0"/>
                  </a:lnTo>
                  <a:lnTo>
                    <a:pt x="0" y="11"/>
                  </a:lnTo>
                  <a:lnTo>
                    <a:pt x="35" y="26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06"/>
            <p:cNvSpPr/>
            <p:nvPr/>
          </p:nvSpPr>
          <p:spPr bwMode="auto">
            <a:xfrm>
              <a:off x="2576513" y="4340225"/>
              <a:ext cx="127000" cy="146050"/>
            </a:xfrm>
            <a:custGeom>
              <a:avLst/>
              <a:gdLst>
                <a:gd name="T0" fmla="*/ 4 w 80"/>
                <a:gd name="T1" fmla="*/ 59 h 92"/>
                <a:gd name="T2" fmla="*/ 4 w 80"/>
                <a:gd name="T3" fmla="*/ 59 h 92"/>
                <a:gd name="T4" fmla="*/ 5 w 80"/>
                <a:gd name="T5" fmla="*/ 66 h 92"/>
                <a:gd name="T6" fmla="*/ 9 w 80"/>
                <a:gd name="T7" fmla="*/ 73 h 92"/>
                <a:gd name="T8" fmla="*/ 13 w 80"/>
                <a:gd name="T9" fmla="*/ 80 h 92"/>
                <a:gd name="T10" fmla="*/ 19 w 80"/>
                <a:gd name="T11" fmla="*/ 84 h 92"/>
                <a:gd name="T12" fmla="*/ 24 w 80"/>
                <a:gd name="T13" fmla="*/ 88 h 92"/>
                <a:gd name="T14" fmla="*/ 31 w 80"/>
                <a:gd name="T15" fmla="*/ 91 h 92"/>
                <a:gd name="T16" fmla="*/ 39 w 80"/>
                <a:gd name="T17" fmla="*/ 92 h 92"/>
                <a:gd name="T18" fmla="*/ 46 w 80"/>
                <a:gd name="T19" fmla="*/ 92 h 92"/>
                <a:gd name="T20" fmla="*/ 47 w 80"/>
                <a:gd name="T21" fmla="*/ 92 h 92"/>
                <a:gd name="T22" fmla="*/ 47 w 80"/>
                <a:gd name="T23" fmla="*/ 92 h 92"/>
                <a:gd name="T24" fmla="*/ 55 w 80"/>
                <a:gd name="T25" fmla="*/ 89 h 92"/>
                <a:gd name="T26" fmla="*/ 62 w 80"/>
                <a:gd name="T27" fmla="*/ 87 h 92"/>
                <a:gd name="T28" fmla="*/ 67 w 80"/>
                <a:gd name="T29" fmla="*/ 82 h 92"/>
                <a:gd name="T30" fmla="*/ 71 w 80"/>
                <a:gd name="T31" fmla="*/ 77 h 92"/>
                <a:gd name="T32" fmla="*/ 75 w 80"/>
                <a:gd name="T33" fmla="*/ 70 h 92"/>
                <a:gd name="T34" fmla="*/ 78 w 80"/>
                <a:gd name="T35" fmla="*/ 64 h 92"/>
                <a:gd name="T36" fmla="*/ 80 w 80"/>
                <a:gd name="T37" fmla="*/ 57 h 92"/>
                <a:gd name="T38" fmla="*/ 80 w 80"/>
                <a:gd name="T39" fmla="*/ 49 h 92"/>
                <a:gd name="T40" fmla="*/ 75 w 80"/>
                <a:gd name="T41" fmla="*/ 15 h 92"/>
                <a:gd name="T42" fmla="*/ 75 w 80"/>
                <a:gd name="T43" fmla="*/ 15 h 92"/>
                <a:gd name="T44" fmla="*/ 73 w 80"/>
                <a:gd name="T45" fmla="*/ 8 h 92"/>
                <a:gd name="T46" fmla="*/ 70 w 80"/>
                <a:gd name="T47" fmla="*/ 4 h 92"/>
                <a:gd name="T48" fmla="*/ 66 w 80"/>
                <a:gd name="T49" fmla="*/ 1 h 92"/>
                <a:gd name="T50" fmla="*/ 62 w 80"/>
                <a:gd name="T51" fmla="*/ 0 h 92"/>
                <a:gd name="T52" fmla="*/ 50 w 80"/>
                <a:gd name="T53" fmla="*/ 1 h 92"/>
                <a:gd name="T54" fmla="*/ 35 w 80"/>
                <a:gd name="T55" fmla="*/ 3 h 92"/>
                <a:gd name="T56" fmla="*/ 35 w 80"/>
                <a:gd name="T57" fmla="*/ 3 h 92"/>
                <a:gd name="T58" fmla="*/ 35 w 80"/>
                <a:gd name="T59" fmla="*/ 3 h 92"/>
                <a:gd name="T60" fmla="*/ 20 w 80"/>
                <a:gd name="T61" fmla="*/ 5 h 92"/>
                <a:gd name="T62" fmla="*/ 8 w 80"/>
                <a:gd name="T63" fmla="*/ 7 h 92"/>
                <a:gd name="T64" fmla="*/ 4 w 80"/>
                <a:gd name="T65" fmla="*/ 9 h 92"/>
                <a:gd name="T66" fmla="*/ 1 w 80"/>
                <a:gd name="T67" fmla="*/ 13 h 92"/>
                <a:gd name="T68" fmla="*/ 0 w 80"/>
                <a:gd name="T69" fmla="*/ 17 h 92"/>
                <a:gd name="T70" fmla="*/ 0 w 80"/>
                <a:gd name="T71" fmla="*/ 24 h 92"/>
                <a:gd name="T72" fmla="*/ 4 w 80"/>
                <a:gd name="T73" fmla="*/ 5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0" h="92">
                  <a:moveTo>
                    <a:pt x="4" y="59"/>
                  </a:moveTo>
                  <a:lnTo>
                    <a:pt x="4" y="59"/>
                  </a:lnTo>
                  <a:lnTo>
                    <a:pt x="5" y="66"/>
                  </a:lnTo>
                  <a:lnTo>
                    <a:pt x="9" y="73"/>
                  </a:lnTo>
                  <a:lnTo>
                    <a:pt x="13" y="80"/>
                  </a:lnTo>
                  <a:lnTo>
                    <a:pt x="19" y="84"/>
                  </a:lnTo>
                  <a:lnTo>
                    <a:pt x="24" y="88"/>
                  </a:lnTo>
                  <a:lnTo>
                    <a:pt x="31" y="91"/>
                  </a:lnTo>
                  <a:lnTo>
                    <a:pt x="39" y="92"/>
                  </a:lnTo>
                  <a:lnTo>
                    <a:pt x="46" y="92"/>
                  </a:lnTo>
                  <a:lnTo>
                    <a:pt x="47" y="92"/>
                  </a:lnTo>
                  <a:lnTo>
                    <a:pt x="47" y="92"/>
                  </a:lnTo>
                  <a:lnTo>
                    <a:pt x="55" y="89"/>
                  </a:lnTo>
                  <a:lnTo>
                    <a:pt x="62" y="87"/>
                  </a:lnTo>
                  <a:lnTo>
                    <a:pt x="67" y="82"/>
                  </a:lnTo>
                  <a:lnTo>
                    <a:pt x="71" y="77"/>
                  </a:lnTo>
                  <a:lnTo>
                    <a:pt x="75" y="70"/>
                  </a:lnTo>
                  <a:lnTo>
                    <a:pt x="78" y="64"/>
                  </a:lnTo>
                  <a:lnTo>
                    <a:pt x="80" y="57"/>
                  </a:lnTo>
                  <a:lnTo>
                    <a:pt x="80" y="49"/>
                  </a:lnTo>
                  <a:lnTo>
                    <a:pt x="75" y="15"/>
                  </a:lnTo>
                  <a:lnTo>
                    <a:pt x="75" y="15"/>
                  </a:lnTo>
                  <a:lnTo>
                    <a:pt x="73" y="8"/>
                  </a:lnTo>
                  <a:lnTo>
                    <a:pt x="70" y="4"/>
                  </a:lnTo>
                  <a:lnTo>
                    <a:pt x="66" y="1"/>
                  </a:lnTo>
                  <a:lnTo>
                    <a:pt x="62" y="0"/>
                  </a:lnTo>
                  <a:lnTo>
                    <a:pt x="50" y="1"/>
                  </a:lnTo>
                  <a:lnTo>
                    <a:pt x="35" y="3"/>
                  </a:lnTo>
                  <a:lnTo>
                    <a:pt x="35" y="3"/>
                  </a:lnTo>
                  <a:lnTo>
                    <a:pt x="35" y="3"/>
                  </a:lnTo>
                  <a:lnTo>
                    <a:pt x="20" y="5"/>
                  </a:lnTo>
                  <a:lnTo>
                    <a:pt x="8" y="7"/>
                  </a:lnTo>
                  <a:lnTo>
                    <a:pt x="4" y="9"/>
                  </a:lnTo>
                  <a:lnTo>
                    <a:pt x="1" y="13"/>
                  </a:lnTo>
                  <a:lnTo>
                    <a:pt x="0" y="17"/>
                  </a:lnTo>
                  <a:lnTo>
                    <a:pt x="0" y="24"/>
                  </a:lnTo>
                  <a:lnTo>
                    <a:pt x="4" y="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107"/>
            <p:cNvSpPr/>
            <p:nvPr/>
          </p:nvSpPr>
          <p:spPr bwMode="auto">
            <a:xfrm>
              <a:off x="2571751" y="4389438"/>
              <a:ext cx="150813" cy="144463"/>
            </a:xfrm>
            <a:custGeom>
              <a:avLst/>
              <a:gdLst>
                <a:gd name="T0" fmla="*/ 11 w 95"/>
                <a:gd name="T1" fmla="*/ 91 h 91"/>
                <a:gd name="T2" fmla="*/ 95 w 95"/>
                <a:gd name="T3" fmla="*/ 80 h 91"/>
                <a:gd name="T4" fmla="*/ 84 w 95"/>
                <a:gd name="T5" fmla="*/ 0 h 91"/>
                <a:gd name="T6" fmla="*/ 0 w 95"/>
                <a:gd name="T7" fmla="*/ 11 h 91"/>
                <a:gd name="T8" fmla="*/ 11 w 95"/>
                <a:gd name="T9" fmla="*/ 91 h 91"/>
              </a:gdLst>
              <a:ahLst/>
              <a:cxnLst>
                <a:cxn ang="0">
                  <a:pos x="T0" y="T1"/>
                </a:cxn>
                <a:cxn ang="0">
                  <a:pos x="T2" y="T3"/>
                </a:cxn>
                <a:cxn ang="0">
                  <a:pos x="T4" y="T5"/>
                </a:cxn>
                <a:cxn ang="0">
                  <a:pos x="T6" y="T7"/>
                </a:cxn>
                <a:cxn ang="0">
                  <a:pos x="T8" y="T9"/>
                </a:cxn>
              </a:cxnLst>
              <a:rect l="0" t="0" r="r" b="b"/>
              <a:pathLst>
                <a:path w="95" h="91">
                  <a:moveTo>
                    <a:pt x="11" y="91"/>
                  </a:moveTo>
                  <a:lnTo>
                    <a:pt x="95" y="80"/>
                  </a:lnTo>
                  <a:lnTo>
                    <a:pt x="84" y="0"/>
                  </a:lnTo>
                  <a:lnTo>
                    <a:pt x="0" y="11"/>
                  </a:lnTo>
                  <a:lnTo>
                    <a:pt x="11" y="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109"/>
            <p:cNvSpPr/>
            <p:nvPr/>
          </p:nvSpPr>
          <p:spPr bwMode="auto">
            <a:xfrm>
              <a:off x="2555876" y="4430713"/>
              <a:ext cx="44450" cy="260350"/>
            </a:xfrm>
            <a:custGeom>
              <a:avLst/>
              <a:gdLst>
                <a:gd name="T0" fmla="*/ 21 w 28"/>
                <a:gd name="T1" fmla="*/ 0 h 164"/>
                <a:gd name="T2" fmla="*/ 21 w 28"/>
                <a:gd name="T3" fmla="*/ 0 h 164"/>
                <a:gd name="T4" fmla="*/ 11 w 28"/>
                <a:gd name="T5" fmla="*/ 7 h 164"/>
                <a:gd name="T6" fmla="*/ 5 w 28"/>
                <a:gd name="T7" fmla="*/ 13 h 164"/>
                <a:gd name="T8" fmla="*/ 2 w 28"/>
                <a:gd name="T9" fmla="*/ 17 h 164"/>
                <a:gd name="T10" fmla="*/ 0 w 28"/>
                <a:gd name="T11" fmla="*/ 20 h 164"/>
                <a:gd name="T12" fmla="*/ 0 w 28"/>
                <a:gd name="T13" fmla="*/ 20 h 164"/>
                <a:gd name="T14" fmla="*/ 3 w 28"/>
                <a:gd name="T15" fmla="*/ 44 h 164"/>
                <a:gd name="T16" fmla="*/ 9 w 28"/>
                <a:gd name="T17" fmla="*/ 90 h 164"/>
                <a:gd name="T18" fmla="*/ 18 w 28"/>
                <a:gd name="T19" fmla="*/ 154 h 164"/>
                <a:gd name="T20" fmla="*/ 18 w 28"/>
                <a:gd name="T21" fmla="*/ 154 h 164"/>
                <a:gd name="T22" fmla="*/ 17 w 28"/>
                <a:gd name="T23" fmla="*/ 155 h 164"/>
                <a:gd name="T24" fmla="*/ 18 w 28"/>
                <a:gd name="T25" fmla="*/ 160 h 164"/>
                <a:gd name="T26" fmla="*/ 19 w 28"/>
                <a:gd name="T27" fmla="*/ 161 h 164"/>
                <a:gd name="T28" fmla="*/ 21 w 28"/>
                <a:gd name="T29" fmla="*/ 162 h 164"/>
                <a:gd name="T30" fmla="*/ 23 w 28"/>
                <a:gd name="T31" fmla="*/ 164 h 164"/>
                <a:gd name="T32" fmla="*/ 28 w 28"/>
                <a:gd name="T33" fmla="*/ 164 h 164"/>
                <a:gd name="T34" fmla="*/ 13 w 28"/>
                <a:gd name="T35" fmla="*/ 58 h 164"/>
                <a:gd name="T36" fmla="*/ 19 w 28"/>
                <a:gd name="T37" fmla="*/ 44 h 164"/>
                <a:gd name="T38" fmla="*/ 21 w 28"/>
                <a:gd name="T39" fmla="*/ 0 h 164"/>
                <a:gd name="T40" fmla="*/ 21 w 28"/>
                <a:gd name="T4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164">
                  <a:moveTo>
                    <a:pt x="21" y="0"/>
                  </a:moveTo>
                  <a:lnTo>
                    <a:pt x="21" y="0"/>
                  </a:lnTo>
                  <a:lnTo>
                    <a:pt x="11" y="7"/>
                  </a:lnTo>
                  <a:lnTo>
                    <a:pt x="5" y="13"/>
                  </a:lnTo>
                  <a:lnTo>
                    <a:pt x="2" y="17"/>
                  </a:lnTo>
                  <a:lnTo>
                    <a:pt x="0" y="20"/>
                  </a:lnTo>
                  <a:lnTo>
                    <a:pt x="0" y="20"/>
                  </a:lnTo>
                  <a:lnTo>
                    <a:pt x="3" y="44"/>
                  </a:lnTo>
                  <a:lnTo>
                    <a:pt x="9" y="90"/>
                  </a:lnTo>
                  <a:lnTo>
                    <a:pt x="18" y="154"/>
                  </a:lnTo>
                  <a:lnTo>
                    <a:pt x="18" y="154"/>
                  </a:lnTo>
                  <a:lnTo>
                    <a:pt x="17" y="155"/>
                  </a:lnTo>
                  <a:lnTo>
                    <a:pt x="18" y="160"/>
                  </a:lnTo>
                  <a:lnTo>
                    <a:pt x="19" y="161"/>
                  </a:lnTo>
                  <a:lnTo>
                    <a:pt x="21" y="162"/>
                  </a:lnTo>
                  <a:lnTo>
                    <a:pt x="23" y="164"/>
                  </a:lnTo>
                  <a:lnTo>
                    <a:pt x="28" y="164"/>
                  </a:lnTo>
                  <a:lnTo>
                    <a:pt x="13" y="58"/>
                  </a:lnTo>
                  <a:lnTo>
                    <a:pt x="19" y="44"/>
                  </a:lnTo>
                  <a:lnTo>
                    <a:pt x="21" y="0"/>
                  </a:lnTo>
                  <a:lnTo>
                    <a:pt x="2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27" name="组合 126"/>
          <p:cNvGrpSpPr/>
          <p:nvPr/>
        </p:nvGrpSpPr>
        <p:grpSpPr>
          <a:xfrm>
            <a:off x="6093249" y="3232043"/>
            <a:ext cx="472564" cy="363366"/>
            <a:chOff x="3019426" y="4346575"/>
            <a:chExt cx="796925" cy="612776"/>
          </a:xfrm>
          <a:solidFill>
            <a:srgbClr val="F2622A"/>
          </a:solidFill>
        </p:grpSpPr>
        <p:sp>
          <p:nvSpPr>
            <p:cNvPr id="128" name="Freeform 110"/>
            <p:cNvSpPr/>
            <p:nvPr/>
          </p:nvSpPr>
          <p:spPr bwMode="auto">
            <a:xfrm>
              <a:off x="3040063" y="4346575"/>
              <a:ext cx="776288" cy="347663"/>
            </a:xfrm>
            <a:custGeom>
              <a:avLst/>
              <a:gdLst>
                <a:gd name="T0" fmla="*/ 247 w 489"/>
                <a:gd name="T1" fmla="*/ 219 h 219"/>
                <a:gd name="T2" fmla="*/ 489 w 489"/>
                <a:gd name="T3" fmla="*/ 110 h 219"/>
                <a:gd name="T4" fmla="*/ 240 w 489"/>
                <a:gd name="T5" fmla="*/ 0 h 219"/>
                <a:gd name="T6" fmla="*/ 0 w 489"/>
                <a:gd name="T7" fmla="*/ 107 h 219"/>
                <a:gd name="T8" fmla="*/ 247 w 489"/>
                <a:gd name="T9" fmla="*/ 219 h 219"/>
              </a:gdLst>
              <a:ahLst/>
              <a:cxnLst>
                <a:cxn ang="0">
                  <a:pos x="T0" y="T1"/>
                </a:cxn>
                <a:cxn ang="0">
                  <a:pos x="T2" y="T3"/>
                </a:cxn>
                <a:cxn ang="0">
                  <a:pos x="T4" y="T5"/>
                </a:cxn>
                <a:cxn ang="0">
                  <a:pos x="T6" y="T7"/>
                </a:cxn>
                <a:cxn ang="0">
                  <a:pos x="T8" y="T9"/>
                </a:cxn>
              </a:cxnLst>
              <a:rect l="0" t="0" r="r" b="b"/>
              <a:pathLst>
                <a:path w="489" h="219">
                  <a:moveTo>
                    <a:pt x="247" y="219"/>
                  </a:moveTo>
                  <a:lnTo>
                    <a:pt x="489" y="110"/>
                  </a:lnTo>
                  <a:lnTo>
                    <a:pt x="240" y="0"/>
                  </a:lnTo>
                  <a:lnTo>
                    <a:pt x="0" y="107"/>
                  </a:lnTo>
                  <a:lnTo>
                    <a:pt x="247" y="2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Rectangle 111"/>
            <p:cNvSpPr>
              <a:spLocks noChangeArrowheads="1"/>
            </p:cNvSpPr>
            <p:nvPr/>
          </p:nvSpPr>
          <p:spPr bwMode="auto">
            <a:xfrm>
              <a:off x="3049588" y="4510088"/>
              <a:ext cx="22225" cy="255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0" name="Freeform 112"/>
            <p:cNvSpPr/>
            <p:nvPr/>
          </p:nvSpPr>
          <p:spPr bwMode="auto">
            <a:xfrm>
              <a:off x="3022601" y="4735513"/>
              <a:ext cx="76200" cy="77788"/>
            </a:xfrm>
            <a:custGeom>
              <a:avLst/>
              <a:gdLst>
                <a:gd name="T0" fmla="*/ 0 w 48"/>
                <a:gd name="T1" fmla="*/ 24 h 49"/>
                <a:gd name="T2" fmla="*/ 0 w 48"/>
                <a:gd name="T3" fmla="*/ 24 h 49"/>
                <a:gd name="T4" fmla="*/ 0 w 48"/>
                <a:gd name="T5" fmla="*/ 20 h 49"/>
                <a:gd name="T6" fmla="*/ 2 w 48"/>
                <a:gd name="T7" fmla="*/ 15 h 49"/>
                <a:gd name="T8" fmla="*/ 4 w 48"/>
                <a:gd name="T9" fmla="*/ 11 h 49"/>
                <a:gd name="T10" fmla="*/ 7 w 48"/>
                <a:gd name="T11" fmla="*/ 8 h 49"/>
                <a:gd name="T12" fmla="*/ 11 w 48"/>
                <a:gd name="T13" fmla="*/ 4 h 49"/>
                <a:gd name="T14" fmla="*/ 15 w 48"/>
                <a:gd name="T15" fmla="*/ 3 h 49"/>
                <a:gd name="T16" fmla="*/ 19 w 48"/>
                <a:gd name="T17" fmla="*/ 1 h 49"/>
                <a:gd name="T18" fmla="*/ 25 w 48"/>
                <a:gd name="T19" fmla="*/ 0 h 49"/>
                <a:gd name="T20" fmla="*/ 25 w 48"/>
                <a:gd name="T21" fmla="*/ 0 h 49"/>
                <a:gd name="T22" fmla="*/ 29 w 48"/>
                <a:gd name="T23" fmla="*/ 1 h 49"/>
                <a:gd name="T24" fmla="*/ 34 w 48"/>
                <a:gd name="T25" fmla="*/ 3 h 49"/>
                <a:gd name="T26" fmla="*/ 38 w 48"/>
                <a:gd name="T27" fmla="*/ 4 h 49"/>
                <a:gd name="T28" fmla="*/ 41 w 48"/>
                <a:gd name="T29" fmla="*/ 8 h 49"/>
                <a:gd name="T30" fmla="*/ 44 w 48"/>
                <a:gd name="T31" fmla="*/ 11 h 49"/>
                <a:gd name="T32" fmla="*/ 46 w 48"/>
                <a:gd name="T33" fmla="*/ 15 h 49"/>
                <a:gd name="T34" fmla="*/ 48 w 48"/>
                <a:gd name="T35" fmla="*/ 20 h 49"/>
                <a:gd name="T36" fmla="*/ 48 w 48"/>
                <a:gd name="T37" fmla="*/ 24 h 49"/>
                <a:gd name="T38" fmla="*/ 48 w 48"/>
                <a:gd name="T39" fmla="*/ 24 h 49"/>
                <a:gd name="T40" fmla="*/ 48 w 48"/>
                <a:gd name="T41" fmla="*/ 30 h 49"/>
                <a:gd name="T42" fmla="*/ 46 w 48"/>
                <a:gd name="T43" fmla="*/ 34 h 49"/>
                <a:gd name="T44" fmla="*/ 44 w 48"/>
                <a:gd name="T45" fmla="*/ 38 h 49"/>
                <a:gd name="T46" fmla="*/ 41 w 48"/>
                <a:gd name="T47" fmla="*/ 42 h 49"/>
                <a:gd name="T48" fmla="*/ 38 w 48"/>
                <a:gd name="T49" fmla="*/ 45 h 49"/>
                <a:gd name="T50" fmla="*/ 34 w 48"/>
                <a:gd name="T51" fmla="*/ 47 h 49"/>
                <a:gd name="T52" fmla="*/ 29 w 48"/>
                <a:gd name="T53" fmla="*/ 49 h 49"/>
                <a:gd name="T54" fmla="*/ 25 w 48"/>
                <a:gd name="T55" fmla="*/ 49 h 49"/>
                <a:gd name="T56" fmla="*/ 25 w 48"/>
                <a:gd name="T57" fmla="*/ 49 h 49"/>
                <a:gd name="T58" fmla="*/ 19 w 48"/>
                <a:gd name="T59" fmla="*/ 49 h 49"/>
                <a:gd name="T60" fmla="*/ 15 w 48"/>
                <a:gd name="T61" fmla="*/ 47 h 49"/>
                <a:gd name="T62" fmla="*/ 11 w 48"/>
                <a:gd name="T63" fmla="*/ 45 h 49"/>
                <a:gd name="T64" fmla="*/ 7 w 48"/>
                <a:gd name="T65" fmla="*/ 42 h 49"/>
                <a:gd name="T66" fmla="*/ 4 w 48"/>
                <a:gd name="T67" fmla="*/ 38 h 49"/>
                <a:gd name="T68" fmla="*/ 2 w 48"/>
                <a:gd name="T69" fmla="*/ 34 h 49"/>
                <a:gd name="T70" fmla="*/ 0 w 48"/>
                <a:gd name="T71" fmla="*/ 30 h 49"/>
                <a:gd name="T72" fmla="*/ 0 w 48"/>
                <a:gd name="T73" fmla="*/ 24 h 49"/>
                <a:gd name="T74" fmla="*/ 0 w 48"/>
                <a:gd name="T75" fmla="*/ 2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 h="49">
                  <a:moveTo>
                    <a:pt x="0" y="24"/>
                  </a:moveTo>
                  <a:lnTo>
                    <a:pt x="0" y="24"/>
                  </a:lnTo>
                  <a:lnTo>
                    <a:pt x="0" y="20"/>
                  </a:lnTo>
                  <a:lnTo>
                    <a:pt x="2" y="15"/>
                  </a:lnTo>
                  <a:lnTo>
                    <a:pt x="4" y="11"/>
                  </a:lnTo>
                  <a:lnTo>
                    <a:pt x="7" y="8"/>
                  </a:lnTo>
                  <a:lnTo>
                    <a:pt x="11" y="4"/>
                  </a:lnTo>
                  <a:lnTo>
                    <a:pt x="15" y="3"/>
                  </a:lnTo>
                  <a:lnTo>
                    <a:pt x="19" y="1"/>
                  </a:lnTo>
                  <a:lnTo>
                    <a:pt x="25" y="0"/>
                  </a:lnTo>
                  <a:lnTo>
                    <a:pt x="25" y="0"/>
                  </a:lnTo>
                  <a:lnTo>
                    <a:pt x="29" y="1"/>
                  </a:lnTo>
                  <a:lnTo>
                    <a:pt x="34" y="3"/>
                  </a:lnTo>
                  <a:lnTo>
                    <a:pt x="38" y="4"/>
                  </a:lnTo>
                  <a:lnTo>
                    <a:pt x="41" y="8"/>
                  </a:lnTo>
                  <a:lnTo>
                    <a:pt x="44" y="11"/>
                  </a:lnTo>
                  <a:lnTo>
                    <a:pt x="46" y="15"/>
                  </a:lnTo>
                  <a:lnTo>
                    <a:pt x="48" y="20"/>
                  </a:lnTo>
                  <a:lnTo>
                    <a:pt x="48" y="24"/>
                  </a:lnTo>
                  <a:lnTo>
                    <a:pt x="48" y="24"/>
                  </a:lnTo>
                  <a:lnTo>
                    <a:pt x="48" y="30"/>
                  </a:lnTo>
                  <a:lnTo>
                    <a:pt x="46" y="34"/>
                  </a:lnTo>
                  <a:lnTo>
                    <a:pt x="44" y="38"/>
                  </a:lnTo>
                  <a:lnTo>
                    <a:pt x="41" y="42"/>
                  </a:lnTo>
                  <a:lnTo>
                    <a:pt x="38" y="45"/>
                  </a:lnTo>
                  <a:lnTo>
                    <a:pt x="34" y="47"/>
                  </a:lnTo>
                  <a:lnTo>
                    <a:pt x="29" y="49"/>
                  </a:lnTo>
                  <a:lnTo>
                    <a:pt x="25" y="49"/>
                  </a:lnTo>
                  <a:lnTo>
                    <a:pt x="25" y="49"/>
                  </a:lnTo>
                  <a:lnTo>
                    <a:pt x="19" y="49"/>
                  </a:lnTo>
                  <a:lnTo>
                    <a:pt x="15" y="47"/>
                  </a:lnTo>
                  <a:lnTo>
                    <a:pt x="11" y="45"/>
                  </a:lnTo>
                  <a:lnTo>
                    <a:pt x="7" y="42"/>
                  </a:lnTo>
                  <a:lnTo>
                    <a:pt x="4" y="38"/>
                  </a:lnTo>
                  <a:lnTo>
                    <a:pt x="2" y="34"/>
                  </a:lnTo>
                  <a:lnTo>
                    <a:pt x="0" y="30"/>
                  </a:lnTo>
                  <a:lnTo>
                    <a:pt x="0" y="24"/>
                  </a:lnTo>
                  <a:lnTo>
                    <a:pt x="0"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113"/>
            <p:cNvSpPr/>
            <p:nvPr/>
          </p:nvSpPr>
          <p:spPr bwMode="auto">
            <a:xfrm>
              <a:off x="3052763" y="4778375"/>
              <a:ext cx="46038" cy="169863"/>
            </a:xfrm>
            <a:custGeom>
              <a:avLst/>
              <a:gdLst>
                <a:gd name="T0" fmla="*/ 17 w 29"/>
                <a:gd name="T1" fmla="*/ 5 h 107"/>
                <a:gd name="T2" fmla="*/ 17 w 29"/>
                <a:gd name="T3" fmla="*/ 5 h 107"/>
                <a:gd name="T4" fmla="*/ 19 w 29"/>
                <a:gd name="T5" fmla="*/ 12 h 107"/>
                <a:gd name="T6" fmla="*/ 22 w 29"/>
                <a:gd name="T7" fmla="*/ 22 h 107"/>
                <a:gd name="T8" fmla="*/ 25 w 29"/>
                <a:gd name="T9" fmla="*/ 33 h 107"/>
                <a:gd name="T10" fmla="*/ 27 w 29"/>
                <a:gd name="T11" fmla="*/ 47 h 107"/>
                <a:gd name="T12" fmla="*/ 29 w 29"/>
                <a:gd name="T13" fmla="*/ 65 h 107"/>
                <a:gd name="T14" fmla="*/ 29 w 29"/>
                <a:gd name="T15" fmla="*/ 84 h 107"/>
                <a:gd name="T16" fmla="*/ 27 w 29"/>
                <a:gd name="T17" fmla="*/ 107 h 107"/>
                <a:gd name="T18" fmla="*/ 0 w 29"/>
                <a:gd name="T19" fmla="*/ 107 h 107"/>
                <a:gd name="T20" fmla="*/ 0 w 29"/>
                <a:gd name="T21" fmla="*/ 0 h 107"/>
                <a:gd name="T22" fmla="*/ 0 w 29"/>
                <a:gd name="T23" fmla="*/ 0 h 107"/>
                <a:gd name="T24" fmla="*/ 8 w 29"/>
                <a:gd name="T25" fmla="*/ 4 h 107"/>
                <a:gd name="T26" fmla="*/ 14 w 29"/>
                <a:gd name="T27" fmla="*/ 5 h 107"/>
                <a:gd name="T28" fmla="*/ 15 w 29"/>
                <a:gd name="T29" fmla="*/ 5 h 107"/>
                <a:gd name="T30" fmla="*/ 17 w 29"/>
                <a:gd name="T31" fmla="*/ 5 h 107"/>
                <a:gd name="T32" fmla="*/ 17 w 29"/>
                <a:gd name="T33" fmla="*/ 5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107">
                  <a:moveTo>
                    <a:pt x="17" y="5"/>
                  </a:moveTo>
                  <a:lnTo>
                    <a:pt x="17" y="5"/>
                  </a:lnTo>
                  <a:lnTo>
                    <a:pt x="19" y="12"/>
                  </a:lnTo>
                  <a:lnTo>
                    <a:pt x="22" y="22"/>
                  </a:lnTo>
                  <a:lnTo>
                    <a:pt x="25" y="33"/>
                  </a:lnTo>
                  <a:lnTo>
                    <a:pt x="27" y="47"/>
                  </a:lnTo>
                  <a:lnTo>
                    <a:pt x="29" y="65"/>
                  </a:lnTo>
                  <a:lnTo>
                    <a:pt x="29" y="84"/>
                  </a:lnTo>
                  <a:lnTo>
                    <a:pt x="27" y="107"/>
                  </a:lnTo>
                  <a:lnTo>
                    <a:pt x="0" y="107"/>
                  </a:lnTo>
                  <a:lnTo>
                    <a:pt x="0" y="0"/>
                  </a:lnTo>
                  <a:lnTo>
                    <a:pt x="0" y="0"/>
                  </a:lnTo>
                  <a:lnTo>
                    <a:pt x="8" y="4"/>
                  </a:lnTo>
                  <a:lnTo>
                    <a:pt x="14" y="5"/>
                  </a:lnTo>
                  <a:lnTo>
                    <a:pt x="15" y="5"/>
                  </a:lnTo>
                  <a:lnTo>
                    <a:pt x="17" y="5"/>
                  </a:lnTo>
                  <a:lnTo>
                    <a:pt x="17"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114"/>
            <p:cNvSpPr/>
            <p:nvPr/>
          </p:nvSpPr>
          <p:spPr bwMode="auto">
            <a:xfrm>
              <a:off x="3019426" y="4778375"/>
              <a:ext cx="46038" cy="169863"/>
            </a:xfrm>
            <a:custGeom>
              <a:avLst/>
              <a:gdLst>
                <a:gd name="T0" fmla="*/ 13 w 29"/>
                <a:gd name="T1" fmla="*/ 5 h 107"/>
                <a:gd name="T2" fmla="*/ 13 w 29"/>
                <a:gd name="T3" fmla="*/ 5 h 107"/>
                <a:gd name="T4" fmla="*/ 10 w 29"/>
                <a:gd name="T5" fmla="*/ 12 h 107"/>
                <a:gd name="T6" fmla="*/ 4 w 29"/>
                <a:gd name="T7" fmla="*/ 33 h 107"/>
                <a:gd name="T8" fmla="*/ 2 w 29"/>
                <a:gd name="T9" fmla="*/ 47 h 107"/>
                <a:gd name="T10" fmla="*/ 0 w 29"/>
                <a:gd name="T11" fmla="*/ 65 h 107"/>
                <a:gd name="T12" fmla="*/ 0 w 29"/>
                <a:gd name="T13" fmla="*/ 84 h 107"/>
                <a:gd name="T14" fmla="*/ 1 w 29"/>
                <a:gd name="T15" fmla="*/ 107 h 107"/>
                <a:gd name="T16" fmla="*/ 29 w 29"/>
                <a:gd name="T17" fmla="*/ 107 h 107"/>
                <a:gd name="T18" fmla="*/ 29 w 29"/>
                <a:gd name="T19" fmla="*/ 0 h 107"/>
                <a:gd name="T20" fmla="*/ 29 w 29"/>
                <a:gd name="T21" fmla="*/ 0 h 107"/>
                <a:gd name="T22" fmla="*/ 21 w 29"/>
                <a:gd name="T23" fmla="*/ 4 h 107"/>
                <a:gd name="T24" fmla="*/ 16 w 29"/>
                <a:gd name="T25" fmla="*/ 5 h 107"/>
                <a:gd name="T26" fmla="*/ 13 w 29"/>
                <a:gd name="T27" fmla="*/ 5 h 107"/>
                <a:gd name="T28" fmla="*/ 13 w 29"/>
                <a:gd name="T29" fmla="*/ 5 h 107"/>
                <a:gd name="T30" fmla="*/ 13 w 29"/>
                <a:gd name="T31" fmla="*/ 5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107">
                  <a:moveTo>
                    <a:pt x="13" y="5"/>
                  </a:moveTo>
                  <a:lnTo>
                    <a:pt x="13" y="5"/>
                  </a:lnTo>
                  <a:lnTo>
                    <a:pt x="10" y="12"/>
                  </a:lnTo>
                  <a:lnTo>
                    <a:pt x="4" y="33"/>
                  </a:lnTo>
                  <a:lnTo>
                    <a:pt x="2" y="47"/>
                  </a:lnTo>
                  <a:lnTo>
                    <a:pt x="0" y="65"/>
                  </a:lnTo>
                  <a:lnTo>
                    <a:pt x="0" y="84"/>
                  </a:lnTo>
                  <a:lnTo>
                    <a:pt x="1" y="107"/>
                  </a:lnTo>
                  <a:lnTo>
                    <a:pt x="29" y="107"/>
                  </a:lnTo>
                  <a:lnTo>
                    <a:pt x="29" y="0"/>
                  </a:lnTo>
                  <a:lnTo>
                    <a:pt x="29" y="0"/>
                  </a:lnTo>
                  <a:lnTo>
                    <a:pt x="21" y="4"/>
                  </a:lnTo>
                  <a:lnTo>
                    <a:pt x="16" y="5"/>
                  </a:lnTo>
                  <a:lnTo>
                    <a:pt x="13" y="5"/>
                  </a:lnTo>
                  <a:lnTo>
                    <a:pt x="13" y="5"/>
                  </a:lnTo>
                  <a:lnTo>
                    <a:pt x="13"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115"/>
            <p:cNvSpPr/>
            <p:nvPr/>
          </p:nvSpPr>
          <p:spPr bwMode="auto">
            <a:xfrm>
              <a:off x="3211513" y="4624388"/>
              <a:ext cx="449263" cy="334963"/>
            </a:xfrm>
            <a:custGeom>
              <a:avLst/>
              <a:gdLst>
                <a:gd name="T0" fmla="*/ 0 w 283"/>
                <a:gd name="T1" fmla="*/ 0 h 211"/>
                <a:gd name="T2" fmla="*/ 0 w 283"/>
                <a:gd name="T3" fmla="*/ 0 h 211"/>
                <a:gd name="T4" fmla="*/ 63 w 283"/>
                <a:gd name="T5" fmla="*/ 29 h 211"/>
                <a:gd name="T6" fmla="*/ 143 w 283"/>
                <a:gd name="T7" fmla="*/ 67 h 211"/>
                <a:gd name="T8" fmla="*/ 143 w 283"/>
                <a:gd name="T9" fmla="*/ 67 h 211"/>
                <a:gd name="T10" fmla="*/ 221 w 283"/>
                <a:gd name="T11" fmla="*/ 29 h 211"/>
                <a:gd name="T12" fmla="*/ 283 w 283"/>
                <a:gd name="T13" fmla="*/ 0 h 211"/>
                <a:gd name="T14" fmla="*/ 283 w 283"/>
                <a:gd name="T15" fmla="*/ 163 h 211"/>
                <a:gd name="T16" fmla="*/ 283 w 283"/>
                <a:gd name="T17" fmla="*/ 163 h 211"/>
                <a:gd name="T18" fmla="*/ 277 w 283"/>
                <a:gd name="T19" fmla="*/ 170 h 211"/>
                <a:gd name="T20" fmla="*/ 267 w 283"/>
                <a:gd name="T21" fmla="*/ 177 h 211"/>
                <a:gd name="T22" fmla="*/ 259 w 283"/>
                <a:gd name="T23" fmla="*/ 182 h 211"/>
                <a:gd name="T24" fmla="*/ 250 w 283"/>
                <a:gd name="T25" fmla="*/ 188 h 211"/>
                <a:gd name="T26" fmla="*/ 229 w 283"/>
                <a:gd name="T27" fmla="*/ 196 h 211"/>
                <a:gd name="T28" fmla="*/ 209 w 283"/>
                <a:gd name="T29" fmla="*/ 201 h 211"/>
                <a:gd name="T30" fmla="*/ 190 w 283"/>
                <a:gd name="T31" fmla="*/ 205 h 211"/>
                <a:gd name="T32" fmla="*/ 172 w 283"/>
                <a:gd name="T33" fmla="*/ 208 h 211"/>
                <a:gd name="T34" fmla="*/ 147 w 283"/>
                <a:gd name="T35" fmla="*/ 211 h 211"/>
                <a:gd name="T36" fmla="*/ 147 w 283"/>
                <a:gd name="T37" fmla="*/ 211 h 211"/>
                <a:gd name="T38" fmla="*/ 147 w 283"/>
                <a:gd name="T39" fmla="*/ 211 h 211"/>
                <a:gd name="T40" fmla="*/ 143 w 283"/>
                <a:gd name="T41" fmla="*/ 211 h 211"/>
                <a:gd name="T42" fmla="*/ 143 w 283"/>
                <a:gd name="T43" fmla="*/ 211 h 211"/>
                <a:gd name="T44" fmla="*/ 139 w 283"/>
                <a:gd name="T45" fmla="*/ 211 h 211"/>
                <a:gd name="T46" fmla="*/ 139 w 283"/>
                <a:gd name="T47" fmla="*/ 211 h 211"/>
                <a:gd name="T48" fmla="*/ 139 w 283"/>
                <a:gd name="T49" fmla="*/ 211 h 211"/>
                <a:gd name="T50" fmla="*/ 113 w 283"/>
                <a:gd name="T51" fmla="*/ 208 h 211"/>
                <a:gd name="T52" fmla="*/ 94 w 283"/>
                <a:gd name="T53" fmla="*/ 205 h 211"/>
                <a:gd name="T54" fmla="*/ 75 w 283"/>
                <a:gd name="T55" fmla="*/ 201 h 211"/>
                <a:gd name="T56" fmla="*/ 55 w 283"/>
                <a:gd name="T57" fmla="*/ 196 h 211"/>
                <a:gd name="T58" fmla="*/ 36 w 283"/>
                <a:gd name="T59" fmla="*/ 188 h 211"/>
                <a:gd name="T60" fmla="*/ 26 w 283"/>
                <a:gd name="T61" fmla="*/ 182 h 211"/>
                <a:gd name="T62" fmla="*/ 17 w 283"/>
                <a:gd name="T63" fmla="*/ 177 h 211"/>
                <a:gd name="T64" fmla="*/ 9 w 283"/>
                <a:gd name="T65" fmla="*/ 170 h 211"/>
                <a:gd name="T66" fmla="*/ 0 w 283"/>
                <a:gd name="T67" fmla="*/ 163 h 211"/>
                <a:gd name="T68" fmla="*/ 0 w 283"/>
                <a:gd name="T69"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11">
                  <a:moveTo>
                    <a:pt x="0" y="0"/>
                  </a:moveTo>
                  <a:lnTo>
                    <a:pt x="0" y="0"/>
                  </a:lnTo>
                  <a:lnTo>
                    <a:pt x="63" y="29"/>
                  </a:lnTo>
                  <a:lnTo>
                    <a:pt x="143" y="67"/>
                  </a:lnTo>
                  <a:lnTo>
                    <a:pt x="143" y="67"/>
                  </a:lnTo>
                  <a:lnTo>
                    <a:pt x="221" y="29"/>
                  </a:lnTo>
                  <a:lnTo>
                    <a:pt x="283" y="0"/>
                  </a:lnTo>
                  <a:lnTo>
                    <a:pt x="283" y="163"/>
                  </a:lnTo>
                  <a:lnTo>
                    <a:pt x="283" y="163"/>
                  </a:lnTo>
                  <a:lnTo>
                    <a:pt x="277" y="170"/>
                  </a:lnTo>
                  <a:lnTo>
                    <a:pt x="267" y="177"/>
                  </a:lnTo>
                  <a:lnTo>
                    <a:pt x="259" y="182"/>
                  </a:lnTo>
                  <a:lnTo>
                    <a:pt x="250" y="188"/>
                  </a:lnTo>
                  <a:lnTo>
                    <a:pt x="229" y="196"/>
                  </a:lnTo>
                  <a:lnTo>
                    <a:pt x="209" y="201"/>
                  </a:lnTo>
                  <a:lnTo>
                    <a:pt x="190" y="205"/>
                  </a:lnTo>
                  <a:lnTo>
                    <a:pt x="172" y="208"/>
                  </a:lnTo>
                  <a:lnTo>
                    <a:pt x="147" y="211"/>
                  </a:lnTo>
                  <a:lnTo>
                    <a:pt x="147" y="211"/>
                  </a:lnTo>
                  <a:lnTo>
                    <a:pt x="147" y="211"/>
                  </a:lnTo>
                  <a:lnTo>
                    <a:pt x="143" y="211"/>
                  </a:lnTo>
                  <a:lnTo>
                    <a:pt x="143" y="211"/>
                  </a:lnTo>
                  <a:lnTo>
                    <a:pt x="139" y="211"/>
                  </a:lnTo>
                  <a:lnTo>
                    <a:pt x="139" y="211"/>
                  </a:lnTo>
                  <a:lnTo>
                    <a:pt x="139" y="211"/>
                  </a:lnTo>
                  <a:lnTo>
                    <a:pt x="113" y="208"/>
                  </a:lnTo>
                  <a:lnTo>
                    <a:pt x="94" y="205"/>
                  </a:lnTo>
                  <a:lnTo>
                    <a:pt x="75" y="201"/>
                  </a:lnTo>
                  <a:lnTo>
                    <a:pt x="55" y="196"/>
                  </a:lnTo>
                  <a:lnTo>
                    <a:pt x="36" y="188"/>
                  </a:lnTo>
                  <a:lnTo>
                    <a:pt x="26" y="182"/>
                  </a:lnTo>
                  <a:lnTo>
                    <a:pt x="17" y="177"/>
                  </a:lnTo>
                  <a:lnTo>
                    <a:pt x="9" y="170"/>
                  </a:lnTo>
                  <a:lnTo>
                    <a:pt x="0" y="163"/>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34" name="Freeform 116"/>
          <p:cNvSpPr>
            <a:spLocks noEditPoints="1"/>
          </p:cNvSpPr>
          <p:nvPr/>
        </p:nvSpPr>
        <p:spPr bwMode="auto">
          <a:xfrm>
            <a:off x="6692896" y="1970619"/>
            <a:ext cx="232517" cy="291822"/>
          </a:xfrm>
          <a:custGeom>
            <a:avLst/>
            <a:gdLst>
              <a:gd name="T0" fmla="*/ 82 w 247"/>
              <a:gd name="T1" fmla="*/ 150 h 310"/>
              <a:gd name="T2" fmla="*/ 87 w 247"/>
              <a:gd name="T3" fmla="*/ 132 h 310"/>
              <a:gd name="T4" fmla="*/ 87 w 247"/>
              <a:gd name="T5" fmla="*/ 59 h 310"/>
              <a:gd name="T6" fmla="*/ 79 w 247"/>
              <a:gd name="T7" fmla="*/ 50 h 310"/>
              <a:gd name="T8" fmla="*/ 80 w 247"/>
              <a:gd name="T9" fmla="*/ 17 h 310"/>
              <a:gd name="T10" fmla="*/ 80 w 247"/>
              <a:gd name="T11" fmla="*/ 13 h 310"/>
              <a:gd name="T12" fmla="*/ 92 w 247"/>
              <a:gd name="T13" fmla="*/ 5 h 310"/>
              <a:gd name="T14" fmla="*/ 125 w 247"/>
              <a:gd name="T15" fmla="*/ 0 h 310"/>
              <a:gd name="T16" fmla="*/ 162 w 247"/>
              <a:gd name="T17" fmla="*/ 6 h 310"/>
              <a:gd name="T18" fmla="*/ 168 w 247"/>
              <a:gd name="T19" fmla="*/ 16 h 310"/>
              <a:gd name="T20" fmla="*/ 170 w 247"/>
              <a:gd name="T21" fmla="*/ 17 h 310"/>
              <a:gd name="T22" fmla="*/ 168 w 247"/>
              <a:gd name="T23" fmla="*/ 50 h 310"/>
              <a:gd name="T24" fmla="*/ 162 w 247"/>
              <a:gd name="T25" fmla="*/ 58 h 310"/>
              <a:gd name="T26" fmla="*/ 156 w 247"/>
              <a:gd name="T27" fmla="*/ 132 h 310"/>
              <a:gd name="T28" fmla="*/ 157 w 247"/>
              <a:gd name="T29" fmla="*/ 140 h 310"/>
              <a:gd name="T30" fmla="*/ 166 w 247"/>
              <a:gd name="T31" fmla="*/ 150 h 310"/>
              <a:gd name="T32" fmla="*/ 190 w 247"/>
              <a:gd name="T33" fmla="*/ 171 h 310"/>
              <a:gd name="T34" fmla="*/ 231 w 247"/>
              <a:gd name="T35" fmla="*/ 222 h 310"/>
              <a:gd name="T36" fmla="*/ 246 w 247"/>
              <a:gd name="T37" fmla="*/ 253 h 310"/>
              <a:gd name="T38" fmla="*/ 243 w 247"/>
              <a:gd name="T39" fmla="*/ 278 h 310"/>
              <a:gd name="T40" fmla="*/ 236 w 247"/>
              <a:gd name="T41" fmla="*/ 285 h 310"/>
              <a:gd name="T42" fmla="*/ 187 w 247"/>
              <a:gd name="T43" fmla="*/ 304 h 310"/>
              <a:gd name="T44" fmla="*/ 141 w 247"/>
              <a:gd name="T45" fmla="*/ 310 h 310"/>
              <a:gd name="T46" fmla="*/ 113 w 247"/>
              <a:gd name="T47" fmla="*/ 310 h 310"/>
              <a:gd name="T48" fmla="*/ 51 w 247"/>
              <a:gd name="T49" fmla="*/ 303 h 310"/>
              <a:gd name="T50" fmla="*/ 63 w 247"/>
              <a:gd name="T51" fmla="*/ 285 h 310"/>
              <a:gd name="T52" fmla="*/ 83 w 247"/>
              <a:gd name="T53" fmla="*/ 287 h 310"/>
              <a:gd name="T54" fmla="*/ 61 w 247"/>
              <a:gd name="T55" fmla="*/ 280 h 310"/>
              <a:gd name="T56" fmla="*/ 51 w 247"/>
              <a:gd name="T57" fmla="*/ 211 h 310"/>
              <a:gd name="T58" fmla="*/ 76 w 247"/>
              <a:gd name="T59" fmla="*/ 180 h 310"/>
              <a:gd name="T60" fmla="*/ 51 w 247"/>
              <a:gd name="T61" fmla="*/ 203 h 310"/>
              <a:gd name="T62" fmla="*/ 68 w 247"/>
              <a:gd name="T63" fmla="*/ 159 h 310"/>
              <a:gd name="T64" fmla="*/ 51 w 247"/>
              <a:gd name="T65" fmla="*/ 303 h 310"/>
              <a:gd name="T66" fmla="*/ 30 w 247"/>
              <a:gd name="T67" fmla="*/ 296 h 310"/>
              <a:gd name="T68" fmla="*/ 11 w 247"/>
              <a:gd name="T69" fmla="*/ 285 h 310"/>
              <a:gd name="T70" fmla="*/ 2 w 247"/>
              <a:gd name="T71" fmla="*/ 270 h 310"/>
              <a:gd name="T72" fmla="*/ 3 w 247"/>
              <a:gd name="T73" fmla="*/ 251 h 310"/>
              <a:gd name="T74" fmla="*/ 27 w 247"/>
              <a:gd name="T75" fmla="*/ 205 h 310"/>
              <a:gd name="T76" fmla="*/ 51 w 247"/>
              <a:gd name="T77" fmla="*/ 203 h 310"/>
              <a:gd name="T78" fmla="*/ 27 w 247"/>
              <a:gd name="T79" fmla="*/ 228 h 310"/>
              <a:gd name="T80" fmla="*/ 18 w 247"/>
              <a:gd name="T81" fmla="*/ 249 h 310"/>
              <a:gd name="T82" fmla="*/ 18 w 247"/>
              <a:gd name="T83" fmla="*/ 261 h 310"/>
              <a:gd name="T84" fmla="*/ 27 w 247"/>
              <a:gd name="T85" fmla="*/ 273 h 310"/>
              <a:gd name="T86" fmla="*/ 51 w 247"/>
              <a:gd name="T87" fmla="*/ 303 h 310"/>
              <a:gd name="T88" fmla="*/ 51 w 247"/>
              <a:gd name="T89" fmla="*/ 211 h 310"/>
              <a:gd name="T90" fmla="*/ 34 w 247"/>
              <a:gd name="T91" fmla="*/ 243 h 310"/>
              <a:gd name="T92" fmla="*/ 36 w 247"/>
              <a:gd name="T93" fmla="*/ 259 h 310"/>
              <a:gd name="T94" fmla="*/ 51 w 247"/>
              <a:gd name="T95" fmla="*/ 274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7" h="310">
                <a:moveTo>
                  <a:pt x="80" y="150"/>
                </a:moveTo>
                <a:lnTo>
                  <a:pt x="80" y="150"/>
                </a:lnTo>
                <a:lnTo>
                  <a:pt x="82" y="150"/>
                </a:lnTo>
                <a:lnTo>
                  <a:pt x="84" y="146"/>
                </a:lnTo>
                <a:lnTo>
                  <a:pt x="86" y="140"/>
                </a:lnTo>
                <a:lnTo>
                  <a:pt x="87" y="132"/>
                </a:lnTo>
                <a:lnTo>
                  <a:pt x="87" y="132"/>
                </a:lnTo>
                <a:lnTo>
                  <a:pt x="87" y="59"/>
                </a:lnTo>
                <a:lnTo>
                  <a:pt x="87" y="59"/>
                </a:lnTo>
                <a:lnTo>
                  <a:pt x="82" y="55"/>
                </a:lnTo>
                <a:lnTo>
                  <a:pt x="80" y="50"/>
                </a:lnTo>
                <a:lnTo>
                  <a:pt x="79" y="50"/>
                </a:lnTo>
                <a:lnTo>
                  <a:pt x="79" y="17"/>
                </a:lnTo>
                <a:lnTo>
                  <a:pt x="80" y="17"/>
                </a:lnTo>
                <a:lnTo>
                  <a:pt x="80" y="17"/>
                </a:lnTo>
                <a:lnTo>
                  <a:pt x="80" y="16"/>
                </a:lnTo>
                <a:lnTo>
                  <a:pt x="80" y="16"/>
                </a:lnTo>
                <a:lnTo>
                  <a:pt x="80" y="13"/>
                </a:lnTo>
                <a:lnTo>
                  <a:pt x="83" y="10"/>
                </a:lnTo>
                <a:lnTo>
                  <a:pt x="87" y="6"/>
                </a:lnTo>
                <a:lnTo>
                  <a:pt x="92" y="5"/>
                </a:lnTo>
                <a:lnTo>
                  <a:pt x="107" y="1"/>
                </a:lnTo>
                <a:lnTo>
                  <a:pt x="125" y="0"/>
                </a:lnTo>
                <a:lnTo>
                  <a:pt x="125" y="0"/>
                </a:lnTo>
                <a:lnTo>
                  <a:pt x="141" y="1"/>
                </a:lnTo>
                <a:lnTo>
                  <a:pt x="156" y="5"/>
                </a:lnTo>
                <a:lnTo>
                  <a:pt x="162" y="6"/>
                </a:lnTo>
                <a:lnTo>
                  <a:pt x="166" y="10"/>
                </a:lnTo>
                <a:lnTo>
                  <a:pt x="168" y="13"/>
                </a:lnTo>
                <a:lnTo>
                  <a:pt x="168" y="16"/>
                </a:lnTo>
                <a:lnTo>
                  <a:pt x="168" y="16"/>
                </a:lnTo>
                <a:lnTo>
                  <a:pt x="168" y="17"/>
                </a:lnTo>
                <a:lnTo>
                  <a:pt x="170" y="17"/>
                </a:lnTo>
                <a:lnTo>
                  <a:pt x="170" y="50"/>
                </a:lnTo>
                <a:lnTo>
                  <a:pt x="168" y="50"/>
                </a:lnTo>
                <a:lnTo>
                  <a:pt x="168" y="50"/>
                </a:lnTo>
                <a:lnTo>
                  <a:pt x="168" y="52"/>
                </a:lnTo>
                <a:lnTo>
                  <a:pt x="166" y="55"/>
                </a:lnTo>
                <a:lnTo>
                  <a:pt x="162" y="58"/>
                </a:lnTo>
                <a:lnTo>
                  <a:pt x="156" y="59"/>
                </a:lnTo>
                <a:lnTo>
                  <a:pt x="156" y="59"/>
                </a:lnTo>
                <a:lnTo>
                  <a:pt x="156" y="132"/>
                </a:lnTo>
                <a:lnTo>
                  <a:pt x="156" y="132"/>
                </a:lnTo>
                <a:lnTo>
                  <a:pt x="156" y="136"/>
                </a:lnTo>
                <a:lnTo>
                  <a:pt x="157" y="140"/>
                </a:lnTo>
                <a:lnTo>
                  <a:pt x="160" y="146"/>
                </a:lnTo>
                <a:lnTo>
                  <a:pt x="164" y="150"/>
                </a:lnTo>
                <a:lnTo>
                  <a:pt x="166" y="150"/>
                </a:lnTo>
                <a:lnTo>
                  <a:pt x="166" y="150"/>
                </a:lnTo>
                <a:lnTo>
                  <a:pt x="175" y="158"/>
                </a:lnTo>
                <a:lnTo>
                  <a:pt x="190" y="171"/>
                </a:lnTo>
                <a:lnTo>
                  <a:pt x="206" y="189"/>
                </a:lnTo>
                <a:lnTo>
                  <a:pt x="222" y="211"/>
                </a:lnTo>
                <a:lnTo>
                  <a:pt x="231" y="222"/>
                </a:lnTo>
                <a:lnTo>
                  <a:pt x="236" y="232"/>
                </a:lnTo>
                <a:lnTo>
                  <a:pt x="241" y="243"/>
                </a:lnTo>
                <a:lnTo>
                  <a:pt x="246" y="253"/>
                </a:lnTo>
                <a:lnTo>
                  <a:pt x="247" y="262"/>
                </a:lnTo>
                <a:lnTo>
                  <a:pt x="246" y="272"/>
                </a:lnTo>
                <a:lnTo>
                  <a:pt x="243" y="278"/>
                </a:lnTo>
                <a:lnTo>
                  <a:pt x="240" y="282"/>
                </a:lnTo>
                <a:lnTo>
                  <a:pt x="236" y="285"/>
                </a:lnTo>
                <a:lnTo>
                  <a:pt x="236" y="285"/>
                </a:lnTo>
                <a:lnTo>
                  <a:pt x="221" y="293"/>
                </a:lnTo>
                <a:lnTo>
                  <a:pt x="205" y="300"/>
                </a:lnTo>
                <a:lnTo>
                  <a:pt x="187" y="304"/>
                </a:lnTo>
                <a:lnTo>
                  <a:pt x="171" y="307"/>
                </a:lnTo>
                <a:lnTo>
                  <a:pt x="155" y="310"/>
                </a:lnTo>
                <a:lnTo>
                  <a:pt x="141" y="310"/>
                </a:lnTo>
                <a:lnTo>
                  <a:pt x="124" y="310"/>
                </a:lnTo>
                <a:lnTo>
                  <a:pt x="124" y="310"/>
                </a:lnTo>
                <a:lnTo>
                  <a:pt x="113" y="310"/>
                </a:lnTo>
                <a:lnTo>
                  <a:pt x="95" y="310"/>
                </a:lnTo>
                <a:lnTo>
                  <a:pt x="74" y="307"/>
                </a:lnTo>
                <a:lnTo>
                  <a:pt x="51" y="303"/>
                </a:lnTo>
                <a:lnTo>
                  <a:pt x="51" y="282"/>
                </a:lnTo>
                <a:lnTo>
                  <a:pt x="51" y="282"/>
                </a:lnTo>
                <a:lnTo>
                  <a:pt x="63" y="285"/>
                </a:lnTo>
                <a:lnTo>
                  <a:pt x="72" y="287"/>
                </a:lnTo>
                <a:lnTo>
                  <a:pt x="83" y="287"/>
                </a:lnTo>
                <a:lnTo>
                  <a:pt x="83" y="287"/>
                </a:lnTo>
                <a:lnTo>
                  <a:pt x="83" y="287"/>
                </a:lnTo>
                <a:lnTo>
                  <a:pt x="72" y="284"/>
                </a:lnTo>
                <a:lnTo>
                  <a:pt x="61" y="280"/>
                </a:lnTo>
                <a:lnTo>
                  <a:pt x="51" y="274"/>
                </a:lnTo>
                <a:lnTo>
                  <a:pt x="51" y="211"/>
                </a:lnTo>
                <a:lnTo>
                  <a:pt x="51" y="211"/>
                </a:lnTo>
                <a:lnTo>
                  <a:pt x="60" y="199"/>
                </a:lnTo>
                <a:lnTo>
                  <a:pt x="68" y="189"/>
                </a:lnTo>
                <a:lnTo>
                  <a:pt x="76" y="180"/>
                </a:lnTo>
                <a:lnTo>
                  <a:pt x="76" y="180"/>
                </a:lnTo>
                <a:lnTo>
                  <a:pt x="68" y="186"/>
                </a:lnTo>
                <a:lnTo>
                  <a:pt x="51" y="203"/>
                </a:lnTo>
                <a:lnTo>
                  <a:pt x="51" y="178"/>
                </a:lnTo>
                <a:lnTo>
                  <a:pt x="51" y="178"/>
                </a:lnTo>
                <a:lnTo>
                  <a:pt x="68" y="159"/>
                </a:lnTo>
                <a:lnTo>
                  <a:pt x="80" y="150"/>
                </a:lnTo>
                <a:lnTo>
                  <a:pt x="80" y="150"/>
                </a:lnTo>
                <a:close/>
                <a:moveTo>
                  <a:pt x="51" y="303"/>
                </a:moveTo>
                <a:lnTo>
                  <a:pt x="51" y="303"/>
                </a:lnTo>
                <a:lnTo>
                  <a:pt x="40" y="299"/>
                </a:lnTo>
                <a:lnTo>
                  <a:pt x="30" y="296"/>
                </a:lnTo>
                <a:lnTo>
                  <a:pt x="21" y="291"/>
                </a:lnTo>
                <a:lnTo>
                  <a:pt x="11" y="285"/>
                </a:lnTo>
                <a:lnTo>
                  <a:pt x="11" y="285"/>
                </a:lnTo>
                <a:lnTo>
                  <a:pt x="6" y="281"/>
                </a:lnTo>
                <a:lnTo>
                  <a:pt x="3" y="276"/>
                </a:lnTo>
                <a:lnTo>
                  <a:pt x="2" y="270"/>
                </a:lnTo>
                <a:lnTo>
                  <a:pt x="0" y="265"/>
                </a:lnTo>
                <a:lnTo>
                  <a:pt x="0" y="258"/>
                </a:lnTo>
                <a:lnTo>
                  <a:pt x="3" y="251"/>
                </a:lnTo>
                <a:lnTo>
                  <a:pt x="9" y="236"/>
                </a:lnTo>
                <a:lnTo>
                  <a:pt x="17" y="222"/>
                </a:lnTo>
                <a:lnTo>
                  <a:pt x="27" y="205"/>
                </a:lnTo>
                <a:lnTo>
                  <a:pt x="38" y="192"/>
                </a:lnTo>
                <a:lnTo>
                  <a:pt x="51" y="178"/>
                </a:lnTo>
                <a:lnTo>
                  <a:pt x="51" y="203"/>
                </a:lnTo>
                <a:lnTo>
                  <a:pt x="51" y="203"/>
                </a:lnTo>
                <a:lnTo>
                  <a:pt x="38" y="215"/>
                </a:lnTo>
                <a:lnTo>
                  <a:pt x="27" y="228"/>
                </a:lnTo>
                <a:lnTo>
                  <a:pt x="23" y="235"/>
                </a:lnTo>
                <a:lnTo>
                  <a:pt x="21" y="242"/>
                </a:lnTo>
                <a:lnTo>
                  <a:pt x="18" y="249"/>
                </a:lnTo>
                <a:lnTo>
                  <a:pt x="18" y="255"/>
                </a:lnTo>
                <a:lnTo>
                  <a:pt x="18" y="255"/>
                </a:lnTo>
                <a:lnTo>
                  <a:pt x="18" y="261"/>
                </a:lnTo>
                <a:lnTo>
                  <a:pt x="21" y="266"/>
                </a:lnTo>
                <a:lnTo>
                  <a:pt x="23" y="270"/>
                </a:lnTo>
                <a:lnTo>
                  <a:pt x="27" y="273"/>
                </a:lnTo>
                <a:lnTo>
                  <a:pt x="38" y="278"/>
                </a:lnTo>
                <a:lnTo>
                  <a:pt x="51" y="282"/>
                </a:lnTo>
                <a:lnTo>
                  <a:pt x="51" y="303"/>
                </a:lnTo>
                <a:lnTo>
                  <a:pt x="51" y="303"/>
                </a:lnTo>
                <a:close/>
                <a:moveTo>
                  <a:pt x="51" y="211"/>
                </a:moveTo>
                <a:lnTo>
                  <a:pt x="51" y="211"/>
                </a:lnTo>
                <a:lnTo>
                  <a:pt x="44" y="222"/>
                </a:lnTo>
                <a:lnTo>
                  <a:pt x="38" y="232"/>
                </a:lnTo>
                <a:lnTo>
                  <a:pt x="34" y="243"/>
                </a:lnTo>
                <a:lnTo>
                  <a:pt x="33" y="253"/>
                </a:lnTo>
                <a:lnTo>
                  <a:pt x="33" y="253"/>
                </a:lnTo>
                <a:lnTo>
                  <a:pt x="36" y="259"/>
                </a:lnTo>
                <a:lnTo>
                  <a:pt x="38" y="265"/>
                </a:lnTo>
                <a:lnTo>
                  <a:pt x="44" y="270"/>
                </a:lnTo>
                <a:lnTo>
                  <a:pt x="51" y="274"/>
                </a:lnTo>
                <a:lnTo>
                  <a:pt x="51" y="211"/>
                </a:lnTo>
                <a:close/>
              </a:path>
            </a:pathLst>
          </a:custGeom>
          <a:solidFill>
            <a:srgbClr val="F2622A"/>
          </a:solidFill>
          <a:ln>
            <a:noFill/>
          </a:ln>
        </p:spPr>
        <p:txBody>
          <a:bodyPr vert="horz" wrap="square" lIns="91440" tIns="45720" rIns="91440" bIns="45720" numCol="1" anchor="t" anchorCtr="0" compatLnSpc="1"/>
          <a:lstStyle/>
          <a:p>
            <a:endParaRPr lang="zh-CN" altLang="en-US"/>
          </a:p>
        </p:txBody>
      </p:sp>
      <p:grpSp>
        <p:nvGrpSpPr>
          <p:cNvPr id="135" name="组合 134"/>
          <p:cNvGrpSpPr/>
          <p:nvPr/>
        </p:nvGrpSpPr>
        <p:grpSpPr>
          <a:xfrm>
            <a:off x="5015389" y="1871776"/>
            <a:ext cx="240048" cy="362425"/>
            <a:chOff x="1201738" y="2052638"/>
            <a:chExt cx="404813" cy="611188"/>
          </a:xfrm>
          <a:solidFill>
            <a:srgbClr val="F2622A"/>
          </a:solidFill>
        </p:grpSpPr>
        <p:sp>
          <p:nvSpPr>
            <p:cNvPr id="136" name="Freeform 117"/>
            <p:cNvSpPr/>
            <p:nvPr/>
          </p:nvSpPr>
          <p:spPr bwMode="auto">
            <a:xfrm>
              <a:off x="1325563" y="2101850"/>
              <a:ext cx="139700" cy="139700"/>
            </a:xfrm>
            <a:custGeom>
              <a:avLst/>
              <a:gdLst>
                <a:gd name="T0" fmla="*/ 88 w 88"/>
                <a:gd name="T1" fmla="*/ 44 h 88"/>
                <a:gd name="T2" fmla="*/ 88 w 88"/>
                <a:gd name="T3" fmla="*/ 44 h 88"/>
                <a:gd name="T4" fmla="*/ 86 w 88"/>
                <a:gd name="T5" fmla="*/ 36 h 88"/>
                <a:gd name="T6" fmla="*/ 83 w 88"/>
                <a:gd name="T7" fmla="*/ 27 h 88"/>
                <a:gd name="T8" fmla="*/ 79 w 88"/>
                <a:gd name="T9" fmla="*/ 19 h 88"/>
                <a:gd name="T10" fmla="*/ 74 w 88"/>
                <a:gd name="T11" fmla="*/ 13 h 88"/>
                <a:gd name="T12" fmla="*/ 67 w 88"/>
                <a:gd name="T13" fmla="*/ 7 h 88"/>
                <a:gd name="T14" fmla="*/ 60 w 88"/>
                <a:gd name="T15" fmla="*/ 3 h 88"/>
                <a:gd name="T16" fmla="*/ 52 w 88"/>
                <a:gd name="T17" fmla="*/ 0 h 88"/>
                <a:gd name="T18" fmla="*/ 43 w 88"/>
                <a:gd name="T19" fmla="*/ 0 h 88"/>
                <a:gd name="T20" fmla="*/ 43 w 88"/>
                <a:gd name="T21" fmla="*/ 0 h 88"/>
                <a:gd name="T22" fmla="*/ 35 w 88"/>
                <a:gd name="T23" fmla="*/ 0 h 88"/>
                <a:gd name="T24" fmla="*/ 27 w 88"/>
                <a:gd name="T25" fmla="*/ 3 h 88"/>
                <a:gd name="T26" fmla="*/ 18 w 88"/>
                <a:gd name="T27" fmla="*/ 7 h 88"/>
                <a:gd name="T28" fmla="*/ 12 w 88"/>
                <a:gd name="T29" fmla="*/ 13 h 88"/>
                <a:gd name="T30" fmla="*/ 6 w 88"/>
                <a:gd name="T31" fmla="*/ 19 h 88"/>
                <a:gd name="T32" fmla="*/ 2 w 88"/>
                <a:gd name="T33" fmla="*/ 27 h 88"/>
                <a:gd name="T34" fmla="*/ 0 w 88"/>
                <a:gd name="T35" fmla="*/ 36 h 88"/>
                <a:gd name="T36" fmla="*/ 0 w 88"/>
                <a:gd name="T37" fmla="*/ 44 h 88"/>
                <a:gd name="T38" fmla="*/ 0 w 88"/>
                <a:gd name="T39" fmla="*/ 44 h 88"/>
                <a:gd name="T40" fmla="*/ 0 w 88"/>
                <a:gd name="T41" fmla="*/ 53 h 88"/>
                <a:gd name="T42" fmla="*/ 2 w 88"/>
                <a:gd name="T43" fmla="*/ 61 h 88"/>
                <a:gd name="T44" fmla="*/ 6 w 88"/>
                <a:gd name="T45" fmla="*/ 68 h 88"/>
                <a:gd name="T46" fmla="*/ 12 w 88"/>
                <a:gd name="T47" fmla="*/ 75 h 88"/>
                <a:gd name="T48" fmla="*/ 18 w 88"/>
                <a:gd name="T49" fmla="*/ 80 h 88"/>
                <a:gd name="T50" fmla="*/ 27 w 88"/>
                <a:gd name="T51" fmla="*/ 84 h 88"/>
                <a:gd name="T52" fmla="*/ 35 w 88"/>
                <a:gd name="T53" fmla="*/ 87 h 88"/>
                <a:gd name="T54" fmla="*/ 43 w 88"/>
                <a:gd name="T55" fmla="*/ 88 h 88"/>
                <a:gd name="T56" fmla="*/ 43 w 88"/>
                <a:gd name="T57" fmla="*/ 88 h 88"/>
                <a:gd name="T58" fmla="*/ 52 w 88"/>
                <a:gd name="T59" fmla="*/ 87 h 88"/>
                <a:gd name="T60" fmla="*/ 60 w 88"/>
                <a:gd name="T61" fmla="*/ 84 h 88"/>
                <a:gd name="T62" fmla="*/ 67 w 88"/>
                <a:gd name="T63" fmla="*/ 80 h 88"/>
                <a:gd name="T64" fmla="*/ 74 w 88"/>
                <a:gd name="T65" fmla="*/ 75 h 88"/>
                <a:gd name="T66" fmla="*/ 79 w 88"/>
                <a:gd name="T67" fmla="*/ 68 h 88"/>
                <a:gd name="T68" fmla="*/ 83 w 88"/>
                <a:gd name="T69" fmla="*/ 61 h 88"/>
                <a:gd name="T70" fmla="*/ 86 w 88"/>
                <a:gd name="T71" fmla="*/ 53 h 88"/>
                <a:gd name="T72" fmla="*/ 88 w 88"/>
                <a:gd name="T73" fmla="*/ 44 h 88"/>
                <a:gd name="T74" fmla="*/ 88 w 88"/>
                <a:gd name="T75"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8" h="88">
                  <a:moveTo>
                    <a:pt x="88" y="44"/>
                  </a:moveTo>
                  <a:lnTo>
                    <a:pt x="88" y="44"/>
                  </a:lnTo>
                  <a:lnTo>
                    <a:pt x="86" y="36"/>
                  </a:lnTo>
                  <a:lnTo>
                    <a:pt x="83" y="27"/>
                  </a:lnTo>
                  <a:lnTo>
                    <a:pt x="79" y="19"/>
                  </a:lnTo>
                  <a:lnTo>
                    <a:pt x="74" y="13"/>
                  </a:lnTo>
                  <a:lnTo>
                    <a:pt x="67" y="7"/>
                  </a:lnTo>
                  <a:lnTo>
                    <a:pt x="60" y="3"/>
                  </a:lnTo>
                  <a:lnTo>
                    <a:pt x="52" y="0"/>
                  </a:lnTo>
                  <a:lnTo>
                    <a:pt x="43" y="0"/>
                  </a:lnTo>
                  <a:lnTo>
                    <a:pt x="43" y="0"/>
                  </a:lnTo>
                  <a:lnTo>
                    <a:pt x="35" y="0"/>
                  </a:lnTo>
                  <a:lnTo>
                    <a:pt x="27" y="3"/>
                  </a:lnTo>
                  <a:lnTo>
                    <a:pt x="18" y="7"/>
                  </a:lnTo>
                  <a:lnTo>
                    <a:pt x="12" y="13"/>
                  </a:lnTo>
                  <a:lnTo>
                    <a:pt x="6" y="19"/>
                  </a:lnTo>
                  <a:lnTo>
                    <a:pt x="2" y="27"/>
                  </a:lnTo>
                  <a:lnTo>
                    <a:pt x="0" y="36"/>
                  </a:lnTo>
                  <a:lnTo>
                    <a:pt x="0" y="44"/>
                  </a:lnTo>
                  <a:lnTo>
                    <a:pt x="0" y="44"/>
                  </a:lnTo>
                  <a:lnTo>
                    <a:pt x="0" y="53"/>
                  </a:lnTo>
                  <a:lnTo>
                    <a:pt x="2" y="61"/>
                  </a:lnTo>
                  <a:lnTo>
                    <a:pt x="6" y="68"/>
                  </a:lnTo>
                  <a:lnTo>
                    <a:pt x="12" y="75"/>
                  </a:lnTo>
                  <a:lnTo>
                    <a:pt x="18" y="80"/>
                  </a:lnTo>
                  <a:lnTo>
                    <a:pt x="27" y="84"/>
                  </a:lnTo>
                  <a:lnTo>
                    <a:pt x="35" y="87"/>
                  </a:lnTo>
                  <a:lnTo>
                    <a:pt x="43" y="88"/>
                  </a:lnTo>
                  <a:lnTo>
                    <a:pt x="43" y="88"/>
                  </a:lnTo>
                  <a:lnTo>
                    <a:pt x="52" y="87"/>
                  </a:lnTo>
                  <a:lnTo>
                    <a:pt x="60" y="84"/>
                  </a:lnTo>
                  <a:lnTo>
                    <a:pt x="67" y="80"/>
                  </a:lnTo>
                  <a:lnTo>
                    <a:pt x="74" y="75"/>
                  </a:lnTo>
                  <a:lnTo>
                    <a:pt x="79" y="68"/>
                  </a:lnTo>
                  <a:lnTo>
                    <a:pt x="83" y="61"/>
                  </a:lnTo>
                  <a:lnTo>
                    <a:pt x="86" y="53"/>
                  </a:lnTo>
                  <a:lnTo>
                    <a:pt x="88" y="44"/>
                  </a:lnTo>
                  <a:lnTo>
                    <a:pt x="88" y="4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118"/>
            <p:cNvSpPr/>
            <p:nvPr/>
          </p:nvSpPr>
          <p:spPr bwMode="auto">
            <a:xfrm>
              <a:off x="1201738" y="2205038"/>
              <a:ext cx="212725" cy="458788"/>
            </a:xfrm>
            <a:custGeom>
              <a:avLst/>
              <a:gdLst>
                <a:gd name="T0" fmla="*/ 134 w 134"/>
                <a:gd name="T1" fmla="*/ 7 h 289"/>
                <a:gd name="T2" fmla="*/ 134 w 134"/>
                <a:gd name="T3" fmla="*/ 7 h 289"/>
                <a:gd name="T4" fmla="*/ 88 w 134"/>
                <a:gd name="T5" fmla="*/ 129 h 289"/>
                <a:gd name="T6" fmla="*/ 42 w 134"/>
                <a:gd name="T7" fmla="*/ 248 h 289"/>
                <a:gd name="T8" fmla="*/ 42 w 134"/>
                <a:gd name="T9" fmla="*/ 248 h 289"/>
                <a:gd name="T10" fmla="*/ 22 w 134"/>
                <a:gd name="T11" fmla="*/ 268 h 289"/>
                <a:gd name="T12" fmla="*/ 8 w 134"/>
                <a:gd name="T13" fmla="*/ 282 h 289"/>
                <a:gd name="T14" fmla="*/ 3 w 134"/>
                <a:gd name="T15" fmla="*/ 286 h 289"/>
                <a:gd name="T16" fmla="*/ 0 w 134"/>
                <a:gd name="T17" fmla="*/ 289 h 289"/>
                <a:gd name="T18" fmla="*/ 0 w 134"/>
                <a:gd name="T19" fmla="*/ 289 h 289"/>
                <a:gd name="T20" fmla="*/ 3 w 134"/>
                <a:gd name="T21" fmla="*/ 275 h 289"/>
                <a:gd name="T22" fmla="*/ 15 w 134"/>
                <a:gd name="T23" fmla="*/ 243 h 289"/>
                <a:gd name="T24" fmla="*/ 50 w 134"/>
                <a:gd name="T25" fmla="*/ 144 h 289"/>
                <a:gd name="T26" fmla="*/ 105 w 134"/>
                <a:gd name="T27" fmla="*/ 0 h 289"/>
                <a:gd name="T28" fmla="*/ 134 w 134"/>
                <a:gd name="T29" fmla="*/ 7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4" h="289">
                  <a:moveTo>
                    <a:pt x="134" y="7"/>
                  </a:moveTo>
                  <a:lnTo>
                    <a:pt x="134" y="7"/>
                  </a:lnTo>
                  <a:lnTo>
                    <a:pt x="88" y="129"/>
                  </a:lnTo>
                  <a:lnTo>
                    <a:pt x="42" y="248"/>
                  </a:lnTo>
                  <a:lnTo>
                    <a:pt x="42" y="248"/>
                  </a:lnTo>
                  <a:lnTo>
                    <a:pt x="22" y="268"/>
                  </a:lnTo>
                  <a:lnTo>
                    <a:pt x="8" y="282"/>
                  </a:lnTo>
                  <a:lnTo>
                    <a:pt x="3" y="286"/>
                  </a:lnTo>
                  <a:lnTo>
                    <a:pt x="0" y="289"/>
                  </a:lnTo>
                  <a:lnTo>
                    <a:pt x="0" y="289"/>
                  </a:lnTo>
                  <a:lnTo>
                    <a:pt x="3" y="275"/>
                  </a:lnTo>
                  <a:lnTo>
                    <a:pt x="15" y="243"/>
                  </a:lnTo>
                  <a:lnTo>
                    <a:pt x="50" y="144"/>
                  </a:lnTo>
                  <a:lnTo>
                    <a:pt x="105" y="0"/>
                  </a:lnTo>
                  <a:lnTo>
                    <a:pt x="134"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119"/>
            <p:cNvSpPr/>
            <p:nvPr/>
          </p:nvSpPr>
          <p:spPr bwMode="auto">
            <a:xfrm>
              <a:off x="1371601" y="2205038"/>
              <a:ext cx="234950" cy="449263"/>
            </a:xfrm>
            <a:custGeom>
              <a:avLst/>
              <a:gdLst>
                <a:gd name="T0" fmla="*/ 2 w 148"/>
                <a:gd name="T1" fmla="*/ 13 h 283"/>
                <a:gd name="T2" fmla="*/ 109 w 148"/>
                <a:gd name="T3" fmla="*/ 244 h 283"/>
                <a:gd name="T4" fmla="*/ 148 w 148"/>
                <a:gd name="T5" fmla="*/ 283 h 283"/>
                <a:gd name="T6" fmla="*/ 137 w 148"/>
                <a:gd name="T7" fmla="*/ 229 h 283"/>
                <a:gd name="T8" fmla="*/ 33 w 148"/>
                <a:gd name="T9" fmla="*/ 0 h 283"/>
                <a:gd name="T10" fmla="*/ 0 w 148"/>
                <a:gd name="T11" fmla="*/ 10 h 283"/>
                <a:gd name="T12" fmla="*/ 2 w 148"/>
                <a:gd name="T13" fmla="*/ 13 h 283"/>
              </a:gdLst>
              <a:ahLst/>
              <a:cxnLst>
                <a:cxn ang="0">
                  <a:pos x="T0" y="T1"/>
                </a:cxn>
                <a:cxn ang="0">
                  <a:pos x="T2" y="T3"/>
                </a:cxn>
                <a:cxn ang="0">
                  <a:pos x="T4" y="T5"/>
                </a:cxn>
                <a:cxn ang="0">
                  <a:pos x="T6" y="T7"/>
                </a:cxn>
                <a:cxn ang="0">
                  <a:pos x="T8" y="T9"/>
                </a:cxn>
                <a:cxn ang="0">
                  <a:pos x="T10" y="T11"/>
                </a:cxn>
                <a:cxn ang="0">
                  <a:pos x="T12" y="T13"/>
                </a:cxn>
              </a:cxnLst>
              <a:rect l="0" t="0" r="r" b="b"/>
              <a:pathLst>
                <a:path w="148" h="283">
                  <a:moveTo>
                    <a:pt x="2" y="13"/>
                  </a:moveTo>
                  <a:lnTo>
                    <a:pt x="109" y="244"/>
                  </a:lnTo>
                  <a:lnTo>
                    <a:pt x="148" y="283"/>
                  </a:lnTo>
                  <a:lnTo>
                    <a:pt x="137" y="229"/>
                  </a:lnTo>
                  <a:lnTo>
                    <a:pt x="33" y="0"/>
                  </a:lnTo>
                  <a:lnTo>
                    <a:pt x="0" y="10"/>
                  </a:lnTo>
                  <a:lnTo>
                    <a:pt x="2"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120"/>
            <p:cNvSpPr/>
            <p:nvPr/>
          </p:nvSpPr>
          <p:spPr bwMode="auto">
            <a:xfrm>
              <a:off x="1376363" y="2052638"/>
              <a:ext cx="25400" cy="77788"/>
            </a:xfrm>
            <a:custGeom>
              <a:avLst/>
              <a:gdLst>
                <a:gd name="T0" fmla="*/ 0 w 16"/>
                <a:gd name="T1" fmla="*/ 41 h 49"/>
                <a:gd name="T2" fmla="*/ 0 w 16"/>
                <a:gd name="T3" fmla="*/ 41 h 49"/>
                <a:gd name="T4" fmla="*/ 0 w 16"/>
                <a:gd name="T5" fmla="*/ 44 h 49"/>
                <a:gd name="T6" fmla="*/ 3 w 16"/>
                <a:gd name="T7" fmla="*/ 46 h 49"/>
                <a:gd name="T8" fmla="*/ 4 w 16"/>
                <a:gd name="T9" fmla="*/ 48 h 49"/>
                <a:gd name="T10" fmla="*/ 8 w 16"/>
                <a:gd name="T11" fmla="*/ 49 h 49"/>
                <a:gd name="T12" fmla="*/ 8 w 16"/>
                <a:gd name="T13" fmla="*/ 49 h 49"/>
                <a:gd name="T14" fmla="*/ 11 w 16"/>
                <a:gd name="T15" fmla="*/ 48 h 49"/>
                <a:gd name="T16" fmla="*/ 14 w 16"/>
                <a:gd name="T17" fmla="*/ 46 h 49"/>
                <a:gd name="T18" fmla="*/ 15 w 16"/>
                <a:gd name="T19" fmla="*/ 44 h 49"/>
                <a:gd name="T20" fmla="*/ 16 w 16"/>
                <a:gd name="T21" fmla="*/ 41 h 49"/>
                <a:gd name="T22" fmla="*/ 16 w 16"/>
                <a:gd name="T23" fmla="*/ 8 h 49"/>
                <a:gd name="T24" fmla="*/ 16 w 16"/>
                <a:gd name="T25" fmla="*/ 8 h 49"/>
                <a:gd name="T26" fmla="*/ 15 w 16"/>
                <a:gd name="T27" fmla="*/ 6 h 49"/>
                <a:gd name="T28" fmla="*/ 14 w 16"/>
                <a:gd name="T29" fmla="*/ 3 h 49"/>
                <a:gd name="T30" fmla="*/ 11 w 16"/>
                <a:gd name="T31" fmla="*/ 0 h 49"/>
                <a:gd name="T32" fmla="*/ 8 w 16"/>
                <a:gd name="T33" fmla="*/ 0 h 49"/>
                <a:gd name="T34" fmla="*/ 8 w 16"/>
                <a:gd name="T35" fmla="*/ 0 h 49"/>
                <a:gd name="T36" fmla="*/ 4 w 16"/>
                <a:gd name="T37" fmla="*/ 0 h 49"/>
                <a:gd name="T38" fmla="*/ 3 w 16"/>
                <a:gd name="T39" fmla="*/ 3 h 49"/>
                <a:gd name="T40" fmla="*/ 0 w 16"/>
                <a:gd name="T41" fmla="*/ 6 h 49"/>
                <a:gd name="T42" fmla="*/ 0 w 16"/>
                <a:gd name="T43" fmla="*/ 8 h 49"/>
                <a:gd name="T44" fmla="*/ 0 w 16"/>
                <a:gd name="T45" fmla="*/ 4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 h="49">
                  <a:moveTo>
                    <a:pt x="0" y="41"/>
                  </a:moveTo>
                  <a:lnTo>
                    <a:pt x="0" y="41"/>
                  </a:lnTo>
                  <a:lnTo>
                    <a:pt x="0" y="44"/>
                  </a:lnTo>
                  <a:lnTo>
                    <a:pt x="3" y="46"/>
                  </a:lnTo>
                  <a:lnTo>
                    <a:pt x="4" y="48"/>
                  </a:lnTo>
                  <a:lnTo>
                    <a:pt x="8" y="49"/>
                  </a:lnTo>
                  <a:lnTo>
                    <a:pt x="8" y="49"/>
                  </a:lnTo>
                  <a:lnTo>
                    <a:pt x="11" y="48"/>
                  </a:lnTo>
                  <a:lnTo>
                    <a:pt x="14" y="46"/>
                  </a:lnTo>
                  <a:lnTo>
                    <a:pt x="15" y="44"/>
                  </a:lnTo>
                  <a:lnTo>
                    <a:pt x="16" y="41"/>
                  </a:lnTo>
                  <a:lnTo>
                    <a:pt x="16" y="8"/>
                  </a:lnTo>
                  <a:lnTo>
                    <a:pt x="16" y="8"/>
                  </a:lnTo>
                  <a:lnTo>
                    <a:pt x="15" y="6"/>
                  </a:lnTo>
                  <a:lnTo>
                    <a:pt x="14" y="3"/>
                  </a:lnTo>
                  <a:lnTo>
                    <a:pt x="11" y="0"/>
                  </a:lnTo>
                  <a:lnTo>
                    <a:pt x="8" y="0"/>
                  </a:lnTo>
                  <a:lnTo>
                    <a:pt x="8" y="0"/>
                  </a:lnTo>
                  <a:lnTo>
                    <a:pt x="4" y="0"/>
                  </a:lnTo>
                  <a:lnTo>
                    <a:pt x="3" y="3"/>
                  </a:lnTo>
                  <a:lnTo>
                    <a:pt x="0" y="6"/>
                  </a:lnTo>
                  <a:lnTo>
                    <a:pt x="0" y="8"/>
                  </a:lnTo>
                  <a:lnTo>
                    <a:pt x="0"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40" name="组合 139"/>
          <p:cNvGrpSpPr/>
          <p:nvPr/>
        </p:nvGrpSpPr>
        <p:grpSpPr>
          <a:xfrm>
            <a:off x="5554790" y="1670325"/>
            <a:ext cx="356776" cy="356776"/>
            <a:chOff x="2111376" y="1712913"/>
            <a:chExt cx="601663" cy="601663"/>
          </a:xfrm>
          <a:solidFill>
            <a:srgbClr val="F2622A"/>
          </a:solidFill>
        </p:grpSpPr>
        <p:sp>
          <p:nvSpPr>
            <p:cNvPr id="141" name="Freeform 121"/>
            <p:cNvSpPr>
              <a:spLocks noEditPoints="1"/>
            </p:cNvSpPr>
            <p:nvPr/>
          </p:nvSpPr>
          <p:spPr bwMode="auto">
            <a:xfrm>
              <a:off x="2300288" y="1712913"/>
              <a:ext cx="223838" cy="601663"/>
            </a:xfrm>
            <a:custGeom>
              <a:avLst/>
              <a:gdLst>
                <a:gd name="T0" fmla="*/ 71 w 141"/>
                <a:gd name="T1" fmla="*/ 0 h 379"/>
                <a:gd name="T2" fmla="*/ 84 w 141"/>
                <a:gd name="T3" fmla="*/ 4 h 379"/>
                <a:gd name="T4" fmla="*/ 98 w 141"/>
                <a:gd name="T5" fmla="*/ 15 h 379"/>
                <a:gd name="T6" fmla="*/ 110 w 141"/>
                <a:gd name="T7" fmla="*/ 33 h 379"/>
                <a:gd name="T8" fmla="*/ 119 w 141"/>
                <a:gd name="T9" fmla="*/ 56 h 379"/>
                <a:gd name="T10" fmla="*/ 136 w 141"/>
                <a:gd name="T11" fmla="*/ 117 h 379"/>
                <a:gd name="T12" fmla="*/ 141 w 141"/>
                <a:gd name="T13" fmla="*/ 190 h 379"/>
                <a:gd name="T14" fmla="*/ 140 w 141"/>
                <a:gd name="T15" fmla="*/ 228 h 379"/>
                <a:gd name="T16" fmla="*/ 129 w 141"/>
                <a:gd name="T17" fmla="*/ 295 h 379"/>
                <a:gd name="T18" fmla="*/ 115 w 141"/>
                <a:gd name="T19" fmla="*/ 336 h 379"/>
                <a:gd name="T20" fmla="*/ 105 w 141"/>
                <a:gd name="T21" fmla="*/ 356 h 379"/>
                <a:gd name="T22" fmla="*/ 91 w 141"/>
                <a:gd name="T23" fmla="*/ 371 h 379"/>
                <a:gd name="T24" fmla="*/ 77 w 141"/>
                <a:gd name="T25" fmla="*/ 378 h 379"/>
                <a:gd name="T26" fmla="*/ 71 w 141"/>
                <a:gd name="T27" fmla="*/ 379 h 379"/>
                <a:gd name="T28" fmla="*/ 71 w 141"/>
                <a:gd name="T29" fmla="*/ 348 h 379"/>
                <a:gd name="T30" fmla="*/ 71 w 141"/>
                <a:gd name="T31" fmla="*/ 348 h 379"/>
                <a:gd name="T32" fmla="*/ 83 w 141"/>
                <a:gd name="T33" fmla="*/ 346 h 379"/>
                <a:gd name="T34" fmla="*/ 94 w 141"/>
                <a:gd name="T35" fmla="*/ 336 h 379"/>
                <a:gd name="T36" fmla="*/ 103 w 141"/>
                <a:gd name="T37" fmla="*/ 321 h 379"/>
                <a:gd name="T38" fmla="*/ 119 w 141"/>
                <a:gd name="T39" fmla="*/ 279 h 379"/>
                <a:gd name="T40" fmla="*/ 128 w 141"/>
                <a:gd name="T41" fmla="*/ 222 h 379"/>
                <a:gd name="T42" fmla="*/ 129 w 141"/>
                <a:gd name="T43" fmla="*/ 190 h 379"/>
                <a:gd name="T44" fmla="*/ 125 w 141"/>
                <a:gd name="T45" fmla="*/ 128 h 379"/>
                <a:gd name="T46" fmla="*/ 113 w 141"/>
                <a:gd name="T47" fmla="*/ 77 h 379"/>
                <a:gd name="T48" fmla="*/ 99 w 141"/>
                <a:gd name="T49" fmla="*/ 50 h 379"/>
                <a:gd name="T50" fmla="*/ 88 w 141"/>
                <a:gd name="T51" fmla="*/ 38 h 379"/>
                <a:gd name="T52" fmla="*/ 76 w 141"/>
                <a:gd name="T53" fmla="*/ 31 h 379"/>
                <a:gd name="T54" fmla="*/ 71 w 141"/>
                <a:gd name="T55" fmla="*/ 31 h 379"/>
                <a:gd name="T56" fmla="*/ 71 w 141"/>
                <a:gd name="T57" fmla="*/ 0 h 379"/>
                <a:gd name="T58" fmla="*/ 71 w 141"/>
                <a:gd name="T59" fmla="*/ 379 h 379"/>
                <a:gd name="T60" fmla="*/ 57 w 141"/>
                <a:gd name="T61" fmla="*/ 375 h 379"/>
                <a:gd name="T62" fmla="*/ 44 w 141"/>
                <a:gd name="T63" fmla="*/ 365 h 379"/>
                <a:gd name="T64" fmla="*/ 31 w 141"/>
                <a:gd name="T65" fmla="*/ 347 h 379"/>
                <a:gd name="T66" fmla="*/ 22 w 141"/>
                <a:gd name="T67" fmla="*/ 324 h 379"/>
                <a:gd name="T68" fmla="*/ 7 w 141"/>
                <a:gd name="T69" fmla="*/ 264 h 379"/>
                <a:gd name="T70" fmla="*/ 0 w 141"/>
                <a:gd name="T71" fmla="*/ 190 h 379"/>
                <a:gd name="T72" fmla="*/ 3 w 141"/>
                <a:gd name="T73" fmla="*/ 152 h 379"/>
                <a:gd name="T74" fmla="*/ 12 w 141"/>
                <a:gd name="T75" fmla="*/ 84 h 379"/>
                <a:gd name="T76" fmla="*/ 26 w 141"/>
                <a:gd name="T77" fmla="*/ 44 h 379"/>
                <a:gd name="T78" fmla="*/ 37 w 141"/>
                <a:gd name="T79" fmla="*/ 23 h 379"/>
                <a:gd name="T80" fmla="*/ 50 w 141"/>
                <a:gd name="T81" fmla="*/ 8 h 379"/>
                <a:gd name="T82" fmla="*/ 64 w 141"/>
                <a:gd name="T83" fmla="*/ 2 h 379"/>
                <a:gd name="T84" fmla="*/ 71 w 141"/>
                <a:gd name="T85" fmla="*/ 31 h 379"/>
                <a:gd name="T86" fmla="*/ 65 w 141"/>
                <a:gd name="T87" fmla="*/ 31 h 379"/>
                <a:gd name="T88" fmla="*/ 53 w 141"/>
                <a:gd name="T89" fmla="*/ 38 h 379"/>
                <a:gd name="T90" fmla="*/ 42 w 141"/>
                <a:gd name="T91" fmla="*/ 50 h 379"/>
                <a:gd name="T92" fmla="*/ 29 w 141"/>
                <a:gd name="T93" fmla="*/ 77 h 379"/>
                <a:gd name="T94" fmla="*/ 17 w 141"/>
                <a:gd name="T95" fmla="*/ 128 h 379"/>
                <a:gd name="T96" fmla="*/ 12 w 141"/>
                <a:gd name="T97" fmla="*/ 190 h 379"/>
                <a:gd name="T98" fmla="*/ 14 w 141"/>
                <a:gd name="T99" fmla="*/ 222 h 379"/>
                <a:gd name="T100" fmla="*/ 22 w 141"/>
                <a:gd name="T101" fmla="*/ 279 h 379"/>
                <a:gd name="T102" fmla="*/ 38 w 141"/>
                <a:gd name="T103" fmla="*/ 321 h 379"/>
                <a:gd name="T104" fmla="*/ 48 w 141"/>
                <a:gd name="T105" fmla="*/ 336 h 379"/>
                <a:gd name="T106" fmla="*/ 59 w 141"/>
                <a:gd name="T107" fmla="*/ 346 h 379"/>
                <a:gd name="T108" fmla="*/ 71 w 141"/>
                <a:gd name="T109" fmla="*/ 348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1" h="379">
                  <a:moveTo>
                    <a:pt x="71" y="0"/>
                  </a:moveTo>
                  <a:lnTo>
                    <a:pt x="71" y="0"/>
                  </a:lnTo>
                  <a:lnTo>
                    <a:pt x="77" y="2"/>
                  </a:lnTo>
                  <a:lnTo>
                    <a:pt x="84" y="4"/>
                  </a:lnTo>
                  <a:lnTo>
                    <a:pt x="91" y="8"/>
                  </a:lnTo>
                  <a:lnTo>
                    <a:pt x="98" y="15"/>
                  </a:lnTo>
                  <a:lnTo>
                    <a:pt x="105" y="23"/>
                  </a:lnTo>
                  <a:lnTo>
                    <a:pt x="110" y="33"/>
                  </a:lnTo>
                  <a:lnTo>
                    <a:pt x="115" y="44"/>
                  </a:lnTo>
                  <a:lnTo>
                    <a:pt x="119" y="56"/>
                  </a:lnTo>
                  <a:lnTo>
                    <a:pt x="129" y="84"/>
                  </a:lnTo>
                  <a:lnTo>
                    <a:pt x="136" y="117"/>
                  </a:lnTo>
                  <a:lnTo>
                    <a:pt x="140" y="152"/>
                  </a:lnTo>
                  <a:lnTo>
                    <a:pt x="141" y="190"/>
                  </a:lnTo>
                  <a:lnTo>
                    <a:pt x="141" y="190"/>
                  </a:lnTo>
                  <a:lnTo>
                    <a:pt x="140" y="228"/>
                  </a:lnTo>
                  <a:lnTo>
                    <a:pt x="136" y="264"/>
                  </a:lnTo>
                  <a:lnTo>
                    <a:pt x="129" y="295"/>
                  </a:lnTo>
                  <a:lnTo>
                    <a:pt x="119" y="324"/>
                  </a:lnTo>
                  <a:lnTo>
                    <a:pt x="115" y="336"/>
                  </a:lnTo>
                  <a:lnTo>
                    <a:pt x="110" y="347"/>
                  </a:lnTo>
                  <a:lnTo>
                    <a:pt x="105" y="356"/>
                  </a:lnTo>
                  <a:lnTo>
                    <a:pt x="98" y="365"/>
                  </a:lnTo>
                  <a:lnTo>
                    <a:pt x="91" y="371"/>
                  </a:lnTo>
                  <a:lnTo>
                    <a:pt x="84" y="375"/>
                  </a:lnTo>
                  <a:lnTo>
                    <a:pt x="77" y="378"/>
                  </a:lnTo>
                  <a:lnTo>
                    <a:pt x="71" y="379"/>
                  </a:lnTo>
                  <a:lnTo>
                    <a:pt x="71" y="379"/>
                  </a:lnTo>
                  <a:lnTo>
                    <a:pt x="71" y="348"/>
                  </a:lnTo>
                  <a:lnTo>
                    <a:pt x="71" y="348"/>
                  </a:lnTo>
                  <a:lnTo>
                    <a:pt x="71" y="348"/>
                  </a:lnTo>
                  <a:lnTo>
                    <a:pt x="71" y="348"/>
                  </a:lnTo>
                  <a:lnTo>
                    <a:pt x="76" y="348"/>
                  </a:lnTo>
                  <a:lnTo>
                    <a:pt x="83" y="346"/>
                  </a:lnTo>
                  <a:lnTo>
                    <a:pt x="88" y="342"/>
                  </a:lnTo>
                  <a:lnTo>
                    <a:pt x="94" y="336"/>
                  </a:lnTo>
                  <a:lnTo>
                    <a:pt x="99" y="329"/>
                  </a:lnTo>
                  <a:lnTo>
                    <a:pt x="103" y="321"/>
                  </a:lnTo>
                  <a:lnTo>
                    <a:pt x="113" y="302"/>
                  </a:lnTo>
                  <a:lnTo>
                    <a:pt x="119" y="279"/>
                  </a:lnTo>
                  <a:lnTo>
                    <a:pt x="125" y="252"/>
                  </a:lnTo>
                  <a:lnTo>
                    <a:pt x="128" y="222"/>
                  </a:lnTo>
                  <a:lnTo>
                    <a:pt x="129" y="190"/>
                  </a:lnTo>
                  <a:lnTo>
                    <a:pt x="129" y="190"/>
                  </a:lnTo>
                  <a:lnTo>
                    <a:pt x="128" y="157"/>
                  </a:lnTo>
                  <a:lnTo>
                    <a:pt x="125" y="128"/>
                  </a:lnTo>
                  <a:lnTo>
                    <a:pt x="119" y="102"/>
                  </a:lnTo>
                  <a:lnTo>
                    <a:pt x="113" y="77"/>
                  </a:lnTo>
                  <a:lnTo>
                    <a:pt x="103" y="59"/>
                  </a:lnTo>
                  <a:lnTo>
                    <a:pt x="99" y="50"/>
                  </a:lnTo>
                  <a:lnTo>
                    <a:pt x="94" y="44"/>
                  </a:lnTo>
                  <a:lnTo>
                    <a:pt x="88" y="38"/>
                  </a:lnTo>
                  <a:lnTo>
                    <a:pt x="83" y="34"/>
                  </a:lnTo>
                  <a:lnTo>
                    <a:pt x="76" y="31"/>
                  </a:lnTo>
                  <a:lnTo>
                    <a:pt x="71" y="31"/>
                  </a:lnTo>
                  <a:lnTo>
                    <a:pt x="71" y="31"/>
                  </a:lnTo>
                  <a:lnTo>
                    <a:pt x="71" y="0"/>
                  </a:lnTo>
                  <a:lnTo>
                    <a:pt x="71" y="0"/>
                  </a:lnTo>
                  <a:close/>
                  <a:moveTo>
                    <a:pt x="71" y="379"/>
                  </a:moveTo>
                  <a:lnTo>
                    <a:pt x="71" y="379"/>
                  </a:lnTo>
                  <a:lnTo>
                    <a:pt x="64" y="378"/>
                  </a:lnTo>
                  <a:lnTo>
                    <a:pt x="57" y="375"/>
                  </a:lnTo>
                  <a:lnTo>
                    <a:pt x="50" y="371"/>
                  </a:lnTo>
                  <a:lnTo>
                    <a:pt x="44" y="365"/>
                  </a:lnTo>
                  <a:lnTo>
                    <a:pt x="37" y="356"/>
                  </a:lnTo>
                  <a:lnTo>
                    <a:pt x="31" y="347"/>
                  </a:lnTo>
                  <a:lnTo>
                    <a:pt x="26" y="336"/>
                  </a:lnTo>
                  <a:lnTo>
                    <a:pt x="22" y="324"/>
                  </a:lnTo>
                  <a:lnTo>
                    <a:pt x="12" y="295"/>
                  </a:lnTo>
                  <a:lnTo>
                    <a:pt x="7" y="264"/>
                  </a:lnTo>
                  <a:lnTo>
                    <a:pt x="3" y="228"/>
                  </a:lnTo>
                  <a:lnTo>
                    <a:pt x="0" y="190"/>
                  </a:lnTo>
                  <a:lnTo>
                    <a:pt x="0" y="190"/>
                  </a:lnTo>
                  <a:lnTo>
                    <a:pt x="3" y="152"/>
                  </a:lnTo>
                  <a:lnTo>
                    <a:pt x="7" y="117"/>
                  </a:lnTo>
                  <a:lnTo>
                    <a:pt x="12" y="84"/>
                  </a:lnTo>
                  <a:lnTo>
                    <a:pt x="22" y="56"/>
                  </a:lnTo>
                  <a:lnTo>
                    <a:pt x="26" y="44"/>
                  </a:lnTo>
                  <a:lnTo>
                    <a:pt x="31" y="33"/>
                  </a:lnTo>
                  <a:lnTo>
                    <a:pt x="37" y="23"/>
                  </a:lnTo>
                  <a:lnTo>
                    <a:pt x="44" y="15"/>
                  </a:lnTo>
                  <a:lnTo>
                    <a:pt x="50" y="8"/>
                  </a:lnTo>
                  <a:lnTo>
                    <a:pt x="57" y="4"/>
                  </a:lnTo>
                  <a:lnTo>
                    <a:pt x="64" y="2"/>
                  </a:lnTo>
                  <a:lnTo>
                    <a:pt x="71" y="0"/>
                  </a:lnTo>
                  <a:lnTo>
                    <a:pt x="71" y="31"/>
                  </a:lnTo>
                  <a:lnTo>
                    <a:pt x="71" y="31"/>
                  </a:lnTo>
                  <a:lnTo>
                    <a:pt x="65" y="31"/>
                  </a:lnTo>
                  <a:lnTo>
                    <a:pt x="59" y="34"/>
                  </a:lnTo>
                  <a:lnTo>
                    <a:pt x="53" y="38"/>
                  </a:lnTo>
                  <a:lnTo>
                    <a:pt x="48" y="44"/>
                  </a:lnTo>
                  <a:lnTo>
                    <a:pt x="42" y="50"/>
                  </a:lnTo>
                  <a:lnTo>
                    <a:pt x="38" y="59"/>
                  </a:lnTo>
                  <a:lnTo>
                    <a:pt x="29" y="77"/>
                  </a:lnTo>
                  <a:lnTo>
                    <a:pt x="22" y="102"/>
                  </a:lnTo>
                  <a:lnTo>
                    <a:pt x="17" y="128"/>
                  </a:lnTo>
                  <a:lnTo>
                    <a:pt x="14" y="157"/>
                  </a:lnTo>
                  <a:lnTo>
                    <a:pt x="12" y="190"/>
                  </a:lnTo>
                  <a:lnTo>
                    <a:pt x="12" y="190"/>
                  </a:lnTo>
                  <a:lnTo>
                    <a:pt x="14" y="222"/>
                  </a:lnTo>
                  <a:lnTo>
                    <a:pt x="17" y="252"/>
                  </a:lnTo>
                  <a:lnTo>
                    <a:pt x="22" y="279"/>
                  </a:lnTo>
                  <a:lnTo>
                    <a:pt x="29" y="302"/>
                  </a:lnTo>
                  <a:lnTo>
                    <a:pt x="38" y="321"/>
                  </a:lnTo>
                  <a:lnTo>
                    <a:pt x="42" y="329"/>
                  </a:lnTo>
                  <a:lnTo>
                    <a:pt x="48" y="336"/>
                  </a:lnTo>
                  <a:lnTo>
                    <a:pt x="53" y="342"/>
                  </a:lnTo>
                  <a:lnTo>
                    <a:pt x="59" y="346"/>
                  </a:lnTo>
                  <a:lnTo>
                    <a:pt x="65" y="348"/>
                  </a:lnTo>
                  <a:lnTo>
                    <a:pt x="71" y="348"/>
                  </a:lnTo>
                  <a:lnTo>
                    <a:pt x="71" y="3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122"/>
            <p:cNvSpPr>
              <a:spLocks noEditPoints="1"/>
            </p:cNvSpPr>
            <p:nvPr/>
          </p:nvSpPr>
          <p:spPr bwMode="auto">
            <a:xfrm>
              <a:off x="2111376" y="1905000"/>
              <a:ext cx="601663" cy="220663"/>
            </a:xfrm>
            <a:custGeom>
              <a:avLst/>
              <a:gdLst>
                <a:gd name="T0" fmla="*/ 190 w 379"/>
                <a:gd name="T1" fmla="*/ 0 h 139"/>
                <a:gd name="T2" fmla="*/ 228 w 379"/>
                <a:gd name="T3" fmla="*/ 1 h 139"/>
                <a:gd name="T4" fmla="*/ 295 w 379"/>
                <a:gd name="T5" fmla="*/ 11 h 139"/>
                <a:gd name="T6" fmla="*/ 336 w 379"/>
                <a:gd name="T7" fmla="*/ 24 h 139"/>
                <a:gd name="T8" fmla="*/ 356 w 379"/>
                <a:gd name="T9" fmla="*/ 35 h 139"/>
                <a:gd name="T10" fmla="*/ 371 w 379"/>
                <a:gd name="T11" fmla="*/ 49 h 139"/>
                <a:gd name="T12" fmla="*/ 378 w 379"/>
                <a:gd name="T13" fmla="*/ 62 h 139"/>
                <a:gd name="T14" fmla="*/ 379 w 379"/>
                <a:gd name="T15" fmla="*/ 69 h 139"/>
                <a:gd name="T16" fmla="*/ 375 w 379"/>
                <a:gd name="T17" fmla="*/ 82 h 139"/>
                <a:gd name="T18" fmla="*/ 364 w 379"/>
                <a:gd name="T19" fmla="*/ 96 h 139"/>
                <a:gd name="T20" fmla="*/ 347 w 379"/>
                <a:gd name="T21" fmla="*/ 108 h 139"/>
                <a:gd name="T22" fmla="*/ 324 w 379"/>
                <a:gd name="T23" fmla="*/ 119 h 139"/>
                <a:gd name="T24" fmla="*/ 264 w 379"/>
                <a:gd name="T25" fmla="*/ 134 h 139"/>
                <a:gd name="T26" fmla="*/ 190 w 379"/>
                <a:gd name="T27" fmla="*/ 139 h 139"/>
                <a:gd name="T28" fmla="*/ 190 w 379"/>
                <a:gd name="T29" fmla="*/ 127 h 139"/>
                <a:gd name="T30" fmla="*/ 190 w 379"/>
                <a:gd name="T31" fmla="*/ 127 h 139"/>
                <a:gd name="T32" fmla="*/ 252 w 379"/>
                <a:gd name="T33" fmla="*/ 123 h 139"/>
                <a:gd name="T34" fmla="*/ 302 w 379"/>
                <a:gd name="T35" fmla="*/ 111 h 139"/>
                <a:gd name="T36" fmla="*/ 329 w 379"/>
                <a:gd name="T37" fmla="*/ 97 h 139"/>
                <a:gd name="T38" fmla="*/ 341 w 379"/>
                <a:gd name="T39" fmla="*/ 86 h 139"/>
                <a:gd name="T40" fmla="*/ 348 w 379"/>
                <a:gd name="T41" fmla="*/ 74 h 139"/>
                <a:gd name="T42" fmla="*/ 348 w 379"/>
                <a:gd name="T43" fmla="*/ 69 h 139"/>
                <a:gd name="T44" fmla="*/ 348 w 379"/>
                <a:gd name="T45" fmla="*/ 63 h 139"/>
                <a:gd name="T46" fmla="*/ 341 w 379"/>
                <a:gd name="T47" fmla="*/ 51 h 139"/>
                <a:gd name="T48" fmla="*/ 329 w 379"/>
                <a:gd name="T49" fmla="*/ 40 h 139"/>
                <a:gd name="T50" fmla="*/ 302 w 379"/>
                <a:gd name="T51" fmla="*/ 28 h 139"/>
                <a:gd name="T52" fmla="*/ 252 w 379"/>
                <a:gd name="T53" fmla="*/ 15 h 139"/>
                <a:gd name="T54" fmla="*/ 190 w 379"/>
                <a:gd name="T55" fmla="*/ 11 h 139"/>
                <a:gd name="T56" fmla="*/ 190 w 379"/>
                <a:gd name="T57" fmla="*/ 0 h 139"/>
                <a:gd name="T58" fmla="*/ 0 w 379"/>
                <a:gd name="T59" fmla="*/ 69 h 139"/>
                <a:gd name="T60" fmla="*/ 4 w 379"/>
                <a:gd name="T61" fmla="*/ 55 h 139"/>
                <a:gd name="T62" fmla="*/ 15 w 379"/>
                <a:gd name="T63" fmla="*/ 42 h 139"/>
                <a:gd name="T64" fmla="*/ 33 w 379"/>
                <a:gd name="T65" fmla="*/ 30 h 139"/>
                <a:gd name="T66" fmla="*/ 56 w 379"/>
                <a:gd name="T67" fmla="*/ 20 h 139"/>
                <a:gd name="T68" fmla="*/ 117 w 379"/>
                <a:gd name="T69" fmla="*/ 5 h 139"/>
                <a:gd name="T70" fmla="*/ 190 w 379"/>
                <a:gd name="T71" fmla="*/ 0 h 139"/>
                <a:gd name="T72" fmla="*/ 190 w 379"/>
                <a:gd name="T73" fmla="*/ 11 h 139"/>
                <a:gd name="T74" fmla="*/ 127 w 379"/>
                <a:gd name="T75" fmla="*/ 15 h 139"/>
                <a:gd name="T76" fmla="*/ 77 w 379"/>
                <a:gd name="T77" fmla="*/ 28 h 139"/>
                <a:gd name="T78" fmla="*/ 50 w 379"/>
                <a:gd name="T79" fmla="*/ 40 h 139"/>
                <a:gd name="T80" fmla="*/ 38 w 379"/>
                <a:gd name="T81" fmla="*/ 51 h 139"/>
                <a:gd name="T82" fmla="*/ 31 w 379"/>
                <a:gd name="T83" fmla="*/ 63 h 139"/>
                <a:gd name="T84" fmla="*/ 31 w 379"/>
                <a:gd name="T85" fmla="*/ 69 h 139"/>
                <a:gd name="T86" fmla="*/ 34 w 379"/>
                <a:gd name="T87" fmla="*/ 81 h 139"/>
                <a:gd name="T88" fmla="*/ 43 w 379"/>
                <a:gd name="T89" fmla="*/ 92 h 139"/>
                <a:gd name="T90" fmla="*/ 58 w 379"/>
                <a:gd name="T91" fmla="*/ 101 h 139"/>
                <a:gd name="T92" fmla="*/ 102 w 379"/>
                <a:gd name="T93" fmla="*/ 118 h 139"/>
                <a:gd name="T94" fmla="*/ 157 w 379"/>
                <a:gd name="T95" fmla="*/ 126 h 139"/>
                <a:gd name="T96" fmla="*/ 190 w 379"/>
                <a:gd name="T97" fmla="*/ 139 h 139"/>
                <a:gd name="T98" fmla="*/ 152 w 379"/>
                <a:gd name="T99" fmla="*/ 138 h 139"/>
                <a:gd name="T100" fmla="*/ 84 w 379"/>
                <a:gd name="T101" fmla="*/ 127 h 139"/>
                <a:gd name="T102" fmla="*/ 43 w 379"/>
                <a:gd name="T103" fmla="*/ 114 h 139"/>
                <a:gd name="T104" fmla="*/ 23 w 379"/>
                <a:gd name="T105" fmla="*/ 103 h 139"/>
                <a:gd name="T106" fmla="*/ 8 w 379"/>
                <a:gd name="T107" fmla="*/ 89 h 139"/>
                <a:gd name="T108" fmla="*/ 1 w 379"/>
                <a:gd name="T109" fmla="*/ 76 h 139"/>
                <a:gd name="T110" fmla="*/ 0 w 379"/>
                <a:gd name="T111" fmla="*/ 6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9" h="139">
                  <a:moveTo>
                    <a:pt x="190" y="0"/>
                  </a:moveTo>
                  <a:lnTo>
                    <a:pt x="190" y="0"/>
                  </a:lnTo>
                  <a:lnTo>
                    <a:pt x="190" y="0"/>
                  </a:lnTo>
                  <a:lnTo>
                    <a:pt x="228" y="1"/>
                  </a:lnTo>
                  <a:lnTo>
                    <a:pt x="264" y="5"/>
                  </a:lnTo>
                  <a:lnTo>
                    <a:pt x="295" y="11"/>
                  </a:lnTo>
                  <a:lnTo>
                    <a:pt x="324" y="20"/>
                  </a:lnTo>
                  <a:lnTo>
                    <a:pt x="336" y="24"/>
                  </a:lnTo>
                  <a:lnTo>
                    <a:pt x="347" y="30"/>
                  </a:lnTo>
                  <a:lnTo>
                    <a:pt x="356" y="35"/>
                  </a:lnTo>
                  <a:lnTo>
                    <a:pt x="364" y="42"/>
                  </a:lnTo>
                  <a:lnTo>
                    <a:pt x="371" y="49"/>
                  </a:lnTo>
                  <a:lnTo>
                    <a:pt x="375" y="55"/>
                  </a:lnTo>
                  <a:lnTo>
                    <a:pt x="378" y="62"/>
                  </a:lnTo>
                  <a:lnTo>
                    <a:pt x="379" y="69"/>
                  </a:lnTo>
                  <a:lnTo>
                    <a:pt x="379" y="69"/>
                  </a:lnTo>
                  <a:lnTo>
                    <a:pt x="378" y="76"/>
                  </a:lnTo>
                  <a:lnTo>
                    <a:pt x="375" y="82"/>
                  </a:lnTo>
                  <a:lnTo>
                    <a:pt x="371" y="89"/>
                  </a:lnTo>
                  <a:lnTo>
                    <a:pt x="364" y="96"/>
                  </a:lnTo>
                  <a:lnTo>
                    <a:pt x="356" y="103"/>
                  </a:lnTo>
                  <a:lnTo>
                    <a:pt x="347" y="108"/>
                  </a:lnTo>
                  <a:lnTo>
                    <a:pt x="336" y="114"/>
                  </a:lnTo>
                  <a:lnTo>
                    <a:pt x="324" y="119"/>
                  </a:lnTo>
                  <a:lnTo>
                    <a:pt x="295" y="127"/>
                  </a:lnTo>
                  <a:lnTo>
                    <a:pt x="264" y="134"/>
                  </a:lnTo>
                  <a:lnTo>
                    <a:pt x="228" y="138"/>
                  </a:lnTo>
                  <a:lnTo>
                    <a:pt x="190" y="139"/>
                  </a:lnTo>
                  <a:lnTo>
                    <a:pt x="190" y="139"/>
                  </a:lnTo>
                  <a:lnTo>
                    <a:pt x="190" y="127"/>
                  </a:lnTo>
                  <a:lnTo>
                    <a:pt x="190" y="127"/>
                  </a:lnTo>
                  <a:lnTo>
                    <a:pt x="190" y="127"/>
                  </a:lnTo>
                  <a:lnTo>
                    <a:pt x="222" y="126"/>
                  </a:lnTo>
                  <a:lnTo>
                    <a:pt x="252" y="123"/>
                  </a:lnTo>
                  <a:lnTo>
                    <a:pt x="279" y="118"/>
                  </a:lnTo>
                  <a:lnTo>
                    <a:pt x="302" y="111"/>
                  </a:lnTo>
                  <a:lnTo>
                    <a:pt x="321" y="101"/>
                  </a:lnTo>
                  <a:lnTo>
                    <a:pt x="329" y="97"/>
                  </a:lnTo>
                  <a:lnTo>
                    <a:pt x="336" y="92"/>
                  </a:lnTo>
                  <a:lnTo>
                    <a:pt x="341" y="86"/>
                  </a:lnTo>
                  <a:lnTo>
                    <a:pt x="345" y="81"/>
                  </a:lnTo>
                  <a:lnTo>
                    <a:pt x="348" y="74"/>
                  </a:lnTo>
                  <a:lnTo>
                    <a:pt x="348" y="69"/>
                  </a:lnTo>
                  <a:lnTo>
                    <a:pt x="348" y="69"/>
                  </a:lnTo>
                  <a:lnTo>
                    <a:pt x="348" y="69"/>
                  </a:lnTo>
                  <a:lnTo>
                    <a:pt x="348" y="63"/>
                  </a:lnTo>
                  <a:lnTo>
                    <a:pt x="345" y="57"/>
                  </a:lnTo>
                  <a:lnTo>
                    <a:pt x="341" y="51"/>
                  </a:lnTo>
                  <a:lnTo>
                    <a:pt x="336" y="46"/>
                  </a:lnTo>
                  <a:lnTo>
                    <a:pt x="329" y="40"/>
                  </a:lnTo>
                  <a:lnTo>
                    <a:pt x="321" y="36"/>
                  </a:lnTo>
                  <a:lnTo>
                    <a:pt x="302" y="28"/>
                  </a:lnTo>
                  <a:lnTo>
                    <a:pt x="279" y="20"/>
                  </a:lnTo>
                  <a:lnTo>
                    <a:pt x="252" y="15"/>
                  </a:lnTo>
                  <a:lnTo>
                    <a:pt x="222" y="12"/>
                  </a:lnTo>
                  <a:lnTo>
                    <a:pt x="190" y="11"/>
                  </a:lnTo>
                  <a:lnTo>
                    <a:pt x="190" y="11"/>
                  </a:lnTo>
                  <a:lnTo>
                    <a:pt x="190" y="0"/>
                  </a:lnTo>
                  <a:close/>
                  <a:moveTo>
                    <a:pt x="0" y="69"/>
                  </a:moveTo>
                  <a:lnTo>
                    <a:pt x="0" y="69"/>
                  </a:lnTo>
                  <a:lnTo>
                    <a:pt x="1" y="62"/>
                  </a:lnTo>
                  <a:lnTo>
                    <a:pt x="4" y="55"/>
                  </a:lnTo>
                  <a:lnTo>
                    <a:pt x="8" y="49"/>
                  </a:lnTo>
                  <a:lnTo>
                    <a:pt x="15" y="42"/>
                  </a:lnTo>
                  <a:lnTo>
                    <a:pt x="23" y="36"/>
                  </a:lnTo>
                  <a:lnTo>
                    <a:pt x="33" y="30"/>
                  </a:lnTo>
                  <a:lnTo>
                    <a:pt x="43" y="24"/>
                  </a:lnTo>
                  <a:lnTo>
                    <a:pt x="56" y="20"/>
                  </a:lnTo>
                  <a:lnTo>
                    <a:pt x="84" y="11"/>
                  </a:lnTo>
                  <a:lnTo>
                    <a:pt x="117" y="5"/>
                  </a:lnTo>
                  <a:lnTo>
                    <a:pt x="152" y="1"/>
                  </a:lnTo>
                  <a:lnTo>
                    <a:pt x="190" y="0"/>
                  </a:lnTo>
                  <a:lnTo>
                    <a:pt x="190" y="11"/>
                  </a:lnTo>
                  <a:lnTo>
                    <a:pt x="190" y="11"/>
                  </a:lnTo>
                  <a:lnTo>
                    <a:pt x="157" y="12"/>
                  </a:lnTo>
                  <a:lnTo>
                    <a:pt x="127" y="15"/>
                  </a:lnTo>
                  <a:lnTo>
                    <a:pt x="102" y="20"/>
                  </a:lnTo>
                  <a:lnTo>
                    <a:pt x="77" y="28"/>
                  </a:lnTo>
                  <a:lnTo>
                    <a:pt x="58" y="36"/>
                  </a:lnTo>
                  <a:lnTo>
                    <a:pt x="50" y="40"/>
                  </a:lnTo>
                  <a:lnTo>
                    <a:pt x="43" y="46"/>
                  </a:lnTo>
                  <a:lnTo>
                    <a:pt x="38" y="51"/>
                  </a:lnTo>
                  <a:lnTo>
                    <a:pt x="34" y="57"/>
                  </a:lnTo>
                  <a:lnTo>
                    <a:pt x="31" y="63"/>
                  </a:lnTo>
                  <a:lnTo>
                    <a:pt x="31" y="69"/>
                  </a:lnTo>
                  <a:lnTo>
                    <a:pt x="31" y="69"/>
                  </a:lnTo>
                  <a:lnTo>
                    <a:pt x="31" y="74"/>
                  </a:lnTo>
                  <a:lnTo>
                    <a:pt x="34" y="81"/>
                  </a:lnTo>
                  <a:lnTo>
                    <a:pt x="38" y="86"/>
                  </a:lnTo>
                  <a:lnTo>
                    <a:pt x="43" y="92"/>
                  </a:lnTo>
                  <a:lnTo>
                    <a:pt x="50" y="97"/>
                  </a:lnTo>
                  <a:lnTo>
                    <a:pt x="58" y="101"/>
                  </a:lnTo>
                  <a:lnTo>
                    <a:pt x="77" y="111"/>
                  </a:lnTo>
                  <a:lnTo>
                    <a:pt x="102" y="118"/>
                  </a:lnTo>
                  <a:lnTo>
                    <a:pt x="127" y="123"/>
                  </a:lnTo>
                  <a:lnTo>
                    <a:pt x="157" y="126"/>
                  </a:lnTo>
                  <a:lnTo>
                    <a:pt x="190" y="127"/>
                  </a:lnTo>
                  <a:lnTo>
                    <a:pt x="190" y="139"/>
                  </a:lnTo>
                  <a:lnTo>
                    <a:pt x="190" y="139"/>
                  </a:lnTo>
                  <a:lnTo>
                    <a:pt x="152" y="138"/>
                  </a:lnTo>
                  <a:lnTo>
                    <a:pt x="117" y="134"/>
                  </a:lnTo>
                  <a:lnTo>
                    <a:pt x="84" y="127"/>
                  </a:lnTo>
                  <a:lnTo>
                    <a:pt x="56" y="119"/>
                  </a:lnTo>
                  <a:lnTo>
                    <a:pt x="43" y="114"/>
                  </a:lnTo>
                  <a:lnTo>
                    <a:pt x="33" y="108"/>
                  </a:lnTo>
                  <a:lnTo>
                    <a:pt x="23" y="103"/>
                  </a:lnTo>
                  <a:lnTo>
                    <a:pt x="15" y="96"/>
                  </a:lnTo>
                  <a:lnTo>
                    <a:pt x="8" y="89"/>
                  </a:lnTo>
                  <a:lnTo>
                    <a:pt x="4" y="82"/>
                  </a:lnTo>
                  <a:lnTo>
                    <a:pt x="1" y="76"/>
                  </a:lnTo>
                  <a:lnTo>
                    <a:pt x="0" y="69"/>
                  </a:lnTo>
                  <a:lnTo>
                    <a:pt x="0"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123"/>
            <p:cNvSpPr>
              <a:spLocks noEditPoints="1"/>
            </p:cNvSpPr>
            <p:nvPr/>
          </p:nvSpPr>
          <p:spPr bwMode="auto">
            <a:xfrm>
              <a:off x="2187576" y="1789113"/>
              <a:ext cx="450850" cy="452438"/>
            </a:xfrm>
            <a:custGeom>
              <a:avLst/>
              <a:gdLst>
                <a:gd name="T0" fmla="*/ 142 w 284"/>
                <a:gd name="T1" fmla="*/ 50 h 285"/>
                <a:gd name="T2" fmla="*/ 190 w 284"/>
                <a:gd name="T3" fmla="*/ 93 h 285"/>
                <a:gd name="T4" fmla="*/ 218 w 284"/>
                <a:gd name="T5" fmla="*/ 120 h 285"/>
                <a:gd name="T6" fmla="*/ 258 w 284"/>
                <a:gd name="T7" fmla="*/ 176 h 285"/>
                <a:gd name="T8" fmla="*/ 277 w 284"/>
                <a:gd name="T9" fmla="*/ 214 h 285"/>
                <a:gd name="T10" fmla="*/ 283 w 284"/>
                <a:gd name="T11" fmla="*/ 237 h 285"/>
                <a:gd name="T12" fmla="*/ 284 w 284"/>
                <a:gd name="T13" fmla="*/ 256 h 285"/>
                <a:gd name="T14" fmla="*/ 280 w 284"/>
                <a:gd name="T15" fmla="*/ 271 h 285"/>
                <a:gd name="T16" fmla="*/ 276 w 284"/>
                <a:gd name="T17" fmla="*/ 276 h 285"/>
                <a:gd name="T18" fmla="*/ 266 w 284"/>
                <a:gd name="T19" fmla="*/ 283 h 285"/>
                <a:gd name="T20" fmla="*/ 254 w 284"/>
                <a:gd name="T21" fmla="*/ 285 h 285"/>
                <a:gd name="T22" fmla="*/ 223 w 284"/>
                <a:gd name="T23" fmla="*/ 280 h 285"/>
                <a:gd name="T24" fmla="*/ 184 w 284"/>
                <a:gd name="T25" fmla="*/ 262 h 285"/>
                <a:gd name="T26" fmla="*/ 142 w 284"/>
                <a:gd name="T27" fmla="*/ 235 h 285"/>
                <a:gd name="T28" fmla="*/ 142 w 284"/>
                <a:gd name="T29" fmla="*/ 219 h 285"/>
                <a:gd name="T30" fmla="*/ 177 w 284"/>
                <a:gd name="T31" fmla="*/ 243 h 285"/>
                <a:gd name="T32" fmla="*/ 209 w 284"/>
                <a:gd name="T33" fmla="*/ 257 h 285"/>
                <a:gd name="T34" fmla="*/ 235 w 284"/>
                <a:gd name="T35" fmla="*/ 261 h 285"/>
                <a:gd name="T36" fmla="*/ 246 w 284"/>
                <a:gd name="T37" fmla="*/ 260 h 285"/>
                <a:gd name="T38" fmla="*/ 254 w 284"/>
                <a:gd name="T39" fmla="*/ 254 h 285"/>
                <a:gd name="T40" fmla="*/ 254 w 284"/>
                <a:gd name="T41" fmla="*/ 254 h 285"/>
                <a:gd name="T42" fmla="*/ 260 w 284"/>
                <a:gd name="T43" fmla="*/ 243 h 285"/>
                <a:gd name="T44" fmla="*/ 261 w 284"/>
                <a:gd name="T45" fmla="*/ 230 h 285"/>
                <a:gd name="T46" fmla="*/ 258 w 284"/>
                <a:gd name="T47" fmla="*/ 212 h 285"/>
                <a:gd name="T48" fmla="*/ 239 w 284"/>
                <a:gd name="T49" fmla="*/ 170 h 285"/>
                <a:gd name="T50" fmla="*/ 205 w 284"/>
                <a:gd name="T51" fmla="*/ 124 h 285"/>
                <a:gd name="T52" fmla="*/ 184 w 284"/>
                <a:gd name="T53" fmla="*/ 101 h 285"/>
                <a:gd name="T54" fmla="*/ 142 w 284"/>
                <a:gd name="T55" fmla="*/ 65 h 285"/>
                <a:gd name="T56" fmla="*/ 8 w 284"/>
                <a:gd name="T57" fmla="*/ 8 h 285"/>
                <a:gd name="T58" fmla="*/ 12 w 284"/>
                <a:gd name="T59" fmla="*/ 5 h 285"/>
                <a:gd name="T60" fmla="*/ 23 w 284"/>
                <a:gd name="T61" fmla="*/ 0 h 285"/>
                <a:gd name="T62" fmla="*/ 44 w 284"/>
                <a:gd name="T63" fmla="*/ 0 h 285"/>
                <a:gd name="T64" fmla="*/ 79 w 284"/>
                <a:gd name="T65" fmla="*/ 11 h 285"/>
                <a:gd name="T66" fmla="*/ 120 w 284"/>
                <a:gd name="T67" fmla="*/ 34 h 285"/>
                <a:gd name="T68" fmla="*/ 142 w 284"/>
                <a:gd name="T69" fmla="*/ 65 h 285"/>
                <a:gd name="T70" fmla="*/ 124 w 284"/>
                <a:gd name="T71" fmla="*/ 51 h 285"/>
                <a:gd name="T72" fmla="*/ 89 w 284"/>
                <a:gd name="T73" fmla="*/ 32 h 285"/>
                <a:gd name="T74" fmla="*/ 60 w 284"/>
                <a:gd name="T75" fmla="*/ 23 h 285"/>
                <a:gd name="T76" fmla="*/ 43 w 284"/>
                <a:gd name="T77" fmla="*/ 23 h 285"/>
                <a:gd name="T78" fmla="*/ 33 w 284"/>
                <a:gd name="T79" fmla="*/ 27 h 285"/>
                <a:gd name="T80" fmla="*/ 29 w 284"/>
                <a:gd name="T81" fmla="*/ 29 h 285"/>
                <a:gd name="T82" fmla="*/ 24 w 284"/>
                <a:gd name="T83" fmla="*/ 40 h 285"/>
                <a:gd name="T84" fmla="*/ 23 w 284"/>
                <a:gd name="T85" fmla="*/ 55 h 285"/>
                <a:gd name="T86" fmla="*/ 25 w 284"/>
                <a:gd name="T87" fmla="*/ 71 h 285"/>
                <a:gd name="T88" fmla="*/ 44 w 284"/>
                <a:gd name="T89" fmla="*/ 113 h 285"/>
                <a:gd name="T90" fmla="*/ 78 w 284"/>
                <a:gd name="T91" fmla="*/ 159 h 285"/>
                <a:gd name="T92" fmla="*/ 100 w 284"/>
                <a:gd name="T93" fmla="*/ 184 h 285"/>
                <a:gd name="T94" fmla="*/ 142 w 284"/>
                <a:gd name="T95" fmla="*/ 219 h 285"/>
                <a:gd name="T96" fmla="*/ 142 w 284"/>
                <a:gd name="T97" fmla="*/ 235 h 285"/>
                <a:gd name="T98" fmla="*/ 93 w 284"/>
                <a:gd name="T99" fmla="*/ 192 h 285"/>
                <a:gd name="T100" fmla="*/ 66 w 284"/>
                <a:gd name="T101" fmla="*/ 164 h 285"/>
                <a:gd name="T102" fmla="*/ 25 w 284"/>
                <a:gd name="T103" fmla="*/ 108 h 285"/>
                <a:gd name="T104" fmla="*/ 6 w 284"/>
                <a:gd name="T105" fmla="*/ 70 h 285"/>
                <a:gd name="T106" fmla="*/ 1 w 284"/>
                <a:gd name="T107" fmla="*/ 47 h 285"/>
                <a:gd name="T108" fmla="*/ 0 w 284"/>
                <a:gd name="T109" fmla="*/ 28 h 285"/>
                <a:gd name="T110" fmla="*/ 4 w 284"/>
                <a:gd name="T111" fmla="*/ 13 h 285"/>
                <a:gd name="T112" fmla="*/ 8 w 284"/>
                <a:gd name="T113" fmla="*/ 8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84" h="285">
                  <a:moveTo>
                    <a:pt x="142" y="50"/>
                  </a:moveTo>
                  <a:lnTo>
                    <a:pt x="142" y="50"/>
                  </a:lnTo>
                  <a:lnTo>
                    <a:pt x="166" y="70"/>
                  </a:lnTo>
                  <a:lnTo>
                    <a:pt x="190" y="93"/>
                  </a:lnTo>
                  <a:lnTo>
                    <a:pt x="190" y="93"/>
                  </a:lnTo>
                  <a:lnTo>
                    <a:pt x="218" y="120"/>
                  </a:lnTo>
                  <a:lnTo>
                    <a:pt x="239" y="149"/>
                  </a:lnTo>
                  <a:lnTo>
                    <a:pt x="258" y="176"/>
                  </a:lnTo>
                  <a:lnTo>
                    <a:pt x="272" y="201"/>
                  </a:lnTo>
                  <a:lnTo>
                    <a:pt x="277" y="214"/>
                  </a:lnTo>
                  <a:lnTo>
                    <a:pt x="280" y="226"/>
                  </a:lnTo>
                  <a:lnTo>
                    <a:pt x="283" y="237"/>
                  </a:lnTo>
                  <a:lnTo>
                    <a:pt x="284" y="246"/>
                  </a:lnTo>
                  <a:lnTo>
                    <a:pt x="284" y="256"/>
                  </a:lnTo>
                  <a:lnTo>
                    <a:pt x="283" y="264"/>
                  </a:lnTo>
                  <a:lnTo>
                    <a:pt x="280" y="271"/>
                  </a:lnTo>
                  <a:lnTo>
                    <a:pt x="276" y="276"/>
                  </a:lnTo>
                  <a:lnTo>
                    <a:pt x="276" y="276"/>
                  </a:lnTo>
                  <a:lnTo>
                    <a:pt x="272" y="280"/>
                  </a:lnTo>
                  <a:lnTo>
                    <a:pt x="266" y="283"/>
                  </a:lnTo>
                  <a:lnTo>
                    <a:pt x="261" y="284"/>
                  </a:lnTo>
                  <a:lnTo>
                    <a:pt x="254" y="285"/>
                  </a:lnTo>
                  <a:lnTo>
                    <a:pt x="239" y="284"/>
                  </a:lnTo>
                  <a:lnTo>
                    <a:pt x="223" y="280"/>
                  </a:lnTo>
                  <a:lnTo>
                    <a:pt x="204" y="273"/>
                  </a:lnTo>
                  <a:lnTo>
                    <a:pt x="184" y="262"/>
                  </a:lnTo>
                  <a:lnTo>
                    <a:pt x="163" y="250"/>
                  </a:lnTo>
                  <a:lnTo>
                    <a:pt x="142" y="235"/>
                  </a:lnTo>
                  <a:lnTo>
                    <a:pt x="142" y="219"/>
                  </a:lnTo>
                  <a:lnTo>
                    <a:pt x="142" y="219"/>
                  </a:lnTo>
                  <a:lnTo>
                    <a:pt x="159" y="233"/>
                  </a:lnTo>
                  <a:lnTo>
                    <a:pt x="177" y="243"/>
                  </a:lnTo>
                  <a:lnTo>
                    <a:pt x="195" y="252"/>
                  </a:lnTo>
                  <a:lnTo>
                    <a:pt x="209" y="257"/>
                  </a:lnTo>
                  <a:lnTo>
                    <a:pt x="223" y="261"/>
                  </a:lnTo>
                  <a:lnTo>
                    <a:pt x="235" y="261"/>
                  </a:lnTo>
                  <a:lnTo>
                    <a:pt x="241" y="261"/>
                  </a:lnTo>
                  <a:lnTo>
                    <a:pt x="246" y="260"/>
                  </a:lnTo>
                  <a:lnTo>
                    <a:pt x="250" y="257"/>
                  </a:lnTo>
                  <a:lnTo>
                    <a:pt x="254" y="254"/>
                  </a:lnTo>
                  <a:lnTo>
                    <a:pt x="254" y="254"/>
                  </a:lnTo>
                  <a:lnTo>
                    <a:pt x="254" y="254"/>
                  </a:lnTo>
                  <a:lnTo>
                    <a:pt x="258" y="249"/>
                  </a:lnTo>
                  <a:lnTo>
                    <a:pt x="260" y="243"/>
                  </a:lnTo>
                  <a:lnTo>
                    <a:pt x="261" y="237"/>
                  </a:lnTo>
                  <a:lnTo>
                    <a:pt x="261" y="230"/>
                  </a:lnTo>
                  <a:lnTo>
                    <a:pt x="260" y="220"/>
                  </a:lnTo>
                  <a:lnTo>
                    <a:pt x="258" y="212"/>
                  </a:lnTo>
                  <a:lnTo>
                    <a:pt x="250" y="192"/>
                  </a:lnTo>
                  <a:lnTo>
                    <a:pt x="239" y="170"/>
                  </a:lnTo>
                  <a:lnTo>
                    <a:pt x="223" y="147"/>
                  </a:lnTo>
                  <a:lnTo>
                    <a:pt x="205" y="124"/>
                  </a:lnTo>
                  <a:lnTo>
                    <a:pt x="184" y="101"/>
                  </a:lnTo>
                  <a:lnTo>
                    <a:pt x="184" y="101"/>
                  </a:lnTo>
                  <a:lnTo>
                    <a:pt x="162" y="81"/>
                  </a:lnTo>
                  <a:lnTo>
                    <a:pt x="142" y="65"/>
                  </a:lnTo>
                  <a:lnTo>
                    <a:pt x="142" y="50"/>
                  </a:lnTo>
                  <a:close/>
                  <a:moveTo>
                    <a:pt x="8" y="8"/>
                  </a:moveTo>
                  <a:lnTo>
                    <a:pt x="8" y="8"/>
                  </a:lnTo>
                  <a:lnTo>
                    <a:pt x="12" y="5"/>
                  </a:lnTo>
                  <a:lnTo>
                    <a:pt x="17" y="2"/>
                  </a:lnTo>
                  <a:lnTo>
                    <a:pt x="23" y="0"/>
                  </a:lnTo>
                  <a:lnTo>
                    <a:pt x="29" y="0"/>
                  </a:lnTo>
                  <a:lnTo>
                    <a:pt x="44" y="0"/>
                  </a:lnTo>
                  <a:lnTo>
                    <a:pt x="60" y="4"/>
                  </a:lnTo>
                  <a:lnTo>
                    <a:pt x="79" y="11"/>
                  </a:lnTo>
                  <a:lnTo>
                    <a:pt x="100" y="21"/>
                  </a:lnTo>
                  <a:lnTo>
                    <a:pt x="120" y="34"/>
                  </a:lnTo>
                  <a:lnTo>
                    <a:pt x="142" y="50"/>
                  </a:lnTo>
                  <a:lnTo>
                    <a:pt x="142" y="65"/>
                  </a:lnTo>
                  <a:lnTo>
                    <a:pt x="142" y="65"/>
                  </a:lnTo>
                  <a:lnTo>
                    <a:pt x="124" y="51"/>
                  </a:lnTo>
                  <a:lnTo>
                    <a:pt x="107" y="40"/>
                  </a:lnTo>
                  <a:lnTo>
                    <a:pt x="89" y="32"/>
                  </a:lnTo>
                  <a:lnTo>
                    <a:pt x="74" y="27"/>
                  </a:lnTo>
                  <a:lnTo>
                    <a:pt x="60" y="23"/>
                  </a:lnTo>
                  <a:lnTo>
                    <a:pt x="48" y="23"/>
                  </a:lnTo>
                  <a:lnTo>
                    <a:pt x="43" y="23"/>
                  </a:lnTo>
                  <a:lnTo>
                    <a:pt x="37" y="24"/>
                  </a:lnTo>
                  <a:lnTo>
                    <a:pt x="33" y="27"/>
                  </a:lnTo>
                  <a:lnTo>
                    <a:pt x="29" y="29"/>
                  </a:lnTo>
                  <a:lnTo>
                    <a:pt x="29" y="29"/>
                  </a:lnTo>
                  <a:lnTo>
                    <a:pt x="25" y="35"/>
                  </a:lnTo>
                  <a:lnTo>
                    <a:pt x="24" y="40"/>
                  </a:lnTo>
                  <a:lnTo>
                    <a:pt x="23" y="47"/>
                  </a:lnTo>
                  <a:lnTo>
                    <a:pt x="23" y="55"/>
                  </a:lnTo>
                  <a:lnTo>
                    <a:pt x="24" y="63"/>
                  </a:lnTo>
                  <a:lnTo>
                    <a:pt x="25" y="71"/>
                  </a:lnTo>
                  <a:lnTo>
                    <a:pt x="33" y="92"/>
                  </a:lnTo>
                  <a:lnTo>
                    <a:pt x="44" y="113"/>
                  </a:lnTo>
                  <a:lnTo>
                    <a:pt x="60" y="136"/>
                  </a:lnTo>
                  <a:lnTo>
                    <a:pt x="78" y="159"/>
                  </a:lnTo>
                  <a:lnTo>
                    <a:pt x="100" y="184"/>
                  </a:lnTo>
                  <a:lnTo>
                    <a:pt x="100" y="184"/>
                  </a:lnTo>
                  <a:lnTo>
                    <a:pt x="121" y="203"/>
                  </a:lnTo>
                  <a:lnTo>
                    <a:pt x="142" y="219"/>
                  </a:lnTo>
                  <a:lnTo>
                    <a:pt x="142" y="235"/>
                  </a:lnTo>
                  <a:lnTo>
                    <a:pt x="142" y="235"/>
                  </a:lnTo>
                  <a:lnTo>
                    <a:pt x="117" y="215"/>
                  </a:lnTo>
                  <a:lnTo>
                    <a:pt x="93" y="192"/>
                  </a:lnTo>
                  <a:lnTo>
                    <a:pt x="93" y="192"/>
                  </a:lnTo>
                  <a:lnTo>
                    <a:pt x="66" y="164"/>
                  </a:lnTo>
                  <a:lnTo>
                    <a:pt x="44" y="135"/>
                  </a:lnTo>
                  <a:lnTo>
                    <a:pt x="25" y="108"/>
                  </a:lnTo>
                  <a:lnTo>
                    <a:pt x="12" y="82"/>
                  </a:lnTo>
                  <a:lnTo>
                    <a:pt x="6" y="70"/>
                  </a:lnTo>
                  <a:lnTo>
                    <a:pt x="4" y="58"/>
                  </a:lnTo>
                  <a:lnTo>
                    <a:pt x="1" y="47"/>
                  </a:lnTo>
                  <a:lnTo>
                    <a:pt x="0" y="38"/>
                  </a:lnTo>
                  <a:lnTo>
                    <a:pt x="0" y="28"/>
                  </a:lnTo>
                  <a:lnTo>
                    <a:pt x="1" y="20"/>
                  </a:lnTo>
                  <a:lnTo>
                    <a:pt x="4" y="13"/>
                  </a:lnTo>
                  <a:lnTo>
                    <a:pt x="8" y="8"/>
                  </a:lnTo>
                  <a:lnTo>
                    <a:pt x="8"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124"/>
            <p:cNvSpPr>
              <a:spLocks noEditPoints="1"/>
            </p:cNvSpPr>
            <p:nvPr/>
          </p:nvSpPr>
          <p:spPr bwMode="auto">
            <a:xfrm>
              <a:off x="2187576" y="1789113"/>
              <a:ext cx="450850" cy="452438"/>
            </a:xfrm>
            <a:custGeom>
              <a:avLst/>
              <a:gdLst>
                <a:gd name="T0" fmla="*/ 142 w 284"/>
                <a:gd name="T1" fmla="*/ 50 h 285"/>
                <a:gd name="T2" fmla="*/ 184 w 284"/>
                <a:gd name="T3" fmla="*/ 21 h 285"/>
                <a:gd name="T4" fmla="*/ 223 w 284"/>
                <a:gd name="T5" fmla="*/ 4 h 285"/>
                <a:gd name="T6" fmla="*/ 254 w 284"/>
                <a:gd name="T7" fmla="*/ 0 h 285"/>
                <a:gd name="T8" fmla="*/ 266 w 284"/>
                <a:gd name="T9" fmla="*/ 2 h 285"/>
                <a:gd name="T10" fmla="*/ 276 w 284"/>
                <a:gd name="T11" fmla="*/ 8 h 285"/>
                <a:gd name="T12" fmla="*/ 280 w 284"/>
                <a:gd name="T13" fmla="*/ 13 h 285"/>
                <a:gd name="T14" fmla="*/ 284 w 284"/>
                <a:gd name="T15" fmla="*/ 28 h 285"/>
                <a:gd name="T16" fmla="*/ 283 w 284"/>
                <a:gd name="T17" fmla="*/ 47 h 285"/>
                <a:gd name="T18" fmla="*/ 277 w 284"/>
                <a:gd name="T19" fmla="*/ 70 h 285"/>
                <a:gd name="T20" fmla="*/ 258 w 284"/>
                <a:gd name="T21" fmla="*/ 108 h 285"/>
                <a:gd name="T22" fmla="*/ 218 w 284"/>
                <a:gd name="T23" fmla="*/ 164 h 285"/>
                <a:gd name="T24" fmla="*/ 190 w 284"/>
                <a:gd name="T25" fmla="*/ 192 h 285"/>
                <a:gd name="T26" fmla="*/ 142 w 284"/>
                <a:gd name="T27" fmla="*/ 235 h 285"/>
                <a:gd name="T28" fmla="*/ 142 w 284"/>
                <a:gd name="T29" fmla="*/ 219 h 285"/>
                <a:gd name="T30" fmla="*/ 184 w 284"/>
                <a:gd name="T31" fmla="*/ 184 h 285"/>
                <a:gd name="T32" fmla="*/ 205 w 284"/>
                <a:gd name="T33" fmla="*/ 159 h 285"/>
                <a:gd name="T34" fmla="*/ 239 w 284"/>
                <a:gd name="T35" fmla="*/ 113 h 285"/>
                <a:gd name="T36" fmla="*/ 258 w 284"/>
                <a:gd name="T37" fmla="*/ 71 h 285"/>
                <a:gd name="T38" fmla="*/ 261 w 284"/>
                <a:gd name="T39" fmla="*/ 55 h 285"/>
                <a:gd name="T40" fmla="*/ 260 w 284"/>
                <a:gd name="T41" fmla="*/ 40 h 285"/>
                <a:gd name="T42" fmla="*/ 254 w 284"/>
                <a:gd name="T43" fmla="*/ 29 h 285"/>
                <a:gd name="T44" fmla="*/ 254 w 284"/>
                <a:gd name="T45" fmla="*/ 29 h 285"/>
                <a:gd name="T46" fmla="*/ 246 w 284"/>
                <a:gd name="T47" fmla="*/ 24 h 285"/>
                <a:gd name="T48" fmla="*/ 235 w 284"/>
                <a:gd name="T49" fmla="*/ 23 h 285"/>
                <a:gd name="T50" fmla="*/ 209 w 284"/>
                <a:gd name="T51" fmla="*/ 27 h 285"/>
                <a:gd name="T52" fmla="*/ 177 w 284"/>
                <a:gd name="T53" fmla="*/ 40 h 285"/>
                <a:gd name="T54" fmla="*/ 142 w 284"/>
                <a:gd name="T55" fmla="*/ 65 h 285"/>
                <a:gd name="T56" fmla="*/ 8 w 284"/>
                <a:gd name="T57" fmla="*/ 276 h 285"/>
                <a:gd name="T58" fmla="*/ 4 w 284"/>
                <a:gd name="T59" fmla="*/ 271 h 285"/>
                <a:gd name="T60" fmla="*/ 0 w 284"/>
                <a:gd name="T61" fmla="*/ 256 h 285"/>
                <a:gd name="T62" fmla="*/ 1 w 284"/>
                <a:gd name="T63" fmla="*/ 237 h 285"/>
                <a:gd name="T64" fmla="*/ 6 w 284"/>
                <a:gd name="T65" fmla="*/ 214 h 285"/>
                <a:gd name="T66" fmla="*/ 25 w 284"/>
                <a:gd name="T67" fmla="*/ 176 h 285"/>
                <a:gd name="T68" fmla="*/ 66 w 284"/>
                <a:gd name="T69" fmla="*/ 120 h 285"/>
                <a:gd name="T70" fmla="*/ 93 w 284"/>
                <a:gd name="T71" fmla="*/ 93 h 285"/>
                <a:gd name="T72" fmla="*/ 142 w 284"/>
                <a:gd name="T73" fmla="*/ 50 h 285"/>
                <a:gd name="T74" fmla="*/ 142 w 284"/>
                <a:gd name="T75" fmla="*/ 65 h 285"/>
                <a:gd name="T76" fmla="*/ 100 w 284"/>
                <a:gd name="T77" fmla="*/ 101 h 285"/>
                <a:gd name="T78" fmla="*/ 78 w 284"/>
                <a:gd name="T79" fmla="*/ 124 h 285"/>
                <a:gd name="T80" fmla="*/ 44 w 284"/>
                <a:gd name="T81" fmla="*/ 170 h 285"/>
                <a:gd name="T82" fmla="*/ 25 w 284"/>
                <a:gd name="T83" fmla="*/ 212 h 285"/>
                <a:gd name="T84" fmla="*/ 23 w 284"/>
                <a:gd name="T85" fmla="*/ 230 h 285"/>
                <a:gd name="T86" fmla="*/ 24 w 284"/>
                <a:gd name="T87" fmla="*/ 243 h 285"/>
                <a:gd name="T88" fmla="*/ 29 w 284"/>
                <a:gd name="T89" fmla="*/ 254 h 285"/>
                <a:gd name="T90" fmla="*/ 33 w 284"/>
                <a:gd name="T91" fmla="*/ 257 h 285"/>
                <a:gd name="T92" fmla="*/ 43 w 284"/>
                <a:gd name="T93" fmla="*/ 261 h 285"/>
                <a:gd name="T94" fmla="*/ 60 w 284"/>
                <a:gd name="T95" fmla="*/ 261 h 285"/>
                <a:gd name="T96" fmla="*/ 89 w 284"/>
                <a:gd name="T97" fmla="*/ 252 h 285"/>
                <a:gd name="T98" fmla="*/ 124 w 284"/>
                <a:gd name="T99" fmla="*/ 233 h 285"/>
                <a:gd name="T100" fmla="*/ 142 w 284"/>
                <a:gd name="T101" fmla="*/ 235 h 285"/>
                <a:gd name="T102" fmla="*/ 120 w 284"/>
                <a:gd name="T103" fmla="*/ 250 h 285"/>
                <a:gd name="T104" fmla="*/ 79 w 284"/>
                <a:gd name="T105" fmla="*/ 273 h 285"/>
                <a:gd name="T106" fmla="*/ 44 w 284"/>
                <a:gd name="T107" fmla="*/ 284 h 285"/>
                <a:gd name="T108" fmla="*/ 23 w 284"/>
                <a:gd name="T109" fmla="*/ 284 h 285"/>
                <a:gd name="T110" fmla="*/ 12 w 284"/>
                <a:gd name="T111" fmla="*/ 280 h 285"/>
                <a:gd name="T112" fmla="*/ 8 w 284"/>
                <a:gd name="T113" fmla="*/ 276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84" h="285">
                  <a:moveTo>
                    <a:pt x="142" y="50"/>
                  </a:moveTo>
                  <a:lnTo>
                    <a:pt x="142" y="50"/>
                  </a:lnTo>
                  <a:lnTo>
                    <a:pt x="163" y="34"/>
                  </a:lnTo>
                  <a:lnTo>
                    <a:pt x="184" y="21"/>
                  </a:lnTo>
                  <a:lnTo>
                    <a:pt x="204" y="11"/>
                  </a:lnTo>
                  <a:lnTo>
                    <a:pt x="223" y="4"/>
                  </a:lnTo>
                  <a:lnTo>
                    <a:pt x="239" y="0"/>
                  </a:lnTo>
                  <a:lnTo>
                    <a:pt x="254" y="0"/>
                  </a:lnTo>
                  <a:lnTo>
                    <a:pt x="261" y="0"/>
                  </a:lnTo>
                  <a:lnTo>
                    <a:pt x="266" y="2"/>
                  </a:lnTo>
                  <a:lnTo>
                    <a:pt x="272" y="4"/>
                  </a:lnTo>
                  <a:lnTo>
                    <a:pt x="276" y="8"/>
                  </a:lnTo>
                  <a:lnTo>
                    <a:pt x="276" y="8"/>
                  </a:lnTo>
                  <a:lnTo>
                    <a:pt x="280" y="13"/>
                  </a:lnTo>
                  <a:lnTo>
                    <a:pt x="283" y="20"/>
                  </a:lnTo>
                  <a:lnTo>
                    <a:pt x="284" y="28"/>
                  </a:lnTo>
                  <a:lnTo>
                    <a:pt x="284" y="38"/>
                  </a:lnTo>
                  <a:lnTo>
                    <a:pt x="283" y="47"/>
                  </a:lnTo>
                  <a:lnTo>
                    <a:pt x="280" y="58"/>
                  </a:lnTo>
                  <a:lnTo>
                    <a:pt x="277" y="70"/>
                  </a:lnTo>
                  <a:lnTo>
                    <a:pt x="272" y="82"/>
                  </a:lnTo>
                  <a:lnTo>
                    <a:pt x="258" y="108"/>
                  </a:lnTo>
                  <a:lnTo>
                    <a:pt x="239" y="135"/>
                  </a:lnTo>
                  <a:lnTo>
                    <a:pt x="218" y="164"/>
                  </a:lnTo>
                  <a:lnTo>
                    <a:pt x="190" y="192"/>
                  </a:lnTo>
                  <a:lnTo>
                    <a:pt x="190" y="192"/>
                  </a:lnTo>
                  <a:lnTo>
                    <a:pt x="166" y="215"/>
                  </a:lnTo>
                  <a:lnTo>
                    <a:pt x="142" y="235"/>
                  </a:lnTo>
                  <a:lnTo>
                    <a:pt x="142" y="219"/>
                  </a:lnTo>
                  <a:lnTo>
                    <a:pt x="142" y="219"/>
                  </a:lnTo>
                  <a:lnTo>
                    <a:pt x="162" y="203"/>
                  </a:lnTo>
                  <a:lnTo>
                    <a:pt x="184" y="184"/>
                  </a:lnTo>
                  <a:lnTo>
                    <a:pt x="184" y="184"/>
                  </a:lnTo>
                  <a:lnTo>
                    <a:pt x="205" y="159"/>
                  </a:lnTo>
                  <a:lnTo>
                    <a:pt x="223" y="136"/>
                  </a:lnTo>
                  <a:lnTo>
                    <a:pt x="239" y="113"/>
                  </a:lnTo>
                  <a:lnTo>
                    <a:pt x="250" y="92"/>
                  </a:lnTo>
                  <a:lnTo>
                    <a:pt x="258" y="71"/>
                  </a:lnTo>
                  <a:lnTo>
                    <a:pt x="260" y="63"/>
                  </a:lnTo>
                  <a:lnTo>
                    <a:pt x="261" y="55"/>
                  </a:lnTo>
                  <a:lnTo>
                    <a:pt x="261" y="47"/>
                  </a:lnTo>
                  <a:lnTo>
                    <a:pt x="260" y="40"/>
                  </a:lnTo>
                  <a:lnTo>
                    <a:pt x="258" y="35"/>
                  </a:lnTo>
                  <a:lnTo>
                    <a:pt x="254" y="29"/>
                  </a:lnTo>
                  <a:lnTo>
                    <a:pt x="254" y="29"/>
                  </a:lnTo>
                  <a:lnTo>
                    <a:pt x="254" y="29"/>
                  </a:lnTo>
                  <a:lnTo>
                    <a:pt x="250" y="27"/>
                  </a:lnTo>
                  <a:lnTo>
                    <a:pt x="246" y="24"/>
                  </a:lnTo>
                  <a:lnTo>
                    <a:pt x="241" y="23"/>
                  </a:lnTo>
                  <a:lnTo>
                    <a:pt x="235" y="23"/>
                  </a:lnTo>
                  <a:lnTo>
                    <a:pt x="223" y="23"/>
                  </a:lnTo>
                  <a:lnTo>
                    <a:pt x="209" y="27"/>
                  </a:lnTo>
                  <a:lnTo>
                    <a:pt x="195" y="32"/>
                  </a:lnTo>
                  <a:lnTo>
                    <a:pt x="177" y="40"/>
                  </a:lnTo>
                  <a:lnTo>
                    <a:pt x="159" y="51"/>
                  </a:lnTo>
                  <a:lnTo>
                    <a:pt x="142" y="65"/>
                  </a:lnTo>
                  <a:lnTo>
                    <a:pt x="142" y="50"/>
                  </a:lnTo>
                  <a:close/>
                  <a:moveTo>
                    <a:pt x="8" y="276"/>
                  </a:moveTo>
                  <a:lnTo>
                    <a:pt x="8" y="276"/>
                  </a:lnTo>
                  <a:lnTo>
                    <a:pt x="4" y="271"/>
                  </a:lnTo>
                  <a:lnTo>
                    <a:pt x="1" y="264"/>
                  </a:lnTo>
                  <a:lnTo>
                    <a:pt x="0" y="256"/>
                  </a:lnTo>
                  <a:lnTo>
                    <a:pt x="0" y="246"/>
                  </a:lnTo>
                  <a:lnTo>
                    <a:pt x="1" y="237"/>
                  </a:lnTo>
                  <a:lnTo>
                    <a:pt x="4" y="226"/>
                  </a:lnTo>
                  <a:lnTo>
                    <a:pt x="6" y="214"/>
                  </a:lnTo>
                  <a:lnTo>
                    <a:pt x="12" y="201"/>
                  </a:lnTo>
                  <a:lnTo>
                    <a:pt x="25" y="176"/>
                  </a:lnTo>
                  <a:lnTo>
                    <a:pt x="44" y="149"/>
                  </a:lnTo>
                  <a:lnTo>
                    <a:pt x="66" y="120"/>
                  </a:lnTo>
                  <a:lnTo>
                    <a:pt x="93" y="93"/>
                  </a:lnTo>
                  <a:lnTo>
                    <a:pt x="93" y="93"/>
                  </a:lnTo>
                  <a:lnTo>
                    <a:pt x="117" y="70"/>
                  </a:lnTo>
                  <a:lnTo>
                    <a:pt x="142" y="50"/>
                  </a:lnTo>
                  <a:lnTo>
                    <a:pt x="142" y="65"/>
                  </a:lnTo>
                  <a:lnTo>
                    <a:pt x="142" y="65"/>
                  </a:lnTo>
                  <a:lnTo>
                    <a:pt x="121" y="81"/>
                  </a:lnTo>
                  <a:lnTo>
                    <a:pt x="100" y="101"/>
                  </a:lnTo>
                  <a:lnTo>
                    <a:pt x="100" y="101"/>
                  </a:lnTo>
                  <a:lnTo>
                    <a:pt x="78" y="124"/>
                  </a:lnTo>
                  <a:lnTo>
                    <a:pt x="60" y="147"/>
                  </a:lnTo>
                  <a:lnTo>
                    <a:pt x="44" y="170"/>
                  </a:lnTo>
                  <a:lnTo>
                    <a:pt x="33" y="192"/>
                  </a:lnTo>
                  <a:lnTo>
                    <a:pt x="25" y="212"/>
                  </a:lnTo>
                  <a:lnTo>
                    <a:pt x="24" y="220"/>
                  </a:lnTo>
                  <a:lnTo>
                    <a:pt x="23" y="230"/>
                  </a:lnTo>
                  <a:lnTo>
                    <a:pt x="23" y="237"/>
                  </a:lnTo>
                  <a:lnTo>
                    <a:pt x="24" y="243"/>
                  </a:lnTo>
                  <a:lnTo>
                    <a:pt x="25" y="249"/>
                  </a:lnTo>
                  <a:lnTo>
                    <a:pt x="29" y="254"/>
                  </a:lnTo>
                  <a:lnTo>
                    <a:pt x="29" y="254"/>
                  </a:lnTo>
                  <a:lnTo>
                    <a:pt x="33" y="257"/>
                  </a:lnTo>
                  <a:lnTo>
                    <a:pt x="37" y="260"/>
                  </a:lnTo>
                  <a:lnTo>
                    <a:pt x="43" y="261"/>
                  </a:lnTo>
                  <a:lnTo>
                    <a:pt x="48" y="261"/>
                  </a:lnTo>
                  <a:lnTo>
                    <a:pt x="60" y="261"/>
                  </a:lnTo>
                  <a:lnTo>
                    <a:pt x="74" y="257"/>
                  </a:lnTo>
                  <a:lnTo>
                    <a:pt x="89" y="252"/>
                  </a:lnTo>
                  <a:lnTo>
                    <a:pt x="107" y="243"/>
                  </a:lnTo>
                  <a:lnTo>
                    <a:pt x="124" y="233"/>
                  </a:lnTo>
                  <a:lnTo>
                    <a:pt x="142" y="219"/>
                  </a:lnTo>
                  <a:lnTo>
                    <a:pt x="142" y="235"/>
                  </a:lnTo>
                  <a:lnTo>
                    <a:pt x="142" y="235"/>
                  </a:lnTo>
                  <a:lnTo>
                    <a:pt x="120" y="250"/>
                  </a:lnTo>
                  <a:lnTo>
                    <a:pt x="100" y="262"/>
                  </a:lnTo>
                  <a:lnTo>
                    <a:pt x="79" y="273"/>
                  </a:lnTo>
                  <a:lnTo>
                    <a:pt x="60" y="280"/>
                  </a:lnTo>
                  <a:lnTo>
                    <a:pt x="44" y="284"/>
                  </a:lnTo>
                  <a:lnTo>
                    <a:pt x="29" y="285"/>
                  </a:lnTo>
                  <a:lnTo>
                    <a:pt x="23" y="284"/>
                  </a:lnTo>
                  <a:lnTo>
                    <a:pt x="17" y="283"/>
                  </a:lnTo>
                  <a:lnTo>
                    <a:pt x="12" y="280"/>
                  </a:lnTo>
                  <a:lnTo>
                    <a:pt x="8" y="276"/>
                  </a:lnTo>
                  <a:lnTo>
                    <a:pt x="8" y="2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125"/>
            <p:cNvSpPr/>
            <p:nvPr/>
          </p:nvSpPr>
          <p:spPr bwMode="auto">
            <a:xfrm>
              <a:off x="2365376" y="1966913"/>
              <a:ext cx="92075" cy="95250"/>
            </a:xfrm>
            <a:custGeom>
              <a:avLst/>
              <a:gdLst>
                <a:gd name="T0" fmla="*/ 0 w 58"/>
                <a:gd name="T1" fmla="*/ 30 h 60"/>
                <a:gd name="T2" fmla="*/ 0 w 58"/>
                <a:gd name="T3" fmla="*/ 30 h 60"/>
                <a:gd name="T4" fmla="*/ 1 w 58"/>
                <a:gd name="T5" fmla="*/ 24 h 60"/>
                <a:gd name="T6" fmla="*/ 3 w 58"/>
                <a:gd name="T7" fmla="*/ 19 h 60"/>
                <a:gd name="T8" fmla="*/ 5 w 58"/>
                <a:gd name="T9" fmla="*/ 14 h 60"/>
                <a:gd name="T10" fmla="*/ 9 w 58"/>
                <a:gd name="T11" fmla="*/ 10 h 60"/>
                <a:gd name="T12" fmla="*/ 13 w 58"/>
                <a:gd name="T13" fmla="*/ 6 h 60"/>
                <a:gd name="T14" fmla="*/ 18 w 58"/>
                <a:gd name="T15" fmla="*/ 3 h 60"/>
                <a:gd name="T16" fmla="*/ 24 w 58"/>
                <a:gd name="T17" fmla="*/ 1 h 60"/>
                <a:gd name="T18" fmla="*/ 30 w 58"/>
                <a:gd name="T19" fmla="*/ 0 h 60"/>
                <a:gd name="T20" fmla="*/ 30 w 58"/>
                <a:gd name="T21" fmla="*/ 0 h 60"/>
                <a:gd name="T22" fmla="*/ 35 w 58"/>
                <a:gd name="T23" fmla="*/ 1 h 60"/>
                <a:gd name="T24" fmla="*/ 41 w 58"/>
                <a:gd name="T25" fmla="*/ 3 h 60"/>
                <a:gd name="T26" fmla="*/ 46 w 58"/>
                <a:gd name="T27" fmla="*/ 6 h 60"/>
                <a:gd name="T28" fmla="*/ 50 w 58"/>
                <a:gd name="T29" fmla="*/ 10 h 60"/>
                <a:gd name="T30" fmla="*/ 54 w 58"/>
                <a:gd name="T31" fmla="*/ 14 h 60"/>
                <a:gd name="T32" fmla="*/ 57 w 58"/>
                <a:gd name="T33" fmla="*/ 19 h 60"/>
                <a:gd name="T34" fmla="*/ 58 w 58"/>
                <a:gd name="T35" fmla="*/ 24 h 60"/>
                <a:gd name="T36" fmla="*/ 58 w 58"/>
                <a:gd name="T37" fmla="*/ 30 h 60"/>
                <a:gd name="T38" fmla="*/ 58 w 58"/>
                <a:gd name="T39" fmla="*/ 30 h 60"/>
                <a:gd name="T40" fmla="*/ 58 w 58"/>
                <a:gd name="T41" fmla="*/ 35 h 60"/>
                <a:gd name="T42" fmla="*/ 57 w 58"/>
                <a:gd name="T43" fmla="*/ 41 h 60"/>
                <a:gd name="T44" fmla="*/ 54 w 58"/>
                <a:gd name="T45" fmla="*/ 46 h 60"/>
                <a:gd name="T46" fmla="*/ 50 w 58"/>
                <a:gd name="T47" fmla="*/ 50 h 60"/>
                <a:gd name="T48" fmla="*/ 46 w 58"/>
                <a:gd name="T49" fmla="*/ 54 h 60"/>
                <a:gd name="T50" fmla="*/ 41 w 58"/>
                <a:gd name="T51" fmla="*/ 57 h 60"/>
                <a:gd name="T52" fmla="*/ 35 w 58"/>
                <a:gd name="T53" fmla="*/ 58 h 60"/>
                <a:gd name="T54" fmla="*/ 30 w 58"/>
                <a:gd name="T55" fmla="*/ 60 h 60"/>
                <a:gd name="T56" fmla="*/ 30 w 58"/>
                <a:gd name="T57" fmla="*/ 60 h 60"/>
                <a:gd name="T58" fmla="*/ 24 w 58"/>
                <a:gd name="T59" fmla="*/ 58 h 60"/>
                <a:gd name="T60" fmla="*/ 18 w 58"/>
                <a:gd name="T61" fmla="*/ 57 h 60"/>
                <a:gd name="T62" fmla="*/ 13 w 58"/>
                <a:gd name="T63" fmla="*/ 54 h 60"/>
                <a:gd name="T64" fmla="*/ 9 w 58"/>
                <a:gd name="T65" fmla="*/ 50 h 60"/>
                <a:gd name="T66" fmla="*/ 5 w 58"/>
                <a:gd name="T67" fmla="*/ 46 h 60"/>
                <a:gd name="T68" fmla="*/ 3 w 58"/>
                <a:gd name="T69" fmla="*/ 41 h 60"/>
                <a:gd name="T70" fmla="*/ 1 w 58"/>
                <a:gd name="T71" fmla="*/ 35 h 60"/>
                <a:gd name="T72" fmla="*/ 0 w 58"/>
                <a:gd name="T73" fmla="*/ 30 h 60"/>
                <a:gd name="T74" fmla="*/ 0 w 58"/>
                <a:gd name="T75"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8" h="60">
                  <a:moveTo>
                    <a:pt x="0" y="30"/>
                  </a:moveTo>
                  <a:lnTo>
                    <a:pt x="0" y="30"/>
                  </a:lnTo>
                  <a:lnTo>
                    <a:pt x="1" y="24"/>
                  </a:lnTo>
                  <a:lnTo>
                    <a:pt x="3" y="19"/>
                  </a:lnTo>
                  <a:lnTo>
                    <a:pt x="5" y="14"/>
                  </a:lnTo>
                  <a:lnTo>
                    <a:pt x="9" y="10"/>
                  </a:lnTo>
                  <a:lnTo>
                    <a:pt x="13" y="6"/>
                  </a:lnTo>
                  <a:lnTo>
                    <a:pt x="18" y="3"/>
                  </a:lnTo>
                  <a:lnTo>
                    <a:pt x="24" y="1"/>
                  </a:lnTo>
                  <a:lnTo>
                    <a:pt x="30" y="0"/>
                  </a:lnTo>
                  <a:lnTo>
                    <a:pt x="30" y="0"/>
                  </a:lnTo>
                  <a:lnTo>
                    <a:pt x="35" y="1"/>
                  </a:lnTo>
                  <a:lnTo>
                    <a:pt x="41" y="3"/>
                  </a:lnTo>
                  <a:lnTo>
                    <a:pt x="46" y="6"/>
                  </a:lnTo>
                  <a:lnTo>
                    <a:pt x="50" y="10"/>
                  </a:lnTo>
                  <a:lnTo>
                    <a:pt x="54" y="14"/>
                  </a:lnTo>
                  <a:lnTo>
                    <a:pt x="57" y="19"/>
                  </a:lnTo>
                  <a:lnTo>
                    <a:pt x="58" y="24"/>
                  </a:lnTo>
                  <a:lnTo>
                    <a:pt x="58" y="30"/>
                  </a:lnTo>
                  <a:lnTo>
                    <a:pt x="58" y="30"/>
                  </a:lnTo>
                  <a:lnTo>
                    <a:pt x="58" y="35"/>
                  </a:lnTo>
                  <a:lnTo>
                    <a:pt x="57" y="41"/>
                  </a:lnTo>
                  <a:lnTo>
                    <a:pt x="54" y="46"/>
                  </a:lnTo>
                  <a:lnTo>
                    <a:pt x="50" y="50"/>
                  </a:lnTo>
                  <a:lnTo>
                    <a:pt x="46" y="54"/>
                  </a:lnTo>
                  <a:lnTo>
                    <a:pt x="41" y="57"/>
                  </a:lnTo>
                  <a:lnTo>
                    <a:pt x="35" y="58"/>
                  </a:lnTo>
                  <a:lnTo>
                    <a:pt x="30" y="60"/>
                  </a:lnTo>
                  <a:lnTo>
                    <a:pt x="30" y="60"/>
                  </a:lnTo>
                  <a:lnTo>
                    <a:pt x="24" y="58"/>
                  </a:lnTo>
                  <a:lnTo>
                    <a:pt x="18" y="57"/>
                  </a:lnTo>
                  <a:lnTo>
                    <a:pt x="13" y="54"/>
                  </a:lnTo>
                  <a:lnTo>
                    <a:pt x="9" y="50"/>
                  </a:lnTo>
                  <a:lnTo>
                    <a:pt x="5" y="46"/>
                  </a:lnTo>
                  <a:lnTo>
                    <a:pt x="3" y="41"/>
                  </a:lnTo>
                  <a:lnTo>
                    <a:pt x="1" y="35"/>
                  </a:lnTo>
                  <a:lnTo>
                    <a:pt x="0" y="30"/>
                  </a:lnTo>
                  <a:lnTo>
                    <a:pt x="0"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46" name="组合 145"/>
          <p:cNvGrpSpPr/>
          <p:nvPr/>
        </p:nvGrpSpPr>
        <p:grpSpPr>
          <a:xfrm>
            <a:off x="5188600" y="1568657"/>
            <a:ext cx="225927" cy="287115"/>
            <a:chOff x="1493838" y="1541463"/>
            <a:chExt cx="381000" cy="484187"/>
          </a:xfrm>
          <a:solidFill>
            <a:srgbClr val="F2622A"/>
          </a:solidFill>
        </p:grpSpPr>
        <p:sp>
          <p:nvSpPr>
            <p:cNvPr id="147" name="Freeform 126"/>
            <p:cNvSpPr>
              <a:spLocks noEditPoints="1"/>
            </p:cNvSpPr>
            <p:nvPr/>
          </p:nvSpPr>
          <p:spPr bwMode="auto">
            <a:xfrm>
              <a:off x="1493838" y="1546225"/>
              <a:ext cx="254000" cy="479425"/>
            </a:xfrm>
            <a:custGeom>
              <a:avLst/>
              <a:gdLst>
                <a:gd name="T0" fmla="*/ 160 w 160"/>
                <a:gd name="T1" fmla="*/ 0 h 302"/>
                <a:gd name="T2" fmla="*/ 160 w 160"/>
                <a:gd name="T3" fmla="*/ 302 h 302"/>
                <a:gd name="T4" fmla="*/ 94 w 160"/>
                <a:gd name="T5" fmla="*/ 302 h 302"/>
                <a:gd name="T6" fmla="*/ 94 w 160"/>
                <a:gd name="T7" fmla="*/ 261 h 302"/>
                <a:gd name="T8" fmla="*/ 136 w 160"/>
                <a:gd name="T9" fmla="*/ 261 h 302"/>
                <a:gd name="T10" fmla="*/ 136 w 160"/>
                <a:gd name="T11" fmla="*/ 116 h 302"/>
                <a:gd name="T12" fmla="*/ 136 w 160"/>
                <a:gd name="T13" fmla="*/ 116 h 302"/>
                <a:gd name="T14" fmla="*/ 94 w 160"/>
                <a:gd name="T15" fmla="*/ 189 h 302"/>
                <a:gd name="T16" fmla="*/ 94 w 160"/>
                <a:gd name="T17" fmla="*/ 124 h 302"/>
                <a:gd name="T18" fmla="*/ 160 w 160"/>
                <a:gd name="T19" fmla="*/ 0 h 302"/>
                <a:gd name="T20" fmla="*/ 94 w 160"/>
                <a:gd name="T21" fmla="*/ 302 h 302"/>
                <a:gd name="T22" fmla="*/ 0 w 160"/>
                <a:gd name="T23" fmla="*/ 302 h 302"/>
                <a:gd name="T24" fmla="*/ 94 w 160"/>
                <a:gd name="T25" fmla="*/ 124 h 302"/>
                <a:gd name="T26" fmla="*/ 94 w 160"/>
                <a:gd name="T27" fmla="*/ 189 h 302"/>
                <a:gd name="T28" fmla="*/ 53 w 160"/>
                <a:gd name="T29" fmla="*/ 261 h 302"/>
                <a:gd name="T30" fmla="*/ 94 w 160"/>
                <a:gd name="T31" fmla="*/ 261 h 302"/>
                <a:gd name="T32" fmla="*/ 94 w 160"/>
                <a:gd name="T33" fmla="*/ 30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0" h="302">
                  <a:moveTo>
                    <a:pt x="160" y="0"/>
                  </a:moveTo>
                  <a:lnTo>
                    <a:pt x="160" y="302"/>
                  </a:lnTo>
                  <a:lnTo>
                    <a:pt x="94" y="302"/>
                  </a:lnTo>
                  <a:lnTo>
                    <a:pt x="94" y="261"/>
                  </a:lnTo>
                  <a:lnTo>
                    <a:pt x="136" y="261"/>
                  </a:lnTo>
                  <a:lnTo>
                    <a:pt x="136" y="116"/>
                  </a:lnTo>
                  <a:lnTo>
                    <a:pt x="136" y="116"/>
                  </a:lnTo>
                  <a:lnTo>
                    <a:pt x="94" y="189"/>
                  </a:lnTo>
                  <a:lnTo>
                    <a:pt x="94" y="124"/>
                  </a:lnTo>
                  <a:lnTo>
                    <a:pt x="160" y="0"/>
                  </a:lnTo>
                  <a:close/>
                  <a:moveTo>
                    <a:pt x="94" y="302"/>
                  </a:moveTo>
                  <a:lnTo>
                    <a:pt x="0" y="302"/>
                  </a:lnTo>
                  <a:lnTo>
                    <a:pt x="94" y="124"/>
                  </a:lnTo>
                  <a:lnTo>
                    <a:pt x="94" y="189"/>
                  </a:lnTo>
                  <a:lnTo>
                    <a:pt x="53" y="261"/>
                  </a:lnTo>
                  <a:lnTo>
                    <a:pt x="94" y="261"/>
                  </a:lnTo>
                  <a:lnTo>
                    <a:pt x="94" y="3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Rectangle 127"/>
            <p:cNvSpPr>
              <a:spLocks noChangeArrowheads="1"/>
            </p:cNvSpPr>
            <p:nvPr/>
          </p:nvSpPr>
          <p:spPr bwMode="auto">
            <a:xfrm>
              <a:off x="1811338" y="1541463"/>
              <a:ext cx="63500" cy="471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
        <p:nvSpPr>
          <p:cNvPr id="149" name="Freeform 128"/>
          <p:cNvSpPr>
            <a:spLocks noEditPoints="1"/>
          </p:cNvSpPr>
          <p:nvPr/>
        </p:nvSpPr>
        <p:spPr bwMode="auto">
          <a:xfrm>
            <a:off x="6324824" y="2972228"/>
            <a:ext cx="301236" cy="235340"/>
          </a:xfrm>
          <a:custGeom>
            <a:avLst/>
            <a:gdLst>
              <a:gd name="T0" fmla="*/ 298 w 320"/>
              <a:gd name="T1" fmla="*/ 57 h 250"/>
              <a:gd name="T2" fmla="*/ 320 w 320"/>
              <a:gd name="T3" fmla="*/ 138 h 250"/>
              <a:gd name="T4" fmla="*/ 303 w 320"/>
              <a:gd name="T5" fmla="*/ 212 h 250"/>
              <a:gd name="T6" fmla="*/ 271 w 320"/>
              <a:gd name="T7" fmla="*/ 245 h 250"/>
              <a:gd name="T8" fmla="*/ 263 w 320"/>
              <a:gd name="T9" fmla="*/ 233 h 250"/>
              <a:gd name="T10" fmla="*/ 279 w 320"/>
              <a:gd name="T11" fmla="*/ 214 h 250"/>
              <a:gd name="T12" fmla="*/ 276 w 320"/>
              <a:gd name="T13" fmla="*/ 191 h 250"/>
              <a:gd name="T14" fmla="*/ 261 w 320"/>
              <a:gd name="T15" fmla="*/ 165 h 250"/>
              <a:gd name="T16" fmla="*/ 287 w 320"/>
              <a:gd name="T17" fmla="*/ 165 h 250"/>
              <a:gd name="T18" fmla="*/ 299 w 320"/>
              <a:gd name="T19" fmla="*/ 153 h 250"/>
              <a:gd name="T20" fmla="*/ 299 w 320"/>
              <a:gd name="T21" fmla="*/ 126 h 250"/>
              <a:gd name="T22" fmla="*/ 283 w 320"/>
              <a:gd name="T23" fmla="*/ 112 h 250"/>
              <a:gd name="T24" fmla="*/ 261 w 320"/>
              <a:gd name="T25" fmla="*/ 100 h 250"/>
              <a:gd name="T26" fmla="*/ 278 w 320"/>
              <a:gd name="T27" fmla="*/ 96 h 250"/>
              <a:gd name="T28" fmla="*/ 287 w 320"/>
              <a:gd name="T29" fmla="*/ 74 h 250"/>
              <a:gd name="T30" fmla="*/ 280 w 320"/>
              <a:gd name="T31" fmla="*/ 58 h 250"/>
              <a:gd name="T32" fmla="*/ 238 w 320"/>
              <a:gd name="T33" fmla="*/ 8 h 250"/>
              <a:gd name="T34" fmla="*/ 261 w 320"/>
              <a:gd name="T35" fmla="*/ 50 h 250"/>
              <a:gd name="T36" fmla="*/ 242 w 320"/>
              <a:gd name="T37" fmla="*/ 59 h 250"/>
              <a:gd name="T38" fmla="*/ 238 w 320"/>
              <a:gd name="T39" fmla="*/ 34 h 250"/>
              <a:gd name="T40" fmla="*/ 261 w 320"/>
              <a:gd name="T41" fmla="*/ 247 h 250"/>
              <a:gd name="T42" fmla="*/ 244 w 320"/>
              <a:gd name="T43" fmla="*/ 235 h 250"/>
              <a:gd name="T44" fmla="*/ 261 w 320"/>
              <a:gd name="T45" fmla="*/ 247 h 250"/>
              <a:gd name="T46" fmla="*/ 261 w 320"/>
              <a:gd name="T47" fmla="*/ 113 h 250"/>
              <a:gd name="T48" fmla="*/ 245 w 320"/>
              <a:gd name="T49" fmla="*/ 135 h 250"/>
              <a:gd name="T50" fmla="*/ 252 w 320"/>
              <a:gd name="T51" fmla="*/ 155 h 250"/>
              <a:gd name="T52" fmla="*/ 256 w 320"/>
              <a:gd name="T53" fmla="*/ 174 h 250"/>
              <a:gd name="T54" fmla="*/ 238 w 320"/>
              <a:gd name="T55" fmla="*/ 82 h 250"/>
              <a:gd name="T56" fmla="*/ 255 w 320"/>
              <a:gd name="T57" fmla="*/ 100 h 250"/>
              <a:gd name="T58" fmla="*/ 238 w 320"/>
              <a:gd name="T59" fmla="*/ 8 h 250"/>
              <a:gd name="T60" fmla="*/ 234 w 320"/>
              <a:gd name="T61" fmla="*/ 20 h 250"/>
              <a:gd name="T62" fmla="*/ 219 w 320"/>
              <a:gd name="T63" fmla="*/ 2 h 250"/>
              <a:gd name="T64" fmla="*/ 219 w 320"/>
              <a:gd name="T65" fmla="*/ 215 h 250"/>
              <a:gd name="T66" fmla="*/ 229 w 320"/>
              <a:gd name="T67" fmla="*/ 227 h 250"/>
              <a:gd name="T68" fmla="*/ 238 w 320"/>
              <a:gd name="T69" fmla="*/ 39 h 250"/>
              <a:gd name="T70" fmla="*/ 238 w 320"/>
              <a:gd name="T71" fmla="*/ 174 h 250"/>
              <a:gd name="T72" fmla="*/ 226 w 320"/>
              <a:gd name="T73" fmla="*/ 184 h 250"/>
              <a:gd name="T74" fmla="*/ 225 w 320"/>
              <a:gd name="T75" fmla="*/ 51 h 250"/>
              <a:gd name="T76" fmla="*/ 238 w 320"/>
              <a:gd name="T77" fmla="*/ 39 h 250"/>
              <a:gd name="T78" fmla="*/ 134 w 320"/>
              <a:gd name="T79" fmla="*/ 8 h 250"/>
              <a:gd name="T80" fmla="*/ 219 w 320"/>
              <a:gd name="T81" fmla="*/ 2 h 250"/>
              <a:gd name="T82" fmla="*/ 211 w 320"/>
              <a:gd name="T83" fmla="*/ 16 h 250"/>
              <a:gd name="T84" fmla="*/ 203 w 320"/>
              <a:gd name="T85" fmla="*/ 42 h 250"/>
              <a:gd name="T86" fmla="*/ 219 w 320"/>
              <a:gd name="T87" fmla="*/ 53 h 250"/>
              <a:gd name="T88" fmla="*/ 218 w 320"/>
              <a:gd name="T89" fmla="*/ 210 h 250"/>
              <a:gd name="T90" fmla="*/ 194 w 320"/>
              <a:gd name="T91" fmla="*/ 230 h 250"/>
              <a:gd name="T92" fmla="*/ 125 w 320"/>
              <a:gd name="T93" fmla="*/ 192 h 250"/>
              <a:gd name="T94" fmla="*/ 68 w 320"/>
              <a:gd name="T95" fmla="*/ 164 h 250"/>
              <a:gd name="T96" fmla="*/ 84 w 320"/>
              <a:gd name="T97" fmla="*/ 159 h 250"/>
              <a:gd name="T98" fmla="*/ 104 w 320"/>
              <a:gd name="T99" fmla="*/ 131 h 250"/>
              <a:gd name="T100" fmla="*/ 95 w 320"/>
              <a:gd name="T101" fmla="*/ 100 h 250"/>
              <a:gd name="T102" fmla="*/ 0 w 320"/>
              <a:gd name="T103" fmla="*/ 136 h 250"/>
              <a:gd name="T104" fmla="*/ 5 w 320"/>
              <a:gd name="T105" fmla="*/ 96 h 250"/>
              <a:gd name="T106" fmla="*/ 45 w 320"/>
              <a:gd name="T107" fmla="*/ 44 h 250"/>
              <a:gd name="T108" fmla="*/ 68 w 320"/>
              <a:gd name="T109" fmla="*/ 88 h 250"/>
              <a:gd name="T110" fmla="*/ 38 w 320"/>
              <a:gd name="T111" fmla="*/ 101 h 250"/>
              <a:gd name="T112" fmla="*/ 31 w 320"/>
              <a:gd name="T113" fmla="*/ 135 h 250"/>
              <a:gd name="T114" fmla="*/ 57 w 320"/>
              <a:gd name="T115" fmla="*/ 162 h 250"/>
              <a:gd name="T116" fmla="*/ 42 w 320"/>
              <a:gd name="T117" fmla="*/ 189 h 250"/>
              <a:gd name="T118" fmla="*/ 3 w 320"/>
              <a:gd name="T119" fmla="*/ 15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0" h="250">
                <a:moveTo>
                  <a:pt x="261" y="19"/>
                </a:moveTo>
                <a:lnTo>
                  <a:pt x="261" y="19"/>
                </a:lnTo>
                <a:lnTo>
                  <a:pt x="276" y="30"/>
                </a:lnTo>
                <a:lnTo>
                  <a:pt x="288" y="42"/>
                </a:lnTo>
                <a:lnTo>
                  <a:pt x="298" y="57"/>
                </a:lnTo>
                <a:lnTo>
                  <a:pt x="306" y="71"/>
                </a:lnTo>
                <a:lnTo>
                  <a:pt x="312" y="88"/>
                </a:lnTo>
                <a:lnTo>
                  <a:pt x="316" y="104"/>
                </a:lnTo>
                <a:lnTo>
                  <a:pt x="318" y="120"/>
                </a:lnTo>
                <a:lnTo>
                  <a:pt x="320" y="138"/>
                </a:lnTo>
                <a:lnTo>
                  <a:pt x="320" y="154"/>
                </a:lnTo>
                <a:lnTo>
                  <a:pt x="317" y="170"/>
                </a:lnTo>
                <a:lnTo>
                  <a:pt x="314" y="185"/>
                </a:lnTo>
                <a:lnTo>
                  <a:pt x="310" y="200"/>
                </a:lnTo>
                <a:lnTo>
                  <a:pt x="303" y="212"/>
                </a:lnTo>
                <a:lnTo>
                  <a:pt x="297" y="223"/>
                </a:lnTo>
                <a:lnTo>
                  <a:pt x="290" y="233"/>
                </a:lnTo>
                <a:lnTo>
                  <a:pt x="282" y="239"/>
                </a:lnTo>
                <a:lnTo>
                  <a:pt x="282" y="239"/>
                </a:lnTo>
                <a:lnTo>
                  <a:pt x="271" y="245"/>
                </a:lnTo>
                <a:lnTo>
                  <a:pt x="261" y="247"/>
                </a:lnTo>
                <a:lnTo>
                  <a:pt x="261" y="233"/>
                </a:lnTo>
                <a:lnTo>
                  <a:pt x="261" y="233"/>
                </a:lnTo>
                <a:lnTo>
                  <a:pt x="263" y="233"/>
                </a:lnTo>
                <a:lnTo>
                  <a:pt x="263" y="233"/>
                </a:lnTo>
                <a:lnTo>
                  <a:pt x="263" y="233"/>
                </a:lnTo>
                <a:lnTo>
                  <a:pt x="268" y="229"/>
                </a:lnTo>
                <a:lnTo>
                  <a:pt x="272" y="224"/>
                </a:lnTo>
                <a:lnTo>
                  <a:pt x="276" y="219"/>
                </a:lnTo>
                <a:lnTo>
                  <a:pt x="279" y="214"/>
                </a:lnTo>
                <a:lnTo>
                  <a:pt x="280" y="208"/>
                </a:lnTo>
                <a:lnTo>
                  <a:pt x="280" y="203"/>
                </a:lnTo>
                <a:lnTo>
                  <a:pt x="279" y="196"/>
                </a:lnTo>
                <a:lnTo>
                  <a:pt x="276" y="191"/>
                </a:lnTo>
                <a:lnTo>
                  <a:pt x="276" y="191"/>
                </a:lnTo>
                <a:lnTo>
                  <a:pt x="274" y="185"/>
                </a:lnTo>
                <a:lnTo>
                  <a:pt x="271" y="181"/>
                </a:lnTo>
                <a:lnTo>
                  <a:pt x="267" y="178"/>
                </a:lnTo>
                <a:lnTo>
                  <a:pt x="261" y="176"/>
                </a:lnTo>
                <a:lnTo>
                  <a:pt x="261" y="165"/>
                </a:lnTo>
                <a:lnTo>
                  <a:pt x="261" y="165"/>
                </a:lnTo>
                <a:lnTo>
                  <a:pt x="268" y="168"/>
                </a:lnTo>
                <a:lnTo>
                  <a:pt x="275" y="168"/>
                </a:lnTo>
                <a:lnTo>
                  <a:pt x="280" y="168"/>
                </a:lnTo>
                <a:lnTo>
                  <a:pt x="287" y="165"/>
                </a:lnTo>
                <a:lnTo>
                  <a:pt x="287" y="165"/>
                </a:lnTo>
                <a:lnTo>
                  <a:pt x="287" y="165"/>
                </a:lnTo>
                <a:lnTo>
                  <a:pt x="293" y="162"/>
                </a:lnTo>
                <a:lnTo>
                  <a:pt x="297" y="158"/>
                </a:lnTo>
                <a:lnTo>
                  <a:pt x="299" y="153"/>
                </a:lnTo>
                <a:lnTo>
                  <a:pt x="302" y="149"/>
                </a:lnTo>
                <a:lnTo>
                  <a:pt x="303" y="143"/>
                </a:lnTo>
                <a:lnTo>
                  <a:pt x="303" y="136"/>
                </a:lnTo>
                <a:lnTo>
                  <a:pt x="302" y="131"/>
                </a:lnTo>
                <a:lnTo>
                  <a:pt x="299" y="126"/>
                </a:lnTo>
                <a:lnTo>
                  <a:pt x="299" y="126"/>
                </a:lnTo>
                <a:lnTo>
                  <a:pt x="297" y="122"/>
                </a:lnTo>
                <a:lnTo>
                  <a:pt x="293" y="118"/>
                </a:lnTo>
                <a:lnTo>
                  <a:pt x="288" y="113"/>
                </a:lnTo>
                <a:lnTo>
                  <a:pt x="283" y="112"/>
                </a:lnTo>
                <a:lnTo>
                  <a:pt x="279" y="111"/>
                </a:lnTo>
                <a:lnTo>
                  <a:pt x="272" y="109"/>
                </a:lnTo>
                <a:lnTo>
                  <a:pt x="267" y="111"/>
                </a:lnTo>
                <a:lnTo>
                  <a:pt x="261" y="112"/>
                </a:lnTo>
                <a:lnTo>
                  <a:pt x="261" y="100"/>
                </a:lnTo>
                <a:lnTo>
                  <a:pt x="261" y="100"/>
                </a:lnTo>
                <a:lnTo>
                  <a:pt x="268" y="100"/>
                </a:lnTo>
                <a:lnTo>
                  <a:pt x="274" y="99"/>
                </a:lnTo>
                <a:lnTo>
                  <a:pt x="274" y="99"/>
                </a:lnTo>
                <a:lnTo>
                  <a:pt x="278" y="96"/>
                </a:lnTo>
                <a:lnTo>
                  <a:pt x="282" y="92"/>
                </a:lnTo>
                <a:lnTo>
                  <a:pt x="284" y="88"/>
                </a:lnTo>
                <a:lnTo>
                  <a:pt x="286" y="84"/>
                </a:lnTo>
                <a:lnTo>
                  <a:pt x="287" y="78"/>
                </a:lnTo>
                <a:lnTo>
                  <a:pt x="287" y="74"/>
                </a:lnTo>
                <a:lnTo>
                  <a:pt x="286" y="69"/>
                </a:lnTo>
                <a:lnTo>
                  <a:pt x="284" y="63"/>
                </a:lnTo>
                <a:lnTo>
                  <a:pt x="284" y="63"/>
                </a:lnTo>
                <a:lnTo>
                  <a:pt x="284" y="63"/>
                </a:lnTo>
                <a:lnTo>
                  <a:pt x="280" y="58"/>
                </a:lnTo>
                <a:lnTo>
                  <a:pt x="275" y="54"/>
                </a:lnTo>
                <a:lnTo>
                  <a:pt x="270" y="51"/>
                </a:lnTo>
                <a:lnTo>
                  <a:pt x="261" y="50"/>
                </a:lnTo>
                <a:lnTo>
                  <a:pt x="261" y="19"/>
                </a:lnTo>
                <a:close/>
                <a:moveTo>
                  <a:pt x="238" y="8"/>
                </a:moveTo>
                <a:lnTo>
                  <a:pt x="238" y="8"/>
                </a:lnTo>
                <a:lnTo>
                  <a:pt x="251" y="12"/>
                </a:lnTo>
                <a:lnTo>
                  <a:pt x="261" y="19"/>
                </a:lnTo>
                <a:lnTo>
                  <a:pt x="261" y="50"/>
                </a:lnTo>
                <a:lnTo>
                  <a:pt x="261" y="50"/>
                </a:lnTo>
                <a:lnTo>
                  <a:pt x="256" y="50"/>
                </a:lnTo>
                <a:lnTo>
                  <a:pt x="251" y="53"/>
                </a:lnTo>
                <a:lnTo>
                  <a:pt x="251" y="53"/>
                </a:lnTo>
                <a:lnTo>
                  <a:pt x="247" y="55"/>
                </a:lnTo>
                <a:lnTo>
                  <a:pt x="242" y="59"/>
                </a:lnTo>
                <a:lnTo>
                  <a:pt x="240" y="63"/>
                </a:lnTo>
                <a:lnTo>
                  <a:pt x="238" y="67"/>
                </a:lnTo>
                <a:lnTo>
                  <a:pt x="238" y="39"/>
                </a:lnTo>
                <a:lnTo>
                  <a:pt x="238" y="39"/>
                </a:lnTo>
                <a:lnTo>
                  <a:pt x="238" y="34"/>
                </a:lnTo>
                <a:lnTo>
                  <a:pt x="238" y="27"/>
                </a:lnTo>
                <a:lnTo>
                  <a:pt x="238" y="8"/>
                </a:lnTo>
                <a:lnTo>
                  <a:pt x="238" y="8"/>
                </a:lnTo>
                <a:close/>
                <a:moveTo>
                  <a:pt x="261" y="247"/>
                </a:moveTo>
                <a:lnTo>
                  <a:pt x="261" y="247"/>
                </a:lnTo>
                <a:lnTo>
                  <a:pt x="249" y="250"/>
                </a:lnTo>
                <a:lnTo>
                  <a:pt x="238" y="250"/>
                </a:lnTo>
                <a:lnTo>
                  <a:pt x="238" y="233"/>
                </a:lnTo>
                <a:lnTo>
                  <a:pt x="238" y="233"/>
                </a:lnTo>
                <a:lnTo>
                  <a:pt x="244" y="235"/>
                </a:lnTo>
                <a:lnTo>
                  <a:pt x="249" y="235"/>
                </a:lnTo>
                <a:lnTo>
                  <a:pt x="256" y="235"/>
                </a:lnTo>
                <a:lnTo>
                  <a:pt x="261" y="233"/>
                </a:lnTo>
                <a:lnTo>
                  <a:pt x="261" y="247"/>
                </a:lnTo>
                <a:lnTo>
                  <a:pt x="261" y="247"/>
                </a:lnTo>
                <a:close/>
                <a:moveTo>
                  <a:pt x="261" y="100"/>
                </a:moveTo>
                <a:lnTo>
                  <a:pt x="261" y="112"/>
                </a:lnTo>
                <a:lnTo>
                  <a:pt x="261" y="112"/>
                </a:lnTo>
                <a:lnTo>
                  <a:pt x="261" y="113"/>
                </a:lnTo>
                <a:lnTo>
                  <a:pt x="261" y="113"/>
                </a:lnTo>
                <a:lnTo>
                  <a:pt x="256" y="116"/>
                </a:lnTo>
                <a:lnTo>
                  <a:pt x="252" y="120"/>
                </a:lnTo>
                <a:lnTo>
                  <a:pt x="249" y="124"/>
                </a:lnTo>
                <a:lnTo>
                  <a:pt x="247" y="130"/>
                </a:lnTo>
                <a:lnTo>
                  <a:pt x="245" y="135"/>
                </a:lnTo>
                <a:lnTo>
                  <a:pt x="245" y="141"/>
                </a:lnTo>
                <a:lnTo>
                  <a:pt x="247" y="146"/>
                </a:lnTo>
                <a:lnTo>
                  <a:pt x="249" y="151"/>
                </a:lnTo>
                <a:lnTo>
                  <a:pt x="249" y="151"/>
                </a:lnTo>
                <a:lnTo>
                  <a:pt x="252" y="155"/>
                </a:lnTo>
                <a:lnTo>
                  <a:pt x="255" y="159"/>
                </a:lnTo>
                <a:lnTo>
                  <a:pt x="261" y="165"/>
                </a:lnTo>
                <a:lnTo>
                  <a:pt x="261" y="176"/>
                </a:lnTo>
                <a:lnTo>
                  <a:pt x="261" y="176"/>
                </a:lnTo>
                <a:lnTo>
                  <a:pt x="256" y="174"/>
                </a:lnTo>
                <a:lnTo>
                  <a:pt x="251" y="173"/>
                </a:lnTo>
                <a:lnTo>
                  <a:pt x="244" y="173"/>
                </a:lnTo>
                <a:lnTo>
                  <a:pt x="238" y="174"/>
                </a:lnTo>
                <a:lnTo>
                  <a:pt x="238" y="82"/>
                </a:lnTo>
                <a:lnTo>
                  <a:pt x="238" y="82"/>
                </a:lnTo>
                <a:lnTo>
                  <a:pt x="240" y="86"/>
                </a:lnTo>
                <a:lnTo>
                  <a:pt x="240" y="86"/>
                </a:lnTo>
                <a:lnTo>
                  <a:pt x="244" y="92"/>
                </a:lnTo>
                <a:lnTo>
                  <a:pt x="249" y="97"/>
                </a:lnTo>
                <a:lnTo>
                  <a:pt x="255" y="100"/>
                </a:lnTo>
                <a:lnTo>
                  <a:pt x="261" y="100"/>
                </a:lnTo>
                <a:lnTo>
                  <a:pt x="261" y="100"/>
                </a:lnTo>
                <a:close/>
                <a:moveTo>
                  <a:pt x="219" y="2"/>
                </a:moveTo>
                <a:lnTo>
                  <a:pt x="219" y="2"/>
                </a:lnTo>
                <a:lnTo>
                  <a:pt x="238" y="8"/>
                </a:lnTo>
                <a:lnTo>
                  <a:pt x="238" y="27"/>
                </a:lnTo>
                <a:lnTo>
                  <a:pt x="238" y="27"/>
                </a:lnTo>
                <a:lnTo>
                  <a:pt x="237" y="24"/>
                </a:lnTo>
                <a:lnTo>
                  <a:pt x="237" y="24"/>
                </a:lnTo>
                <a:lnTo>
                  <a:pt x="234" y="20"/>
                </a:lnTo>
                <a:lnTo>
                  <a:pt x="230" y="17"/>
                </a:lnTo>
                <a:lnTo>
                  <a:pt x="225" y="15"/>
                </a:lnTo>
                <a:lnTo>
                  <a:pt x="219" y="15"/>
                </a:lnTo>
                <a:lnTo>
                  <a:pt x="219" y="2"/>
                </a:lnTo>
                <a:lnTo>
                  <a:pt x="219" y="2"/>
                </a:lnTo>
                <a:close/>
                <a:moveTo>
                  <a:pt x="238" y="250"/>
                </a:moveTo>
                <a:lnTo>
                  <a:pt x="238" y="250"/>
                </a:lnTo>
                <a:lnTo>
                  <a:pt x="229" y="247"/>
                </a:lnTo>
                <a:lnTo>
                  <a:pt x="219" y="245"/>
                </a:lnTo>
                <a:lnTo>
                  <a:pt x="219" y="215"/>
                </a:lnTo>
                <a:lnTo>
                  <a:pt x="219" y="215"/>
                </a:lnTo>
                <a:lnTo>
                  <a:pt x="221" y="218"/>
                </a:lnTo>
                <a:lnTo>
                  <a:pt x="221" y="218"/>
                </a:lnTo>
                <a:lnTo>
                  <a:pt x="225" y="223"/>
                </a:lnTo>
                <a:lnTo>
                  <a:pt x="229" y="227"/>
                </a:lnTo>
                <a:lnTo>
                  <a:pt x="233" y="231"/>
                </a:lnTo>
                <a:lnTo>
                  <a:pt x="238" y="233"/>
                </a:lnTo>
                <a:lnTo>
                  <a:pt x="238" y="250"/>
                </a:lnTo>
                <a:lnTo>
                  <a:pt x="238" y="250"/>
                </a:lnTo>
                <a:close/>
                <a:moveTo>
                  <a:pt x="238" y="39"/>
                </a:moveTo>
                <a:lnTo>
                  <a:pt x="238" y="67"/>
                </a:lnTo>
                <a:lnTo>
                  <a:pt x="238" y="67"/>
                </a:lnTo>
                <a:lnTo>
                  <a:pt x="237" y="74"/>
                </a:lnTo>
                <a:lnTo>
                  <a:pt x="238" y="82"/>
                </a:lnTo>
                <a:lnTo>
                  <a:pt x="238" y="174"/>
                </a:lnTo>
                <a:lnTo>
                  <a:pt x="238" y="174"/>
                </a:lnTo>
                <a:lnTo>
                  <a:pt x="236" y="176"/>
                </a:lnTo>
                <a:lnTo>
                  <a:pt x="236" y="176"/>
                </a:lnTo>
                <a:lnTo>
                  <a:pt x="230" y="180"/>
                </a:lnTo>
                <a:lnTo>
                  <a:pt x="226" y="184"/>
                </a:lnTo>
                <a:lnTo>
                  <a:pt x="222" y="188"/>
                </a:lnTo>
                <a:lnTo>
                  <a:pt x="219" y="193"/>
                </a:lnTo>
                <a:lnTo>
                  <a:pt x="219" y="53"/>
                </a:lnTo>
                <a:lnTo>
                  <a:pt x="219" y="53"/>
                </a:lnTo>
                <a:lnTo>
                  <a:pt x="225" y="51"/>
                </a:lnTo>
                <a:lnTo>
                  <a:pt x="229" y="50"/>
                </a:lnTo>
                <a:lnTo>
                  <a:pt x="229" y="50"/>
                </a:lnTo>
                <a:lnTo>
                  <a:pt x="234" y="46"/>
                </a:lnTo>
                <a:lnTo>
                  <a:pt x="238" y="39"/>
                </a:lnTo>
                <a:lnTo>
                  <a:pt x="238" y="39"/>
                </a:lnTo>
                <a:close/>
                <a:moveTo>
                  <a:pt x="68" y="31"/>
                </a:moveTo>
                <a:lnTo>
                  <a:pt x="68" y="31"/>
                </a:lnTo>
                <a:lnTo>
                  <a:pt x="91" y="21"/>
                </a:lnTo>
                <a:lnTo>
                  <a:pt x="112" y="13"/>
                </a:lnTo>
                <a:lnTo>
                  <a:pt x="134" y="8"/>
                </a:lnTo>
                <a:lnTo>
                  <a:pt x="153" y="4"/>
                </a:lnTo>
                <a:lnTo>
                  <a:pt x="172" y="1"/>
                </a:lnTo>
                <a:lnTo>
                  <a:pt x="190" y="0"/>
                </a:lnTo>
                <a:lnTo>
                  <a:pt x="205" y="1"/>
                </a:lnTo>
                <a:lnTo>
                  <a:pt x="219" y="2"/>
                </a:lnTo>
                <a:lnTo>
                  <a:pt x="219" y="15"/>
                </a:lnTo>
                <a:lnTo>
                  <a:pt x="219" y="15"/>
                </a:lnTo>
                <a:lnTo>
                  <a:pt x="215" y="15"/>
                </a:lnTo>
                <a:lnTo>
                  <a:pt x="211" y="16"/>
                </a:lnTo>
                <a:lnTo>
                  <a:pt x="211" y="16"/>
                </a:lnTo>
                <a:lnTo>
                  <a:pt x="211" y="16"/>
                </a:lnTo>
                <a:lnTo>
                  <a:pt x="206" y="20"/>
                </a:lnTo>
                <a:lnTo>
                  <a:pt x="202" y="27"/>
                </a:lnTo>
                <a:lnTo>
                  <a:pt x="200" y="34"/>
                </a:lnTo>
                <a:lnTo>
                  <a:pt x="203" y="42"/>
                </a:lnTo>
                <a:lnTo>
                  <a:pt x="203" y="42"/>
                </a:lnTo>
                <a:lnTo>
                  <a:pt x="206" y="46"/>
                </a:lnTo>
                <a:lnTo>
                  <a:pt x="210" y="50"/>
                </a:lnTo>
                <a:lnTo>
                  <a:pt x="215" y="51"/>
                </a:lnTo>
                <a:lnTo>
                  <a:pt x="219" y="53"/>
                </a:lnTo>
                <a:lnTo>
                  <a:pt x="219" y="193"/>
                </a:lnTo>
                <a:lnTo>
                  <a:pt x="219" y="193"/>
                </a:lnTo>
                <a:lnTo>
                  <a:pt x="218" y="199"/>
                </a:lnTo>
                <a:lnTo>
                  <a:pt x="218" y="204"/>
                </a:lnTo>
                <a:lnTo>
                  <a:pt x="218" y="210"/>
                </a:lnTo>
                <a:lnTo>
                  <a:pt x="219" y="215"/>
                </a:lnTo>
                <a:lnTo>
                  <a:pt x="219" y="245"/>
                </a:lnTo>
                <a:lnTo>
                  <a:pt x="219" y="245"/>
                </a:lnTo>
                <a:lnTo>
                  <a:pt x="207" y="238"/>
                </a:lnTo>
                <a:lnTo>
                  <a:pt x="194" y="230"/>
                </a:lnTo>
                <a:lnTo>
                  <a:pt x="169" y="212"/>
                </a:lnTo>
                <a:lnTo>
                  <a:pt x="157" y="203"/>
                </a:lnTo>
                <a:lnTo>
                  <a:pt x="145" y="196"/>
                </a:lnTo>
                <a:lnTo>
                  <a:pt x="131" y="192"/>
                </a:lnTo>
                <a:lnTo>
                  <a:pt x="125" y="192"/>
                </a:lnTo>
                <a:lnTo>
                  <a:pt x="118" y="192"/>
                </a:lnTo>
                <a:lnTo>
                  <a:pt x="118" y="192"/>
                </a:lnTo>
                <a:lnTo>
                  <a:pt x="92" y="193"/>
                </a:lnTo>
                <a:lnTo>
                  <a:pt x="68" y="193"/>
                </a:lnTo>
                <a:lnTo>
                  <a:pt x="68" y="164"/>
                </a:lnTo>
                <a:lnTo>
                  <a:pt x="68" y="164"/>
                </a:lnTo>
                <a:lnTo>
                  <a:pt x="76" y="162"/>
                </a:lnTo>
                <a:lnTo>
                  <a:pt x="84" y="159"/>
                </a:lnTo>
                <a:lnTo>
                  <a:pt x="84" y="159"/>
                </a:lnTo>
                <a:lnTo>
                  <a:pt x="84" y="159"/>
                </a:lnTo>
                <a:lnTo>
                  <a:pt x="91" y="155"/>
                </a:lnTo>
                <a:lnTo>
                  <a:pt x="96" y="150"/>
                </a:lnTo>
                <a:lnTo>
                  <a:pt x="100" y="145"/>
                </a:lnTo>
                <a:lnTo>
                  <a:pt x="103" y="138"/>
                </a:lnTo>
                <a:lnTo>
                  <a:pt x="104" y="131"/>
                </a:lnTo>
                <a:lnTo>
                  <a:pt x="104" y="123"/>
                </a:lnTo>
                <a:lnTo>
                  <a:pt x="103" y="116"/>
                </a:lnTo>
                <a:lnTo>
                  <a:pt x="100" y="109"/>
                </a:lnTo>
                <a:lnTo>
                  <a:pt x="100" y="109"/>
                </a:lnTo>
                <a:lnTo>
                  <a:pt x="95" y="100"/>
                </a:lnTo>
                <a:lnTo>
                  <a:pt x="87" y="93"/>
                </a:lnTo>
                <a:lnTo>
                  <a:pt x="77" y="89"/>
                </a:lnTo>
                <a:lnTo>
                  <a:pt x="68" y="88"/>
                </a:lnTo>
                <a:lnTo>
                  <a:pt x="68" y="31"/>
                </a:lnTo>
                <a:close/>
                <a:moveTo>
                  <a:pt x="0" y="136"/>
                </a:moveTo>
                <a:lnTo>
                  <a:pt x="0" y="136"/>
                </a:lnTo>
                <a:lnTo>
                  <a:pt x="0" y="124"/>
                </a:lnTo>
                <a:lnTo>
                  <a:pt x="0" y="115"/>
                </a:lnTo>
                <a:lnTo>
                  <a:pt x="3" y="104"/>
                </a:lnTo>
                <a:lnTo>
                  <a:pt x="5" y="96"/>
                </a:lnTo>
                <a:lnTo>
                  <a:pt x="10" y="86"/>
                </a:lnTo>
                <a:lnTo>
                  <a:pt x="14" y="78"/>
                </a:lnTo>
                <a:lnTo>
                  <a:pt x="24" y="65"/>
                </a:lnTo>
                <a:lnTo>
                  <a:pt x="35" y="53"/>
                </a:lnTo>
                <a:lnTo>
                  <a:pt x="45" y="44"/>
                </a:lnTo>
                <a:lnTo>
                  <a:pt x="54" y="38"/>
                </a:lnTo>
                <a:lnTo>
                  <a:pt x="54" y="38"/>
                </a:lnTo>
                <a:lnTo>
                  <a:pt x="68" y="31"/>
                </a:lnTo>
                <a:lnTo>
                  <a:pt x="68" y="88"/>
                </a:lnTo>
                <a:lnTo>
                  <a:pt x="68" y="88"/>
                </a:lnTo>
                <a:lnTo>
                  <a:pt x="58" y="89"/>
                </a:lnTo>
                <a:lnTo>
                  <a:pt x="50" y="92"/>
                </a:lnTo>
                <a:lnTo>
                  <a:pt x="50" y="92"/>
                </a:lnTo>
                <a:lnTo>
                  <a:pt x="43" y="96"/>
                </a:lnTo>
                <a:lnTo>
                  <a:pt x="38" y="101"/>
                </a:lnTo>
                <a:lnTo>
                  <a:pt x="34" y="108"/>
                </a:lnTo>
                <a:lnTo>
                  <a:pt x="31" y="113"/>
                </a:lnTo>
                <a:lnTo>
                  <a:pt x="30" y="122"/>
                </a:lnTo>
                <a:lnTo>
                  <a:pt x="30" y="128"/>
                </a:lnTo>
                <a:lnTo>
                  <a:pt x="31" y="135"/>
                </a:lnTo>
                <a:lnTo>
                  <a:pt x="34" y="143"/>
                </a:lnTo>
                <a:lnTo>
                  <a:pt x="34" y="143"/>
                </a:lnTo>
                <a:lnTo>
                  <a:pt x="39" y="151"/>
                </a:lnTo>
                <a:lnTo>
                  <a:pt x="47" y="158"/>
                </a:lnTo>
                <a:lnTo>
                  <a:pt x="57" y="162"/>
                </a:lnTo>
                <a:lnTo>
                  <a:pt x="68" y="164"/>
                </a:lnTo>
                <a:lnTo>
                  <a:pt x="68" y="193"/>
                </a:lnTo>
                <a:lnTo>
                  <a:pt x="68" y="193"/>
                </a:lnTo>
                <a:lnTo>
                  <a:pt x="54" y="192"/>
                </a:lnTo>
                <a:lnTo>
                  <a:pt x="42" y="189"/>
                </a:lnTo>
                <a:lnTo>
                  <a:pt x="31" y="185"/>
                </a:lnTo>
                <a:lnTo>
                  <a:pt x="22" y="178"/>
                </a:lnTo>
                <a:lnTo>
                  <a:pt x="14" y="172"/>
                </a:lnTo>
                <a:lnTo>
                  <a:pt x="8" y="162"/>
                </a:lnTo>
                <a:lnTo>
                  <a:pt x="3" y="150"/>
                </a:lnTo>
                <a:lnTo>
                  <a:pt x="0" y="136"/>
                </a:lnTo>
                <a:lnTo>
                  <a:pt x="0" y="136"/>
                </a:lnTo>
                <a:close/>
              </a:path>
            </a:pathLst>
          </a:custGeom>
          <a:solidFill>
            <a:srgbClr val="F2622A"/>
          </a:solidFill>
          <a:ln>
            <a:noFill/>
          </a:ln>
        </p:spPr>
        <p:txBody>
          <a:bodyPr vert="horz" wrap="square" lIns="91440" tIns="45720" rIns="91440" bIns="45720" numCol="1" anchor="t" anchorCtr="0" compatLnSpc="1"/>
          <a:lstStyle/>
          <a:p>
            <a:endParaRPr lang="zh-CN" altLang="en-US"/>
          </a:p>
        </p:txBody>
      </p:sp>
      <p:grpSp>
        <p:nvGrpSpPr>
          <p:cNvPr id="150" name="组合 149"/>
          <p:cNvGrpSpPr/>
          <p:nvPr/>
        </p:nvGrpSpPr>
        <p:grpSpPr>
          <a:xfrm>
            <a:off x="5425823" y="3207568"/>
            <a:ext cx="293705" cy="382193"/>
            <a:chOff x="1893888" y="4305300"/>
            <a:chExt cx="495300" cy="644526"/>
          </a:xfrm>
          <a:solidFill>
            <a:srgbClr val="F2622A"/>
          </a:solidFill>
        </p:grpSpPr>
        <p:sp>
          <p:nvSpPr>
            <p:cNvPr id="151" name="Freeform 129"/>
            <p:cNvSpPr/>
            <p:nvPr/>
          </p:nvSpPr>
          <p:spPr bwMode="auto">
            <a:xfrm>
              <a:off x="1893888" y="4305300"/>
              <a:ext cx="495300" cy="496888"/>
            </a:xfrm>
            <a:custGeom>
              <a:avLst/>
              <a:gdLst>
                <a:gd name="T0" fmla="*/ 83 w 312"/>
                <a:gd name="T1" fmla="*/ 16 h 313"/>
                <a:gd name="T2" fmla="*/ 57 w 312"/>
                <a:gd name="T3" fmla="*/ 41 h 313"/>
                <a:gd name="T4" fmla="*/ 37 w 312"/>
                <a:gd name="T5" fmla="*/ 71 h 313"/>
                <a:gd name="T6" fmla="*/ 25 w 312"/>
                <a:gd name="T7" fmla="*/ 103 h 313"/>
                <a:gd name="T8" fmla="*/ 21 w 312"/>
                <a:gd name="T9" fmla="*/ 140 h 313"/>
                <a:gd name="T10" fmla="*/ 21 w 312"/>
                <a:gd name="T11" fmla="*/ 156 h 313"/>
                <a:gd name="T12" fmla="*/ 27 w 312"/>
                <a:gd name="T13" fmla="*/ 186 h 313"/>
                <a:gd name="T14" fmla="*/ 40 w 312"/>
                <a:gd name="T15" fmla="*/ 213 h 313"/>
                <a:gd name="T16" fmla="*/ 56 w 312"/>
                <a:gd name="T17" fmla="*/ 237 h 313"/>
                <a:gd name="T18" fmla="*/ 76 w 312"/>
                <a:gd name="T19" fmla="*/ 259 h 313"/>
                <a:gd name="T20" fmla="*/ 101 w 312"/>
                <a:gd name="T21" fmla="*/ 275 h 313"/>
                <a:gd name="T22" fmla="*/ 128 w 312"/>
                <a:gd name="T23" fmla="*/ 287 h 313"/>
                <a:gd name="T24" fmla="*/ 157 w 312"/>
                <a:gd name="T25" fmla="*/ 293 h 313"/>
                <a:gd name="T26" fmla="*/ 174 w 312"/>
                <a:gd name="T27" fmla="*/ 294 h 313"/>
                <a:gd name="T28" fmla="*/ 210 w 312"/>
                <a:gd name="T29" fmla="*/ 289 h 313"/>
                <a:gd name="T30" fmla="*/ 243 w 312"/>
                <a:gd name="T31" fmla="*/ 276 h 313"/>
                <a:gd name="T32" fmla="*/ 273 w 312"/>
                <a:gd name="T33" fmla="*/ 257 h 313"/>
                <a:gd name="T34" fmla="*/ 296 w 312"/>
                <a:gd name="T35" fmla="*/ 233 h 313"/>
                <a:gd name="T36" fmla="*/ 312 w 312"/>
                <a:gd name="T37" fmla="*/ 245 h 313"/>
                <a:gd name="T38" fmla="*/ 285 w 312"/>
                <a:gd name="T39" fmla="*/ 274 h 313"/>
                <a:gd name="T40" fmla="*/ 252 w 312"/>
                <a:gd name="T41" fmla="*/ 295 h 313"/>
                <a:gd name="T42" fmla="*/ 214 w 312"/>
                <a:gd name="T43" fmla="*/ 309 h 313"/>
                <a:gd name="T44" fmla="*/ 174 w 312"/>
                <a:gd name="T45" fmla="*/ 313 h 313"/>
                <a:gd name="T46" fmla="*/ 156 w 312"/>
                <a:gd name="T47" fmla="*/ 313 h 313"/>
                <a:gd name="T48" fmla="*/ 122 w 312"/>
                <a:gd name="T49" fmla="*/ 306 h 313"/>
                <a:gd name="T50" fmla="*/ 91 w 312"/>
                <a:gd name="T51" fmla="*/ 293 h 313"/>
                <a:gd name="T52" fmla="*/ 64 w 312"/>
                <a:gd name="T53" fmla="*/ 274 h 313"/>
                <a:gd name="T54" fmla="*/ 40 w 312"/>
                <a:gd name="T55" fmla="*/ 251 h 313"/>
                <a:gd name="T56" fmla="*/ 21 w 312"/>
                <a:gd name="T57" fmla="*/ 222 h 313"/>
                <a:gd name="T58" fmla="*/ 8 w 312"/>
                <a:gd name="T59" fmla="*/ 191 h 313"/>
                <a:gd name="T60" fmla="*/ 2 w 312"/>
                <a:gd name="T61" fmla="*/ 159 h 313"/>
                <a:gd name="T62" fmla="*/ 0 w 312"/>
                <a:gd name="T63" fmla="*/ 140 h 313"/>
                <a:gd name="T64" fmla="*/ 6 w 312"/>
                <a:gd name="T65" fmla="*/ 99 h 313"/>
                <a:gd name="T66" fmla="*/ 19 w 312"/>
                <a:gd name="T67" fmla="*/ 61 h 313"/>
                <a:gd name="T68" fmla="*/ 42 w 312"/>
                <a:gd name="T69" fmla="*/ 27 h 313"/>
                <a:gd name="T70" fmla="*/ 71 w 312"/>
                <a:gd name="T71"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12" h="313">
                  <a:moveTo>
                    <a:pt x="83" y="16"/>
                  </a:moveTo>
                  <a:lnTo>
                    <a:pt x="83" y="16"/>
                  </a:lnTo>
                  <a:lnTo>
                    <a:pt x="69" y="29"/>
                  </a:lnTo>
                  <a:lnTo>
                    <a:pt x="57" y="41"/>
                  </a:lnTo>
                  <a:lnTo>
                    <a:pt x="46" y="54"/>
                  </a:lnTo>
                  <a:lnTo>
                    <a:pt x="37" y="71"/>
                  </a:lnTo>
                  <a:lnTo>
                    <a:pt x="30" y="87"/>
                  </a:lnTo>
                  <a:lnTo>
                    <a:pt x="25" y="103"/>
                  </a:lnTo>
                  <a:lnTo>
                    <a:pt x="22" y="122"/>
                  </a:lnTo>
                  <a:lnTo>
                    <a:pt x="21" y="140"/>
                  </a:lnTo>
                  <a:lnTo>
                    <a:pt x="21" y="140"/>
                  </a:lnTo>
                  <a:lnTo>
                    <a:pt x="21" y="156"/>
                  </a:lnTo>
                  <a:lnTo>
                    <a:pt x="23" y="171"/>
                  </a:lnTo>
                  <a:lnTo>
                    <a:pt x="27" y="186"/>
                  </a:lnTo>
                  <a:lnTo>
                    <a:pt x="33" y="199"/>
                  </a:lnTo>
                  <a:lnTo>
                    <a:pt x="40" y="213"/>
                  </a:lnTo>
                  <a:lnTo>
                    <a:pt x="46" y="226"/>
                  </a:lnTo>
                  <a:lnTo>
                    <a:pt x="56" y="237"/>
                  </a:lnTo>
                  <a:lnTo>
                    <a:pt x="65" y="248"/>
                  </a:lnTo>
                  <a:lnTo>
                    <a:pt x="76" y="259"/>
                  </a:lnTo>
                  <a:lnTo>
                    <a:pt x="88" y="267"/>
                  </a:lnTo>
                  <a:lnTo>
                    <a:pt x="101" y="275"/>
                  </a:lnTo>
                  <a:lnTo>
                    <a:pt x="114" y="282"/>
                  </a:lnTo>
                  <a:lnTo>
                    <a:pt x="128" y="287"/>
                  </a:lnTo>
                  <a:lnTo>
                    <a:pt x="143" y="290"/>
                  </a:lnTo>
                  <a:lnTo>
                    <a:pt x="157" y="293"/>
                  </a:lnTo>
                  <a:lnTo>
                    <a:pt x="174" y="294"/>
                  </a:lnTo>
                  <a:lnTo>
                    <a:pt x="174" y="294"/>
                  </a:lnTo>
                  <a:lnTo>
                    <a:pt x="193" y="293"/>
                  </a:lnTo>
                  <a:lnTo>
                    <a:pt x="210" y="289"/>
                  </a:lnTo>
                  <a:lnTo>
                    <a:pt x="227" y="285"/>
                  </a:lnTo>
                  <a:lnTo>
                    <a:pt x="243" y="276"/>
                  </a:lnTo>
                  <a:lnTo>
                    <a:pt x="258" y="268"/>
                  </a:lnTo>
                  <a:lnTo>
                    <a:pt x="273" y="257"/>
                  </a:lnTo>
                  <a:lnTo>
                    <a:pt x="285" y="247"/>
                  </a:lnTo>
                  <a:lnTo>
                    <a:pt x="296" y="233"/>
                  </a:lnTo>
                  <a:lnTo>
                    <a:pt x="312" y="245"/>
                  </a:lnTo>
                  <a:lnTo>
                    <a:pt x="312" y="245"/>
                  </a:lnTo>
                  <a:lnTo>
                    <a:pt x="298" y="260"/>
                  </a:lnTo>
                  <a:lnTo>
                    <a:pt x="285" y="274"/>
                  </a:lnTo>
                  <a:lnTo>
                    <a:pt x="268" y="285"/>
                  </a:lnTo>
                  <a:lnTo>
                    <a:pt x="252" y="295"/>
                  </a:lnTo>
                  <a:lnTo>
                    <a:pt x="233" y="303"/>
                  </a:lnTo>
                  <a:lnTo>
                    <a:pt x="214" y="309"/>
                  </a:lnTo>
                  <a:lnTo>
                    <a:pt x="194" y="312"/>
                  </a:lnTo>
                  <a:lnTo>
                    <a:pt x="174" y="313"/>
                  </a:lnTo>
                  <a:lnTo>
                    <a:pt x="174" y="313"/>
                  </a:lnTo>
                  <a:lnTo>
                    <a:pt x="156" y="313"/>
                  </a:lnTo>
                  <a:lnTo>
                    <a:pt x="138" y="310"/>
                  </a:lnTo>
                  <a:lnTo>
                    <a:pt x="122" y="306"/>
                  </a:lnTo>
                  <a:lnTo>
                    <a:pt x="106" y="299"/>
                  </a:lnTo>
                  <a:lnTo>
                    <a:pt x="91" y="293"/>
                  </a:lnTo>
                  <a:lnTo>
                    <a:pt x="76" y="285"/>
                  </a:lnTo>
                  <a:lnTo>
                    <a:pt x="64" y="274"/>
                  </a:lnTo>
                  <a:lnTo>
                    <a:pt x="52" y="263"/>
                  </a:lnTo>
                  <a:lnTo>
                    <a:pt x="40" y="251"/>
                  </a:lnTo>
                  <a:lnTo>
                    <a:pt x="30" y="237"/>
                  </a:lnTo>
                  <a:lnTo>
                    <a:pt x="21" y="222"/>
                  </a:lnTo>
                  <a:lnTo>
                    <a:pt x="14" y="207"/>
                  </a:lnTo>
                  <a:lnTo>
                    <a:pt x="8" y="191"/>
                  </a:lnTo>
                  <a:lnTo>
                    <a:pt x="4" y="175"/>
                  </a:lnTo>
                  <a:lnTo>
                    <a:pt x="2" y="159"/>
                  </a:lnTo>
                  <a:lnTo>
                    <a:pt x="0" y="140"/>
                  </a:lnTo>
                  <a:lnTo>
                    <a:pt x="0" y="140"/>
                  </a:lnTo>
                  <a:lnTo>
                    <a:pt x="2" y="119"/>
                  </a:lnTo>
                  <a:lnTo>
                    <a:pt x="6" y="99"/>
                  </a:lnTo>
                  <a:lnTo>
                    <a:pt x="11" y="79"/>
                  </a:lnTo>
                  <a:lnTo>
                    <a:pt x="19" y="61"/>
                  </a:lnTo>
                  <a:lnTo>
                    <a:pt x="30" y="44"/>
                  </a:lnTo>
                  <a:lnTo>
                    <a:pt x="42" y="27"/>
                  </a:lnTo>
                  <a:lnTo>
                    <a:pt x="56" y="14"/>
                  </a:lnTo>
                  <a:lnTo>
                    <a:pt x="71" y="0"/>
                  </a:lnTo>
                  <a:lnTo>
                    <a:pt x="83"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130"/>
            <p:cNvSpPr>
              <a:spLocks noEditPoints="1"/>
            </p:cNvSpPr>
            <p:nvPr/>
          </p:nvSpPr>
          <p:spPr bwMode="auto">
            <a:xfrm>
              <a:off x="1947863" y="4314825"/>
              <a:ext cx="436563" cy="434975"/>
            </a:xfrm>
            <a:custGeom>
              <a:avLst/>
              <a:gdLst>
                <a:gd name="T0" fmla="*/ 152 w 275"/>
                <a:gd name="T1" fmla="*/ 1 h 274"/>
                <a:gd name="T2" fmla="*/ 191 w 275"/>
                <a:gd name="T3" fmla="*/ 10 h 274"/>
                <a:gd name="T4" fmla="*/ 225 w 275"/>
                <a:gd name="T5" fmla="*/ 32 h 274"/>
                <a:gd name="T6" fmla="*/ 252 w 275"/>
                <a:gd name="T7" fmla="*/ 61 h 274"/>
                <a:gd name="T8" fmla="*/ 268 w 275"/>
                <a:gd name="T9" fmla="*/ 97 h 274"/>
                <a:gd name="T10" fmla="*/ 275 w 275"/>
                <a:gd name="T11" fmla="*/ 138 h 274"/>
                <a:gd name="T12" fmla="*/ 272 w 275"/>
                <a:gd name="T13" fmla="*/ 165 h 274"/>
                <a:gd name="T14" fmla="*/ 259 w 275"/>
                <a:gd name="T15" fmla="*/ 203 h 274"/>
                <a:gd name="T16" fmla="*/ 234 w 275"/>
                <a:gd name="T17" fmla="*/ 235 h 274"/>
                <a:gd name="T18" fmla="*/ 203 w 275"/>
                <a:gd name="T19" fmla="*/ 258 h 274"/>
                <a:gd name="T20" fmla="*/ 165 w 275"/>
                <a:gd name="T21" fmla="*/ 272 h 274"/>
                <a:gd name="T22" fmla="*/ 137 w 275"/>
                <a:gd name="T23" fmla="*/ 274 h 274"/>
                <a:gd name="T24" fmla="*/ 137 w 275"/>
                <a:gd name="T25" fmla="*/ 269 h 274"/>
                <a:gd name="T26" fmla="*/ 164 w 275"/>
                <a:gd name="T27" fmla="*/ 266 h 274"/>
                <a:gd name="T28" fmla="*/ 201 w 275"/>
                <a:gd name="T29" fmla="*/ 253 h 274"/>
                <a:gd name="T30" fmla="*/ 230 w 275"/>
                <a:gd name="T31" fmla="*/ 230 h 274"/>
                <a:gd name="T32" fmla="*/ 253 w 275"/>
                <a:gd name="T33" fmla="*/ 200 h 274"/>
                <a:gd name="T34" fmla="*/ 266 w 275"/>
                <a:gd name="T35" fmla="*/ 163 h 274"/>
                <a:gd name="T36" fmla="*/ 268 w 275"/>
                <a:gd name="T37" fmla="*/ 138 h 274"/>
                <a:gd name="T38" fmla="*/ 263 w 275"/>
                <a:gd name="T39" fmla="*/ 98 h 274"/>
                <a:gd name="T40" fmla="*/ 247 w 275"/>
                <a:gd name="T41" fmla="*/ 65 h 274"/>
                <a:gd name="T42" fmla="*/ 221 w 275"/>
                <a:gd name="T43" fmla="*/ 36 h 274"/>
                <a:gd name="T44" fmla="*/ 188 w 275"/>
                <a:gd name="T45" fmla="*/ 17 h 274"/>
                <a:gd name="T46" fmla="*/ 151 w 275"/>
                <a:gd name="T47" fmla="*/ 8 h 274"/>
                <a:gd name="T48" fmla="*/ 137 w 275"/>
                <a:gd name="T49" fmla="*/ 0 h 274"/>
                <a:gd name="T50" fmla="*/ 137 w 275"/>
                <a:gd name="T51" fmla="*/ 274 h 274"/>
                <a:gd name="T52" fmla="*/ 96 w 275"/>
                <a:gd name="T53" fmla="*/ 269 h 274"/>
                <a:gd name="T54" fmla="*/ 61 w 275"/>
                <a:gd name="T55" fmla="*/ 251 h 274"/>
                <a:gd name="T56" fmla="*/ 31 w 275"/>
                <a:gd name="T57" fmla="*/ 224 h 274"/>
                <a:gd name="T58" fmla="*/ 11 w 275"/>
                <a:gd name="T59" fmla="*/ 191 h 274"/>
                <a:gd name="T60" fmla="*/ 2 w 275"/>
                <a:gd name="T61" fmla="*/ 151 h 274"/>
                <a:gd name="T62" fmla="*/ 2 w 275"/>
                <a:gd name="T63" fmla="*/ 123 h 274"/>
                <a:gd name="T64" fmla="*/ 11 w 275"/>
                <a:gd name="T65" fmla="*/ 84 h 274"/>
                <a:gd name="T66" fmla="*/ 31 w 275"/>
                <a:gd name="T67" fmla="*/ 50 h 274"/>
                <a:gd name="T68" fmla="*/ 61 w 275"/>
                <a:gd name="T69" fmla="*/ 24 h 274"/>
                <a:gd name="T70" fmla="*/ 96 w 275"/>
                <a:gd name="T71" fmla="*/ 6 h 274"/>
                <a:gd name="T72" fmla="*/ 137 w 275"/>
                <a:gd name="T73" fmla="*/ 0 h 274"/>
                <a:gd name="T74" fmla="*/ 125 w 275"/>
                <a:gd name="T75" fmla="*/ 8 h 274"/>
                <a:gd name="T76" fmla="*/ 87 w 275"/>
                <a:gd name="T77" fmla="*/ 17 h 274"/>
                <a:gd name="T78" fmla="*/ 54 w 275"/>
                <a:gd name="T79" fmla="*/ 36 h 274"/>
                <a:gd name="T80" fmla="*/ 29 w 275"/>
                <a:gd name="T81" fmla="*/ 65 h 274"/>
                <a:gd name="T82" fmla="*/ 12 w 275"/>
                <a:gd name="T83" fmla="*/ 98 h 274"/>
                <a:gd name="T84" fmla="*/ 7 w 275"/>
                <a:gd name="T85" fmla="*/ 138 h 274"/>
                <a:gd name="T86" fmla="*/ 10 w 275"/>
                <a:gd name="T87" fmla="*/ 163 h 274"/>
                <a:gd name="T88" fmla="*/ 22 w 275"/>
                <a:gd name="T89" fmla="*/ 200 h 274"/>
                <a:gd name="T90" fmla="*/ 45 w 275"/>
                <a:gd name="T91" fmla="*/ 230 h 274"/>
                <a:gd name="T92" fmla="*/ 75 w 275"/>
                <a:gd name="T93" fmla="*/ 253 h 274"/>
                <a:gd name="T94" fmla="*/ 111 w 275"/>
                <a:gd name="T95" fmla="*/ 266 h 274"/>
                <a:gd name="T96" fmla="*/ 137 w 275"/>
                <a:gd name="T97"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75" h="274">
                  <a:moveTo>
                    <a:pt x="137" y="0"/>
                  </a:moveTo>
                  <a:lnTo>
                    <a:pt x="137" y="0"/>
                  </a:lnTo>
                  <a:lnTo>
                    <a:pt x="152" y="1"/>
                  </a:lnTo>
                  <a:lnTo>
                    <a:pt x="165" y="2"/>
                  </a:lnTo>
                  <a:lnTo>
                    <a:pt x="179" y="6"/>
                  </a:lnTo>
                  <a:lnTo>
                    <a:pt x="191" y="10"/>
                  </a:lnTo>
                  <a:lnTo>
                    <a:pt x="203" y="17"/>
                  </a:lnTo>
                  <a:lnTo>
                    <a:pt x="214" y="24"/>
                  </a:lnTo>
                  <a:lnTo>
                    <a:pt x="225" y="32"/>
                  </a:lnTo>
                  <a:lnTo>
                    <a:pt x="234" y="40"/>
                  </a:lnTo>
                  <a:lnTo>
                    <a:pt x="244" y="50"/>
                  </a:lnTo>
                  <a:lnTo>
                    <a:pt x="252" y="61"/>
                  </a:lnTo>
                  <a:lnTo>
                    <a:pt x="259" y="71"/>
                  </a:lnTo>
                  <a:lnTo>
                    <a:pt x="264" y="84"/>
                  </a:lnTo>
                  <a:lnTo>
                    <a:pt x="268" y="97"/>
                  </a:lnTo>
                  <a:lnTo>
                    <a:pt x="272" y="109"/>
                  </a:lnTo>
                  <a:lnTo>
                    <a:pt x="274" y="123"/>
                  </a:lnTo>
                  <a:lnTo>
                    <a:pt x="275" y="138"/>
                  </a:lnTo>
                  <a:lnTo>
                    <a:pt x="275" y="138"/>
                  </a:lnTo>
                  <a:lnTo>
                    <a:pt x="274" y="151"/>
                  </a:lnTo>
                  <a:lnTo>
                    <a:pt x="272" y="165"/>
                  </a:lnTo>
                  <a:lnTo>
                    <a:pt x="268" y="178"/>
                  </a:lnTo>
                  <a:lnTo>
                    <a:pt x="264" y="191"/>
                  </a:lnTo>
                  <a:lnTo>
                    <a:pt x="259" y="203"/>
                  </a:lnTo>
                  <a:lnTo>
                    <a:pt x="252" y="215"/>
                  </a:lnTo>
                  <a:lnTo>
                    <a:pt x="244" y="224"/>
                  </a:lnTo>
                  <a:lnTo>
                    <a:pt x="234" y="235"/>
                  </a:lnTo>
                  <a:lnTo>
                    <a:pt x="225" y="243"/>
                  </a:lnTo>
                  <a:lnTo>
                    <a:pt x="214" y="251"/>
                  </a:lnTo>
                  <a:lnTo>
                    <a:pt x="203" y="258"/>
                  </a:lnTo>
                  <a:lnTo>
                    <a:pt x="191" y="264"/>
                  </a:lnTo>
                  <a:lnTo>
                    <a:pt x="179" y="269"/>
                  </a:lnTo>
                  <a:lnTo>
                    <a:pt x="165" y="272"/>
                  </a:lnTo>
                  <a:lnTo>
                    <a:pt x="152" y="274"/>
                  </a:lnTo>
                  <a:lnTo>
                    <a:pt x="137" y="274"/>
                  </a:lnTo>
                  <a:lnTo>
                    <a:pt x="137" y="274"/>
                  </a:lnTo>
                  <a:lnTo>
                    <a:pt x="137" y="269"/>
                  </a:lnTo>
                  <a:lnTo>
                    <a:pt x="137" y="269"/>
                  </a:lnTo>
                  <a:lnTo>
                    <a:pt x="137" y="269"/>
                  </a:lnTo>
                  <a:lnTo>
                    <a:pt x="137" y="269"/>
                  </a:lnTo>
                  <a:lnTo>
                    <a:pt x="151" y="268"/>
                  </a:lnTo>
                  <a:lnTo>
                    <a:pt x="164" y="266"/>
                  </a:lnTo>
                  <a:lnTo>
                    <a:pt x="176" y="262"/>
                  </a:lnTo>
                  <a:lnTo>
                    <a:pt x="188" y="258"/>
                  </a:lnTo>
                  <a:lnTo>
                    <a:pt x="201" y="253"/>
                  </a:lnTo>
                  <a:lnTo>
                    <a:pt x="211" y="246"/>
                  </a:lnTo>
                  <a:lnTo>
                    <a:pt x="221" y="238"/>
                  </a:lnTo>
                  <a:lnTo>
                    <a:pt x="230" y="230"/>
                  </a:lnTo>
                  <a:lnTo>
                    <a:pt x="239" y="220"/>
                  </a:lnTo>
                  <a:lnTo>
                    <a:pt x="247" y="211"/>
                  </a:lnTo>
                  <a:lnTo>
                    <a:pt x="253" y="200"/>
                  </a:lnTo>
                  <a:lnTo>
                    <a:pt x="259" y="188"/>
                  </a:lnTo>
                  <a:lnTo>
                    <a:pt x="263" y="177"/>
                  </a:lnTo>
                  <a:lnTo>
                    <a:pt x="266" y="163"/>
                  </a:lnTo>
                  <a:lnTo>
                    <a:pt x="268" y="151"/>
                  </a:lnTo>
                  <a:lnTo>
                    <a:pt x="268" y="138"/>
                  </a:lnTo>
                  <a:lnTo>
                    <a:pt x="268" y="138"/>
                  </a:lnTo>
                  <a:lnTo>
                    <a:pt x="268" y="124"/>
                  </a:lnTo>
                  <a:lnTo>
                    <a:pt x="266" y="111"/>
                  </a:lnTo>
                  <a:lnTo>
                    <a:pt x="263" y="98"/>
                  </a:lnTo>
                  <a:lnTo>
                    <a:pt x="259" y="86"/>
                  </a:lnTo>
                  <a:lnTo>
                    <a:pt x="253" y="75"/>
                  </a:lnTo>
                  <a:lnTo>
                    <a:pt x="247" y="65"/>
                  </a:lnTo>
                  <a:lnTo>
                    <a:pt x="239" y="54"/>
                  </a:lnTo>
                  <a:lnTo>
                    <a:pt x="230" y="44"/>
                  </a:lnTo>
                  <a:lnTo>
                    <a:pt x="221" y="36"/>
                  </a:lnTo>
                  <a:lnTo>
                    <a:pt x="211" y="29"/>
                  </a:lnTo>
                  <a:lnTo>
                    <a:pt x="201" y="23"/>
                  </a:lnTo>
                  <a:lnTo>
                    <a:pt x="188" y="17"/>
                  </a:lnTo>
                  <a:lnTo>
                    <a:pt x="176" y="12"/>
                  </a:lnTo>
                  <a:lnTo>
                    <a:pt x="164" y="9"/>
                  </a:lnTo>
                  <a:lnTo>
                    <a:pt x="151" y="8"/>
                  </a:lnTo>
                  <a:lnTo>
                    <a:pt x="137" y="6"/>
                  </a:lnTo>
                  <a:lnTo>
                    <a:pt x="137" y="6"/>
                  </a:lnTo>
                  <a:lnTo>
                    <a:pt x="137" y="0"/>
                  </a:lnTo>
                  <a:lnTo>
                    <a:pt x="137" y="0"/>
                  </a:lnTo>
                  <a:close/>
                  <a:moveTo>
                    <a:pt x="137" y="274"/>
                  </a:moveTo>
                  <a:lnTo>
                    <a:pt x="137" y="274"/>
                  </a:lnTo>
                  <a:lnTo>
                    <a:pt x="123" y="274"/>
                  </a:lnTo>
                  <a:lnTo>
                    <a:pt x="110" y="272"/>
                  </a:lnTo>
                  <a:lnTo>
                    <a:pt x="96" y="269"/>
                  </a:lnTo>
                  <a:lnTo>
                    <a:pt x="84" y="264"/>
                  </a:lnTo>
                  <a:lnTo>
                    <a:pt x="72" y="258"/>
                  </a:lnTo>
                  <a:lnTo>
                    <a:pt x="61" y="251"/>
                  </a:lnTo>
                  <a:lnTo>
                    <a:pt x="50" y="243"/>
                  </a:lnTo>
                  <a:lnTo>
                    <a:pt x="41" y="235"/>
                  </a:lnTo>
                  <a:lnTo>
                    <a:pt x="31" y="224"/>
                  </a:lnTo>
                  <a:lnTo>
                    <a:pt x="23" y="215"/>
                  </a:lnTo>
                  <a:lnTo>
                    <a:pt x="16" y="203"/>
                  </a:lnTo>
                  <a:lnTo>
                    <a:pt x="11" y="191"/>
                  </a:lnTo>
                  <a:lnTo>
                    <a:pt x="7" y="178"/>
                  </a:lnTo>
                  <a:lnTo>
                    <a:pt x="3" y="165"/>
                  </a:lnTo>
                  <a:lnTo>
                    <a:pt x="2" y="151"/>
                  </a:lnTo>
                  <a:lnTo>
                    <a:pt x="0" y="138"/>
                  </a:lnTo>
                  <a:lnTo>
                    <a:pt x="0" y="138"/>
                  </a:lnTo>
                  <a:lnTo>
                    <a:pt x="2" y="123"/>
                  </a:lnTo>
                  <a:lnTo>
                    <a:pt x="3" y="109"/>
                  </a:lnTo>
                  <a:lnTo>
                    <a:pt x="7" y="97"/>
                  </a:lnTo>
                  <a:lnTo>
                    <a:pt x="11" y="84"/>
                  </a:lnTo>
                  <a:lnTo>
                    <a:pt x="16" y="71"/>
                  </a:lnTo>
                  <a:lnTo>
                    <a:pt x="23" y="61"/>
                  </a:lnTo>
                  <a:lnTo>
                    <a:pt x="31" y="50"/>
                  </a:lnTo>
                  <a:lnTo>
                    <a:pt x="41" y="40"/>
                  </a:lnTo>
                  <a:lnTo>
                    <a:pt x="50" y="32"/>
                  </a:lnTo>
                  <a:lnTo>
                    <a:pt x="61" y="24"/>
                  </a:lnTo>
                  <a:lnTo>
                    <a:pt x="72" y="17"/>
                  </a:lnTo>
                  <a:lnTo>
                    <a:pt x="84" y="10"/>
                  </a:lnTo>
                  <a:lnTo>
                    <a:pt x="96" y="6"/>
                  </a:lnTo>
                  <a:lnTo>
                    <a:pt x="110" y="2"/>
                  </a:lnTo>
                  <a:lnTo>
                    <a:pt x="123" y="1"/>
                  </a:lnTo>
                  <a:lnTo>
                    <a:pt x="137" y="0"/>
                  </a:lnTo>
                  <a:lnTo>
                    <a:pt x="137" y="6"/>
                  </a:lnTo>
                  <a:lnTo>
                    <a:pt x="137" y="6"/>
                  </a:lnTo>
                  <a:lnTo>
                    <a:pt x="125" y="8"/>
                  </a:lnTo>
                  <a:lnTo>
                    <a:pt x="111" y="9"/>
                  </a:lnTo>
                  <a:lnTo>
                    <a:pt x="99" y="12"/>
                  </a:lnTo>
                  <a:lnTo>
                    <a:pt x="87" y="17"/>
                  </a:lnTo>
                  <a:lnTo>
                    <a:pt x="75" y="23"/>
                  </a:lnTo>
                  <a:lnTo>
                    <a:pt x="64" y="29"/>
                  </a:lnTo>
                  <a:lnTo>
                    <a:pt x="54" y="36"/>
                  </a:lnTo>
                  <a:lnTo>
                    <a:pt x="45" y="44"/>
                  </a:lnTo>
                  <a:lnTo>
                    <a:pt x="37" y="54"/>
                  </a:lnTo>
                  <a:lnTo>
                    <a:pt x="29" y="65"/>
                  </a:lnTo>
                  <a:lnTo>
                    <a:pt x="22" y="75"/>
                  </a:lnTo>
                  <a:lnTo>
                    <a:pt x="16" y="86"/>
                  </a:lnTo>
                  <a:lnTo>
                    <a:pt x="12" y="98"/>
                  </a:lnTo>
                  <a:lnTo>
                    <a:pt x="10" y="111"/>
                  </a:lnTo>
                  <a:lnTo>
                    <a:pt x="7" y="124"/>
                  </a:lnTo>
                  <a:lnTo>
                    <a:pt x="7" y="138"/>
                  </a:lnTo>
                  <a:lnTo>
                    <a:pt x="7" y="138"/>
                  </a:lnTo>
                  <a:lnTo>
                    <a:pt x="7" y="151"/>
                  </a:lnTo>
                  <a:lnTo>
                    <a:pt x="10" y="163"/>
                  </a:lnTo>
                  <a:lnTo>
                    <a:pt x="12" y="177"/>
                  </a:lnTo>
                  <a:lnTo>
                    <a:pt x="16" y="188"/>
                  </a:lnTo>
                  <a:lnTo>
                    <a:pt x="22" y="200"/>
                  </a:lnTo>
                  <a:lnTo>
                    <a:pt x="29" y="211"/>
                  </a:lnTo>
                  <a:lnTo>
                    <a:pt x="37" y="220"/>
                  </a:lnTo>
                  <a:lnTo>
                    <a:pt x="45" y="230"/>
                  </a:lnTo>
                  <a:lnTo>
                    <a:pt x="54" y="238"/>
                  </a:lnTo>
                  <a:lnTo>
                    <a:pt x="64" y="246"/>
                  </a:lnTo>
                  <a:lnTo>
                    <a:pt x="75" y="253"/>
                  </a:lnTo>
                  <a:lnTo>
                    <a:pt x="87" y="258"/>
                  </a:lnTo>
                  <a:lnTo>
                    <a:pt x="99" y="262"/>
                  </a:lnTo>
                  <a:lnTo>
                    <a:pt x="111" y="266"/>
                  </a:lnTo>
                  <a:lnTo>
                    <a:pt x="125" y="268"/>
                  </a:lnTo>
                  <a:lnTo>
                    <a:pt x="137" y="269"/>
                  </a:lnTo>
                  <a:lnTo>
                    <a:pt x="137" y="27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131"/>
            <p:cNvSpPr/>
            <p:nvPr/>
          </p:nvSpPr>
          <p:spPr bwMode="auto">
            <a:xfrm>
              <a:off x="1941513" y="4322763"/>
              <a:ext cx="434975" cy="423863"/>
            </a:xfrm>
            <a:custGeom>
              <a:avLst/>
              <a:gdLst>
                <a:gd name="T0" fmla="*/ 199 w 274"/>
                <a:gd name="T1" fmla="*/ 18 h 267"/>
                <a:gd name="T2" fmla="*/ 203 w 274"/>
                <a:gd name="T3" fmla="*/ 37 h 267"/>
                <a:gd name="T4" fmla="*/ 214 w 274"/>
                <a:gd name="T5" fmla="*/ 35 h 267"/>
                <a:gd name="T6" fmla="*/ 221 w 274"/>
                <a:gd name="T7" fmla="*/ 43 h 267"/>
                <a:gd name="T8" fmla="*/ 238 w 274"/>
                <a:gd name="T9" fmla="*/ 56 h 267"/>
                <a:gd name="T10" fmla="*/ 257 w 274"/>
                <a:gd name="T11" fmla="*/ 80 h 267"/>
                <a:gd name="T12" fmla="*/ 251 w 274"/>
                <a:gd name="T13" fmla="*/ 91 h 267"/>
                <a:gd name="T14" fmla="*/ 256 w 274"/>
                <a:gd name="T15" fmla="*/ 93 h 267"/>
                <a:gd name="T16" fmla="*/ 262 w 274"/>
                <a:gd name="T17" fmla="*/ 85 h 267"/>
                <a:gd name="T18" fmla="*/ 264 w 274"/>
                <a:gd name="T19" fmla="*/ 93 h 267"/>
                <a:gd name="T20" fmla="*/ 259 w 274"/>
                <a:gd name="T21" fmla="*/ 110 h 267"/>
                <a:gd name="T22" fmla="*/ 247 w 274"/>
                <a:gd name="T23" fmla="*/ 112 h 267"/>
                <a:gd name="T24" fmla="*/ 232 w 274"/>
                <a:gd name="T25" fmla="*/ 127 h 267"/>
                <a:gd name="T26" fmla="*/ 220 w 274"/>
                <a:gd name="T27" fmla="*/ 141 h 267"/>
                <a:gd name="T28" fmla="*/ 202 w 274"/>
                <a:gd name="T29" fmla="*/ 154 h 267"/>
                <a:gd name="T30" fmla="*/ 209 w 274"/>
                <a:gd name="T31" fmla="*/ 183 h 267"/>
                <a:gd name="T32" fmla="*/ 218 w 274"/>
                <a:gd name="T33" fmla="*/ 214 h 267"/>
                <a:gd name="T34" fmla="*/ 210 w 274"/>
                <a:gd name="T35" fmla="*/ 237 h 267"/>
                <a:gd name="T36" fmla="*/ 226 w 274"/>
                <a:gd name="T37" fmla="*/ 228 h 267"/>
                <a:gd name="T38" fmla="*/ 247 w 274"/>
                <a:gd name="T39" fmla="*/ 192 h 267"/>
                <a:gd name="T40" fmla="*/ 264 w 274"/>
                <a:gd name="T41" fmla="*/ 141 h 267"/>
                <a:gd name="T42" fmla="*/ 274 w 274"/>
                <a:gd name="T43" fmla="*/ 115 h 267"/>
                <a:gd name="T44" fmla="*/ 155 w 274"/>
                <a:gd name="T45" fmla="*/ 267 h 267"/>
                <a:gd name="T46" fmla="*/ 178 w 274"/>
                <a:gd name="T47" fmla="*/ 246 h 267"/>
                <a:gd name="T48" fmla="*/ 153 w 274"/>
                <a:gd name="T49" fmla="*/ 245 h 267"/>
                <a:gd name="T50" fmla="*/ 145 w 274"/>
                <a:gd name="T51" fmla="*/ 252 h 267"/>
                <a:gd name="T52" fmla="*/ 125 w 274"/>
                <a:gd name="T53" fmla="*/ 248 h 267"/>
                <a:gd name="T54" fmla="*/ 99 w 274"/>
                <a:gd name="T55" fmla="*/ 249 h 267"/>
                <a:gd name="T56" fmla="*/ 121 w 274"/>
                <a:gd name="T57" fmla="*/ 267 h 267"/>
                <a:gd name="T58" fmla="*/ 0 w 274"/>
                <a:gd name="T59" fmla="*/ 129 h 267"/>
                <a:gd name="T60" fmla="*/ 62 w 274"/>
                <a:gd name="T61" fmla="*/ 26 h 267"/>
                <a:gd name="T62" fmla="*/ 19 w 274"/>
                <a:gd name="T63" fmla="*/ 87 h 267"/>
                <a:gd name="T64" fmla="*/ 31 w 274"/>
                <a:gd name="T65" fmla="*/ 84 h 267"/>
                <a:gd name="T66" fmla="*/ 50 w 274"/>
                <a:gd name="T67" fmla="*/ 91 h 267"/>
                <a:gd name="T68" fmla="*/ 60 w 274"/>
                <a:gd name="T69" fmla="*/ 88 h 267"/>
                <a:gd name="T70" fmla="*/ 46 w 274"/>
                <a:gd name="T71" fmla="*/ 106 h 267"/>
                <a:gd name="T72" fmla="*/ 35 w 274"/>
                <a:gd name="T73" fmla="*/ 122 h 267"/>
                <a:gd name="T74" fmla="*/ 45 w 274"/>
                <a:gd name="T75" fmla="*/ 157 h 267"/>
                <a:gd name="T76" fmla="*/ 54 w 274"/>
                <a:gd name="T77" fmla="*/ 180 h 267"/>
                <a:gd name="T78" fmla="*/ 87 w 274"/>
                <a:gd name="T79" fmla="*/ 210 h 267"/>
                <a:gd name="T80" fmla="*/ 95 w 274"/>
                <a:gd name="T81" fmla="*/ 188 h 267"/>
                <a:gd name="T82" fmla="*/ 98 w 274"/>
                <a:gd name="T83" fmla="*/ 169 h 267"/>
                <a:gd name="T84" fmla="*/ 104 w 274"/>
                <a:gd name="T85" fmla="*/ 137 h 267"/>
                <a:gd name="T86" fmla="*/ 117 w 274"/>
                <a:gd name="T87" fmla="*/ 122 h 267"/>
                <a:gd name="T88" fmla="*/ 152 w 274"/>
                <a:gd name="T89" fmla="*/ 125 h 267"/>
                <a:gd name="T90" fmla="*/ 165 w 274"/>
                <a:gd name="T91" fmla="*/ 106 h 267"/>
                <a:gd name="T92" fmla="*/ 161 w 274"/>
                <a:gd name="T93" fmla="*/ 81 h 267"/>
                <a:gd name="T94" fmla="*/ 134 w 274"/>
                <a:gd name="T95" fmla="*/ 58 h 267"/>
                <a:gd name="T96" fmla="*/ 111 w 274"/>
                <a:gd name="T97" fmla="*/ 57 h 267"/>
                <a:gd name="T98" fmla="*/ 92 w 274"/>
                <a:gd name="T99" fmla="*/ 68 h 267"/>
                <a:gd name="T100" fmla="*/ 69 w 274"/>
                <a:gd name="T101" fmla="*/ 64 h 267"/>
                <a:gd name="T102" fmla="*/ 73 w 274"/>
                <a:gd name="T103" fmla="*/ 56 h 267"/>
                <a:gd name="T104" fmla="*/ 80 w 274"/>
                <a:gd name="T105" fmla="*/ 45 h 267"/>
                <a:gd name="T106" fmla="*/ 81 w 274"/>
                <a:gd name="T107" fmla="*/ 38 h 267"/>
                <a:gd name="T108" fmla="*/ 96 w 274"/>
                <a:gd name="T109" fmla="*/ 49 h 267"/>
                <a:gd name="T110" fmla="*/ 119 w 274"/>
                <a:gd name="T111" fmla="*/ 47 h 267"/>
                <a:gd name="T112" fmla="*/ 137 w 274"/>
                <a:gd name="T113" fmla="*/ 45 h 267"/>
                <a:gd name="T114" fmla="*/ 141 w 274"/>
                <a:gd name="T115" fmla="*/ 28 h 267"/>
                <a:gd name="T116" fmla="*/ 161 w 274"/>
                <a:gd name="T117" fmla="*/ 22 h 267"/>
                <a:gd name="T118" fmla="*/ 132 w 274"/>
                <a:gd name="T119" fmla="*/ 8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267">
                  <a:moveTo>
                    <a:pt x="161" y="1"/>
                  </a:moveTo>
                  <a:lnTo>
                    <a:pt x="161" y="1"/>
                  </a:lnTo>
                  <a:lnTo>
                    <a:pt x="169" y="3"/>
                  </a:lnTo>
                  <a:lnTo>
                    <a:pt x="178" y="5"/>
                  </a:lnTo>
                  <a:lnTo>
                    <a:pt x="188" y="8"/>
                  </a:lnTo>
                  <a:lnTo>
                    <a:pt x="201" y="14"/>
                  </a:lnTo>
                  <a:lnTo>
                    <a:pt x="214" y="22"/>
                  </a:lnTo>
                  <a:lnTo>
                    <a:pt x="226" y="31"/>
                  </a:lnTo>
                  <a:lnTo>
                    <a:pt x="238" y="43"/>
                  </a:lnTo>
                  <a:lnTo>
                    <a:pt x="238" y="43"/>
                  </a:lnTo>
                  <a:lnTo>
                    <a:pt x="234" y="39"/>
                  </a:lnTo>
                  <a:lnTo>
                    <a:pt x="225" y="31"/>
                  </a:lnTo>
                  <a:lnTo>
                    <a:pt x="213" y="22"/>
                  </a:lnTo>
                  <a:lnTo>
                    <a:pt x="206" y="19"/>
                  </a:lnTo>
                  <a:lnTo>
                    <a:pt x="199" y="18"/>
                  </a:lnTo>
                  <a:lnTo>
                    <a:pt x="197" y="19"/>
                  </a:lnTo>
                  <a:lnTo>
                    <a:pt x="197" y="19"/>
                  </a:lnTo>
                  <a:lnTo>
                    <a:pt x="198" y="22"/>
                  </a:lnTo>
                  <a:lnTo>
                    <a:pt x="198" y="22"/>
                  </a:lnTo>
                  <a:lnTo>
                    <a:pt x="199" y="24"/>
                  </a:lnTo>
                  <a:lnTo>
                    <a:pt x="199" y="24"/>
                  </a:lnTo>
                  <a:lnTo>
                    <a:pt x="199" y="27"/>
                  </a:lnTo>
                  <a:lnTo>
                    <a:pt x="201" y="30"/>
                  </a:lnTo>
                  <a:lnTo>
                    <a:pt x="201" y="30"/>
                  </a:lnTo>
                  <a:lnTo>
                    <a:pt x="202" y="30"/>
                  </a:lnTo>
                  <a:lnTo>
                    <a:pt x="202" y="30"/>
                  </a:lnTo>
                  <a:lnTo>
                    <a:pt x="203" y="33"/>
                  </a:lnTo>
                  <a:lnTo>
                    <a:pt x="203" y="33"/>
                  </a:lnTo>
                  <a:lnTo>
                    <a:pt x="203" y="34"/>
                  </a:lnTo>
                  <a:lnTo>
                    <a:pt x="203" y="37"/>
                  </a:lnTo>
                  <a:lnTo>
                    <a:pt x="203" y="39"/>
                  </a:lnTo>
                  <a:lnTo>
                    <a:pt x="206" y="39"/>
                  </a:lnTo>
                  <a:lnTo>
                    <a:pt x="206" y="39"/>
                  </a:lnTo>
                  <a:lnTo>
                    <a:pt x="209" y="39"/>
                  </a:lnTo>
                  <a:lnTo>
                    <a:pt x="209" y="39"/>
                  </a:lnTo>
                  <a:lnTo>
                    <a:pt x="210" y="38"/>
                  </a:lnTo>
                  <a:lnTo>
                    <a:pt x="210" y="38"/>
                  </a:lnTo>
                  <a:lnTo>
                    <a:pt x="207" y="35"/>
                  </a:lnTo>
                  <a:lnTo>
                    <a:pt x="207" y="35"/>
                  </a:lnTo>
                  <a:lnTo>
                    <a:pt x="207" y="35"/>
                  </a:lnTo>
                  <a:lnTo>
                    <a:pt x="207" y="35"/>
                  </a:lnTo>
                  <a:lnTo>
                    <a:pt x="209" y="34"/>
                  </a:lnTo>
                  <a:lnTo>
                    <a:pt x="210" y="33"/>
                  </a:lnTo>
                  <a:lnTo>
                    <a:pt x="210" y="33"/>
                  </a:lnTo>
                  <a:lnTo>
                    <a:pt x="214" y="35"/>
                  </a:lnTo>
                  <a:lnTo>
                    <a:pt x="215" y="37"/>
                  </a:lnTo>
                  <a:lnTo>
                    <a:pt x="215" y="37"/>
                  </a:lnTo>
                  <a:lnTo>
                    <a:pt x="217" y="39"/>
                  </a:lnTo>
                  <a:lnTo>
                    <a:pt x="217" y="39"/>
                  </a:lnTo>
                  <a:lnTo>
                    <a:pt x="215" y="41"/>
                  </a:lnTo>
                  <a:lnTo>
                    <a:pt x="215" y="41"/>
                  </a:lnTo>
                  <a:lnTo>
                    <a:pt x="214" y="42"/>
                  </a:lnTo>
                  <a:lnTo>
                    <a:pt x="214" y="42"/>
                  </a:lnTo>
                  <a:lnTo>
                    <a:pt x="215" y="45"/>
                  </a:lnTo>
                  <a:lnTo>
                    <a:pt x="215" y="45"/>
                  </a:lnTo>
                  <a:lnTo>
                    <a:pt x="215" y="45"/>
                  </a:lnTo>
                  <a:lnTo>
                    <a:pt x="217" y="45"/>
                  </a:lnTo>
                  <a:lnTo>
                    <a:pt x="217" y="45"/>
                  </a:lnTo>
                  <a:lnTo>
                    <a:pt x="221" y="43"/>
                  </a:lnTo>
                  <a:lnTo>
                    <a:pt x="221" y="43"/>
                  </a:lnTo>
                  <a:lnTo>
                    <a:pt x="224" y="43"/>
                  </a:lnTo>
                  <a:lnTo>
                    <a:pt x="224" y="43"/>
                  </a:lnTo>
                  <a:lnTo>
                    <a:pt x="225" y="45"/>
                  </a:lnTo>
                  <a:lnTo>
                    <a:pt x="225" y="45"/>
                  </a:lnTo>
                  <a:lnTo>
                    <a:pt x="229" y="47"/>
                  </a:lnTo>
                  <a:lnTo>
                    <a:pt x="229" y="47"/>
                  </a:lnTo>
                  <a:lnTo>
                    <a:pt x="230" y="47"/>
                  </a:lnTo>
                  <a:lnTo>
                    <a:pt x="230" y="47"/>
                  </a:lnTo>
                  <a:lnTo>
                    <a:pt x="232" y="51"/>
                  </a:lnTo>
                  <a:lnTo>
                    <a:pt x="232" y="51"/>
                  </a:lnTo>
                  <a:lnTo>
                    <a:pt x="234" y="53"/>
                  </a:lnTo>
                  <a:lnTo>
                    <a:pt x="234" y="53"/>
                  </a:lnTo>
                  <a:lnTo>
                    <a:pt x="237" y="54"/>
                  </a:lnTo>
                  <a:lnTo>
                    <a:pt x="238" y="56"/>
                  </a:lnTo>
                  <a:lnTo>
                    <a:pt x="238" y="56"/>
                  </a:lnTo>
                  <a:lnTo>
                    <a:pt x="240" y="58"/>
                  </a:lnTo>
                  <a:lnTo>
                    <a:pt x="240" y="58"/>
                  </a:lnTo>
                  <a:lnTo>
                    <a:pt x="245" y="62"/>
                  </a:lnTo>
                  <a:lnTo>
                    <a:pt x="245" y="62"/>
                  </a:lnTo>
                  <a:lnTo>
                    <a:pt x="248" y="65"/>
                  </a:lnTo>
                  <a:lnTo>
                    <a:pt x="248" y="65"/>
                  </a:lnTo>
                  <a:lnTo>
                    <a:pt x="248" y="69"/>
                  </a:lnTo>
                  <a:lnTo>
                    <a:pt x="248" y="69"/>
                  </a:lnTo>
                  <a:lnTo>
                    <a:pt x="249" y="73"/>
                  </a:lnTo>
                  <a:lnTo>
                    <a:pt x="249" y="73"/>
                  </a:lnTo>
                  <a:lnTo>
                    <a:pt x="251" y="76"/>
                  </a:lnTo>
                  <a:lnTo>
                    <a:pt x="251" y="76"/>
                  </a:lnTo>
                  <a:lnTo>
                    <a:pt x="253" y="77"/>
                  </a:lnTo>
                  <a:lnTo>
                    <a:pt x="253" y="77"/>
                  </a:lnTo>
                  <a:lnTo>
                    <a:pt x="257" y="80"/>
                  </a:lnTo>
                  <a:lnTo>
                    <a:pt x="257" y="80"/>
                  </a:lnTo>
                  <a:lnTo>
                    <a:pt x="259" y="81"/>
                  </a:lnTo>
                  <a:lnTo>
                    <a:pt x="259" y="83"/>
                  </a:lnTo>
                  <a:lnTo>
                    <a:pt x="259" y="83"/>
                  </a:lnTo>
                  <a:lnTo>
                    <a:pt x="257" y="84"/>
                  </a:lnTo>
                  <a:lnTo>
                    <a:pt x="257" y="84"/>
                  </a:lnTo>
                  <a:lnTo>
                    <a:pt x="255" y="84"/>
                  </a:lnTo>
                  <a:lnTo>
                    <a:pt x="255" y="84"/>
                  </a:lnTo>
                  <a:lnTo>
                    <a:pt x="255" y="87"/>
                  </a:lnTo>
                  <a:lnTo>
                    <a:pt x="255" y="87"/>
                  </a:lnTo>
                  <a:lnTo>
                    <a:pt x="255" y="88"/>
                  </a:lnTo>
                  <a:lnTo>
                    <a:pt x="255" y="89"/>
                  </a:lnTo>
                  <a:lnTo>
                    <a:pt x="255" y="89"/>
                  </a:lnTo>
                  <a:lnTo>
                    <a:pt x="252" y="91"/>
                  </a:lnTo>
                  <a:lnTo>
                    <a:pt x="251" y="91"/>
                  </a:lnTo>
                  <a:lnTo>
                    <a:pt x="248" y="92"/>
                  </a:lnTo>
                  <a:lnTo>
                    <a:pt x="247" y="93"/>
                  </a:lnTo>
                  <a:lnTo>
                    <a:pt x="247" y="93"/>
                  </a:lnTo>
                  <a:lnTo>
                    <a:pt x="247" y="95"/>
                  </a:lnTo>
                  <a:lnTo>
                    <a:pt x="247" y="95"/>
                  </a:lnTo>
                  <a:lnTo>
                    <a:pt x="249" y="96"/>
                  </a:lnTo>
                  <a:lnTo>
                    <a:pt x="249" y="96"/>
                  </a:lnTo>
                  <a:lnTo>
                    <a:pt x="249" y="95"/>
                  </a:lnTo>
                  <a:lnTo>
                    <a:pt x="249" y="95"/>
                  </a:lnTo>
                  <a:lnTo>
                    <a:pt x="249" y="93"/>
                  </a:lnTo>
                  <a:lnTo>
                    <a:pt x="251" y="93"/>
                  </a:lnTo>
                  <a:lnTo>
                    <a:pt x="251" y="93"/>
                  </a:lnTo>
                  <a:lnTo>
                    <a:pt x="253" y="93"/>
                  </a:lnTo>
                  <a:lnTo>
                    <a:pt x="253" y="93"/>
                  </a:lnTo>
                  <a:lnTo>
                    <a:pt x="256" y="93"/>
                  </a:lnTo>
                  <a:lnTo>
                    <a:pt x="256" y="93"/>
                  </a:lnTo>
                  <a:lnTo>
                    <a:pt x="256" y="92"/>
                  </a:lnTo>
                  <a:lnTo>
                    <a:pt x="256" y="92"/>
                  </a:lnTo>
                  <a:lnTo>
                    <a:pt x="256" y="92"/>
                  </a:lnTo>
                  <a:lnTo>
                    <a:pt x="256" y="89"/>
                  </a:lnTo>
                  <a:lnTo>
                    <a:pt x="256" y="89"/>
                  </a:lnTo>
                  <a:lnTo>
                    <a:pt x="257" y="87"/>
                  </a:lnTo>
                  <a:lnTo>
                    <a:pt x="257" y="87"/>
                  </a:lnTo>
                  <a:lnTo>
                    <a:pt x="257" y="88"/>
                  </a:lnTo>
                  <a:lnTo>
                    <a:pt x="259" y="87"/>
                  </a:lnTo>
                  <a:lnTo>
                    <a:pt x="259" y="87"/>
                  </a:lnTo>
                  <a:lnTo>
                    <a:pt x="260" y="85"/>
                  </a:lnTo>
                  <a:lnTo>
                    <a:pt x="260" y="85"/>
                  </a:lnTo>
                  <a:lnTo>
                    <a:pt x="262" y="85"/>
                  </a:lnTo>
                  <a:lnTo>
                    <a:pt x="262" y="85"/>
                  </a:lnTo>
                  <a:lnTo>
                    <a:pt x="262" y="85"/>
                  </a:lnTo>
                  <a:lnTo>
                    <a:pt x="262" y="83"/>
                  </a:lnTo>
                  <a:lnTo>
                    <a:pt x="262" y="83"/>
                  </a:lnTo>
                  <a:lnTo>
                    <a:pt x="260" y="80"/>
                  </a:lnTo>
                  <a:lnTo>
                    <a:pt x="260" y="80"/>
                  </a:lnTo>
                  <a:lnTo>
                    <a:pt x="260" y="75"/>
                  </a:lnTo>
                  <a:lnTo>
                    <a:pt x="260" y="75"/>
                  </a:lnTo>
                  <a:lnTo>
                    <a:pt x="263" y="80"/>
                  </a:lnTo>
                  <a:lnTo>
                    <a:pt x="266" y="89"/>
                  </a:lnTo>
                  <a:lnTo>
                    <a:pt x="266" y="89"/>
                  </a:lnTo>
                  <a:lnTo>
                    <a:pt x="264" y="89"/>
                  </a:lnTo>
                  <a:lnTo>
                    <a:pt x="264" y="91"/>
                  </a:lnTo>
                  <a:lnTo>
                    <a:pt x="264" y="91"/>
                  </a:lnTo>
                  <a:lnTo>
                    <a:pt x="264" y="93"/>
                  </a:lnTo>
                  <a:lnTo>
                    <a:pt x="264" y="93"/>
                  </a:lnTo>
                  <a:lnTo>
                    <a:pt x="264" y="98"/>
                  </a:lnTo>
                  <a:lnTo>
                    <a:pt x="264" y="98"/>
                  </a:lnTo>
                  <a:lnTo>
                    <a:pt x="264" y="103"/>
                  </a:lnTo>
                  <a:lnTo>
                    <a:pt x="264" y="103"/>
                  </a:lnTo>
                  <a:lnTo>
                    <a:pt x="264" y="107"/>
                  </a:lnTo>
                  <a:lnTo>
                    <a:pt x="264" y="107"/>
                  </a:lnTo>
                  <a:lnTo>
                    <a:pt x="264" y="112"/>
                  </a:lnTo>
                  <a:lnTo>
                    <a:pt x="264" y="112"/>
                  </a:lnTo>
                  <a:lnTo>
                    <a:pt x="263" y="114"/>
                  </a:lnTo>
                  <a:lnTo>
                    <a:pt x="263" y="114"/>
                  </a:lnTo>
                  <a:lnTo>
                    <a:pt x="263" y="115"/>
                  </a:lnTo>
                  <a:lnTo>
                    <a:pt x="262" y="114"/>
                  </a:lnTo>
                  <a:lnTo>
                    <a:pt x="262" y="114"/>
                  </a:lnTo>
                  <a:lnTo>
                    <a:pt x="260" y="110"/>
                  </a:lnTo>
                  <a:lnTo>
                    <a:pt x="259" y="110"/>
                  </a:lnTo>
                  <a:lnTo>
                    <a:pt x="259" y="110"/>
                  </a:lnTo>
                  <a:lnTo>
                    <a:pt x="259" y="108"/>
                  </a:lnTo>
                  <a:lnTo>
                    <a:pt x="256" y="108"/>
                  </a:lnTo>
                  <a:lnTo>
                    <a:pt x="256" y="108"/>
                  </a:lnTo>
                  <a:lnTo>
                    <a:pt x="255" y="108"/>
                  </a:lnTo>
                  <a:lnTo>
                    <a:pt x="253" y="108"/>
                  </a:lnTo>
                  <a:lnTo>
                    <a:pt x="253" y="108"/>
                  </a:lnTo>
                  <a:lnTo>
                    <a:pt x="253" y="111"/>
                  </a:lnTo>
                  <a:lnTo>
                    <a:pt x="253" y="112"/>
                  </a:lnTo>
                  <a:lnTo>
                    <a:pt x="253" y="112"/>
                  </a:lnTo>
                  <a:lnTo>
                    <a:pt x="248" y="111"/>
                  </a:lnTo>
                  <a:lnTo>
                    <a:pt x="248" y="111"/>
                  </a:lnTo>
                  <a:lnTo>
                    <a:pt x="247" y="111"/>
                  </a:lnTo>
                  <a:lnTo>
                    <a:pt x="247" y="112"/>
                  </a:lnTo>
                  <a:lnTo>
                    <a:pt x="247" y="112"/>
                  </a:lnTo>
                  <a:lnTo>
                    <a:pt x="245" y="115"/>
                  </a:lnTo>
                  <a:lnTo>
                    <a:pt x="244" y="116"/>
                  </a:lnTo>
                  <a:lnTo>
                    <a:pt x="244" y="116"/>
                  </a:lnTo>
                  <a:lnTo>
                    <a:pt x="244" y="118"/>
                  </a:lnTo>
                  <a:lnTo>
                    <a:pt x="243" y="121"/>
                  </a:lnTo>
                  <a:lnTo>
                    <a:pt x="243" y="121"/>
                  </a:lnTo>
                  <a:lnTo>
                    <a:pt x="241" y="122"/>
                  </a:lnTo>
                  <a:lnTo>
                    <a:pt x="238" y="122"/>
                  </a:lnTo>
                  <a:lnTo>
                    <a:pt x="238" y="122"/>
                  </a:lnTo>
                  <a:lnTo>
                    <a:pt x="234" y="123"/>
                  </a:lnTo>
                  <a:lnTo>
                    <a:pt x="234" y="123"/>
                  </a:lnTo>
                  <a:lnTo>
                    <a:pt x="234" y="125"/>
                  </a:lnTo>
                  <a:lnTo>
                    <a:pt x="233" y="126"/>
                  </a:lnTo>
                  <a:lnTo>
                    <a:pt x="233" y="126"/>
                  </a:lnTo>
                  <a:lnTo>
                    <a:pt x="232" y="127"/>
                  </a:lnTo>
                  <a:lnTo>
                    <a:pt x="230" y="129"/>
                  </a:lnTo>
                  <a:lnTo>
                    <a:pt x="230" y="129"/>
                  </a:lnTo>
                  <a:lnTo>
                    <a:pt x="230" y="133"/>
                  </a:lnTo>
                  <a:lnTo>
                    <a:pt x="230" y="133"/>
                  </a:lnTo>
                  <a:lnTo>
                    <a:pt x="230" y="134"/>
                  </a:lnTo>
                  <a:lnTo>
                    <a:pt x="230" y="135"/>
                  </a:lnTo>
                  <a:lnTo>
                    <a:pt x="230" y="135"/>
                  </a:lnTo>
                  <a:lnTo>
                    <a:pt x="226" y="137"/>
                  </a:lnTo>
                  <a:lnTo>
                    <a:pt x="226" y="137"/>
                  </a:lnTo>
                  <a:lnTo>
                    <a:pt x="226" y="137"/>
                  </a:lnTo>
                  <a:lnTo>
                    <a:pt x="226" y="138"/>
                  </a:lnTo>
                  <a:lnTo>
                    <a:pt x="225" y="139"/>
                  </a:lnTo>
                  <a:lnTo>
                    <a:pt x="225" y="139"/>
                  </a:lnTo>
                  <a:lnTo>
                    <a:pt x="220" y="141"/>
                  </a:lnTo>
                  <a:lnTo>
                    <a:pt x="220" y="141"/>
                  </a:lnTo>
                  <a:lnTo>
                    <a:pt x="220" y="142"/>
                  </a:lnTo>
                  <a:lnTo>
                    <a:pt x="220" y="144"/>
                  </a:lnTo>
                  <a:lnTo>
                    <a:pt x="218" y="144"/>
                  </a:lnTo>
                  <a:lnTo>
                    <a:pt x="218" y="144"/>
                  </a:lnTo>
                  <a:lnTo>
                    <a:pt x="215" y="144"/>
                  </a:lnTo>
                  <a:lnTo>
                    <a:pt x="213" y="144"/>
                  </a:lnTo>
                  <a:lnTo>
                    <a:pt x="213" y="144"/>
                  </a:lnTo>
                  <a:lnTo>
                    <a:pt x="211" y="145"/>
                  </a:lnTo>
                  <a:lnTo>
                    <a:pt x="209" y="148"/>
                  </a:lnTo>
                  <a:lnTo>
                    <a:pt x="209" y="148"/>
                  </a:lnTo>
                  <a:lnTo>
                    <a:pt x="203" y="152"/>
                  </a:lnTo>
                  <a:lnTo>
                    <a:pt x="203" y="152"/>
                  </a:lnTo>
                  <a:lnTo>
                    <a:pt x="202" y="152"/>
                  </a:lnTo>
                  <a:lnTo>
                    <a:pt x="202" y="154"/>
                  </a:lnTo>
                  <a:lnTo>
                    <a:pt x="202" y="154"/>
                  </a:lnTo>
                  <a:lnTo>
                    <a:pt x="202" y="157"/>
                  </a:lnTo>
                  <a:lnTo>
                    <a:pt x="203" y="158"/>
                  </a:lnTo>
                  <a:lnTo>
                    <a:pt x="203" y="158"/>
                  </a:lnTo>
                  <a:lnTo>
                    <a:pt x="207" y="164"/>
                  </a:lnTo>
                  <a:lnTo>
                    <a:pt x="207" y="164"/>
                  </a:lnTo>
                  <a:lnTo>
                    <a:pt x="209" y="167"/>
                  </a:lnTo>
                  <a:lnTo>
                    <a:pt x="207" y="169"/>
                  </a:lnTo>
                  <a:lnTo>
                    <a:pt x="207" y="169"/>
                  </a:lnTo>
                  <a:lnTo>
                    <a:pt x="206" y="173"/>
                  </a:lnTo>
                  <a:lnTo>
                    <a:pt x="206" y="173"/>
                  </a:lnTo>
                  <a:lnTo>
                    <a:pt x="206" y="176"/>
                  </a:lnTo>
                  <a:lnTo>
                    <a:pt x="206" y="179"/>
                  </a:lnTo>
                  <a:lnTo>
                    <a:pt x="206" y="179"/>
                  </a:lnTo>
                  <a:lnTo>
                    <a:pt x="209" y="183"/>
                  </a:lnTo>
                  <a:lnTo>
                    <a:pt x="209" y="183"/>
                  </a:lnTo>
                  <a:lnTo>
                    <a:pt x="207" y="184"/>
                  </a:lnTo>
                  <a:lnTo>
                    <a:pt x="207" y="186"/>
                  </a:lnTo>
                  <a:lnTo>
                    <a:pt x="207" y="187"/>
                  </a:lnTo>
                  <a:lnTo>
                    <a:pt x="207" y="187"/>
                  </a:lnTo>
                  <a:lnTo>
                    <a:pt x="213" y="191"/>
                  </a:lnTo>
                  <a:lnTo>
                    <a:pt x="213" y="191"/>
                  </a:lnTo>
                  <a:lnTo>
                    <a:pt x="217" y="194"/>
                  </a:lnTo>
                  <a:lnTo>
                    <a:pt x="217" y="194"/>
                  </a:lnTo>
                  <a:lnTo>
                    <a:pt x="217" y="199"/>
                  </a:lnTo>
                  <a:lnTo>
                    <a:pt x="217" y="199"/>
                  </a:lnTo>
                  <a:lnTo>
                    <a:pt x="220" y="204"/>
                  </a:lnTo>
                  <a:lnTo>
                    <a:pt x="221" y="209"/>
                  </a:lnTo>
                  <a:lnTo>
                    <a:pt x="220" y="211"/>
                  </a:lnTo>
                  <a:lnTo>
                    <a:pt x="220" y="211"/>
                  </a:lnTo>
                  <a:lnTo>
                    <a:pt x="218" y="214"/>
                  </a:lnTo>
                  <a:lnTo>
                    <a:pt x="218" y="215"/>
                  </a:lnTo>
                  <a:lnTo>
                    <a:pt x="218" y="215"/>
                  </a:lnTo>
                  <a:lnTo>
                    <a:pt x="220" y="218"/>
                  </a:lnTo>
                  <a:lnTo>
                    <a:pt x="220" y="218"/>
                  </a:lnTo>
                  <a:lnTo>
                    <a:pt x="222" y="219"/>
                  </a:lnTo>
                  <a:lnTo>
                    <a:pt x="222" y="219"/>
                  </a:lnTo>
                  <a:lnTo>
                    <a:pt x="222" y="221"/>
                  </a:lnTo>
                  <a:lnTo>
                    <a:pt x="222" y="221"/>
                  </a:lnTo>
                  <a:lnTo>
                    <a:pt x="218" y="226"/>
                  </a:lnTo>
                  <a:lnTo>
                    <a:pt x="218" y="226"/>
                  </a:lnTo>
                  <a:lnTo>
                    <a:pt x="217" y="230"/>
                  </a:lnTo>
                  <a:lnTo>
                    <a:pt x="217" y="230"/>
                  </a:lnTo>
                  <a:lnTo>
                    <a:pt x="213" y="236"/>
                  </a:lnTo>
                  <a:lnTo>
                    <a:pt x="213" y="236"/>
                  </a:lnTo>
                  <a:lnTo>
                    <a:pt x="210" y="237"/>
                  </a:lnTo>
                  <a:lnTo>
                    <a:pt x="210" y="238"/>
                  </a:lnTo>
                  <a:lnTo>
                    <a:pt x="210" y="238"/>
                  </a:lnTo>
                  <a:lnTo>
                    <a:pt x="209" y="241"/>
                  </a:lnTo>
                  <a:lnTo>
                    <a:pt x="209" y="242"/>
                  </a:lnTo>
                  <a:lnTo>
                    <a:pt x="210" y="241"/>
                  </a:lnTo>
                  <a:lnTo>
                    <a:pt x="210" y="241"/>
                  </a:lnTo>
                  <a:lnTo>
                    <a:pt x="215" y="237"/>
                  </a:lnTo>
                  <a:lnTo>
                    <a:pt x="215" y="237"/>
                  </a:lnTo>
                  <a:lnTo>
                    <a:pt x="221" y="234"/>
                  </a:lnTo>
                  <a:lnTo>
                    <a:pt x="224" y="232"/>
                  </a:lnTo>
                  <a:lnTo>
                    <a:pt x="224" y="232"/>
                  </a:lnTo>
                  <a:lnTo>
                    <a:pt x="225" y="232"/>
                  </a:lnTo>
                  <a:lnTo>
                    <a:pt x="225" y="233"/>
                  </a:lnTo>
                  <a:lnTo>
                    <a:pt x="226" y="228"/>
                  </a:lnTo>
                  <a:lnTo>
                    <a:pt x="226" y="228"/>
                  </a:lnTo>
                  <a:lnTo>
                    <a:pt x="230" y="219"/>
                  </a:lnTo>
                  <a:lnTo>
                    <a:pt x="233" y="217"/>
                  </a:lnTo>
                  <a:lnTo>
                    <a:pt x="233" y="217"/>
                  </a:lnTo>
                  <a:lnTo>
                    <a:pt x="236" y="211"/>
                  </a:lnTo>
                  <a:lnTo>
                    <a:pt x="236" y="211"/>
                  </a:lnTo>
                  <a:lnTo>
                    <a:pt x="238" y="206"/>
                  </a:lnTo>
                  <a:lnTo>
                    <a:pt x="238" y="206"/>
                  </a:lnTo>
                  <a:lnTo>
                    <a:pt x="240" y="204"/>
                  </a:lnTo>
                  <a:lnTo>
                    <a:pt x="241" y="204"/>
                  </a:lnTo>
                  <a:lnTo>
                    <a:pt x="243" y="204"/>
                  </a:lnTo>
                  <a:lnTo>
                    <a:pt x="243" y="200"/>
                  </a:lnTo>
                  <a:lnTo>
                    <a:pt x="243" y="200"/>
                  </a:lnTo>
                  <a:lnTo>
                    <a:pt x="244" y="196"/>
                  </a:lnTo>
                  <a:lnTo>
                    <a:pt x="247" y="192"/>
                  </a:lnTo>
                  <a:lnTo>
                    <a:pt x="247" y="192"/>
                  </a:lnTo>
                  <a:lnTo>
                    <a:pt x="247" y="188"/>
                  </a:lnTo>
                  <a:lnTo>
                    <a:pt x="247" y="186"/>
                  </a:lnTo>
                  <a:lnTo>
                    <a:pt x="247" y="184"/>
                  </a:lnTo>
                  <a:lnTo>
                    <a:pt x="248" y="181"/>
                  </a:lnTo>
                  <a:lnTo>
                    <a:pt x="248" y="181"/>
                  </a:lnTo>
                  <a:lnTo>
                    <a:pt x="252" y="179"/>
                  </a:lnTo>
                  <a:lnTo>
                    <a:pt x="253" y="177"/>
                  </a:lnTo>
                  <a:lnTo>
                    <a:pt x="253" y="177"/>
                  </a:lnTo>
                  <a:lnTo>
                    <a:pt x="256" y="172"/>
                  </a:lnTo>
                  <a:lnTo>
                    <a:pt x="256" y="172"/>
                  </a:lnTo>
                  <a:lnTo>
                    <a:pt x="262" y="164"/>
                  </a:lnTo>
                  <a:lnTo>
                    <a:pt x="263" y="160"/>
                  </a:lnTo>
                  <a:lnTo>
                    <a:pt x="264" y="153"/>
                  </a:lnTo>
                  <a:lnTo>
                    <a:pt x="264" y="153"/>
                  </a:lnTo>
                  <a:lnTo>
                    <a:pt x="264" y="141"/>
                  </a:lnTo>
                  <a:lnTo>
                    <a:pt x="264" y="141"/>
                  </a:lnTo>
                  <a:lnTo>
                    <a:pt x="266" y="138"/>
                  </a:lnTo>
                  <a:lnTo>
                    <a:pt x="267" y="135"/>
                  </a:lnTo>
                  <a:lnTo>
                    <a:pt x="267" y="131"/>
                  </a:lnTo>
                  <a:lnTo>
                    <a:pt x="267" y="131"/>
                  </a:lnTo>
                  <a:lnTo>
                    <a:pt x="266" y="127"/>
                  </a:lnTo>
                  <a:lnTo>
                    <a:pt x="266" y="126"/>
                  </a:lnTo>
                  <a:lnTo>
                    <a:pt x="266" y="126"/>
                  </a:lnTo>
                  <a:lnTo>
                    <a:pt x="267" y="123"/>
                  </a:lnTo>
                  <a:lnTo>
                    <a:pt x="268" y="122"/>
                  </a:lnTo>
                  <a:lnTo>
                    <a:pt x="268" y="122"/>
                  </a:lnTo>
                  <a:lnTo>
                    <a:pt x="271" y="118"/>
                  </a:lnTo>
                  <a:lnTo>
                    <a:pt x="271" y="118"/>
                  </a:lnTo>
                  <a:lnTo>
                    <a:pt x="272" y="114"/>
                  </a:lnTo>
                  <a:lnTo>
                    <a:pt x="274" y="115"/>
                  </a:lnTo>
                  <a:lnTo>
                    <a:pt x="274" y="115"/>
                  </a:lnTo>
                  <a:lnTo>
                    <a:pt x="274" y="121"/>
                  </a:lnTo>
                  <a:lnTo>
                    <a:pt x="274" y="135"/>
                  </a:lnTo>
                  <a:lnTo>
                    <a:pt x="270" y="157"/>
                  </a:lnTo>
                  <a:lnTo>
                    <a:pt x="267" y="171"/>
                  </a:lnTo>
                  <a:lnTo>
                    <a:pt x="263" y="183"/>
                  </a:lnTo>
                  <a:lnTo>
                    <a:pt x="257" y="196"/>
                  </a:lnTo>
                  <a:lnTo>
                    <a:pt x="249" y="210"/>
                  </a:lnTo>
                  <a:lnTo>
                    <a:pt x="240" y="223"/>
                  </a:lnTo>
                  <a:lnTo>
                    <a:pt x="229" y="234"/>
                  </a:lnTo>
                  <a:lnTo>
                    <a:pt x="214" y="245"/>
                  </a:lnTo>
                  <a:lnTo>
                    <a:pt x="198" y="255"/>
                  </a:lnTo>
                  <a:lnTo>
                    <a:pt x="178" y="261"/>
                  </a:lnTo>
                  <a:lnTo>
                    <a:pt x="155" y="267"/>
                  </a:lnTo>
                  <a:lnTo>
                    <a:pt x="155" y="267"/>
                  </a:lnTo>
                  <a:lnTo>
                    <a:pt x="169" y="263"/>
                  </a:lnTo>
                  <a:lnTo>
                    <a:pt x="182" y="259"/>
                  </a:lnTo>
                  <a:lnTo>
                    <a:pt x="186" y="256"/>
                  </a:lnTo>
                  <a:lnTo>
                    <a:pt x="187" y="255"/>
                  </a:lnTo>
                  <a:lnTo>
                    <a:pt x="187" y="255"/>
                  </a:lnTo>
                  <a:lnTo>
                    <a:pt x="187" y="252"/>
                  </a:lnTo>
                  <a:lnTo>
                    <a:pt x="187" y="249"/>
                  </a:lnTo>
                  <a:lnTo>
                    <a:pt x="187" y="249"/>
                  </a:lnTo>
                  <a:lnTo>
                    <a:pt x="187" y="249"/>
                  </a:lnTo>
                  <a:lnTo>
                    <a:pt x="184" y="249"/>
                  </a:lnTo>
                  <a:lnTo>
                    <a:pt x="182" y="248"/>
                  </a:lnTo>
                  <a:lnTo>
                    <a:pt x="182" y="248"/>
                  </a:lnTo>
                  <a:lnTo>
                    <a:pt x="178" y="245"/>
                  </a:lnTo>
                  <a:lnTo>
                    <a:pt x="178" y="246"/>
                  </a:lnTo>
                  <a:lnTo>
                    <a:pt x="178" y="246"/>
                  </a:lnTo>
                  <a:lnTo>
                    <a:pt x="173" y="246"/>
                  </a:lnTo>
                  <a:lnTo>
                    <a:pt x="173" y="246"/>
                  </a:lnTo>
                  <a:lnTo>
                    <a:pt x="168" y="246"/>
                  </a:lnTo>
                  <a:lnTo>
                    <a:pt x="165" y="245"/>
                  </a:lnTo>
                  <a:lnTo>
                    <a:pt x="165" y="245"/>
                  </a:lnTo>
                  <a:lnTo>
                    <a:pt x="161" y="242"/>
                  </a:lnTo>
                  <a:lnTo>
                    <a:pt x="160" y="241"/>
                  </a:lnTo>
                  <a:lnTo>
                    <a:pt x="159" y="242"/>
                  </a:lnTo>
                  <a:lnTo>
                    <a:pt x="159" y="242"/>
                  </a:lnTo>
                  <a:lnTo>
                    <a:pt x="159" y="244"/>
                  </a:lnTo>
                  <a:lnTo>
                    <a:pt x="159" y="244"/>
                  </a:lnTo>
                  <a:lnTo>
                    <a:pt x="157" y="245"/>
                  </a:lnTo>
                  <a:lnTo>
                    <a:pt x="157" y="245"/>
                  </a:lnTo>
                  <a:lnTo>
                    <a:pt x="156" y="245"/>
                  </a:lnTo>
                  <a:lnTo>
                    <a:pt x="153" y="245"/>
                  </a:lnTo>
                  <a:lnTo>
                    <a:pt x="149" y="245"/>
                  </a:lnTo>
                  <a:lnTo>
                    <a:pt x="149" y="245"/>
                  </a:lnTo>
                  <a:lnTo>
                    <a:pt x="145" y="245"/>
                  </a:lnTo>
                  <a:lnTo>
                    <a:pt x="140" y="244"/>
                  </a:lnTo>
                  <a:lnTo>
                    <a:pt x="140" y="244"/>
                  </a:lnTo>
                  <a:lnTo>
                    <a:pt x="138" y="242"/>
                  </a:lnTo>
                  <a:lnTo>
                    <a:pt x="137" y="242"/>
                  </a:lnTo>
                  <a:lnTo>
                    <a:pt x="137" y="242"/>
                  </a:lnTo>
                  <a:lnTo>
                    <a:pt x="136" y="244"/>
                  </a:lnTo>
                  <a:lnTo>
                    <a:pt x="134" y="245"/>
                  </a:lnTo>
                  <a:lnTo>
                    <a:pt x="140" y="248"/>
                  </a:lnTo>
                  <a:lnTo>
                    <a:pt x="144" y="251"/>
                  </a:lnTo>
                  <a:lnTo>
                    <a:pt x="144" y="251"/>
                  </a:lnTo>
                  <a:lnTo>
                    <a:pt x="145" y="252"/>
                  </a:lnTo>
                  <a:lnTo>
                    <a:pt x="145" y="252"/>
                  </a:lnTo>
                  <a:lnTo>
                    <a:pt x="145" y="253"/>
                  </a:lnTo>
                  <a:lnTo>
                    <a:pt x="145" y="253"/>
                  </a:lnTo>
                  <a:lnTo>
                    <a:pt x="142" y="253"/>
                  </a:lnTo>
                  <a:lnTo>
                    <a:pt x="140" y="253"/>
                  </a:lnTo>
                  <a:lnTo>
                    <a:pt x="140" y="253"/>
                  </a:lnTo>
                  <a:lnTo>
                    <a:pt x="134" y="256"/>
                  </a:lnTo>
                  <a:lnTo>
                    <a:pt x="133" y="256"/>
                  </a:lnTo>
                  <a:lnTo>
                    <a:pt x="130" y="256"/>
                  </a:lnTo>
                  <a:lnTo>
                    <a:pt x="130" y="256"/>
                  </a:lnTo>
                  <a:lnTo>
                    <a:pt x="127" y="251"/>
                  </a:lnTo>
                  <a:lnTo>
                    <a:pt x="127" y="251"/>
                  </a:lnTo>
                  <a:lnTo>
                    <a:pt x="127" y="249"/>
                  </a:lnTo>
                  <a:lnTo>
                    <a:pt x="126" y="248"/>
                  </a:lnTo>
                  <a:lnTo>
                    <a:pt x="125" y="248"/>
                  </a:lnTo>
                  <a:lnTo>
                    <a:pt x="125" y="248"/>
                  </a:lnTo>
                  <a:lnTo>
                    <a:pt x="121" y="248"/>
                  </a:lnTo>
                  <a:lnTo>
                    <a:pt x="123" y="252"/>
                  </a:lnTo>
                  <a:lnTo>
                    <a:pt x="123" y="252"/>
                  </a:lnTo>
                  <a:lnTo>
                    <a:pt x="118" y="252"/>
                  </a:lnTo>
                  <a:lnTo>
                    <a:pt x="118" y="252"/>
                  </a:lnTo>
                  <a:lnTo>
                    <a:pt x="115" y="253"/>
                  </a:lnTo>
                  <a:lnTo>
                    <a:pt x="115" y="253"/>
                  </a:lnTo>
                  <a:lnTo>
                    <a:pt x="114" y="252"/>
                  </a:lnTo>
                  <a:lnTo>
                    <a:pt x="114" y="252"/>
                  </a:lnTo>
                  <a:lnTo>
                    <a:pt x="111" y="251"/>
                  </a:lnTo>
                  <a:lnTo>
                    <a:pt x="108" y="251"/>
                  </a:lnTo>
                  <a:lnTo>
                    <a:pt x="108" y="251"/>
                  </a:lnTo>
                  <a:lnTo>
                    <a:pt x="102" y="249"/>
                  </a:lnTo>
                  <a:lnTo>
                    <a:pt x="102" y="249"/>
                  </a:lnTo>
                  <a:lnTo>
                    <a:pt x="99" y="249"/>
                  </a:lnTo>
                  <a:lnTo>
                    <a:pt x="99" y="249"/>
                  </a:lnTo>
                  <a:lnTo>
                    <a:pt x="95" y="252"/>
                  </a:lnTo>
                  <a:lnTo>
                    <a:pt x="92" y="252"/>
                  </a:lnTo>
                  <a:lnTo>
                    <a:pt x="92" y="252"/>
                  </a:lnTo>
                  <a:lnTo>
                    <a:pt x="88" y="252"/>
                  </a:lnTo>
                  <a:lnTo>
                    <a:pt x="85" y="252"/>
                  </a:lnTo>
                  <a:lnTo>
                    <a:pt x="85" y="252"/>
                  </a:lnTo>
                  <a:lnTo>
                    <a:pt x="88" y="255"/>
                  </a:lnTo>
                  <a:lnTo>
                    <a:pt x="98" y="259"/>
                  </a:lnTo>
                  <a:lnTo>
                    <a:pt x="104" y="261"/>
                  </a:lnTo>
                  <a:lnTo>
                    <a:pt x="113" y="264"/>
                  </a:lnTo>
                  <a:lnTo>
                    <a:pt x="122" y="265"/>
                  </a:lnTo>
                  <a:lnTo>
                    <a:pt x="133" y="267"/>
                  </a:lnTo>
                  <a:lnTo>
                    <a:pt x="133" y="267"/>
                  </a:lnTo>
                  <a:lnTo>
                    <a:pt x="121" y="267"/>
                  </a:lnTo>
                  <a:lnTo>
                    <a:pt x="108" y="264"/>
                  </a:lnTo>
                  <a:lnTo>
                    <a:pt x="92" y="260"/>
                  </a:lnTo>
                  <a:lnTo>
                    <a:pt x="73" y="252"/>
                  </a:lnTo>
                  <a:lnTo>
                    <a:pt x="64" y="246"/>
                  </a:lnTo>
                  <a:lnTo>
                    <a:pt x="54" y="240"/>
                  </a:lnTo>
                  <a:lnTo>
                    <a:pt x="45" y="232"/>
                  </a:lnTo>
                  <a:lnTo>
                    <a:pt x="35" y="222"/>
                  </a:lnTo>
                  <a:lnTo>
                    <a:pt x="27" y="211"/>
                  </a:lnTo>
                  <a:lnTo>
                    <a:pt x="19" y="199"/>
                  </a:lnTo>
                  <a:lnTo>
                    <a:pt x="19" y="199"/>
                  </a:lnTo>
                  <a:lnTo>
                    <a:pt x="12" y="186"/>
                  </a:lnTo>
                  <a:lnTo>
                    <a:pt x="7" y="172"/>
                  </a:lnTo>
                  <a:lnTo>
                    <a:pt x="3" y="157"/>
                  </a:lnTo>
                  <a:lnTo>
                    <a:pt x="2" y="142"/>
                  </a:lnTo>
                  <a:lnTo>
                    <a:pt x="0" y="129"/>
                  </a:lnTo>
                  <a:lnTo>
                    <a:pt x="2" y="114"/>
                  </a:lnTo>
                  <a:lnTo>
                    <a:pt x="4" y="100"/>
                  </a:lnTo>
                  <a:lnTo>
                    <a:pt x="10" y="87"/>
                  </a:lnTo>
                  <a:lnTo>
                    <a:pt x="15" y="73"/>
                  </a:lnTo>
                  <a:lnTo>
                    <a:pt x="23" y="61"/>
                  </a:lnTo>
                  <a:lnTo>
                    <a:pt x="31" y="49"/>
                  </a:lnTo>
                  <a:lnTo>
                    <a:pt x="42" y="38"/>
                  </a:lnTo>
                  <a:lnTo>
                    <a:pt x="54" y="28"/>
                  </a:lnTo>
                  <a:lnTo>
                    <a:pt x="68" y="19"/>
                  </a:lnTo>
                  <a:lnTo>
                    <a:pt x="84" y="11"/>
                  </a:lnTo>
                  <a:lnTo>
                    <a:pt x="100" y="4"/>
                  </a:lnTo>
                  <a:lnTo>
                    <a:pt x="100" y="4"/>
                  </a:lnTo>
                  <a:lnTo>
                    <a:pt x="90" y="10"/>
                  </a:lnTo>
                  <a:lnTo>
                    <a:pt x="77" y="16"/>
                  </a:lnTo>
                  <a:lnTo>
                    <a:pt x="62" y="26"/>
                  </a:lnTo>
                  <a:lnTo>
                    <a:pt x="48" y="38"/>
                  </a:lnTo>
                  <a:lnTo>
                    <a:pt x="41" y="46"/>
                  </a:lnTo>
                  <a:lnTo>
                    <a:pt x="33" y="54"/>
                  </a:lnTo>
                  <a:lnTo>
                    <a:pt x="27" y="64"/>
                  </a:lnTo>
                  <a:lnTo>
                    <a:pt x="20" y="75"/>
                  </a:lnTo>
                  <a:lnTo>
                    <a:pt x="15" y="85"/>
                  </a:lnTo>
                  <a:lnTo>
                    <a:pt x="11" y="98"/>
                  </a:lnTo>
                  <a:lnTo>
                    <a:pt x="12" y="99"/>
                  </a:lnTo>
                  <a:lnTo>
                    <a:pt x="12" y="99"/>
                  </a:lnTo>
                  <a:lnTo>
                    <a:pt x="14" y="98"/>
                  </a:lnTo>
                  <a:lnTo>
                    <a:pt x="15" y="95"/>
                  </a:lnTo>
                  <a:lnTo>
                    <a:pt x="15" y="95"/>
                  </a:lnTo>
                  <a:lnTo>
                    <a:pt x="18" y="89"/>
                  </a:lnTo>
                  <a:lnTo>
                    <a:pt x="18" y="89"/>
                  </a:lnTo>
                  <a:lnTo>
                    <a:pt x="19" y="87"/>
                  </a:lnTo>
                  <a:lnTo>
                    <a:pt x="19" y="87"/>
                  </a:lnTo>
                  <a:lnTo>
                    <a:pt x="23" y="84"/>
                  </a:lnTo>
                  <a:lnTo>
                    <a:pt x="23" y="84"/>
                  </a:lnTo>
                  <a:lnTo>
                    <a:pt x="26" y="77"/>
                  </a:lnTo>
                  <a:lnTo>
                    <a:pt x="26" y="77"/>
                  </a:lnTo>
                  <a:lnTo>
                    <a:pt x="29" y="76"/>
                  </a:lnTo>
                  <a:lnTo>
                    <a:pt x="31" y="76"/>
                  </a:lnTo>
                  <a:lnTo>
                    <a:pt x="31" y="76"/>
                  </a:lnTo>
                  <a:lnTo>
                    <a:pt x="33" y="75"/>
                  </a:lnTo>
                  <a:lnTo>
                    <a:pt x="33" y="75"/>
                  </a:lnTo>
                  <a:lnTo>
                    <a:pt x="33" y="75"/>
                  </a:lnTo>
                  <a:lnTo>
                    <a:pt x="31" y="77"/>
                  </a:lnTo>
                  <a:lnTo>
                    <a:pt x="31" y="80"/>
                  </a:lnTo>
                  <a:lnTo>
                    <a:pt x="31" y="84"/>
                  </a:lnTo>
                  <a:lnTo>
                    <a:pt x="31" y="84"/>
                  </a:lnTo>
                  <a:lnTo>
                    <a:pt x="29" y="91"/>
                  </a:lnTo>
                  <a:lnTo>
                    <a:pt x="29" y="91"/>
                  </a:lnTo>
                  <a:lnTo>
                    <a:pt x="30" y="95"/>
                  </a:lnTo>
                  <a:lnTo>
                    <a:pt x="30" y="95"/>
                  </a:lnTo>
                  <a:lnTo>
                    <a:pt x="31" y="98"/>
                  </a:lnTo>
                  <a:lnTo>
                    <a:pt x="33" y="99"/>
                  </a:lnTo>
                  <a:lnTo>
                    <a:pt x="33" y="99"/>
                  </a:lnTo>
                  <a:lnTo>
                    <a:pt x="41" y="102"/>
                  </a:lnTo>
                  <a:lnTo>
                    <a:pt x="41" y="102"/>
                  </a:lnTo>
                  <a:lnTo>
                    <a:pt x="45" y="96"/>
                  </a:lnTo>
                  <a:lnTo>
                    <a:pt x="45" y="96"/>
                  </a:lnTo>
                  <a:lnTo>
                    <a:pt x="48" y="95"/>
                  </a:lnTo>
                  <a:lnTo>
                    <a:pt x="50" y="93"/>
                  </a:lnTo>
                  <a:lnTo>
                    <a:pt x="50" y="93"/>
                  </a:lnTo>
                  <a:lnTo>
                    <a:pt x="50" y="91"/>
                  </a:lnTo>
                  <a:lnTo>
                    <a:pt x="50" y="89"/>
                  </a:lnTo>
                  <a:lnTo>
                    <a:pt x="52" y="88"/>
                  </a:lnTo>
                  <a:lnTo>
                    <a:pt x="52" y="88"/>
                  </a:lnTo>
                  <a:lnTo>
                    <a:pt x="53" y="85"/>
                  </a:lnTo>
                  <a:lnTo>
                    <a:pt x="54" y="84"/>
                  </a:lnTo>
                  <a:lnTo>
                    <a:pt x="54" y="84"/>
                  </a:lnTo>
                  <a:lnTo>
                    <a:pt x="56" y="81"/>
                  </a:lnTo>
                  <a:lnTo>
                    <a:pt x="56" y="81"/>
                  </a:lnTo>
                  <a:lnTo>
                    <a:pt x="58" y="81"/>
                  </a:lnTo>
                  <a:lnTo>
                    <a:pt x="60" y="81"/>
                  </a:lnTo>
                  <a:lnTo>
                    <a:pt x="60" y="83"/>
                  </a:lnTo>
                  <a:lnTo>
                    <a:pt x="60" y="83"/>
                  </a:lnTo>
                  <a:lnTo>
                    <a:pt x="60" y="85"/>
                  </a:lnTo>
                  <a:lnTo>
                    <a:pt x="60" y="87"/>
                  </a:lnTo>
                  <a:lnTo>
                    <a:pt x="60" y="88"/>
                  </a:lnTo>
                  <a:lnTo>
                    <a:pt x="58" y="89"/>
                  </a:lnTo>
                  <a:lnTo>
                    <a:pt x="58" y="89"/>
                  </a:lnTo>
                  <a:lnTo>
                    <a:pt x="57" y="89"/>
                  </a:lnTo>
                  <a:lnTo>
                    <a:pt x="56" y="91"/>
                  </a:lnTo>
                  <a:lnTo>
                    <a:pt x="56" y="91"/>
                  </a:lnTo>
                  <a:lnTo>
                    <a:pt x="53" y="96"/>
                  </a:lnTo>
                  <a:lnTo>
                    <a:pt x="53" y="96"/>
                  </a:lnTo>
                  <a:lnTo>
                    <a:pt x="52" y="99"/>
                  </a:lnTo>
                  <a:lnTo>
                    <a:pt x="50" y="102"/>
                  </a:lnTo>
                  <a:lnTo>
                    <a:pt x="50" y="102"/>
                  </a:lnTo>
                  <a:lnTo>
                    <a:pt x="48" y="102"/>
                  </a:lnTo>
                  <a:lnTo>
                    <a:pt x="46" y="103"/>
                  </a:lnTo>
                  <a:lnTo>
                    <a:pt x="46" y="103"/>
                  </a:lnTo>
                  <a:lnTo>
                    <a:pt x="46" y="103"/>
                  </a:lnTo>
                  <a:lnTo>
                    <a:pt x="46" y="106"/>
                  </a:lnTo>
                  <a:lnTo>
                    <a:pt x="46" y="107"/>
                  </a:lnTo>
                  <a:lnTo>
                    <a:pt x="46" y="107"/>
                  </a:lnTo>
                  <a:lnTo>
                    <a:pt x="46" y="107"/>
                  </a:lnTo>
                  <a:lnTo>
                    <a:pt x="43" y="108"/>
                  </a:lnTo>
                  <a:lnTo>
                    <a:pt x="42" y="108"/>
                  </a:lnTo>
                  <a:lnTo>
                    <a:pt x="42" y="108"/>
                  </a:lnTo>
                  <a:lnTo>
                    <a:pt x="39" y="108"/>
                  </a:lnTo>
                  <a:lnTo>
                    <a:pt x="39" y="108"/>
                  </a:lnTo>
                  <a:lnTo>
                    <a:pt x="34" y="107"/>
                  </a:lnTo>
                  <a:lnTo>
                    <a:pt x="34" y="107"/>
                  </a:lnTo>
                  <a:lnTo>
                    <a:pt x="33" y="108"/>
                  </a:lnTo>
                  <a:lnTo>
                    <a:pt x="31" y="111"/>
                  </a:lnTo>
                  <a:lnTo>
                    <a:pt x="31" y="111"/>
                  </a:lnTo>
                  <a:lnTo>
                    <a:pt x="33" y="116"/>
                  </a:lnTo>
                  <a:lnTo>
                    <a:pt x="35" y="122"/>
                  </a:lnTo>
                  <a:lnTo>
                    <a:pt x="35" y="122"/>
                  </a:lnTo>
                  <a:lnTo>
                    <a:pt x="35" y="127"/>
                  </a:lnTo>
                  <a:lnTo>
                    <a:pt x="35" y="130"/>
                  </a:lnTo>
                  <a:lnTo>
                    <a:pt x="37" y="131"/>
                  </a:lnTo>
                  <a:lnTo>
                    <a:pt x="37" y="131"/>
                  </a:lnTo>
                  <a:lnTo>
                    <a:pt x="39" y="134"/>
                  </a:lnTo>
                  <a:lnTo>
                    <a:pt x="41" y="137"/>
                  </a:lnTo>
                  <a:lnTo>
                    <a:pt x="41" y="137"/>
                  </a:lnTo>
                  <a:lnTo>
                    <a:pt x="42" y="139"/>
                  </a:lnTo>
                  <a:lnTo>
                    <a:pt x="42" y="144"/>
                  </a:lnTo>
                  <a:lnTo>
                    <a:pt x="45" y="146"/>
                  </a:lnTo>
                  <a:lnTo>
                    <a:pt x="45" y="146"/>
                  </a:lnTo>
                  <a:lnTo>
                    <a:pt x="45" y="153"/>
                  </a:lnTo>
                  <a:lnTo>
                    <a:pt x="45" y="153"/>
                  </a:lnTo>
                  <a:lnTo>
                    <a:pt x="45" y="157"/>
                  </a:lnTo>
                  <a:lnTo>
                    <a:pt x="45" y="161"/>
                  </a:lnTo>
                  <a:lnTo>
                    <a:pt x="45" y="161"/>
                  </a:lnTo>
                  <a:lnTo>
                    <a:pt x="48" y="165"/>
                  </a:lnTo>
                  <a:lnTo>
                    <a:pt x="49" y="167"/>
                  </a:lnTo>
                  <a:lnTo>
                    <a:pt x="49" y="167"/>
                  </a:lnTo>
                  <a:lnTo>
                    <a:pt x="46" y="169"/>
                  </a:lnTo>
                  <a:lnTo>
                    <a:pt x="46" y="171"/>
                  </a:lnTo>
                  <a:lnTo>
                    <a:pt x="46" y="172"/>
                  </a:lnTo>
                  <a:lnTo>
                    <a:pt x="46" y="172"/>
                  </a:lnTo>
                  <a:lnTo>
                    <a:pt x="50" y="175"/>
                  </a:lnTo>
                  <a:lnTo>
                    <a:pt x="52" y="177"/>
                  </a:lnTo>
                  <a:lnTo>
                    <a:pt x="52" y="177"/>
                  </a:lnTo>
                  <a:lnTo>
                    <a:pt x="53" y="179"/>
                  </a:lnTo>
                  <a:lnTo>
                    <a:pt x="54" y="180"/>
                  </a:lnTo>
                  <a:lnTo>
                    <a:pt x="54" y="180"/>
                  </a:lnTo>
                  <a:lnTo>
                    <a:pt x="57" y="180"/>
                  </a:lnTo>
                  <a:lnTo>
                    <a:pt x="58" y="181"/>
                  </a:lnTo>
                  <a:lnTo>
                    <a:pt x="58" y="181"/>
                  </a:lnTo>
                  <a:lnTo>
                    <a:pt x="58" y="187"/>
                  </a:lnTo>
                  <a:lnTo>
                    <a:pt x="64" y="194"/>
                  </a:lnTo>
                  <a:lnTo>
                    <a:pt x="69" y="199"/>
                  </a:lnTo>
                  <a:lnTo>
                    <a:pt x="69" y="199"/>
                  </a:lnTo>
                  <a:lnTo>
                    <a:pt x="69" y="200"/>
                  </a:lnTo>
                  <a:lnTo>
                    <a:pt x="69" y="202"/>
                  </a:lnTo>
                  <a:lnTo>
                    <a:pt x="71" y="202"/>
                  </a:lnTo>
                  <a:lnTo>
                    <a:pt x="71" y="202"/>
                  </a:lnTo>
                  <a:lnTo>
                    <a:pt x="80" y="206"/>
                  </a:lnTo>
                  <a:lnTo>
                    <a:pt x="80" y="206"/>
                  </a:lnTo>
                  <a:lnTo>
                    <a:pt x="83" y="209"/>
                  </a:lnTo>
                  <a:lnTo>
                    <a:pt x="87" y="210"/>
                  </a:lnTo>
                  <a:lnTo>
                    <a:pt x="87" y="210"/>
                  </a:lnTo>
                  <a:lnTo>
                    <a:pt x="88" y="210"/>
                  </a:lnTo>
                  <a:lnTo>
                    <a:pt x="88" y="211"/>
                  </a:lnTo>
                  <a:lnTo>
                    <a:pt x="88" y="210"/>
                  </a:lnTo>
                  <a:lnTo>
                    <a:pt x="88" y="210"/>
                  </a:lnTo>
                  <a:lnTo>
                    <a:pt x="91" y="206"/>
                  </a:lnTo>
                  <a:lnTo>
                    <a:pt x="92" y="203"/>
                  </a:lnTo>
                  <a:lnTo>
                    <a:pt x="92" y="203"/>
                  </a:lnTo>
                  <a:lnTo>
                    <a:pt x="94" y="199"/>
                  </a:lnTo>
                  <a:lnTo>
                    <a:pt x="94" y="198"/>
                  </a:lnTo>
                  <a:lnTo>
                    <a:pt x="94" y="198"/>
                  </a:lnTo>
                  <a:lnTo>
                    <a:pt x="94" y="194"/>
                  </a:lnTo>
                  <a:lnTo>
                    <a:pt x="94" y="194"/>
                  </a:lnTo>
                  <a:lnTo>
                    <a:pt x="94" y="191"/>
                  </a:lnTo>
                  <a:lnTo>
                    <a:pt x="95" y="188"/>
                  </a:lnTo>
                  <a:lnTo>
                    <a:pt x="95" y="188"/>
                  </a:lnTo>
                  <a:lnTo>
                    <a:pt x="96" y="186"/>
                  </a:lnTo>
                  <a:lnTo>
                    <a:pt x="99" y="183"/>
                  </a:lnTo>
                  <a:lnTo>
                    <a:pt x="99" y="183"/>
                  </a:lnTo>
                  <a:lnTo>
                    <a:pt x="100" y="183"/>
                  </a:lnTo>
                  <a:lnTo>
                    <a:pt x="102" y="181"/>
                  </a:lnTo>
                  <a:lnTo>
                    <a:pt x="102" y="181"/>
                  </a:lnTo>
                  <a:lnTo>
                    <a:pt x="102" y="179"/>
                  </a:lnTo>
                  <a:lnTo>
                    <a:pt x="102" y="179"/>
                  </a:lnTo>
                  <a:lnTo>
                    <a:pt x="100" y="177"/>
                  </a:lnTo>
                  <a:lnTo>
                    <a:pt x="100" y="175"/>
                  </a:lnTo>
                  <a:lnTo>
                    <a:pt x="100" y="175"/>
                  </a:lnTo>
                  <a:lnTo>
                    <a:pt x="99" y="171"/>
                  </a:lnTo>
                  <a:lnTo>
                    <a:pt x="98" y="169"/>
                  </a:lnTo>
                  <a:lnTo>
                    <a:pt x="98" y="169"/>
                  </a:lnTo>
                  <a:lnTo>
                    <a:pt x="95" y="167"/>
                  </a:lnTo>
                  <a:lnTo>
                    <a:pt x="94" y="165"/>
                  </a:lnTo>
                  <a:lnTo>
                    <a:pt x="94" y="164"/>
                  </a:lnTo>
                  <a:lnTo>
                    <a:pt x="94" y="164"/>
                  </a:lnTo>
                  <a:lnTo>
                    <a:pt x="95" y="158"/>
                  </a:lnTo>
                  <a:lnTo>
                    <a:pt x="95" y="158"/>
                  </a:lnTo>
                  <a:lnTo>
                    <a:pt x="98" y="154"/>
                  </a:lnTo>
                  <a:lnTo>
                    <a:pt x="98" y="154"/>
                  </a:lnTo>
                  <a:lnTo>
                    <a:pt x="100" y="150"/>
                  </a:lnTo>
                  <a:lnTo>
                    <a:pt x="100" y="150"/>
                  </a:lnTo>
                  <a:lnTo>
                    <a:pt x="103" y="146"/>
                  </a:lnTo>
                  <a:lnTo>
                    <a:pt x="103" y="146"/>
                  </a:lnTo>
                  <a:lnTo>
                    <a:pt x="104" y="137"/>
                  </a:lnTo>
                  <a:lnTo>
                    <a:pt x="104" y="137"/>
                  </a:lnTo>
                  <a:lnTo>
                    <a:pt x="104" y="137"/>
                  </a:lnTo>
                  <a:lnTo>
                    <a:pt x="104" y="137"/>
                  </a:lnTo>
                  <a:lnTo>
                    <a:pt x="104" y="134"/>
                  </a:lnTo>
                  <a:lnTo>
                    <a:pt x="104" y="134"/>
                  </a:lnTo>
                  <a:lnTo>
                    <a:pt x="103" y="129"/>
                  </a:lnTo>
                  <a:lnTo>
                    <a:pt x="103" y="129"/>
                  </a:lnTo>
                  <a:lnTo>
                    <a:pt x="106" y="126"/>
                  </a:lnTo>
                  <a:lnTo>
                    <a:pt x="110" y="125"/>
                  </a:lnTo>
                  <a:lnTo>
                    <a:pt x="110" y="125"/>
                  </a:lnTo>
                  <a:lnTo>
                    <a:pt x="111" y="126"/>
                  </a:lnTo>
                  <a:lnTo>
                    <a:pt x="113" y="127"/>
                  </a:lnTo>
                  <a:lnTo>
                    <a:pt x="114" y="126"/>
                  </a:lnTo>
                  <a:lnTo>
                    <a:pt x="114" y="126"/>
                  </a:lnTo>
                  <a:lnTo>
                    <a:pt x="115" y="123"/>
                  </a:lnTo>
                  <a:lnTo>
                    <a:pt x="117" y="122"/>
                  </a:lnTo>
                  <a:lnTo>
                    <a:pt x="117" y="122"/>
                  </a:lnTo>
                  <a:lnTo>
                    <a:pt x="119" y="121"/>
                  </a:lnTo>
                  <a:lnTo>
                    <a:pt x="121" y="122"/>
                  </a:lnTo>
                  <a:lnTo>
                    <a:pt x="121" y="122"/>
                  </a:lnTo>
                  <a:lnTo>
                    <a:pt x="125" y="123"/>
                  </a:lnTo>
                  <a:lnTo>
                    <a:pt x="129" y="125"/>
                  </a:lnTo>
                  <a:lnTo>
                    <a:pt x="129" y="125"/>
                  </a:lnTo>
                  <a:lnTo>
                    <a:pt x="133" y="126"/>
                  </a:lnTo>
                  <a:lnTo>
                    <a:pt x="137" y="126"/>
                  </a:lnTo>
                  <a:lnTo>
                    <a:pt x="137" y="126"/>
                  </a:lnTo>
                  <a:lnTo>
                    <a:pt x="142" y="126"/>
                  </a:lnTo>
                  <a:lnTo>
                    <a:pt x="145" y="126"/>
                  </a:lnTo>
                  <a:lnTo>
                    <a:pt x="148" y="125"/>
                  </a:lnTo>
                  <a:lnTo>
                    <a:pt x="148" y="125"/>
                  </a:lnTo>
                  <a:lnTo>
                    <a:pt x="150" y="125"/>
                  </a:lnTo>
                  <a:lnTo>
                    <a:pt x="152" y="125"/>
                  </a:lnTo>
                  <a:lnTo>
                    <a:pt x="152" y="123"/>
                  </a:lnTo>
                  <a:lnTo>
                    <a:pt x="152" y="123"/>
                  </a:lnTo>
                  <a:lnTo>
                    <a:pt x="153" y="121"/>
                  </a:lnTo>
                  <a:lnTo>
                    <a:pt x="155" y="118"/>
                  </a:lnTo>
                  <a:lnTo>
                    <a:pt x="155" y="118"/>
                  </a:lnTo>
                  <a:lnTo>
                    <a:pt x="157" y="118"/>
                  </a:lnTo>
                  <a:lnTo>
                    <a:pt x="159" y="115"/>
                  </a:lnTo>
                  <a:lnTo>
                    <a:pt x="159" y="115"/>
                  </a:lnTo>
                  <a:lnTo>
                    <a:pt x="159" y="112"/>
                  </a:lnTo>
                  <a:lnTo>
                    <a:pt x="160" y="111"/>
                  </a:lnTo>
                  <a:lnTo>
                    <a:pt x="160" y="111"/>
                  </a:lnTo>
                  <a:lnTo>
                    <a:pt x="161" y="108"/>
                  </a:lnTo>
                  <a:lnTo>
                    <a:pt x="161" y="108"/>
                  </a:lnTo>
                  <a:lnTo>
                    <a:pt x="164" y="106"/>
                  </a:lnTo>
                  <a:lnTo>
                    <a:pt x="165" y="106"/>
                  </a:lnTo>
                  <a:lnTo>
                    <a:pt x="165" y="106"/>
                  </a:lnTo>
                  <a:lnTo>
                    <a:pt x="165" y="104"/>
                  </a:lnTo>
                  <a:lnTo>
                    <a:pt x="165" y="104"/>
                  </a:lnTo>
                  <a:lnTo>
                    <a:pt x="164" y="102"/>
                  </a:lnTo>
                  <a:lnTo>
                    <a:pt x="163" y="99"/>
                  </a:lnTo>
                  <a:lnTo>
                    <a:pt x="163" y="99"/>
                  </a:lnTo>
                  <a:lnTo>
                    <a:pt x="163" y="98"/>
                  </a:lnTo>
                  <a:lnTo>
                    <a:pt x="161" y="98"/>
                  </a:lnTo>
                  <a:lnTo>
                    <a:pt x="160" y="96"/>
                  </a:lnTo>
                  <a:lnTo>
                    <a:pt x="161" y="93"/>
                  </a:lnTo>
                  <a:lnTo>
                    <a:pt x="161" y="93"/>
                  </a:lnTo>
                  <a:lnTo>
                    <a:pt x="164" y="87"/>
                  </a:lnTo>
                  <a:lnTo>
                    <a:pt x="164" y="84"/>
                  </a:lnTo>
                  <a:lnTo>
                    <a:pt x="161" y="81"/>
                  </a:lnTo>
                  <a:lnTo>
                    <a:pt x="161" y="81"/>
                  </a:lnTo>
                  <a:lnTo>
                    <a:pt x="160" y="77"/>
                  </a:lnTo>
                  <a:lnTo>
                    <a:pt x="157" y="76"/>
                  </a:lnTo>
                  <a:lnTo>
                    <a:pt x="155" y="73"/>
                  </a:lnTo>
                  <a:lnTo>
                    <a:pt x="155" y="73"/>
                  </a:lnTo>
                  <a:lnTo>
                    <a:pt x="153" y="70"/>
                  </a:lnTo>
                  <a:lnTo>
                    <a:pt x="150" y="68"/>
                  </a:lnTo>
                  <a:lnTo>
                    <a:pt x="150" y="68"/>
                  </a:lnTo>
                  <a:lnTo>
                    <a:pt x="149" y="66"/>
                  </a:lnTo>
                  <a:lnTo>
                    <a:pt x="148" y="66"/>
                  </a:lnTo>
                  <a:lnTo>
                    <a:pt x="148" y="66"/>
                  </a:lnTo>
                  <a:lnTo>
                    <a:pt x="144" y="65"/>
                  </a:lnTo>
                  <a:lnTo>
                    <a:pt x="140" y="62"/>
                  </a:lnTo>
                  <a:lnTo>
                    <a:pt x="140" y="62"/>
                  </a:lnTo>
                  <a:lnTo>
                    <a:pt x="137" y="60"/>
                  </a:lnTo>
                  <a:lnTo>
                    <a:pt x="134" y="58"/>
                  </a:lnTo>
                  <a:lnTo>
                    <a:pt x="134" y="58"/>
                  </a:lnTo>
                  <a:lnTo>
                    <a:pt x="130" y="57"/>
                  </a:lnTo>
                  <a:lnTo>
                    <a:pt x="130" y="57"/>
                  </a:lnTo>
                  <a:lnTo>
                    <a:pt x="125" y="57"/>
                  </a:lnTo>
                  <a:lnTo>
                    <a:pt x="125" y="57"/>
                  </a:lnTo>
                  <a:lnTo>
                    <a:pt x="122" y="57"/>
                  </a:lnTo>
                  <a:lnTo>
                    <a:pt x="122" y="57"/>
                  </a:lnTo>
                  <a:lnTo>
                    <a:pt x="117" y="56"/>
                  </a:lnTo>
                  <a:lnTo>
                    <a:pt x="117" y="56"/>
                  </a:lnTo>
                  <a:lnTo>
                    <a:pt x="114" y="56"/>
                  </a:lnTo>
                  <a:lnTo>
                    <a:pt x="114" y="56"/>
                  </a:lnTo>
                  <a:lnTo>
                    <a:pt x="113" y="56"/>
                  </a:lnTo>
                  <a:lnTo>
                    <a:pt x="111" y="54"/>
                  </a:lnTo>
                  <a:lnTo>
                    <a:pt x="111" y="57"/>
                  </a:lnTo>
                  <a:lnTo>
                    <a:pt x="111" y="57"/>
                  </a:lnTo>
                  <a:lnTo>
                    <a:pt x="111" y="61"/>
                  </a:lnTo>
                  <a:lnTo>
                    <a:pt x="111" y="62"/>
                  </a:lnTo>
                  <a:lnTo>
                    <a:pt x="110" y="64"/>
                  </a:lnTo>
                  <a:lnTo>
                    <a:pt x="110" y="64"/>
                  </a:lnTo>
                  <a:lnTo>
                    <a:pt x="106" y="64"/>
                  </a:lnTo>
                  <a:lnTo>
                    <a:pt x="106" y="64"/>
                  </a:lnTo>
                  <a:lnTo>
                    <a:pt x="103" y="64"/>
                  </a:lnTo>
                  <a:lnTo>
                    <a:pt x="100" y="65"/>
                  </a:lnTo>
                  <a:lnTo>
                    <a:pt x="100" y="65"/>
                  </a:lnTo>
                  <a:lnTo>
                    <a:pt x="99" y="66"/>
                  </a:lnTo>
                  <a:lnTo>
                    <a:pt x="95" y="68"/>
                  </a:lnTo>
                  <a:lnTo>
                    <a:pt x="95" y="68"/>
                  </a:lnTo>
                  <a:lnTo>
                    <a:pt x="95" y="68"/>
                  </a:lnTo>
                  <a:lnTo>
                    <a:pt x="95" y="69"/>
                  </a:lnTo>
                  <a:lnTo>
                    <a:pt x="92" y="68"/>
                  </a:lnTo>
                  <a:lnTo>
                    <a:pt x="92" y="68"/>
                  </a:lnTo>
                  <a:lnTo>
                    <a:pt x="91" y="65"/>
                  </a:lnTo>
                  <a:lnTo>
                    <a:pt x="92" y="64"/>
                  </a:lnTo>
                  <a:lnTo>
                    <a:pt x="91" y="64"/>
                  </a:lnTo>
                  <a:lnTo>
                    <a:pt x="88" y="64"/>
                  </a:lnTo>
                  <a:lnTo>
                    <a:pt x="88" y="64"/>
                  </a:lnTo>
                  <a:lnTo>
                    <a:pt x="81" y="65"/>
                  </a:lnTo>
                  <a:lnTo>
                    <a:pt x="79" y="65"/>
                  </a:lnTo>
                  <a:lnTo>
                    <a:pt x="79" y="65"/>
                  </a:lnTo>
                  <a:lnTo>
                    <a:pt x="77" y="65"/>
                  </a:lnTo>
                  <a:lnTo>
                    <a:pt x="75" y="64"/>
                  </a:lnTo>
                  <a:lnTo>
                    <a:pt x="75" y="64"/>
                  </a:lnTo>
                  <a:lnTo>
                    <a:pt x="71" y="62"/>
                  </a:lnTo>
                  <a:lnTo>
                    <a:pt x="69" y="64"/>
                  </a:lnTo>
                  <a:lnTo>
                    <a:pt x="69" y="64"/>
                  </a:lnTo>
                  <a:lnTo>
                    <a:pt x="68" y="65"/>
                  </a:lnTo>
                  <a:lnTo>
                    <a:pt x="68" y="65"/>
                  </a:lnTo>
                  <a:lnTo>
                    <a:pt x="67" y="64"/>
                  </a:lnTo>
                  <a:lnTo>
                    <a:pt x="67" y="64"/>
                  </a:lnTo>
                  <a:lnTo>
                    <a:pt x="65" y="61"/>
                  </a:lnTo>
                  <a:lnTo>
                    <a:pt x="67" y="60"/>
                  </a:lnTo>
                  <a:lnTo>
                    <a:pt x="67" y="60"/>
                  </a:lnTo>
                  <a:lnTo>
                    <a:pt x="71" y="60"/>
                  </a:lnTo>
                  <a:lnTo>
                    <a:pt x="72" y="60"/>
                  </a:lnTo>
                  <a:lnTo>
                    <a:pt x="73" y="58"/>
                  </a:lnTo>
                  <a:lnTo>
                    <a:pt x="73" y="58"/>
                  </a:lnTo>
                  <a:lnTo>
                    <a:pt x="72" y="57"/>
                  </a:lnTo>
                  <a:lnTo>
                    <a:pt x="72" y="56"/>
                  </a:lnTo>
                  <a:lnTo>
                    <a:pt x="73" y="56"/>
                  </a:lnTo>
                  <a:lnTo>
                    <a:pt x="73" y="56"/>
                  </a:lnTo>
                  <a:lnTo>
                    <a:pt x="79" y="54"/>
                  </a:lnTo>
                  <a:lnTo>
                    <a:pt x="79" y="54"/>
                  </a:lnTo>
                  <a:lnTo>
                    <a:pt x="81" y="54"/>
                  </a:lnTo>
                  <a:lnTo>
                    <a:pt x="83" y="54"/>
                  </a:lnTo>
                  <a:lnTo>
                    <a:pt x="85" y="54"/>
                  </a:lnTo>
                  <a:lnTo>
                    <a:pt x="85" y="54"/>
                  </a:lnTo>
                  <a:lnTo>
                    <a:pt x="85" y="54"/>
                  </a:lnTo>
                  <a:lnTo>
                    <a:pt x="87" y="53"/>
                  </a:lnTo>
                  <a:lnTo>
                    <a:pt x="88" y="53"/>
                  </a:lnTo>
                  <a:lnTo>
                    <a:pt x="87" y="51"/>
                  </a:lnTo>
                  <a:lnTo>
                    <a:pt x="87" y="51"/>
                  </a:lnTo>
                  <a:lnTo>
                    <a:pt x="84" y="47"/>
                  </a:lnTo>
                  <a:lnTo>
                    <a:pt x="83" y="46"/>
                  </a:lnTo>
                  <a:lnTo>
                    <a:pt x="81" y="45"/>
                  </a:lnTo>
                  <a:lnTo>
                    <a:pt x="80" y="45"/>
                  </a:lnTo>
                  <a:lnTo>
                    <a:pt x="80" y="45"/>
                  </a:lnTo>
                  <a:lnTo>
                    <a:pt x="79" y="46"/>
                  </a:lnTo>
                  <a:lnTo>
                    <a:pt x="77" y="47"/>
                  </a:lnTo>
                  <a:lnTo>
                    <a:pt x="77" y="47"/>
                  </a:lnTo>
                  <a:lnTo>
                    <a:pt x="76" y="47"/>
                  </a:lnTo>
                  <a:lnTo>
                    <a:pt x="76" y="47"/>
                  </a:lnTo>
                  <a:lnTo>
                    <a:pt x="72" y="45"/>
                  </a:lnTo>
                  <a:lnTo>
                    <a:pt x="72" y="43"/>
                  </a:lnTo>
                  <a:lnTo>
                    <a:pt x="73" y="42"/>
                  </a:lnTo>
                  <a:lnTo>
                    <a:pt x="73" y="42"/>
                  </a:lnTo>
                  <a:lnTo>
                    <a:pt x="76" y="39"/>
                  </a:lnTo>
                  <a:lnTo>
                    <a:pt x="79" y="38"/>
                  </a:lnTo>
                  <a:lnTo>
                    <a:pt x="79" y="38"/>
                  </a:lnTo>
                  <a:lnTo>
                    <a:pt x="80" y="38"/>
                  </a:lnTo>
                  <a:lnTo>
                    <a:pt x="81" y="38"/>
                  </a:lnTo>
                  <a:lnTo>
                    <a:pt x="84" y="41"/>
                  </a:lnTo>
                  <a:lnTo>
                    <a:pt x="87" y="43"/>
                  </a:lnTo>
                  <a:lnTo>
                    <a:pt x="88" y="43"/>
                  </a:lnTo>
                  <a:lnTo>
                    <a:pt x="88" y="43"/>
                  </a:lnTo>
                  <a:lnTo>
                    <a:pt x="91" y="42"/>
                  </a:lnTo>
                  <a:lnTo>
                    <a:pt x="92" y="42"/>
                  </a:lnTo>
                  <a:lnTo>
                    <a:pt x="92" y="42"/>
                  </a:lnTo>
                  <a:lnTo>
                    <a:pt x="94" y="45"/>
                  </a:lnTo>
                  <a:lnTo>
                    <a:pt x="94" y="49"/>
                  </a:lnTo>
                  <a:lnTo>
                    <a:pt x="94" y="49"/>
                  </a:lnTo>
                  <a:lnTo>
                    <a:pt x="94" y="51"/>
                  </a:lnTo>
                  <a:lnTo>
                    <a:pt x="96" y="50"/>
                  </a:lnTo>
                  <a:lnTo>
                    <a:pt x="96" y="50"/>
                  </a:lnTo>
                  <a:lnTo>
                    <a:pt x="98" y="49"/>
                  </a:lnTo>
                  <a:lnTo>
                    <a:pt x="96" y="49"/>
                  </a:lnTo>
                  <a:lnTo>
                    <a:pt x="96" y="47"/>
                  </a:lnTo>
                  <a:lnTo>
                    <a:pt x="100" y="46"/>
                  </a:lnTo>
                  <a:lnTo>
                    <a:pt x="100" y="46"/>
                  </a:lnTo>
                  <a:lnTo>
                    <a:pt x="107" y="45"/>
                  </a:lnTo>
                  <a:lnTo>
                    <a:pt x="110" y="43"/>
                  </a:lnTo>
                  <a:lnTo>
                    <a:pt x="113" y="43"/>
                  </a:lnTo>
                  <a:lnTo>
                    <a:pt x="114" y="45"/>
                  </a:lnTo>
                  <a:lnTo>
                    <a:pt x="114" y="45"/>
                  </a:lnTo>
                  <a:lnTo>
                    <a:pt x="117" y="46"/>
                  </a:lnTo>
                  <a:lnTo>
                    <a:pt x="118" y="46"/>
                  </a:lnTo>
                  <a:lnTo>
                    <a:pt x="118" y="46"/>
                  </a:lnTo>
                  <a:lnTo>
                    <a:pt x="118" y="47"/>
                  </a:lnTo>
                  <a:lnTo>
                    <a:pt x="118" y="49"/>
                  </a:lnTo>
                  <a:lnTo>
                    <a:pt x="119" y="47"/>
                  </a:lnTo>
                  <a:lnTo>
                    <a:pt x="119" y="47"/>
                  </a:lnTo>
                  <a:lnTo>
                    <a:pt x="122" y="46"/>
                  </a:lnTo>
                  <a:lnTo>
                    <a:pt x="125" y="47"/>
                  </a:lnTo>
                  <a:lnTo>
                    <a:pt x="127" y="49"/>
                  </a:lnTo>
                  <a:lnTo>
                    <a:pt x="127" y="49"/>
                  </a:lnTo>
                  <a:lnTo>
                    <a:pt x="127" y="49"/>
                  </a:lnTo>
                  <a:lnTo>
                    <a:pt x="130" y="49"/>
                  </a:lnTo>
                  <a:lnTo>
                    <a:pt x="130" y="49"/>
                  </a:lnTo>
                  <a:lnTo>
                    <a:pt x="133" y="51"/>
                  </a:lnTo>
                  <a:lnTo>
                    <a:pt x="137" y="51"/>
                  </a:lnTo>
                  <a:lnTo>
                    <a:pt x="137" y="51"/>
                  </a:lnTo>
                  <a:lnTo>
                    <a:pt x="140" y="50"/>
                  </a:lnTo>
                  <a:lnTo>
                    <a:pt x="140" y="50"/>
                  </a:lnTo>
                  <a:lnTo>
                    <a:pt x="138" y="47"/>
                  </a:lnTo>
                  <a:lnTo>
                    <a:pt x="138" y="47"/>
                  </a:lnTo>
                  <a:lnTo>
                    <a:pt x="137" y="45"/>
                  </a:lnTo>
                  <a:lnTo>
                    <a:pt x="133" y="43"/>
                  </a:lnTo>
                  <a:lnTo>
                    <a:pt x="133" y="43"/>
                  </a:lnTo>
                  <a:lnTo>
                    <a:pt x="125" y="41"/>
                  </a:lnTo>
                  <a:lnTo>
                    <a:pt x="123" y="39"/>
                  </a:lnTo>
                  <a:lnTo>
                    <a:pt x="126" y="39"/>
                  </a:lnTo>
                  <a:lnTo>
                    <a:pt x="126" y="39"/>
                  </a:lnTo>
                  <a:lnTo>
                    <a:pt x="129" y="38"/>
                  </a:lnTo>
                  <a:lnTo>
                    <a:pt x="127" y="37"/>
                  </a:lnTo>
                  <a:lnTo>
                    <a:pt x="127" y="35"/>
                  </a:lnTo>
                  <a:lnTo>
                    <a:pt x="132" y="33"/>
                  </a:lnTo>
                  <a:lnTo>
                    <a:pt x="132" y="33"/>
                  </a:lnTo>
                  <a:lnTo>
                    <a:pt x="137" y="31"/>
                  </a:lnTo>
                  <a:lnTo>
                    <a:pt x="140" y="31"/>
                  </a:lnTo>
                  <a:lnTo>
                    <a:pt x="141" y="31"/>
                  </a:lnTo>
                  <a:lnTo>
                    <a:pt x="141" y="28"/>
                  </a:lnTo>
                  <a:lnTo>
                    <a:pt x="141" y="28"/>
                  </a:lnTo>
                  <a:lnTo>
                    <a:pt x="141" y="23"/>
                  </a:lnTo>
                  <a:lnTo>
                    <a:pt x="142" y="23"/>
                  </a:lnTo>
                  <a:lnTo>
                    <a:pt x="144" y="23"/>
                  </a:lnTo>
                  <a:lnTo>
                    <a:pt x="144" y="23"/>
                  </a:lnTo>
                  <a:lnTo>
                    <a:pt x="153" y="24"/>
                  </a:lnTo>
                  <a:lnTo>
                    <a:pt x="153" y="24"/>
                  </a:lnTo>
                  <a:lnTo>
                    <a:pt x="155" y="24"/>
                  </a:lnTo>
                  <a:lnTo>
                    <a:pt x="155" y="26"/>
                  </a:lnTo>
                  <a:lnTo>
                    <a:pt x="157" y="24"/>
                  </a:lnTo>
                  <a:lnTo>
                    <a:pt x="157" y="24"/>
                  </a:lnTo>
                  <a:lnTo>
                    <a:pt x="160" y="23"/>
                  </a:lnTo>
                  <a:lnTo>
                    <a:pt x="161" y="23"/>
                  </a:lnTo>
                  <a:lnTo>
                    <a:pt x="161" y="23"/>
                  </a:lnTo>
                  <a:lnTo>
                    <a:pt x="161" y="22"/>
                  </a:lnTo>
                  <a:lnTo>
                    <a:pt x="161" y="22"/>
                  </a:lnTo>
                  <a:lnTo>
                    <a:pt x="159" y="18"/>
                  </a:lnTo>
                  <a:lnTo>
                    <a:pt x="156" y="15"/>
                  </a:lnTo>
                  <a:lnTo>
                    <a:pt x="156" y="15"/>
                  </a:lnTo>
                  <a:lnTo>
                    <a:pt x="155" y="12"/>
                  </a:lnTo>
                  <a:lnTo>
                    <a:pt x="153" y="10"/>
                  </a:lnTo>
                  <a:lnTo>
                    <a:pt x="152" y="7"/>
                  </a:lnTo>
                  <a:lnTo>
                    <a:pt x="150" y="7"/>
                  </a:lnTo>
                  <a:lnTo>
                    <a:pt x="148" y="8"/>
                  </a:lnTo>
                  <a:lnTo>
                    <a:pt x="148" y="8"/>
                  </a:lnTo>
                  <a:lnTo>
                    <a:pt x="144" y="10"/>
                  </a:lnTo>
                  <a:lnTo>
                    <a:pt x="140" y="11"/>
                  </a:lnTo>
                  <a:lnTo>
                    <a:pt x="140" y="11"/>
                  </a:lnTo>
                  <a:lnTo>
                    <a:pt x="134" y="10"/>
                  </a:lnTo>
                  <a:lnTo>
                    <a:pt x="132" y="8"/>
                  </a:lnTo>
                  <a:lnTo>
                    <a:pt x="132" y="8"/>
                  </a:lnTo>
                  <a:lnTo>
                    <a:pt x="136" y="7"/>
                  </a:lnTo>
                  <a:lnTo>
                    <a:pt x="138" y="5"/>
                  </a:lnTo>
                  <a:lnTo>
                    <a:pt x="138" y="5"/>
                  </a:lnTo>
                  <a:lnTo>
                    <a:pt x="138" y="5"/>
                  </a:lnTo>
                  <a:lnTo>
                    <a:pt x="140" y="4"/>
                  </a:lnTo>
                  <a:lnTo>
                    <a:pt x="140" y="4"/>
                  </a:lnTo>
                  <a:lnTo>
                    <a:pt x="137" y="1"/>
                  </a:lnTo>
                  <a:lnTo>
                    <a:pt x="140" y="0"/>
                  </a:lnTo>
                  <a:lnTo>
                    <a:pt x="140" y="0"/>
                  </a:lnTo>
                  <a:lnTo>
                    <a:pt x="149" y="0"/>
                  </a:lnTo>
                  <a:lnTo>
                    <a:pt x="161" y="1"/>
                  </a:lnTo>
                  <a:lnTo>
                    <a:pt x="161"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132"/>
            <p:cNvSpPr/>
            <p:nvPr/>
          </p:nvSpPr>
          <p:spPr bwMode="auto">
            <a:xfrm>
              <a:off x="2139951" y="4786313"/>
              <a:ext cx="136525" cy="163513"/>
            </a:xfrm>
            <a:custGeom>
              <a:avLst/>
              <a:gdLst>
                <a:gd name="T0" fmla="*/ 27 w 86"/>
                <a:gd name="T1" fmla="*/ 6 h 103"/>
                <a:gd name="T2" fmla="*/ 27 w 86"/>
                <a:gd name="T3" fmla="*/ 38 h 103"/>
                <a:gd name="T4" fmla="*/ 27 w 86"/>
                <a:gd name="T5" fmla="*/ 38 h 103"/>
                <a:gd name="T6" fmla="*/ 28 w 86"/>
                <a:gd name="T7" fmla="*/ 41 h 103"/>
                <a:gd name="T8" fmla="*/ 34 w 86"/>
                <a:gd name="T9" fmla="*/ 47 h 103"/>
                <a:gd name="T10" fmla="*/ 42 w 86"/>
                <a:gd name="T11" fmla="*/ 55 h 103"/>
                <a:gd name="T12" fmla="*/ 47 w 86"/>
                <a:gd name="T13" fmla="*/ 57 h 103"/>
                <a:gd name="T14" fmla="*/ 54 w 86"/>
                <a:gd name="T15" fmla="*/ 60 h 103"/>
                <a:gd name="T16" fmla="*/ 54 w 86"/>
                <a:gd name="T17" fmla="*/ 60 h 103"/>
                <a:gd name="T18" fmla="*/ 66 w 86"/>
                <a:gd name="T19" fmla="*/ 65 h 103"/>
                <a:gd name="T20" fmla="*/ 78 w 86"/>
                <a:gd name="T21" fmla="*/ 72 h 103"/>
                <a:gd name="T22" fmla="*/ 82 w 86"/>
                <a:gd name="T23" fmla="*/ 75 h 103"/>
                <a:gd name="T24" fmla="*/ 85 w 86"/>
                <a:gd name="T25" fmla="*/ 79 h 103"/>
                <a:gd name="T26" fmla="*/ 86 w 86"/>
                <a:gd name="T27" fmla="*/ 82 h 103"/>
                <a:gd name="T28" fmla="*/ 86 w 86"/>
                <a:gd name="T29" fmla="*/ 86 h 103"/>
                <a:gd name="T30" fmla="*/ 86 w 86"/>
                <a:gd name="T31" fmla="*/ 86 h 103"/>
                <a:gd name="T32" fmla="*/ 85 w 86"/>
                <a:gd name="T33" fmla="*/ 90 h 103"/>
                <a:gd name="T34" fmla="*/ 81 w 86"/>
                <a:gd name="T35" fmla="*/ 93 h 103"/>
                <a:gd name="T36" fmla="*/ 76 w 86"/>
                <a:gd name="T37" fmla="*/ 95 h 103"/>
                <a:gd name="T38" fmla="*/ 66 w 86"/>
                <a:gd name="T39" fmla="*/ 98 h 103"/>
                <a:gd name="T40" fmla="*/ 55 w 86"/>
                <a:gd name="T41" fmla="*/ 101 h 103"/>
                <a:gd name="T42" fmla="*/ 40 w 86"/>
                <a:gd name="T43" fmla="*/ 102 h 103"/>
                <a:gd name="T44" fmla="*/ 21 w 86"/>
                <a:gd name="T45" fmla="*/ 103 h 103"/>
                <a:gd name="T46" fmla="*/ 0 w 86"/>
                <a:gd name="T47" fmla="*/ 103 h 103"/>
                <a:gd name="T48" fmla="*/ 0 w 86"/>
                <a:gd name="T49" fmla="*/ 0 h 103"/>
                <a:gd name="T50" fmla="*/ 27 w 86"/>
                <a:gd name="T51" fmla="*/ 6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6" h="103">
                  <a:moveTo>
                    <a:pt x="27" y="6"/>
                  </a:moveTo>
                  <a:lnTo>
                    <a:pt x="27" y="38"/>
                  </a:lnTo>
                  <a:lnTo>
                    <a:pt x="27" y="38"/>
                  </a:lnTo>
                  <a:lnTo>
                    <a:pt x="28" y="41"/>
                  </a:lnTo>
                  <a:lnTo>
                    <a:pt x="34" y="47"/>
                  </a:lnTo>
                  <a:lnTo>
                    <a:pt x="42" y="55"/>
                  </a:lnTo>
                  <a:lnTo>
                    <a:pt x="47" y="57"/>
                  </a:lnTo>
                  <a:lnTo>
                    <a:pt x="54" y="60"/>
                  </a:lnTo>
                  <a:lnTo>
                    <a:pt x="54" y="60"/>
                  </a:lnTo>
                  <a:lnTo>
                    <a:pt x="66" y="65"/>
                  </a:lnTo>
                  <a:lnTo>
                    <a:pt x="78" y="72"/>
                  </a:lnTo>
                  <a:lnTo>
                    <a:pt x="82" y="75"/>
                  </a:lnTo>
                  <a:lnTo>
                    <a:pt x="85" y="79"/>
                  </a:lnTo>
                  <a:lnTo>
                    <a:pt x="86" y="82"/>
                  </a:lnTo>
                  <a:lnTo>
                    <a:pt x="86" y="86"/>
                  </a:lnTo>
                  <a:lnTo>
                    <a:pt x="86" y="86"/>
                  </a:lnTo>
                  <a:lnTo>
                    <a:pt x="85" y="90"/>
                  </a:lnTo>
                  <a:lnTo>
                    <a:pt x="81" y="93"/>
                  </a:lnTo>
                  <a:lnTo>
                    <a:pt x="76" y="95"/>
                  </a:lnTo>
                  <a:lnTo>
                    <a:pt x="66" y="98"/>
                  </a:lnTo>
                  <a:lnTo>
                    <a:pt x="55" y="101"/>
                  </a:lnTo>
                  <a:lnTo>
                    <a:pt x="40" y="102"/>
                  </a:lnTo>
                  <a:lnTo>
                    <a:pt x="21" y="103"/>
                  </a:lnTo>
                  <a:lnTo>
                    <a:pt x="0" y="103"/>
                  </a:lnTo>
                  <a:lnTo>
                    <a:pt x="0" y="0"/>
                  </a:lnTo>
                  <a:lnTo>
                    <a:pt x="27"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133"/>
            <p:cNvSpPr/>
            <p:nvPr/>
          </p:nvSpPr>
          <p:spPr bwMode="auto">
            <a:xfrm>
              <a:off x="2024063" y="4786313"/>
              <a:ext cx="130175" cy="163513"/>
            </a:xfrm>
            <a:custGeom>
              <a:avLst/>
              <a:gdLst>
                <a:gd name="T0" fmla="*/ 63 w 82"/>
                <a:gd name="T1" fmla="*/ 6 h 103"/>
                <a:gd name="T2" fmla="*/ 63 w 82"/>
                <a:gd name="T3" fmla="*/ 38 h 103"/>
                <a:gd name="T4" fmla="*/ 63 w 82"/>
                <a:gd name="T5" fmla="*/ 38 h 103"/>
                <a:gd name="T6" fmla="*/ 62 w 82"/>
                <a:gd name="T7" fmla="*/ 41 h 103"/>
                <a:gd name="T8" fmla="*/ 58 w 82"/>
                <a:gd name="T9" fmla="*/ 47 h 103"/>
                <a:gd name="T10" fmla="*/ 51 w 82"/>
                <a:gd name="T11" fmla="*/ 55 h 103"/>
                <a:gd name="T12" fmla="*/ 46 w 82"/>
                <a:gd name="T13" fmla="*/ 57 h 103"/>
                <a:gd name="T14" fmla="*/ 39 w 82"/>
                <a:gd name="T15" fmla="*/ 60 h 103"/>
                <a:gd name="T16" fmla="*/ 39 w 82"/>
                <a:gd name="T17" fmla="*/ 60 h 103"/>
                <a:gd name="T18" fmla="*/ 25 w 82"/>
                <a:gd name="T19" fmla="*/ 65 h 103"/>
                <a:gd name="T20" fmla="*/ 12 w 82"/>
                <a:gd name="T21" fmla="*/ 72 h 103"/>
                <a:gd name="T22" fmla="*/ 6 w 82"/>
                <a:gd name="T23" fmla="*/ 75 h 103"/>
                <a:gd name="T24" fmla="*/ 4 w 82"/>
                <a:gd name="T25" fmla="*/ 79 h 103"/>
                <a:gd name="T26" fmla="*/ 1 w 82"/>
                <a:gd name="T27" fmla="*/ 82 h 103"/>
                <a:gd name="T28" fmla="*/ 0 w 82"/>
                <a:gd name="T29" fmla="*/ 86 h 103"/>
                <a:gd name="T30" fmla="*/ 0 w 82"/>
                <a:gd name="T31" fmla="*/ 86 h 103"/>
                <a:gd name="T32" fmla="*/ 2 w 82"/>
                <a:gd name="T33" fmla="*/ 90 h 103"/>
                <a:gd name="T34" fmla="*/ 8 w 82"/>
                <a:gd name="T35" fmla="*/ 93 h 103"/>
                <a:gd name="T36" fmla="*/ 15 w 82"/>
                <a:gd name="T37" fmla="*/ 95 h 103"/>
                <a:gd name="T38" fmla="*/ 24 w 82"/>
                <a:gd name="T39" fmla="*/ 98 h 103"/>
                <a:gd name="T40" fmla="*/ 36 w 82"/>
                <a:gd name="T41" fmla="*/ 101 h 103"/>
                <a:gd name="T42" fmla="*/ 50 w 82"/>
                <a:gd name="T43" fmla="*/ 102 h 103"/>
                <a:gd name="T44" fmla="*/ 82 w 82"/>
                <a:gd name="T45" fmla="*/ 103 h 103"/>
                <a:gd name="T46" fmla="*/ 82 w 82"/>
                <a:gd name="T47" fmla="*/ 0 h 103"/>
                <a:gd name="T48" fmla="*/ 63 w 82"/>
                <a:gd name="T49" fmla="*/ 6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2" h="103">
                  <a:moveTo>
                    <a:pt x="63" y="6"/>
                  </a:moveTo>
                  <a:lnTo>
                    <a:pt x="63" y="38"/>
                  </a:lnTo>
                  <a:lnTo>
                    <a:pt x="63" y="38"/>
                  </a:lnTo>
                  <a:lnTo>
                    <a:pt x="62" y="41"/>
                  </a:lnTo>
                  <a:lnTo>
                    <a:pt x="58" y="47"/>
                  </a:lnTo>
                  <a:lnTo>
                    <a:pt x="51" y="55"/>
                  </a:lnTo>
                  <a:lnTo>
                    <a:pt x="46" y="57"/>
                  </a:lnTo>
                  <a:lnTo>
                    <a:pt x="39" y="60"/>
                  </a:lnTo>
                  <a:lnTo>
                    <a:pt x="39" y="60"/>
                  </a:lnTo>
                  <a:lnTo>
                    <a:pt x="25" y="65"/>
                  </a:lnTo>
                  <a:lnTo>
                    <a:pt x="12" y="72"/>
                  </a:lnTo>
                  <a:lnTo>
                    <a:pt x="6" y="75"/>
                  </a:lnTo>
                  <a:lnTo>
                    <a:pt x="4" y="79"/>
                  </a:lnTo>
                  <a:lnTo>
                    <a:pt x="1" y="82"/>
                  </a:lnTo>
                  <a:lnTo>
                    <a:pt x="0" y="86"/>
                  </a:lnTo>
                  <a:lnTo>
                    <a:pt x="0" y="86"/>
                  </a:lnTo>
                  <a:lnTo>
                    <a:pt x="2" y="90"/>
                  </a:lnTo>
                  <a:lnTo>
                    <a:pt x="8" y="93"/>
                  </a:lnTo>
                  <a:lnTo>
                    <a:pt x="15" y="95"/>
                  </a:lnTo>
                  <a:lnTo>
                    <a:pt x="24" y="98"/>
                  </a:lnTo>
                  <a:lnTo>
                    <a:pt x="36" y="101"/>
                  </a:lnTo>
                  <a:lnTo>
                    <a:pt x="50" y="102"/>
                  </a:lnTo>
                  <a:lnTo>
                    <a:pt x="82" y="103"/>
                  </a:lnTo>
                  <a:lnTo>
                    <a:pt x="82" y="0"/>
                  </a:lnTo>
                  <a:lnTo>
                    <a:pt x="63"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134"/>
            <p:cNvSpPr/>
            <p:nvPr/>
          </p:nvSpPr>
          <p:spPr bwMode="auto">
            <a:xfrm>
              <a:off x="1893888" y="4305300"/>
              <a:ext cx="495300" cy="496888"/>
            </a:xfrm>
            <a:custGeom>
              <a:avLst/>
              <a:gdLst>
                <a:gd name="T0" fmla="*/ 83 w 312"/>
                <a:gd name="T1" fmla="*/ 16 h 313"/>
                <a:gd name="T2" fmla="*/ 57 w 312"/>
                <a:gd name="T3" fmla="*/ 41 h 313"/>
                <a:gd name="T4" fmla="*/ 37 w 312"/>
                <a:gd name="T5" fmla="*/ 71 h 313"/>
                <a:gd name="T6" fmla="*/ 25 w 312"/>
                <a:gd name="T7" fmla="*/ 103 h 313"/>
                <a:gd name="T8" fmla="*/ 21 w 312"/>
                <a:gd name="T9" fmla="*/ 140 h 313"/>
                <a:gd name="T10" fmla="*/ 21 w 312"/>
                <a:gd name="T11" fmla="*/ 156 h 313"/>
                <a:gd name="T12" fmla="*/ 27 w 312"/>
                <a:gd name="T13" fmla="*/ 186 h 313"/>
                <a:gd name="T14" fmla="*/ 40 w 312"/>
                <a:gd name="T15" fmla="*/ 213 h 313"/>
                <a:gd name="T16" fmla="*/ 56 w 312"/>
                <a:gd name="T17" fmla="*/ 237 h 313"/>
                <a:gd name="T18" fmla="*/ 76 w 312"/>
                <a:gd name="T19" fmla="*/ 259 h 313"/>
                <a:gd name="T20" fmla="*/ 101 w 312"/>
                <a:gd name="T21" fmla="*/ 275 h 313"/>
                <a:gd name="T22" fmla="*/ 128 w 312"/>
                <a:gd name="T23" fmla="*/ 287 h 313"/>
                <a:gd name="T24" fmla="*/ 157 w 312"/>
                <a:gd name="T25" fmla="*/ 293 h 313"/>
                <a:gd name="T26" fmla="*/ 174 w 312"/>
                <a:gd name="T27" fmla="*/ 294 h 313"/>
                <a:gd name="T28" fmla="*/ 210 w 312"/>
                <a:gd name="T29" fmla="*/ 289 h 313"/>
                <a:gd name="T30" fmla="*/ 243 w 312"/>
                <a:gd name="T31" fmla="*/ 276 h 313"/>
                <a:gd name="T32" fmla="*/ 273 w 312"/>
                <a:gd name="T33" fmla="*/ 257 h 313"/>
                <a:gd name="T34" fmla="*/ 296 w 312"/>
                <a:gd name="T35" fmla="*/ 233 h 313"/>
                <a:gd name="T36" fmla="*/ 312 w 312"/>
                <a:gd name="T37" fmla="*/ 245 h 313"/>
                <a:gd name="T38" fmla="*/ 285 w 312"/>
                <a:gd name="T39" fmla="*/ 274 h 313"/>
                <a:gd name="T40" fmla="*/ 252 w 312"/>
                <a:gd name="T41" fmla="*/ 295 h 313"/>
                <a:gd name="T42" fmla="*/ 214 w 312"/>
                <a:gd name="T43" fmla="*/ 309 h 313"/>
                <a:gd name="T44" fmla="*/ 174 w 312"/>
                <a:gd name="T45" fmla="*/ 313 h 313"/>
                <a:gd name="T46" fmla="*/ 156 w 312"/>
                <a:gd name="T47" fmla="*/ 313 h 313"/>
                <a:gd name="T48" fmla="*/ 122 w 312"/>
                <a:gd name="T49" fmla="*/ 306 h 313"/>
                <a:gd name="T50" fmla="*/ 91 w 312"/>
                <a:gd name="T51" fmla="*/ 293 h 313"/>
                <a:gd name="T52" fmla="*/ 64 w 312"/>
                <a:gd name="T53" fmla="*/ 274 h 313"/>
                <a:gd name="T54" fmla="*/ 40 w 312"/>
                <a:gd name="T55" fmla="*/ 251 h 313"/>
                <a:gd name="T56" fmla="*/ 21 w 312"/>
                <a:gd name="T57" fmla="*/ 222 h 313"/>
                <a:gd name="T58" fmla="*/ 8 w 312"/>
                <a:gd name="T59" fmla="*/ 191 h 313"/>
                <a:gd name="T60" fmla="*/ 2 w 312"/>
                <a:gd name="T61" fmla="*/ 159 h 313"/>
                <a:gd name="T62" fmla="*/ 0 w 312"/>
                <a:gd name="T63" fmla="*/ 140 h 313"/>
                <a:gd name="T64" fmla="*/ 6 w 312"/>
                <a:gd name="T65" fmla="*/ 99 h 313"/>
                <a:gd name="T66" fmla="*/ 19 w 312"/>
                <a:gd name="T67" fmla="*/ 61 h 313"/>
                <a:gd name="T68" fmla="*/ 42 w 312"/>
                <a:gd name="T69" fmla="*/ 27 h 313"/>
                <a:gd name="T70" fmla="*/ 71 w 312"/>
                <a:gd name="T71"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12" h="313">
                  <a:moveTo>
                    <a:pt x="83" y="16"/>
                  </a:moveTo>
                  <a:lnTo>
                    <a:pt x="83" y="16"/>
                  </a:lnTo>
                  <a:lnTo>
                    <a:pt x="69" y="29"/>
                  </a:lnTo>
                  <a:lnTo>
                    <a:pt x="57" y="41"/>
                  </a:lnTo>
                  <a:lnTo>
                    <a:pt x="46" y="54"/>
                  </a:lnTo>
                  <a:lnTo>
                    <a:pt x="37" y="71"/>
                  </a:lnTo>
                  <a:lnTo>
                    <a:pt x="30" y="87"/>
                  </a:lnTo>
                  <a:lnTo>
                    <a:pt x="25" y="103"/>
                  </a:lnTo>
                  <a:lnTo>
                    <a:pt x="22" y="122"/>
                  </a:lnTo>
                  <a:lnTo>
                    <a:pt x="21" y="140"/>
                  </a:lnTo>
                  <a:lnTo>
                    <a:pt x="21" y="140"/>
                  </a:lnTo>
                  <a:lnTo>
                    <a:pt x="21" y="156"/>
                  </a:lnTo>
                  <a:lnTo>
                    <a:pt x="23" y="171"/>
                  </a:lnTo>
                  <a:lnTo>
                    <a:pt x="27" y="186"/>
                  </a:lnTo>
                  <a:lnTo>
                    <a:pt x="33" y="199"/>
                  </a:lnTo>
                  <a:lnTo>
                    <a:pt x="40" y="213"/>
                  </a:lnTo>
                  <a:lnTo>
                    <a:pt x="46" y="226"/>
                  </a:lnTo>
                  <a:lnTo>
                    <a:pt x="56" y="237"/>
                  </a:lnTo>
                  <a:lnTo>
                    <a:pt x="65" y="248"/>
                  </a:lnTo>
                  <a:lnTo>
                    <a:pt x="76" y="259"/>
                  </a:lnTo>
                  <a:lnTo>
                    <a:pt x="88" y="267"/>
                  </a:lnTo>
                  <a:lnTo>
                    <a:pt x="101" y="275"/>
                  </a:lnTo>
                  <a:lnTo>
                    <a:pt x="114" y="282"/>
                  </a:lnTo>
                  <a:lnTo>
                    <a:pt x="128" y="287"/>
                  </a:lnTo>
                  <a:lnTo>
                    <a:pt x="143" y="290"/>
                  </a:lnTo>
                  <a:lnTo>
                    <a:pt x="157" y="293"/>
                  </a:lnTo>
                  <a:lnTo>
                    <a:pt x="174" y="294"/>
                  </a:lnTo>
                  <a:lnTo>
                    <a:pt x="174" y="294"/>
                  </a:lnTo>
                  <a:lnTo>
                    <a:pt x="193" y="293"/>
                  </a:lnTo>
                  <a:lnTo>
                    <a:pt x="210" y="289"/>
                  </a:lnTo>
                  <a:lnTo>
                    <a:pt x="227" y="285"/>
                  </a:lnTo>
                  <a:lnTo>
                    <a:pt x="243" y="276"/>
                  </a:lnTo>
                  <a:lnTo>
                    <a:pt x="258" y="268"/>
                  </a:lnTo>
                  <a:lnTo>
                    <a:pt x="273" y="257"/>
                  </a:lnTo>
                  <a:lnTo>
                    <a:pt x="285" y="247"/>
                  </a:lnTo>
                  <a:lnTo>
                    <a:pt x="296" y="233"/>
                  </a:lnTo>
                  <a:lnTo>
                    <a:pt x="312" y="245"/>
                  </a:lnTo>
                  <a:lnTo>
                    <a:pt x="312" y="245"/>
                  </a:lnTo>
                  <a:lnTo>
                    <a:pt x="298" y="260"/>
                  </a:lnTo>
                  <a:lnTo>
                    <a:pt x="285" y="274"/>
                  </a:lnTo>
                  <a:lnTo>
                    <a:pt x="268" y="285"/>
                  </a:lnTo>
                  <a:lnTo>
                    <a:pt x="252" y="295"/>
                  </a:lnTo>
                  <a:lnTo>
                    <a:pt x="233" y="303"/>
                  </a:lnTo>
                  <a:lnTo>
                    <a:pt x="214" y="309"/>
                  </a:lnTo>
                  <a:lnTo>
                    <a:pt x="194" y="312"/>
                  </a:lnTo>
                  <a:lnTo>
                    <a:pt x="174" y="313"/>
                  </a:lnTo>
                  <a:lnTo>
                    <a:pt x="174" y="313"/>
                  </a:lnTo>
                  <a:lnTo>
                    <a:pt x="156" y="313"/>
                  </a:lnTo>
                  <a:lnTo>
                    <a:pt x="138" y="310"/>
                  </a:lnTo>
                  <a:lnTo>
                    <a:pt x="122" y="306"/>
                  </a:lnTo>
                  <a:lnTo>
                    <a:pt x="106" y="299"/>
                  </a:lnTo>
                  <a:lnTo>
                    <a:pt x="91" y="293"/>
                  </a:lnTo>
                  <a:lnTo>
                    <a:pt x="76" y="285"/>
                  </a:lnTo>
                  <a:lnTo>
                    <a:pt x="64" y="274"/>
                  </a:lnTo>
                  <a:lnTo>
                    <a:pt x="52" y="263"/>
                  </a:lnTo>
                  <a:lnTo>
                    <a:pt x="40" y="251"/>
                  </a:lnTo>
                  <a:lnTo>
                    <a:pt x="30" y="237"/>
                  </a:lnTo>
                  <a:lnTo>
                    <a:pt x="21" y="222"/>
                  </a:lnTo>
                  <a:lnTo>
                    <a:pt x="14" y="207"/>
                  </a:lnTo>
                  <a:lnTo>
                    <a:pt x="8" y="191"/>
                  </a:lnTo>
                  <a:lnTo>
                    <a:pt x="4" y="175"/>
                  </a:lnTo>
                  <a:lnTo>
                    <a:pt x="2" y="159"/>
                  </a:lnTo>
                  <a:lnTo>
                    <a:pt x="0" y="140"/>
                  </a:lnTo>
                  <a:lnTo>
                    <a:pt x="0" y="140"/>
                  </a:lnTo>
                  <a:lnTo>
                    <a:pt x="2" y="119"/>
                  </a:lnTo>
                  <a:lnTo>
                    <a:pt x="6" y="99"/>
                  </a:lnTo>
                  <a:lnTo>
                    <a:pt x="11" y="79"/>
                  </a:lnTo>
                  <a:lnTo>
                    <a:pt x="19" y="61"/>
                  </a:lnTo>
                  <a:lnTo>
                    <a:pt x="30" y="44"/>
                  </a:lnTo>
                  <a:lnTo>
                    <a:pt x="42" y="27"/>
                  </a:lnTo>
                  <a:lnTo>
                    <a:pt x="56" y="14"/>
                  </a:lnTo>
                  <a:lnTo>
                    <a:pt x="71" y="0"/>
                  </a:lnTo>
                  <a:lnTo>
                    <a:pt x="83"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135"/>
            <p:cNvSpPr>
              <a:spLocks noEditPoints="1"/>
            </p:cNvSpPr>
            <p:nvPr/>
          </p:nvSpPr>
          <p:spPr bwMode="auto">
            <a:xfrm>
              <a:off x="1947863" y="4314825"/>
              <a:ext cx="436563" cy="434975"/>
            </a:xfrm>
            <a:custGeom>
              <a:avLst/>
              <a:gdLst>
                <a:gd name="T0" fmla="*/ 152 w 275"/>
                <a:gd name="T1" fmla="*/ 1 h 274"/>
                <a:gd name="T2" fmla="*/ 191 w 275"/>
                <a:gd name="T3" fmla="*/ 10 h 274"/>
                <a:gd name="T4" fmla="*/ 225 w 275"/>
                <a:gd name="T5" fmla="*/ 32 h 274"/>
                <a:gd name="T6" fmla="*/ 252 w 275"/>
                <a:gd name="T7" fmla="*/ 61 h 274"/>
                <a:gd name="T8" fmla="*/ 268 w 275"/>
                <a:gd name="T9" fmla="*/ 97 h 274"/>
                <a:gd name="T10" fmla="*/ 275 w 275"/>
                <a:gd name="T11" fmla="*/ 138 h 274"/>
                <a:gd name="T12" fmla="*/ 272 w 275"/>
                <a:gd name="T13" fmla="*/ 165 h 274"/>
                <a:gd name="T14" fmla="*/ 259 w 275"/>
                <a:gd name="T15" fmla="*/ 203 h 274"/>
                <a:gd name="T16" fmla="*/ 234 w 275"/>
                <a:gd name="T17" fmla="*/ 235 h 274"/>
                <a:gd name="T18" fmla="*/ 203 w 275"/>
                <a:gd name="T19" fmla="*/ 258 h 274"/>
                <a:gd name="T20" fmla="*/ 165 w 275"/>
                <a:gd name="T21" fmla="*/ 272 h 274"/>
                <a:gd name="T22" fmla="*/ 137 w 275"/>
                <a:gd name="T23" fmla="*/ 274 h 274"/>
                <a:gd name="T24" fmla="*/ 137 w 275"/>
                <a:gd name="T25" fmla="*/ 269 h 274"/>
                <a:gd name="T26" fmla="*/ 164 w 275"/>
                <a:gd name="T27" fmla="*/ 266 h 274"/>
                <a:gd name="T28" fmla="*/ 201 w 275"/>
                <a:gd name="T29" fmla="*/ 253 h 274"/>
                <a:gd name="T30" fmla="*/ 230 w 275"/>
                <a:gd name="T31" fmla="*/ 230 h 274"/>
                <a:gd name="T32" fmla="*/ 253 w 275"/>
                <a:gd name="T33" fmla="*/ 200 h 274"/>
                <a:gd name="T34" fmla="*/ 266 w 275"/>
                <a:gd name="T35" fmla="*/ 163 h 274"/>
                <a:gd name="T36" fmla="*/ 268 w 275"/>
                <a:gd name="T37" fmla="*/ 138 h 274"/>
                <a:gd name="T38" fmla="*/ 263 w 275"/>
                <a:gd name="T39" fmla="*/ 98 h 274"/>
                <a:gd name="T40" fmla="*/ 247 w 275"/>
                <a:gd name="T41" fmla="*/ 65 h 274"/>
                <a:gd name="T42" fmla="*/ 221 w 275"/>
                <a:gd name="T43" fmla="*/ 36 h 274"/>
                <a:gd name="T44" fmla="*/ 188 w 275"/>
                <a:gd name="T45" fmla="*/ 17 h 274"/>
                <a:gd name="T46" fmla="*/ 151 w 275"/>
                <a:gd name="T47" fmla="*/ 8 h 274"/>
                <a:gd name="T48" fmla="*/ 137 w 275"/>
                <a:gd name="T49" fmla="*/ 0 h 274"/>
                <a:gd name="T50" fmla="*/ 137 w 275"/>
                <a:gd name="T51" fmla="*/ 274 h 274"/>
                <a:gd name="T52" fmla="*/ 96 w 275"/>
                <a:gd name="T53" fmla="*/ 269 h 274"/>
                <a:gd name="T54" fmla="*/ 61 w 275"/>
                <a:gd name="T55" fmla="*/ 251 h 274"/>
                <a:gd name="T56" fmla="*/ 31 w 275"/>
                <a:gd name="T57" fmla="*/ 224 h 274"/>
                <a:gd name="T58" fmla="*/ 11 w 275"/>
                <a:gd name="T59" fmla="*/ 191 h 274"/>
                <a:gd name="T60" fmla="*/ 2 w 275"/>
                <a:gd name="T61" fmla="*/ 151 h 274"/>
                <a:gd name="T62" fmla="*/ 2 w 275"/>
                <a:gd name="T63" fmla="*/ 123 h 274"/>
                <a:gd name="T64" fmla="*/ 11 w 275"/>
                <a:gd name="T65" fmla="*/ 84 h 274"/>
                <a:gd name="T66" fmla="*/ 31 w 275"/>
                <a:gd name="T67" fmla="*/ 50 h 274"/>
                <a:gd name="T68" fmla="*/ 61 w 275"/>
                <a:gd name="T69" fmla="*/ 24 h 274"/>
                <a:gd name="T70" fmla="*/ 96 w 275"/>
                <a:gd name="T71" fmla="*/ 6 h 274"/>
                <a:gd name="T72" fmla="*/ 137 w 275"/>
                <a:gd name="T73" fmla="*/ 0 h 274"/>
                <a:gd name="T74" fmla="*/ 125 w 275"/>
                <a:gd name="T75" fmla="*/ 8 h 274"/>
                <a:gd name="T76" fmla="*/ 87 w 275"/>
                <a:gd name="T77" fmla="*/ 17 h 274"/>
                <a:gd name="T78" fmla="*/ 54 w 275"/>
                <a:gd name="T79" fmla="*/ 36 h 274"/>
                <a:gd name="T80" fmla="*/ 29 w 275"/>
                <a:gd name="T81" fmla="*/ 65 h 274"/>
                <a:gd name="T82" fmla="*/ 12 w 275"/>
                <a:gd name="T83" fmla="*/ 98 h 274"/>
                <a:gd name="T84" fmla="*/ 7 w 275"/>
                <a:gd name="T85" fmla="*/ 138 h 274"/>
                <a:gd name="T86" fmla="*/ 10 w 275"/>
                <a:gd name="T87" fmla="*/ 163 h 274"/>
                <a:gd name="T88" fmla="*/ 22 w 275"/>
                <a:gd name="T89" fmla="*/ 200 h 274"/>
                <a:gd name="T90" fmla="*/ 45 w 275"/>
                <a:gd name="T91" fmla="*/ 230 h 274"/>
                <a:gd name="T92" fmla="*/ 75 w 275"/>
                <a:gd name="T93" fmla="*/ 253 h 274"/>
                <a:gd name="T94" fmla="*/ 111 w 275"/>
                <a:gd name="T95" fmla="*/ 266 h 274"/>
                <a:gd name="T96" fmla="*/ 137 w 275"/>
                <a:gd name="T97"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75" h="274">
                  <a:moveTo>
                    <a:pt x="137" y="0"/>
                  </a:moveTo>
                  <a:lnTo>
                    <a:pt x="137" y="0"/>
                  </a:lnTo>
                  <a:lnTo>
                    <a:pt x="152" y="1"/>
                  </a:lnTo>
                  <a:lnTo>
                    <a:pt x="165" y="2"/>
                  </a:lnTo>
                  <a:lnTo>
                    <a:pt x="179" y="6"/>
                  </a:lnTo>
                  <a:lnTo>
                    <a:pt x="191" y="10"/>
                  </a:lnTo>
                  <a:lnTo>
                    <a:pt x="203" y="17"/>
                  </a:lnTo>
                  <a:lnTo>
                    <a:pt x="214" y="24"/>
                  </a:lnTo>
                  <a:lnTo>
                    <a:pt x="225" y="32"/>
                  </a:lnTo>
                  <a:lnTo>
                    <a:pt x="234" y="40"/>
                  </a:lnTo>
                  <a:lnTo>
                    <a:pt x="244" y="50"/>
                  </a:lnTo>
                  <a:lnTo>
                    <a:pt x="252" y="61"/>
                  </a:lnTo>
                  <a:lnTo>
                    <a:pt x="259" y="71"/>
                  </a:lnTo>
                  <a:lnTo>
                    <a:pt x="264" y="84"/>
                  </a:lnTo>
                  <a:lnTo>
                    <a:pt x="268" y="97"/>
                  </a:lnTo>
                  <a:lnTo>
                    <a:pt x="272" y="109"/>
                  </a:lnTo>
                  <a:lnTo>
                    <a:pt x="274" y="123"/>
                  </a:lnTo>
                  <a:lnTo>
                    <a:pt x="275" y="138"/>
                  </a:lnTo>
                  <a:lnTo>
                    <a:pt x="275" y="138"/>
                  </a:lnTo>
                  <a:lnTo>
                    <a:pt x="274" y="151"/>
                  </a:lnTo>
                  <a:lnTo>
                    <a:pt x="272" y="165"/>
                  </a:lnTo>
                  <a:lnTo>
                    <a:pt x="268" y="178"/>
                  </a:lnTo>
                  <a:lnTo>
                    <a:pt x="264" y="191"/>
                  </a:lnTo>
                  <a:lnTo>
                    <a:pt x="259" y="203"/>
                  </a:lnTo>
                  <a:lnTo>
                    <a:pt x="252" y="215"/>
                  </a:lnTo>
                  <a:lnTo>
                    <a:pt x="244" y="224"/>
                  </a:lnTo>
                  <a:lnTo>
                    <a:pt x="234" y="235"/>
                  </a:lnTo>
                  <a:lnTo>
                    <a:pt x="225" y="243"/>
                  </a:lnTo>
                  <a:lnTo>
                    <a:pt x="214" y="251"/>
                  </a:lnTo>
                  <a:lnTo>
                    <a:pt x="203" y="258"/>
                  </a:lnTo>
                  <a:lnTo>
                    <a:pt x="191" y="264"/>
                  </a:lnTo>
                  <a:lnTo>
                    <a:pt x="179" y="269"/>
                  </a:lnTo>
                  <a:lnTo>
                    <a:pt x="165" y="272"/>
                  </a:lnTo>
                  <a:lnTo>
                    <a:pt x="152" y="274"/>
                  </a:lnTo>
                  <a:lnTo>
                    <a:pt x="137" y="274"/>
                  </a:lnTo>
                  <a:lnTo>
                    <a:pt x="137" y="274"/>
                  </a:lnTo>
                  <a:lnTo>
                    <a:pt x="137" y="269"/>
                  </a:lnTo>
                  <a:lnTo>
                    <a:pt x="137" y="269"/>
                  </a:lnTo>
                  <a:lnTo>
                    <a:pt x="137" y="269"/>
                  </a:lnTo>
                  <a:lnTo>
                    <a:pt x="137" y="269"/>
                  </a:lnTo>
                  <a:lnTo>
                    <a:pt x="151" y="268"/>
                  </a:lnTo>
                  <a:lnTo>
                    <a:pt x="164" y="266"/>
                  </a:lnTo>
                  <a:lnTo>
                    <a:pt x="176" y="262"/>
                  </a:lnTo>
                  <a:lnTo>
                    <a:pt x="188" y="258"/>
                  </a:lnTo>
                  <a:lnTo>
                    <a:pt x="201" y="253"/>
                  </a:lnTo>
                  <a:lnTo>
                    <a:pt x="211" y="246"/>
                  </a:lnTo>
                  <a:lnTo>
                    <a:pt x="221" y="238"/>
                  </a:lnTo>
                  <a:lnTo>
                    <a:pt x="230" y="230"/>
                  </a:lnTo>
                  <a:lnTo>
                    <a:pt x="239" y="220"/>
                  </a:lnTo>
                  <a:lnTo>
                    <a:pt x="247" y="211"/>
                  </a:lnTo>
                  <a:lnTo>
                    <a:pt x="253" y="200"/>
                  </a:lnTo>
                  <a:lnTo>
                    <a:pt x="259" y="188"/>
                  </a:lnTo>
                  <a:lnTo>
                    <a:pt x="263" y="177"/>
                  </a:lnTo>
                  <a:lnTo>
                    <a:pt x="266" y="163"/>
                  </a:lnTo>
                  <a:lnTo>
                    <a:pt x="268" y="151"/>
                  </a:lnTo>
                  <a:lnTo>
                    <a:pt x="268" y="138"/>
                  </a:lnTo>
                  <a:lnTo>
                    <a:pt x="268" y="138"/>
                  </a:lnTo>
                  <a:lnTo>
                    <a:pt x="268" y="124"/>
                  </a:lnTo>
                  <a:lnTo>
                    <a:pt x="266" y="111"/>
                  </a:lnTo>
                  <a:lnTo>
                    <a:pt x="263" y="98"/>
                  </a:lnTo>
                  <a:lnTo>
                    <a:pt x="259" y="86"/>
                  </a:lnTo>
                  <a:lnTo>
                    <a:pt x="253" y="75"/>
                  </a:lnTo>
                  <a:lnTo>
                    <a:pt x="247" y="65"/>
                  </a:lnTo>
                  <a:lnTo>
                    <a:pt x="239" y="54"/>
                  </a:lnTo>
                  <a:lnTo>
                    <a:pt x="230" y="44"/>
                  </a:lnTo>
                  <a:lnTo>
                    <a:pt x="221" y="36"/>
                  </a:lnTo>
                  <a:lnTo>
                    <a:pt x="211" y="29"/>
                  </a:lnTo>
                  <a:lnTo>
                    <a:pt x="201" y="23"/>
                  </a:lnTo>
                  <a:lnTo>
                    <a:pt x="188" y="17"/>
                  </a:lnTo>
                  <a:lnTo>
                    <a:pt x="176" y="12"/>
                  </a:lnTo>
                  <a:lnTo>
                    <a:pt x="164" y="9"/>
                  </a:lnTo>
                  <a:lnTo>
                    <a:pt x="151" y="8"/>
                  </a:lnTo>
                  <a:lnTo>
                    <a:pt x="137" y="6"/>
                  </a:lnTo>
                  <a:lnTo>
                    <a:pt x="137" y="6"/>
                  </a:lnTo>
                  <a:lnTo>
                    <a:pt x="137" y="0"/>
                  </a:lnTo>
                  <a:lnTo>
                    <a:pt x="137" y="0"/>
                  </a:lnTo>
                  <a:close/>
                  <a:moveTo>
                    <a:pt x="137" y="274"/>
                  </a:moveTo>
                  <a:lnTo>
                    <a:pt x="137" y="274"/>
                  </a:lnTo>
                  <a:lnTo>
                    <a:pt x="123" y="274"/>
                  </a:lnTo>
                  <a:lnTo>
                    <a:pt x="110" y="272"/>
                  </a:lnTo>
                  <a:lnTo>
                    <a:pt x="96" y="269"/>
                  </a:lnTo>
                  <a:lnTo>
                    <a:pt x="84" y="264"/>
                  </a:lnTo>
                  <a:lnTo>
                    <a:pt x="72" y="258"/>
                  </a:lnTo>
                  <a:lnTo>
                    <a:pt x="61" y="251"/>
                  </a:lnTo>
                  <a:lnTo>
                    <a:pt x="50" y="243"/>
                  </a:lnTo>
                  <a:lnTo>
                    <a:pt x="41" y="235"/>
                  </a:lnTo>
                  <a:lnTo>
                    <a:pt x="31" y="224"/>
                  </a:lnTo>
                  <a:lnTo>
                    <a:pt x="23" y="215"/>
                  </a:lnTo>
                  <a:lnTo>
                    <a:pt x="16" y="203"/>
                  </a:lnTo>
                  <a:lnTo>
                    <a:pt x="11" y="191"/>
                  </a:lnTo>
                  <a:lnTo>
                    <a:pt x="7" y="178"/>
                  </a:lnTo>
                  <a:lnTo>
                    <a:pt x="3" y="165"/>
                  </a:lnTo>
                  <a:lnTo>
                    <a:pt x="2" y="151"/>
                  </a:lnTo>
                  <a:lnTo>
                    <a:pt x="0" y="138"/>
                  </a:lnTo>
                  <a:lnTo>
                    <a:pt x="0" y="138"/>
                  </a:lnTo>
                  <a:lnTo>
                    <a:pt x="2" y="123"/>
                  </a:lnTo>
                  <a:lnTo>
                    <a:pt x="3" y="109"/>
                  </a:lnTo>
                  <a:lnTo>
                    <a:pt x="7" y="97"/>
                  </a:lnTo>
                  <a:lnTo>
                    <a:pt x="11" y="84"/>
                  </a:lnTo>
                  <a:lnTo>
                    <a:pt x="16" y="71"/>
                  </a:lnTo>
                  <a:lnTo>
                    <a:pt x="23" y="61"/>
                  </a:lnTo>
                  <a:lnTo>
                    <a:pt x="31" y="50"/>
                  </a:lnTo>
                  <a:lnTo>
                    <a:pt x="41" y="40"/>
                  </a:lnTo>
                  <a:lnTo>
                    <a:pt x="50" y="32"/>
                  </a:lnTo>
                  <a:lnTo>
                    <a:pt x="61" y="24"/>
                  </a:lnTo>
                  <a:lnTo>
                    <a:pt x="72" y="17"/>
                  </a:lnTo>
                  <a:lnTo>
                    <a:pt x="84" y="10"/>
                  </a:lnTo>
                  <a:lnTo>
                    <a:pt x="96" y="6"/>
                  </a:lnTo>
                  <a:lnTo>
                    <a:pt x="110" y="2"/>
                  </a:lnTo>
                  <a:lnTo>
                    <a:pt x="123" y="1"/>
                  </a:lnTo>
                  <a:lnTo>
                    <a:pt x="137" y="0"/>
                  </a:lnTo>
                  <a:lnTo>
                    <a:pt x="137" y="6"/>
                  </a:lnTo>
                  <a:lnTo>
                    <a:pt x="137" y="6"/>
                  </a:lnTo>
                  <a:lnTo>
                    <a:pt x="125" y="8"/>
                  </a:lnTo>
                  <a:lnTo>
                    <a:pt x="111" y="9"/>
                  </a:lnTo>
                  <a:lnTo>
                    <a:pt x="99" y="12"/>
                  </a:lnTo>
                  <a:lnTo>
                    <a:pt x="87" y="17"/>
                  </a:lnTo>
                  <a:lnTo>
                    <a:pt x="75" y="23"/>
                  </a:lnTo>
                  <a:lnTo>
                    <a:pt x="64" y="29"/>
                  </a:lnTo>
                  <a:lnTo>
                    <a:pt x="54" y="36"/>
                  </a:lnTo>
                  <a:lnTo>
                    <a:pt x="45" y="44"/>
                  </a:lnTo>
                  <a:lnTo>
                    <a:pt x="37" y="54"/>
                  </a:lnTo>
                  <a:lnTo>
                    <a:pt x="29" y="65"/>
                  </a:lnTo>
                  <a:lnTo>
                    <a:pt x="22" y="75"/>
                  </a:lnTo>
                  <a:lnTo>
                    <a:pt x="16" y="86"/>
                  </a:lnTo>
                  <a:lnTo>
                    <a:pt x="12" y="98"/>
                  </a:lnTo>
                  <a:lnTo>
                    <a:pt x="10" y="111"/>
                  </a:lnTo>
                  <a:lnTo>
                    <a:pt x="7" y="124"/>
                  </a:lnTo>
                  <a:lnTo>
                    <a:pt x="7" y="138"/>
                  </a:lnTo>
                  <a:lnTo>
                    <a:pt x="7" y="138"/>
                  </a:lnTo>
                  <a:lnTo>
                    <a:pt x="7" y="151"/>
                  </a:lnTo>
                  <a:lnTo>
                    <a:pt x="10" y="163"/>
                  </a:lnTo>
                  <a:lnTo>
                    <a:pt x="12" y="177"/>
                  </a:lnTo>
                  <a:lnTo>
                    <a:pt x="16" y="188"/>
                  </a:lnTo>
                  <a:lnTo>
                    <a:pt x="22" y="200"/>
                  </a:lnTo>
                  <a:lnTo>
                    <a:pt x="29" y="211"/>
                  </a:lnTo>
                  <a:lnTo>
                    <a:pt x="37" y="220"/>
                  </a:lnTo>
                  <a:lnTo>
                    <a:pt x="45" y="230"/>
                  </a:lnTo>
                  <a:lnTo>
                    <a:pt x="54" y="238"/>
                  </a:lnTo>
                  <a:lnTo>
                    <a:pt x="64" y="246"/>
                  </a:lnTo>
                  <a:lnTo>
                    <a:pt x="75" y="253"/>
                  </a:lnTo>
                  <a:lnTo>
                    <a:pt x="87" y="258"/>
                  </a:lnTo>
                  <a:lnTo>
                    <a:pt x="99" y="262"/>
                  </a:lnTo>
                  <a:lnTo>
                    <a:pt x="111" y="266"/>
                  </a:lnTo>
                  <a:lnTo>
                    <a:pt x="125" y="268"/>
                  </a:lnTo>
                  <a:lnTo>
                    <a:pt x="137" y="269"/>
                  </a:lnTo>
                  <a:lnTo>
                    <a:pt x="137" y="27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136"/>
            <p:cNvSpPr/>
            <p:nvPr/>
          </p:nvSpPr>
          <p:spPr bwMode="auto">
            <a:xfrm>
              <a:off x="1941513" y="4322763"/>
              <a:ext cx="434975" cy="423863"/>
            </a:xfrm>
            <a:custGeom>
              <a:avLst/>
              <a:gdLst>
                <a:gd name="T0" fmla="*/ 199 w 274"/>
                <a:gd name="T1" fmla="*/ 18 h 267"/>
                <a:gd name="T2" fmla="*/ 203 w 274"/>
                <a:gd name="T3" fmla="*/ 37 h 267"/>
                <a:gd name="T4" fmla="*/ 214 w 274"/>
                <a:gd name="T5" fmla="*/ 35 h 267"/>
                <a:gd name="T6" fmla="*/ 221 w 274"/>
                <a:gd name="T7" fmla="*/ 43 h 267"/>
                <a:gd name="T8" fmla="*/ 238 w 274"/>
                <a:gd name="T9" fmla="*/ 56 h 267"/>
                <a:gd name="T10" fmla="*/ 257 w 274"/>
                <a:gd name="T11" fmla="*/ 80 h 267"/>
                <a:gd name="T12" fmla="*/ 251 w 274"/>
                <a:gd name="T13" fmla="*/ 91 h 267"/>
                <a:gd name="T14" fmla="*/ 256 w 274"/>
                <a:gd name="T15" fmla="*/ 93 h 267"/>
                <a:gd name="T16" fmla="*/ 262 w 274"/>
                <a:gd name="T17" fmla="*/ 85 h 267"/>
                <a:gd name="T18" fmla="*/ 264 w 274"/>
                <a:gd name="T19" fmla="*/ 93 h 267"/>
                <a:gd name="T20" fmla="*/ 259 w 274"/>
                <a:gd name="T21" fmla="*/ 110 h 267"/>
                <a:gd name="T22" fmla="*/ 247 w 274"/>
                <a:gd name="T23" fmla="*/ 112 h 267"/>
                <a:gd name="T24" fmla="*/ 232 w 274"/>
                <a:gd name="T25" fmla="*/ 127 h 267"/>
                <a:gd name="T26" fmla="*/ 220 w 274"/>
                <a:gd name="T27" fmla="*/ 141 h 267"/>
                <a:gd name="T28" fmla="*/ 202 w 274"/>
                <a:gd name="T29" fmla="*/ 154 h 267"/>
                <a:gd name="T30" fmla="*/ 209 w 274"/>
                <a:gd name="T31" fmla="*/ 183 h 267"/>
                <a:gd name="T32" fmla="*/ 218 w 274"/>
                <a:gd name="T33" fmla="*/ 214 h 267"/>
                <a:gd name="T34" fmla="*/ 210 w 274"/>
                <a:gd name="T35" fmla="*/ 237 h 267"/>
                <a:gd name="T36" fmla="*/ 226 w 274"/>
                <a:gd name="T37" fmla="*/ 228 h 267"/>
                <a:gd name="T38" fmla="*/ 247 w 274"/>
                <a:gd name="T39" fmla="*/ 192 h 267"/>
                <a:gd name="T40" fmla="*/ 264 w 274"/>
                <a:gd name="T41" fmla="*/ 141 h 267"/>
                <a:gd name="T42" fmla="*/ 274 w 274"/>
                <a:gd name="T43" fmla="*/ 115 h 267"/>
                <a:gd name="T44" fmla="*/ 155 w 274"/>
                <a:gd name="T45" fmla="*/ 267 h 267"/>
                <a:gd name="T46" fmla="*/ 178 w 274"/>
                <a:gd name="T47" fmla="*/ 246 h 267"/>
                <a:gd name="T48" fmla="*/ 153 w 274"/>
                <a:gd name="T49" fmla="*/ 245 h 267"/>
                <a:gd name="T50" fmla="*/ 145 w 274"/>
                <a:gd name="T51" fmla="*/ 252 h 267"/>
                <a:gd name="T52" fmla="*/ 125 w 274"/>
                <a:gd name="T53" fmla="*/ 248 h 267"/>
                <a:gd name="T54" fmla="*/ 99 w 274"/>
                <a:gd name="T55" fmla="*/ 249 h 267"/>
                <a:gd name="T56" fmla="*/ 121 w 274"/>
                <a:gd name="T57" fmla="*/ 267 h 267"/>
                <a:gd name="T58" fmla="*/ 0 w 274"/>
                <a:gd name="T59" fmla="*/ 129 h 267"/>
                <a:gd name="T60" fmla="*/ 62 w 274"/>
                <a:gd name="T61" fmla="*/ 26 h 267"/>
                <a:gd name="T62" fmla="*/ 19 w 274"/>
                <a:gd name="T63" fmla="*/ 87 h 267"/>
                <a:gd name="T64" fmla="*/ 31 w 274"/>
                <a:gd name="T65" fmla="*/ 84 h 267"/>
                <a:gd name="T66" fmla="*/ 50 w 274"/>
                <a:gd name="T67" fmla="*/ 91 h 267"/>
                <a:gd name="T68" fmla="*/ 60 w 274"/>
                <a:gd name="T69" fmla="*/ 88 h 267"/>
                <a:gd name="T70" fmla="*/ 46 w 274"/>
                <a:gd name="T71" fmla="*/ 106 h 267"/>
                <a:gd name="T72" fmla="*/ 35 w 274"/>
                <a:gd name="T73" fmla="*/ 122 h 267"/>
                <a:gd name="T74" fmla="*/ 45 w 274"/>
                <a:gd name="T75" fmla="*/ 157 h 267"/>
                <a:gd name="T76" fmla="*/ 54 w 274"/>
                <a:gd name="T77" fmla="*/ 180 h 267"/>
                <a:gd name="T78" fmla="*/ 87 w 274"/>
                <a:gd name="T79" fmla="*/ 210 h 267"/>
                <a:gd name="T80" fmla="*/ 95 w 274"/>
                <a:gd name="T81" fmla="*/ 188 h 267"/>
                <a:gd name="T82" fmla="*/ 98 w 274"/>
                <a:gd name="T83" fmla="*/ 169 h 267"/>
                <a:gd name="T84" fmla="*/ 104 w 274"/>
                <a:gd name="T85" fmla="*/ 137 h 267"/>
                <a:gd name="T86" fmla="*/ 117 w 274"/>
                <a:gd name="T87" fmla="*/ 122 h 267"/>
                <a:gd name="T88" fmla="*/ 152 w 274"/>
                <a:gd name="T89" fmla="*/ 125 h 267"/>
                <a:gd name="T90" fmla="*/ 165 w 274"/>
                <a:gd name="T91" fmla="*/ 106 h 267"/>
                <a:gd name="T92" fmla="*/ 161 w 274"/>
                <a:gd name="T93" fmla="*/ 81 h 267"/>
                <a:gd name="T94" fmla="*/ 134 w 274"/>
                <a:gd name="T95" fmla="*/ 58 h 267"/>
                <a:gd name="T96" fmla="*/ 111 w 274"/>
                <a:gd name="T97" fmla="*/ 57 h 267"/>
                <a:gd name="T98" fmla="*/ 92 w 274"/>
                <a:gd name="T99" fmla="*/ 68 h 267"/>
                <a:gd name="T100" fmla="*/ 69 w 274"/>
                <a:gd name="T101" fmla="*/ 64 h 267"/>
                <a:gd name="T102" fmla="*/ 73 w 274"/>
                <a:gd name="T103" fmla="*/ 56 h 267"/>
                <a:gd name="T104" fmla="*/ 80 w 274"/>
                <a:gd name="T105" fmla="*/ 45 h 267"/>
                <a:gd name="T106" fmla="*/ 81 w 274"/>
                <a:gd name="T107" fmla="*/ 38 h 267"/>
                <a:gd name="T108" fmla="*/ 96 w 274"/>
                <a:gd name="T109" fmla="*/ 49 h 267"/>
                <a:gd name="T110" fmla="*/ 119 w 274"/>
                <a:gd name="T111" fmla="*/ 47 h 267"/>
                <a:gd name="T112" fmla="*/ 137 w 274"/>
                <a:gd name="T113" fmla="*/ 45 h 267"/>
                <a:gd name="T114" fmla="*/ 141 w 274"/>
                <a:gd name="T115" fmla="*/ 28 h 267"/>
                <a:gd name="T116" fmla="*/ 161 w 274"/>
                <a:gd name="T117" fmla="*/ 22 h 267"/>
                <a:gd name="T118" fmla="*/ 132 w 274"/>
                <a:gd name="T119" fmla="*/ 8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267">
                  <a:moveTo>
                    <a:pt x="161" y="1"/>
                  </a:moveTo>
                  <a:lnTo>
                    <a:pt x="161" y="1"/>
                  </a:lnTo>
                  <a:lnTo>
                    <a:pt x="169" y="3"/>
                  </a:lnTo>
                  <a:lnTo>
                    <a:pt x="178" y="5"/>
                  </a:lnTo>
                  <a:lnTo>
                    <a:pt x="188" y="8"/>
                  </a:lnTo>
                  <a:lnTo>
                    <a:pt x="201" y="14"/>
                  </a:lnTo>
                  <a:lnTo>
                    <a:pt x="214" y="22"/>
                  </a:lnTo>
                  <a:lnTo>
                    <a:pt x="226" y="31"/>
                  </a:lnTo>
                  <a:lnTo>
                    <a:pt x="238" y="43"/>
                  </a:lnTo>
                  <a:lnTo>
                    <a:pt x="238" y="43"/>
                  </a:lnTo>
                  <a:lnTo>
                    <a:pt x="234" y="39"/>
                  </a:lnTo>
                  <a:lnTo>
                    <a:pt x="225" y="31"/>
                  </a:lnTo>
                  <a:lnTo>
                    <a:pt x="213" y="22"/>
                  </a:lnTo>
                  <a:lnTo>
                    <a:pt x="206" y="19"/>
                  </a:lnTo>
                  <a:lnTo>
                    <a:pt x="199" y="18"/>
                  </a:lnTo>
                  <a:lnTo>
                    <a:pt x="197" y="19"/>
                  </a:lnTo>
                  <a:lnTo>
                    <a:pt x="197" y="19"/>
                  </a:lnTo>
                  <a:lnTo>
                    <a:pt x="198" y="22"/>
                  </a:lnTo>
                  <a:lnTo>
                    <a:pt x="198" y="22"/>
                  </a:lnTo>
                  <a:lnTo>
                    <a:pt x="199" y="24"/>
                  </a:lnTo>
                  <a:lnTo>
                    <a:pt x="199" y="24"/>
                  </a:lnTo>
                  <a:lnTo>
                    <a:pt x="199" y="27"/>
                  </a:lnTo>
                  <a:lnTo>
                    <a:pt x="201" y="30"/>
                  </a:lnTo>
                  <a:lnTo>
                    <a:pt x="201" y="30"/>
                  </a:lnTo>
                  <a:lnTo>
                    <a:pt x="202" y="30"/>
                  </a:lnTo>
                  <a:lnTo>
                    <a:pt x="202" y="30"/>
                  </a:lnTo>
                  <a:lnTo>
                    <a:pt x="203" y="33"/>
                  </a:lnTo>
                  <a:lnTo>
                    <a:pt x="203" y="33"/>
                  </a:lnTo>
                  <a:lnTo>
                    <a:pt x="203" y="34"/>
                  </a:lnTo>
                  <a:lnTo>
                    <a:pt x="203" y="37"/>
                  </a:lnTo>
                  <a:lnTo>
                    <a:pt x="203" y="39"/>
                  </a:lnTo>
                  <a:lnTo>
                    <a:pt x="206" y="39"/>
                  </a:lnTo>
                  <a:lnTo>
                    <a:pt x="206" y="39"/>
                  </a:lnTo>
                  <a:lnTo>
                    <a:pt x="209" y="39"/>
                  </a:lnTo>
                  <a:lnTo>
                    <a:pt x="209" y="39"/>
                  </a:lnTo>
                  <a:lnTo>
                    <a:pt x="210" y="38"/>
                  </a:lnTo>
                  <a:lnTo>
                    <a:pt x="210" y="38"/>
                  </a:lnTo>
                  <a:lnTo>
                    <a:pt x="207" y="35"/>
                  </a:lnTo>
                  <a:lnTo>
                    <a:pt x="207" y="35"/>
                  </a:lnTo>
                  <a:lnTo>
                    <a:pt x="207" y="35"/>
                  </a:lnTo>
                  <a:lnTo>
                    <a:pt x="207" y="35"/>
                  </a:lnTo>
                  <a:lnTo>
                    <a:pt x="209" y="34"/>
                  </a:lnTo>
                  <a:lnTo>
                    <a:pt x="210" y="33"/>
                  </a:lnTo>
                  <a:lnTo>
                    <a:pt x="210" y="33"/>
                  </a:lnTo>
                  <a:lnTo>
                    <a:pt x="214" y="35"/>
                  </a:lnTo>
                  <a:lnTo>
                    <a:pt x="215" y="37"/>
                  </a:lnTo>
                  <a:lnTo>
                    <a:pt x="215" y="37"/>
                  </a:lnTo>
                  <a:lnTo>
                    <a:pt x="217" y="39"/>
                  </a:lnTo>
                  <a:lnTo>
                    <a:pt x="217" y="39"/>
                  </a:lnTo>
                  <a:lnTo>
                    <a:pt x="215" y="41"/>
                  </a:lnTo>
                  <a:lnTo>
                    <a:pt x="215" y="41"/>
                  </a:lnTo>
                  <a:lnTo>
                    <a:pt x="214" y="42"/>
                  </a:lnTo>
                  <a:lnTo>
                    <a:pt x="214" y="42"/>
                  </a:lnTo>
                  <a:lnTo>
                    <a:pt x="215" y="45"/>
                  </a:lnTo>
                  <a:lnTo>
                    <a:pt x="215" y="45"/>
                  </a:lnTo>
                  <a:lnTo>
                    <a:pt x="215" y="45"/>
                  </a:lnTo>
                  <a:lnTo>
                    <a:pt x="217" y="45"/>
                  </a:lnTo>
                  <a:lnTo>
                    <a:pt x="217" y="45"/>
                  </a:lnTo>
                  <a:lnTo>
                    <a:pt x="221" y="43"/>
                  </a:lnTo>
                  <a:lnTo>
                    <a:pt x="221" y="43"/>
                  </a:lnTo>
                  <a:lnTo>
                    <a:pt x="224" y="43"/>
                  </a:lnTo>
                  <a:lnTo>
                    <a:pt x="224" y="43"/>
                  </a:lnTo>
                  <a:lnTo>
                    <a:pt x="225" y="45"/>
                  </a:lnTo>
                  <a:lnTo>
                    <a:pt x="225" y="45"/>
                  </a:lnTo>
                  <a:lnTo>
                    <a:pt x="229" y="47"/>
                  </a:lnTo>
                  <a:lnTo>
                    <a:pt x="229" y="47"/>
                  </a:lnTo>
                  <a:lnTo>
                    <a:pt x="230" y="47"/>
                  </a:lnTo>
                  <a:lnTo>
                    <a:pt x="230" y="47"/>
                  </a:lnTo>
                  <a:lnTo>
                    <a:pt x="232" y="51"/>
                  </a:lnTo>
                  <a:lnTo>
                    <a:pt x="232" y="51"/>
                  </a:lnTo>
                  <a:lnTo>
                    <a:pt x="234" y="53"/>
                  </a:lnTo>
                  <a:lnTo>
                    <a:pt x="234" y="53"/>
                  </a:lnTo>
                  <a:lnTo>
                    <a:pt x="237" y="54"/>
                  </a:lnTo>
                  <a:lnTo>
                    <a:pt x="238" y="56"/>
                  </a:lnTo>
                  <a:lnTo>
                    <a:pt x="238" y="56"/>
                  </a:lnTo>
                  <a:lnTo>
                    <a:pt x="240" y="58"/>
                  </a:lnTo>
                  <a:lnTo>
                    <a:pt x="240" y="58"/>
                  </a:lnTo>
                  <a:lnTo>
                    <a:pt x="245" y="62"/>
                  </a:lnTo>
                  <a:lnTo>
                    <a:pt x="245" y="62"/>
                  </a:lnTo>
                  <a:lnTo>
                    <a:pt x="248" y="65"/>
                  </a:lnTo>
                  <a:lnTo>
                    <a:pt x="248" y="65"/>
                  </a:lnTo>
                  <a:lnTo>
                    <a:pt x="248" y="69"/>
                  </a:lnTo>
                  <a:lnTo>
                    <a:pt x="248" y="69"/>
                  </a:lnTo>
                  <a:lnTo>
                    <a:pt x="249" y="73"/>
                  </a:lnTo>
                  <a:lnTo>
                    <a:pt x="249" y="73"/>
                  </a:lnTo>
                  <a:lnTo>
                    <a:pt x="251" y="76"/>
                  </a:lnTo>
                  <a:lnTo>
                    <a:pt x="251" y="76"/>
                  </a:lnTo>
                  <a:lnTo>
                    <a:pt x="253" y="77"/>
                  </a:lnTo>
                  <a:lnTo>
                    <a:pt x="253" y="77"/>
                  </a:lnTo>
                  <a:lnTo>
                    <a:pt x="257" y="80"/>
                  </a:lnTo>
                  <a:lnTo>
                    <a:pt x="257" y="80"/>
                  </a:lnTo>
                  <a:lnTo>
                    <a:pt x="259" y="81"/>
                  </a:lnTo>
                  <a:lnTo>
                    <a:pt x="259" y="83"/>
                  </a:lnTo>
                  <a:lnTo>
                    <a:pt x="259" y="83"/>
                  </a:lnTo>
                  <a:lnTo>
                    <a:pt x="257" y="84"/>
                  </a:lnTo>
                  <a:lnTo>
                    <a:pt x="257" y="84"/>
                  </a:lnTo>
                  <a:lnTo>
                    <a:pt x="255" y="84"/>
                  </a:lnTo>
                  <a:lnTo>
                    <a:pt x="255" y="84"/>
                  </a:lnTo>
                  <a:lnTo>
                    <a:pt x="255" y="87"/>
                  </a:lnTo>
                  <a:lnTo>
                    <a:pt x="255" y="87"/>
                  </a:lnTo>
                  <a:lnTo>
                    <a:pt x="255" y="88"/>
                  </a:lnTo>
                  <a:lnTo>
                    <a:pt x="255" y="89"/>
                  </a:lnTo>
                  <a:lnTo>
                    <a:pt x="255" y="89"/>
                  </a:lnTo>
                  <a:lnTo>
                    <a:pt x="252" y="91"/>
                  </a:lnTo>
                  <a:lnTo>
                    <a:pt x="251" y="91"/>
                  </a:lnTo>
                  <a:lnTo>
                    <a:pt x="248" y="92"/>
                  </a:lnTo>
                  <a:lnTo>
                    <a:pt x="247" y="93"/>
                  </a:lnTo>
                  <a:lnTo>
                    <a:pt x="247" y="93"/>
                  </a:lnTo>
                  <a:lnTo>
                    <a:pt x="247" y="95"/>
                  </a:lnTo>
                  <a:lnTo>
                    <a:pt x="247" y="95"/>
                  </a:lnTo>
                  <a:lnTo>
                    <a:pt x="249" y="96"/>
                  </a:lnTo>
                  <a:lnTo>
                    <a:pt x="249" y="96"/>
                  </a:lnTo>
                  <a:lnTo>
                    <a:pt x="249" y="95"/>
                  </a:lnTo>
                  <a:lnTo>
                    <a:pt x="249" y="95"/>
                  </a:lnTo>
                  <a:lnTo>
                    <a:pt x="249" y="93"/>
                  </a:lnTo>
                  <a:lnTo>
                    <a:pt x="251" y="93"/>
                  </a:lnTo>
                  <a:lnTo>
                    <a:pt x="251" y="93"/>
                  </a:lnTo>
                  <a:lnTo>
                    <a:pt x="253" y="93"/>
                  </a:lnTo>
                  <a:lnTo>
                    <a:pt x="253" y="93"/>
                  </a:lnTo>
                  <a:lnTo>
                    <a:pt x="256" y="93"/>
                  </a:lnTo>
                  <a:lnTo>
                    <a:pt x="256" y="93"/>
                  </a:lnTo>
                  <a:lnTo>
                    <a:pt x="256" y="92"/>
                  </a:lnTo>
                  <a:lnTo>
                    <a:pt x="256" y="92"/>
                  </a:lnTo>
                  <a:lnTo>
                    <a:pt x="256" y="92"/>
                  </a:lnTo>
                  <a:lnTo>
                    <a:pt x="256" y="89"/>
                  </a:lnTo>
                  <a:lnTo>
                    <a:pt x="256" y="89"/>
                  </a:lnTo>
                  <a:lnTo>
                    <a:pt x="257" y="87"/>
                  </a:lnTo>
                  <a:lnTo>
                    <a:pt x="257" y="87"/>
                  </a:lnTo>
                  <a:lnTo>
                    <a:pt x="257" y="88"/>
                  </a:lnTo>
                  <a:lnTo>
                    <a:pt x="259" y="87"/>
                  </a:lnTo>
                  <a:lnTo>
                    <a:pt x="259" y="87"/>
                  </a:lnTo>
                  <a:lnTo>
                    <a:pt x="260" y="85"/>
                  </a:lnTo>
                  <a:lnTo>
                    <a:pt x="260" y="85"/>
                  </a:lnTo>
                  <a:lnTo>
                    <a:pt x="262" y="85"/>
                  </a:lnTo>
                  <a:lnTo>
                    <a:pt x="262" y="85"/>
                  </a:lnTo>
                  <a:lnTo>
                    <a:pt x="262" y="85"/>
                  </a:lnTo>
                  <a:lnTo>
                    <a:pt x="262" y="83"/>
                  </a:lnTo>
                  <a:lnTo>
                    <a:pt x="262" y="83"/>
                  </a:lnTo>
                  <a:lnTo>
                    <a:pt x="260" y="80"/>
                  </a:lnTo>
                  <a:lnTo>
                    <a:pt x="260" y="80"/>
                  </a:lnTo>
                  <a:lnTo>
                    <a:pt x="260" y="75"/>
                  </a:lnTo>
                  <a:lnTo>
                    <a:pt x="260" y="75"/>
                  </a:lnTo>
                  <a:lnTo>
                    <a:pt x="263" y="80"/>
                  </a:lnTo>
                  <a:lnTo>
                    <a:pt x="266" y="89"/>
                  </a:lnTo>
                  <a:lnTo>
                    <a:pt x="266" y="89"/>
                  </a:lnTo>
                  <a:lnTo>
                    <a:pt x="264" y="89"/>
                  </a:lnTo>
                  <a:lnTo>
                    <a:pt x="264" y="91"/>
                  </a:lnTo>
                  <a:lnTo>
                    <a:pt x="264" y="91"/>
                  </a:lnTo>
                  <a:lnTo>
                    <a:pt x="264" y="93"/>
                  </a:lnTo>
                  <a:lnTo>
                    <a:pt x="264" y="93"/>
                  </a:lnTo>
                  <a:lnTo>
                    <a:pt x="264" y="98"/>
                  </a:lnTo>
                  <a:lnTo>
                    <a:pt x="264" y="98"/>
                  </a:lnTo>
                  <a:lnTo>
                    <a:pt x="264" y="103"/>
                  </a:lnTo>
                  <a:lnTo>
                    <a:pt x="264" y="103"/>
                  </a:lnTo>
                  <a:lnTo>
                    <a:pt x="264" y="107"/>
                  </a:lnTo>
                  <a:lnTo>
                    <a:pt x="264" y="107"/>
                  </a:lnTo>
                  <a:lnTo>
                    <a:pt x="264" y="112"/>
                  </a:lnTo>
                  <a:lnTo>
                    <a:pt x="264" y="112"/>
                  </a:lnTo>
                  <a:lnTo>
                    <a:pt x="263" y="114"/>
                  </a:lnTo>
                  <a:lnTo>
                    <a:pt x="263" y="114"/>
                  </a:lnTo>
                  <a:lnTo>
                    <a:pt x="263" y="115"/>
                  </a:lnTo>
                  <a:lnTo>
                    <a:pt x="262" y="114"/>
                  </a:lnTo>
                  <a:lnTo>
                    <a:pt x="262" y="114"/>
                  </a:lnTo>
                  <a:lnTo>
                    <a:pt x="260" y="110"/>
                  </a:lnTo>
                  <a:lnTo>
                    <a:pt x="259" y="110"/>
                  </a:lnTo>
                  <a:lnTo>
                    <a:pt x="259" y="110"/>
                  </a:lnTo>
                  <a:lnTo>
                    <a:pt x="259" y="108"/>
                  </a:lnTo>
                  <a:lnTo>
                    <a:pt x="256" y="108"/>
                  </a:lnTo>
                  <a:lnTo>
                    <a:pt x="256" y="108"/>
                  </a:lnTo>
                  <a:lnTo>
                    <a:pt x="255" y="108"/>
                  </a:lnTo>
                  <a:lnTo>
                    <a:pt x="253" y="108"/>
                  </a:lnTo>
                  <a:lnTo>
                    <a:pt x="253" y="108"/>
                  </a:lnTo>
                  <a:lnTo>
                    <a:pt x="253" y="111"/>
                  </a:lnTo>
                  <a:lnTo>
                    <a:pt x="253" y="112"/>
                  </a:lnTo>
                  <a:lnTo>
                    <a:pt x="253" y="112"/>
                  </a:lnTo>
                  <a:lnTo>
                    <a:pt x="248" y="111"/>
                  </a:lnTo>
                  <a:lnTo>
                    <a:pt x="248" y="111"/>
                  </a:lnTo>
                  <a:lnTo>
                    <a:pt x="247" y="111"/>
                  </a:lnTo>
                  <a:lnTo>
                    <a:pt x="247" y="112"/>
                  </a:lnTo>
                  <a:lnTo>
                    <a:pt x="247" y="112"/>
                  </a:lnTo>
                  <a:lnTo>
                    <a:pt x="245" y="115"/>
                  </a:lnTo>
                  <a:lnTo>
                    <a:pt x="244" y="116"/>
                  </a:lnTo>
                  <a:lnTo>
                    <a:pt x="244" y="116"/>
                  </a:lnTo>
                  <a:lnTo>
                    <a:pt x="244" y="118"/>
                  </a:lnTo>
                  <a:lnTo>
                    <a:pt x="243" y="121"/>
                  </a:lnTo>
                  <a:lnTo>
                    <a:pt x="243" y="121"/>
                  </a:lnTo>
                  <a:lnTo>
                    <a:pt x="241" y="122"/>
                  </a:lnTo>
                  <a:lnTo>
                    <a:pt x="238" y="122"/>
                  </a:lnTo>
                  <a:lnTo>
                    <a:pt x="238" y="122"/>
                  </a:lnTo>
                  <a:lnTo>
                    <a:pt x="234" y="123"/>
                  </a:lnTo>
                  <a:lnTo>
                    <a:pt x="234" y="123"/>
                  </a:lnTo>
                  <a:lnTo>
                    <a:pt x="234" y="125"/>
                  </a:lnTo>
                  <a:lnTo>
                    <a:pt x="233" y="126"/>
                  </a:lnTo>
                  <a:lnTo>
                    <a:pt x="233" y="126"/>
                  </a:lnTo>
                  <a:lnTo>
                    <a:pt x="232" y="127"/>
                  </a:lnTo>
                  <a:lnTo>
                    <a:pt x="230" y="129"/>
                  </a:lnTo>
                  <a:lnTo>
                    <a:pt x="230" y="129"/>
                  </a:lnTo>
                  <a:lnTo>
                    <a:pt x="230" y="133"/>
                  </a:lnTo>
                  <a:lnTo>
                    <a:pt x="230" y="133"/>
                  </a:lnTo>
                  <a:lnTo>
                    <a:pt x="230" y="134"/>
                  </a:lnTo>
                  <a:lnTo>
                    <a:pt x="230" y="135"/>
                  </a:lnTo>
                  <a:lnTo>
                    <a:pt x="230" y="135"/>
                  </a:lnTo>
                  <a:lnTo>
                    <a:pt x="226" y="137"/>
                  </a:lnTo>
                  <a:lnTo>
                    <a:pt x="226" y="137"/>
                  </a:lnTo>
                  <a:lnTo>
                    <a:pt x="226" y="137"/>
                  </a:lnTo>
                  <a:lnTo>
                    <a:pt x="226" y="138"/>
                  </a:lnTo>
                  <a:lnTo>
                    <a:pt x="225" y="139"/>
                  </a:lnTo>
                  <a:lnTo>
                    <a:pt x="225" y="139"/>
                  </a:lnTo>
                  <a:lnTo>
                    <a:pt x="220" y="141"/>
                  </a:lnTo>
                  <a:lnTo>
                    <a:pt x="220" y="141"/>
                  </a:lnTo>
                  <a:lnTo>
                    <a:pt x="220" y="142"/>
                  </a:lnTo>
                  <a:lnTo>
                    <a:pt x="220" y="144"/>
                  </a:lnTo>
                  <a:lnTo>
                    <a:pt x="218" y="144"/>
                  </a:lnTo>
                  <a:lnTo>
                    <a:pt x="218" y="144"/>
                  </a:lnTo>
                  <a:lnTo>
                    <a:pt x="215" y="144"/>
                  </a:lnTo>
                  <a:lnTo>
                    <a:pt x="213" y="144"/>
                  </a:lnTo>
                  <a:lnTo>
                    <a:pt x="213" y="144"/>
                  </a:lnTo>
                  <a:lnTo>
                    <a:pt x="211" y="145"/>
                  </a:lnTo>
                  <a:lnTo>
                    <a:pt x="209" y="148"/>
                  </a:lnTo>
                  <a:lnTo>
                    <a:pt x="209" y="148"/>
                  </a:lnTo>
                  <a:lnTo>
                    <a:pt x="203" y="152"/>
                  </a:lnTo>
                  <a:lnTo>
                    <a:pt x="203" y="152"/>
                  </a:lnTo>
                  <a:lnTo>
                    <a:pt x="202" y="152"/>
                  </a:lnTo>
                  <a:lnTo>
                    <a:pt x="202" y="154"/>
                  </a:lnTo>
                  <a:lnTo>
                    <a:pt x="202" y="154"/>
                  </a:lnTo>
                  <a:lnTo>
                    <a:pt x="202" y="157"/>
                  </a:lnTo>
                  <a:lnTo>
                    <a:pt x="203" y="158"/>
                  </a:lnTo>
                  <a:lnTo>
                    <a:pt x="203" y="158"/>
                  </a:lnTo>
                  <a:lnTo>
                    <a:pt x="207" y="164"/>
                  </a:lnTo>
                  <a:lnTo>
                    <a:pt x="207" y="164"/>
                  </a:lnTo>
                  <a:lnTo>
                    <a:pt x="209" y="167"/>
                  </a:lnTo>
                  <a:lnTo>
                    <a:pt x="207" y="169"/>
                  </a:lnTo>
                  <a:lnTo>
                    <a:pt x="207" y="169"/>
                  </a:lnTo>
                  <a:lnTo>
                    <a:pt x="206" y="173"/>
                  </a:lnTo>
                  <a:lnTo>
                    <a:pt x="206" y="173"/>
                  </a:lnTo>
                  <a:lnTo>
                    <a:pt x="206" y="176"/>
                  </a:lnTo>
                  <a:lnTo>
                    <a:pt x="206" y="179"/>
                  </a:lnTo>
                  <a:lnTo>
                    <a:pt x="206" y="179"/>
                  </a:lnTo>
                  <a:lnTo>
                    <a:pt x="209" y="183"/>
                  </a:lnTo>
                  <a:lnTo>
                    <a:pt x="209" y="183"/>
                  </a:lnTo>
                  <a:lnTo>
                    <a:pt x="207" y="184"/>
                  </a:lnTo>
                  <a:lnTo>
                    <a:pt x="207" y="186"/>
                  </a:lnTo>
                  <a:lnTo>
                    <a:pt x="207" y="187"/>
                  </a:lnTo>
                  <a:lnTo>
                    <a:pt x="207" y="187"/>
                  </a:lnTo>
                  <a:lnTo>
                    <a:pt x="213" y="191"/>
                  </a:lnTo>
                  <a:lnTo>
                    <a:pt x="213" y="191"/>
                  </a:lnTo>
                  <a:lnTo>
                    <a:pt x="217" y="194"/>
                  </a:lnTo>
                  <a:lnTo>
                    <a:pt x="217" y="194"/>
                  </a:lnTo>
                  <a:lnTo>
                    <a:pt x="217" y="199"/>
                  </a:lnTo>
                  <a:lnTo>
                    <a:pt x="217" y="199"/>
                  </a:lnTo>
                  <a:lnTo>
                    <a:pt x="220" y="204"/>
                  </a:lnTo>
                  <a:lnTo>
                    <a:pt x="221" y="209"/>
                  </a:lnTo>
                  <a:lnTo>
                    <a:pt x="220" y="211"/>
                  </a:lnTo>
                  <a:lnTo>
                    <a:pt x="220" y="211"/>
                  </a:lnTo>
                  <a:lnTo>
                    <a:pt x="218" y="214"/>
                  </a:lnTo>
                  <a:lnTo>
                    <a:pt x="218" y="215"/>
                  </a:lnTo>
                  <a:lnTo>
                    <a:pt x="218" y="215"/>
                  </a:lnTo>
                  <a:lnTo>
                    <a:pt x="220" y="218"/>
                  </a:lnTo>
                  <a:lnTo>
                    <a:pt x="220" y="218"/>
                  </a:lnTo>
                  <a:lnTo>
                    <a:pt x="222" y="219"/>
                  </a:lnTo>
                  <a:lnTo>
                    <a:pt x="222" y="219"/>
                  </a:lnTo>
                  <a:lnTo>
                    <a:pt x="222" y="221"/>
                  </a:lnTo>
                  <a:lnTo>
                    <a:pt x="222" y="221"/>
                  </a:lnTo>
                  <a:lnTo>
                    <a:pt x="218" y="226"/>
                  </a:lnTo>
                  <a:lnTo>
                    <a:pt x="218" y="226"/>
                  </a:lnTo>
                  <a:lnTo>
                    <a:pt x="217" y="230"/>
                  </a:lnTo>
                  <a:lnTo>
                    <a:pt x="217" y="230"/>
                  </a:lnTo>
                  <a:lnTo>
                    <a:pt x="213" y="236"/>
                  </a:lnTo>
                  <a:lnTo>
                    <a:pt x="213" y="236"/>
                  </a:lnTo>
                  <a:lnTo>
                    <a:pt x="210" y="237"/>
                  </a:lnTo>
                  <a:lnTo>
                    <a:pt x="210" y="238"/>
                  </a:lnTo>
                  <a:lnTo>
                    <a:pt x="210" y="238"/>
                  </a:lnTo>
                  <a:lnTo>
                    <a:pt x="209" y="241"/>
                  </a:lnTo>
                  <a:lnTo>
                    <a:pt x="209" y="242"/>
                  </a:lnTo>
                  <a:lnTo>
                    <a:pt x="210" y="241"/>
                  </a:lnTo>
                  <a:lnTo>
                    <a:pt x="210" y="241"/>
                  </a:lnTo>
                  <a:lnTo>
                    <a:pt x="215" y="237"/>
                  </a:lnTo>
                  <a:lnTo>
                    <a:pt x="215" y="237"/>
                  </a:lnTo>
                  <a:lnTo>
                    <a:pt x="221" y="234"/>
                  </a:lnTo>
                  <a:lnTo>
                    <a:pt x="224" y="232"/>
                  </a:lnTo>
                  <a:lnTo>
                    <a:pt x="224" y="232"/>
                  </a:lnTo>
                  <a:lnTo>
                    <a:pt x="225" y="232"/>
                  </a:lnTo>
                  <a:lnTo>
                    <a:pt x="225" y="233"/>
                  </a:lnTo>
                  <a:lnTo>
                    <a:pt x="226" y="228"/>
                  </a:lnTo>
                  <a:lnTo>
                    <a:pt x="226" y="228"/>
                  </a:lnTo>
                  <a:lnTo>
                    <a:pt x="230" y="219"/>
                  </a:lnTo>
                  <a:lnTo>
                    <a:pt x="233" y="217"/>
                  </a:lnTo>
                  <a:lnTo>
                    <a:pt x="233" y="217"/>
                  </a:lnTo>
                  <a:lnTo>
                    <a:pt x="236" y="211"/>
                  </a:lnTo>
                  <a:lnTo>
                    <a:pt x="236" y="211"/>
                  </a:lnTo>
                  <a:lnTo>
                    <a:pt x="238" y="206"/>
                  </a:lnTo>
                  <a:lnTo>
                    <a:pt x="238" y="206"/>
                  </a:lnTo>
                  <a:lnTo>
                    <a:pt x="240" y="204"/>
                  </a:lnTo>
                  <a:lnTo>
                    <a:pt x="241" y="204"/>
                  </a:lnTo>
                  <a:lnTo>
                    <a:pt x="243" y="204"/>
                  </a:lnTo>
                  <a:lnTo>
                    <a:pt x="243" y="200"/>
                  </a:lnTo>
                  <a:lnTo>
                    <a:pt x="243" y="200"/>
                  </a:lnTo>
                  <a:lnTo>
                    <a:pt x="244" y="196"/>
                  </a:lnTo>
                  <a:lnTo>
                    <a:pt x="247" y="192"/>
                  </a:lnTo>
                  <a:lnTo>
                    <a:pt x="247" y="192"/>
                  </a:lnTo>
                  <a:lnTo>
                    <a:pt x="247" y="188"/>
                  </a:lnTo>
                  <a:lnTo>
                    <a:pt x="247" y="186"/>
                  </a:lnTo>
                  <a:lnTo>
                    <a:pt x="247" y="184"/>
                  </a:lnTo>
                  <a:lnTo>
                    <a:pt x="248" y="181"/>
                  </a:lnTo>
                  <a:lnTo>
                    <a:pt x="248" y="181"/>
                  </a:lnTo>
                  <a:lnTo>
                    <a:pt x="252" y="179"/>
                  </a:lnTo>
                  <a:lnTo>
                    <a:pt x="253" y="177"/>
                  </a:lnTo>
                  <a:lnTo>
                    <a:pt x="253" y="177"/>
                  </a:lnTo>
                  <a:lnTo>
                    <a:pt x="256" y="172"/>
                  </a:lnTo>
                  <a:lnTo>
                    <a:pt x="256" y="172"/>
                  </a:lnTo>
                  <a:lnTo>
                    <a:pt x="262" y="164"/>
                  </a:lnTo>
                  <a:lnTo>
                    <a:pt x="263" y="160"/>
                  </a:lnTo>
                  <a:lnTo>
                    <a:pt x="264" y="153"/>
                  </a:lnTo>
                  <a:lnTo>
                    <a:pt x="264" y="153"/>
                  </a:lnTo>
                  <a:lnTo>
                    <a:pt x="264" y="141"/>
                  </a:lnTo>
                  <a:lnTo>
                    <a:pt x="264" y="141"/>
                  </a:lnTo>
                  <a:lnTo>
                    <a:pt x="266" y="138"/>
                  </a:lnTo>
                  <a:lnTo>
                    <a:pt x="267" y="135"/>
                  </a:lnTo>
                  <a:lnTo>
                    <a:pt x="267" y="131"/>
                  </a:lnTo>
                  <a:lnTo>
                    <a:pt x="267" y="131"/>
                  </a:lnTo>
                  <a:lnTo>
                    <a:pt x="266" y="127"/>
                  </a:lnTo>
                  <a:lnTo>
                    <a:pt x="266" y="126"/>
                  </a:lnTo>
                  <a:lnTo>
                    <a:pt x="266" y="126"/>
                  </a:lnTo>
                  <a:lnTo>
                    <a:pt x="267" y="123"/>
                  </a:lnTo>
                  <a:lnTo>
                    <a:pt x="268" y="122"/>
                  </a:lnTo>
                  <a:lnTo>
                    <a:pt x="268" y="122"/>
                  </a:lnTo>
                  <a:lnTo>
                    <a:pt x="271" y="118"/>
                  </a:lnTo>
                  <a:lnTo>
                    <a:pt x="271" y="118"/>
                  </a:lnTo>
                  <a:lnTo>
                    <a:pt x="272" y="114"/>
                  </a:lnTo>
                  <a:lnTo>
                    <a:pt x="274" y="115"/>
                  </a:lnTo>
                  <a:lnTo>
                    <a:pt x="274" y="115"/>
                  </a:lnTo>
                  <a:lnTo>
                    <a:pt x="274" y="121"/>
                  </a:lnTo>
                  <a:lnTo>
                    <a:pt x="274" y="135"/>
                  </a:lnTo>
                  <a:lnTo>
                    <a:pt x="270" y="157"/>
                  </a:lnTo>
                  <a:lnTo>
                    <a:pt x="267" y="171"/>
                  </a:lnTo>
                  <a:lnTo>
                    <a:pt x="263" y="183"/>
                  </a:lnTo>
                  <a:lnTo>
                    <a:pt x="257" y="196"/>
                  </a:lnTo>
                  <a:lnTo>
                    <a:pt x="249" y="210"/>
                  </a:lnTo>
                  <a:lnTo>
                    <a:pt x="240" y="223"/>
                  </a:lnTo>
                  <a:lnTo>
                    <a:pt x="229" y="234"/>
                  </a:lnTo>
                  <a:lnTo>
                    <a:pt x="214" y="245"/>
                  </a:lnTo>
                  <a:lnTo>
                    <a:pt x="198" y="255"/>
                  </a:lnTo>
                  <a:lnTo>
                    <a:pt x="178" y="261"/>
                  </a:lnTo>
                  <a:lnTo>
                    <a:pt x="155" y="267"/>
                  </a:lnTo>
                  <a:lnTo>
                    <a:pt x="155" y="267"/>
                  </a:lnTo>
                  <a:lnTo>
                    <a:pt x="169" y="263"/>
                  </a:lnTo>
                  <a:lnTo>
                    <a:pt x="182" y="259"/>
                  </a:lnTo>
                  <a:lnTo>
                    <a:pt x="186" y="256"/>
                  </a:lnTo>
                  <a:lnTo>
                    <a:pt x="187" y="255"/>
                  </a:lnTo>
                  <a:lnTo>
                    <a:pt x="187" y="255"/>
                  </a:lnTo>
                  <a:lnTo>
                    <a:pt x="187" y="252"/>
                  </a:lnTo>
                  <a:lnTo>
                    <a:pt x="187" y="249"/>
                  </a:lnTo>
                  <a:lnTo>
                    <a:pt x="187" y="249"/>
                  </a:lnTo>
                  <a:lnTo>
                    <a:pt x="187" y="249"/>
                  </a:lnTo>
                  <a:lnTo>
                    <a:pt x="184" y="249"/>
                  </a:lnTo>
                  <a:lnTo>
                    <a:pt x="182" y="248"/>
                  </a:lnTo>
                  <a:lnTo>
                    <a:pt x="182" y="248"/>
                  </a:lnTo>
                  <a:lnTo>
                    <a:pt x="178" y="245"/>
                  </a:lnTo>
                  <a:lnTo>
                    <a:pt x="178" y="246"/>
                  </a:lnTo>
                  <a:lnTo>
                    <a:pt x="178" y="246"/>
                  </a:lnTo>
                  <a:lnTo>
                    <a:pt x="173" y="246"/>
                  </a:lnTo>
                  <a:lnTo>
                    <a:pt x="173" y="246"/>
                  </a:lnTo>
                  <a:lnTo>
                    <a:pt x="168" y="246"/>
                  </a:lnTo>
                  <a:lnTo>
                    <a:pt x="165" y="245"/>
                  </a:lnTo>
                  <a:lnTo>
                    <a:pt x="165" y="245"/>
                  </a:lnTo>
                  <a:lnTo>
                    <a:pt x="161" y="242"/>
                  </a:lnTo>
                  <a:lnTo>
                    <a:pt x="160" y="241"/>
                  </a:lnTo>
                  <a:lnTo>
                    <a:pt x="159" y="242"/>
                  </a:lnTo>
                  <a:lnTo>
                    <a:pt x="159" y="242"/>
                  </a:lnTo>
                  <a:lnTo>
                    <a:pt x="159" y="244"/>
                  </a:lnTo>
                  <a:lnTo>
                    <a:pt x="159" y="244"/>
                  </a:lnTo>
                  <a:lnTo>
                    <a:pt x="157" y="245"/>
                  </a:lnTo>
                  <a:lnTo>
                    <a:pt x="157" y="245"/>
                  </a:lnTo>
                  <a:lnTo>
                    <a:pt x="156" y="245"/>
                  </a:lnTo>
                  <a:lnTo>
                    <a:pt x="153" y="245"/>
                  </a:lnTo>
                  <a:lnTo>
                    <a:pt x="149" y="245"/>
                  </a:lnTo>
                  <a:lnTo>
                    <a:pt x="149" y="245"/>
                  </a:lnTo>
                  <a:lnTo>
                    <a:pt x="145" y="245"/>
                  </a:lnTo>
                  <a:lnTo>
                    <a:pt x="140" y="244"/>
                  </a:lnTo>
                  <a:lnTo>
                    <a:pt x="140" y="244"/>
                  </a:lnTo>
                  <a:lnTo>
                    <a:pt x="138" y="242"/>
                  </a:lnTo>
                  <a:lnTo>
                    <a:pt x="137" y="242"/>
                  </a:lnTo>
                  <a:lnTo>
                    <a:pt x="137" y="242"/>
                  </a:lnTo>
                  <a:lnTo>
                    <a:pt x="136" y="244"/>
                  </a:lnTo>
                  <a:lnTo>
                    <a:pt x="134" y="245"/>
                  </a:lnTo>
                  <a:lnTo>
                    <a:pt x="140" y="248"/>
                  </a:lnTo>
                  <a:lnTo>
                    <a:pt x="144" y="251"/>
                  </a:lnTo>
                  <a:lnTo>
                    <a:pt x="144" y="251"/>
                  </a:lnTo>
                  <a:lnTo>
                    <a:pt x="145" y="252"/>
                  </a:lnTo>
                  <a:lnTo>
                    <a:pt x="145" y="252"/>
                  </a:lnTo>
                  <a:lnTo>
                    <a:pt x="145" y="253"/>
                  </a:lnTo>
                  <a:lnTo>
                    <a:pt x="145" y="253"/>
                  </a:lnTo>
                  <a:lnTo>
                    <a:pt x="142" y="253"/>
                  </a:lnTo>
                  <a:lnTo>
                    <a:pt x="140" y="253"/>
                  </a:lnTo>
                  <a:lnTo>
                    <a:pt x="140" y="253"/>
                  </a:lnTo>
                  <a:lnTo>
                    <a:pt x="134" y="256"/>
                  </a:lnTo>
                  <a:lnTo>
                    <a:pt x="133" y="256"/>
                  </a:lnTo>
                  <a:lnTo>
                    <a:pt x="130" y="256"/>
                  </a:lnTo>
                  <a:lnTo>
                    <a:pt x="130" y="256"/>
                  </a:lnTo>
                  <a:lnTo>
                    <a:pt x="127" y="251"/>
                  </a:lnTo>
                  <a:lnTo>
                    <a:pt x="127" y="251"/>
                  </a:lnTo>
                  <a:lnTo>
                    <a:pt x="127" y="249"/>
                  </a:lnTo>
                  <a:lnTo>
                    <a:pt x="126" y="248"/>
                  </a:lnTo>
                  <a:lnTo>
                    <a:pt x="125" y="248"/>
                  </a:lnTo>
                  <a:lnTo>
                    <a:pt x="125" y="248"/>
                  </a:lnTo>
                  <a:lnTo>
                    <a:pt x="121" y="248"/>
                  </a:lnTo>
                  <a:lnTo>
                    <a:pt x="123" y="252"/>
                  </a:lnTo>
                  <a:lnTo>
                    <a:pt x="123" y="252"/>
                  </a:lnTo>
                  <a:lnTo>
                    <a:pt x="118" y="252"/>
                  </a:lnTo>
                  <a:lnTo>
                    <a:pt x="118" y="252"/>
                  </a:lnTo>
                  <a:lnTo>
                    <a:pt x="115" y="253"/>
                  </a:lnTo>
                  <a:lnTo>
                    <a:pt x="115" y="253"/>
                  </a:lnTo>
                  <a:lnTo>
                    <a:pt x="114" y="252"/>
                  </a:lnTo>
                  <a:lnTo>
                    <a:pt x="114" y="252"/>
                  </a:lnTo>
                  <a:lnTo>
                    <a:pt x="111" y="251"/>
                  </a:lnTo>
                  <a:lnTo>
                    <a:pt x="108" y="251"/>
                  </a:lnTo>
                  <a:lnTo>
                    <a:pt x="108" y="251"/>
                  </a:lnTo>
                  <a:lnTo>
                    <a:pt x="102" y="249"/>
                  </a:lnTo>
                  <a:lnTo>
                    <a:pt x="102" y="249"/>
                  </a:lnTo>
                  <a:lnTo>
                    <a:pt x="99" y="249"/>
                  </a:lnTo>
                  <a:lnTo>
                    <a:pt x="99" y="249"/>
                  </a:lnTo>
                  <a:lnTo>
                    <a:pt x="95" y="252"/>
                  </a:lnTo>
                  <a:lnTo>
                    <a:pt x="92" y="252"/>
                  </a:lnTo>
                  <a:lnTo>
                    <a:pt x="92" y="252"/>
                  </a:lnTo>
                  <a:lnTo>
                    <a:pt x="88" y="252"/>
                  </a:lnTo>
                  <a:lnTo>
                    <a:pt x="85" y="252"/>
                  </a:lnTo>
                  <a:lnTo>
                    <a:pt x="85" y="252"/>
                  </a:lnTo>
                  <a:lnTo>
                    <a:pt x="88" y="255"/>
                  </a:lnTo>
                  <a:lnTo>
                    <a:pt x="98" y="259"/>
                  </a:lnTo>
                  <a:lnTo>
                    <a:pt x="104" y="261"/>
                  </a:lnTo>
                  <a:lnTo>
                    <a:pt x="113" y="264"/>
                  </a:lnTo>
                  <a:lnTo>
                    <a:pt x="122" y="265"/>
                  </a:lnTo>
                  <a:lnTo>
                    <a:pt x="133" y="267"/>
                  </a:lnTo>
                  <a:lnTo>
                    <a:pt x="133" y="267"/>
                  </a:lnTo>
                  <a:lnTo>
                    <a:pt x="121" y="267"/>
                  </a:lnTo>
                  <a:lnTo>
                    <a:pt x="108" y="264"/>
                  </a:lnTo>
                  <a:lnTo>
                    <a:pt x="92" y="260"/>
                  </a:lnTo>
                  <a:lnTo>
                    <a:pt x="73" y="252"/>
                  </a:lnTo>
                  <a:lnTo>
                    <a:pt x="64" y="246"/>
                  </a:lnTo>
                  <a:lnTo>
                    <a:pt x="54" y="240"/>
                  </a:lnTo>
                  <a:lnTo>
                    <a:pt x="45" y="232"/>
                  </a:lnTo>
                  <a:lnTo>
                    <a:pt x="35" y="222"/>
                  </a:lnTo>
                  <a:lnTo>
                    <a:pt x="27" y="211"/>
                  </a:lnTo>
                  <a:lnTo>
                    <a:pt x="19" y="199"/>
                  </a:lnTo>
                  <a:lnTo>
                    <a:pt x="19" y="199"/>
                  </a:lnTo>
                  <a:lnTo>
                    <a:pt x="12" y="186"/>
                  </a:lnTo>
                  <a:lnTo>
                    <a:pt x="7" y="172"/>
                  </a:lnTo>
                  <a:lnTo>
                    <a:pt x="3" y="157"/>
                  </a:lnTo>
                  <a:lnTo>
                    <a:pt x="2" y="142"/>
                  </a:lnTo>
                  <a:lnTo>
                    <a:pt x="0" y="129"/>
                  </a:lnTo>
                  <a:lnTo>
                    <a:pt x="2" y="114"/>
                  </a:lnTo>
                  <a:lnTo>
                    <a:pt x="4" y="100"/>
                  </a:lnTo>
                  <a:lnTo>
                    <a:pt x="10" y="87"/>
                  </a:lnTo>
                  <a:lnTo>
                    <a:pt x="15" y="73"/>
                  </a:lnTo>
                  <a:lnTo>
                    <a:pt x="23" y="61"/>
                  </a:lnTo>
                  <a:lnTo>
                    <a:pt x="31" y="49"/>
                  </a:lnTo>
                  <a:lnTo>
                    <a:pt x="42" y="38"/>
                  </a:lnTo>
                  <a:lnTo>
                    <a:pt x="54" y="28"/>
                  </a:lnTo>
                  <a:lnTo>
                    <a:pt x="68" y="19"/>
                  </a:lnTo>
                  <a:lnTo>
                    <a:pt x="84" y="11"/>
                  </a:lnTo>
                  <a:lnTo>
                    <a:pt x="100" y="4"/>
                  </a:lnTo>
                  <a:lnTo>
                    <a:pt x="100" y="4"/>
                  </a:lnTo>
                  <a:lnTo>
                    <a:pt x="90" y="10"/>
                  </a:lnTo>
                  <a:lnTo>
                    <a:pt x="77" y="16"/>
                  </a:lnTo>
                  <a:lnTo>
                    <a:pt x="62" y="26"/>
                  </a:lnTo>
                  <a:lnTo>
                    <a:pt x="48" y="38"/>
                  </a:lnTo>
                  <a:lnTo>
                    <a:pt x="41" y="46"/>
                  </a:lnTo>
                  <a:lnTo>
                    <a:pt x="33" y="54"/>
                  </a:lnTo>
                  <a:lnTo>
                    <a:pt x="27" y="64"/>
                  </a:lnTo>
                  <a:lnTo>
                    <a:pt x="20" y="75"/>
                  </a:lnTo>
                  <a:lnTo>
                    <a:pt x="15" y="85"/>
                  </a:lnTo>
                  <a:lnTo>
                    <a:pt x="11" y="98"/>
                  </a:lnTo>
                  <a:lnTo>
                    <a:pt x="12" y="99"/>
                  </a:lnTo>
                  <a:lnTo>
                    <a:pt x="12" y="99"/>
                  </a:lnTo>
                  <a:lnTo>
                    <a:pt x="14" y="98"/>
                  </a:lnTo>
                  <a:lnTo>
                    <a:pt x="15" y="95"/>
                  </a:lnTo>
                  <a:lnTo>
                    <a:pt x="15" y="95"/>
                  </a:lnTo>
                  <a:lnTo>
                    <a:pt x="18" y="89"/>
                  </a:lnTo>
                  <a:lnTo>
                    <a:pt x="18" y="89"/>
                  </a:lnTo>
                  <a:lnTo>
                    <a:pt x="19" y="87"/>
                  </a:lnTo>
                  <a:lnTo>
                    <a:pt x="19" y="87"/>
                  </a:lnTo>
                  <a:lnTo>
                    <a:pt x="23" y="84"/>
                  </a:lnTo>
                  <a:lnTo>
                    <a:pt x="23" y="84"/>
                  </a:lnTo>
                  <a:lnTo>
                    <a:pt x="26" y="77"/>
                  </a:lnTo>
                  <a:lnTo>
                    <a:pt x="26" y="77"/>
                  </a:lnTo>
                  <a:lnTo>
                    <a:pt x="29" y="76"/>
                  </a:lnTo>
                  <a:lnTo>
                    <a:pt x="31" y="76"/>
                  </a:lnTo>
                  <a:lnTo>
                    <a:pt x="31" y="76"/>
                  </a:lnTo>
                  <a:lnTo>
                    <a:pt x="33" y="75"/>
                  </a:lnTo>
                  <a:lnTo>
                    <a:pt x="33" y="75"/>
                  </a:lnTo>
                  <a:lnTo>
                    <a:pt x="33" y="75"/>
                  </a:lnTo>
                  <a:lnTo>
                    <a:pt x="31" y="77"/>
                  </a:lnTo>
                  <a:lnTo>
                    <a:pt x="31" y="80"/>
                  </a:lnTo>
                  <a:lnTo>
                    <a:pt x="31" y="84"/>
                  </a:lnTo>
                  <a:lnTo>
                    <a:pt x="31" y="84"/>
                  </a:lnTo>
                  <a:lnTo>
                    <a:pt x="29" y="91"/>
                  </a:lnTo>
                  <a:lnTo>
                    <a:pt x="29" y="91"/>
                  </a:lnTo>
                  <a:lnTo>
                    <a:pt x="30" y="95"/>
                  </a:lnTo>
                  <a:lnTo>
                    <a:pt x="30" y="95"/>
                  </a:lnTo>
                  <a:lnTo>
                    <a:pt x="31" y="98"/>
                  </a:lnTo>
                  <a:lnTo>
                    <a:pt x="33" y="99"/>
                  </a:lnTo>
                  <a:lnTo>
                    <a:pt x="33" y="99"/>
                  </a:lnTo>
                  <a:lnTo>
                    <a:pt x="41" y="102"/>
                  </a:lnTo>
                  <a:lnTo>
                    <a:pt x="41" y="102"/>
                  </a:lnTo>
                  <a:lnTo>
                    <a:pt x="45" y="96"/>
                  </a:lnTo>
                  <a:lnTo>
                    <a:pt x="45" y="96"/>
                  </a:lnTo>
                  <a:lnTo>
                    <a:pt x="48" y="95"/>
                  </a:lnTo>
                  <a:lnTo>
                    <a:pt x="50" y="93"/>
                  </a:lnTo>
                  <a:lnTo>
                    <a:pt x="50" y="93"/>
                  </a:lnTo>
                  <a:lnTo>
                    <a:pt x="50" y="91"/>
                  </a:lnTo>
                  <a:lnTo>
                    <a:pt x="50" y="89"/>
                  </a:lnTo>
                  <a:lnTo>
                    <a:pt x="52" y="88"/>
                  </a:lnTo>
                  <a:lnTo>
                    <a:pt x="52" y="88"/>
                  </a:lnTo>
                  <a:lnTo>
                    <a:pt x="53" y="85"/>
                  </a:lnTo>
                  <a:lnTo>
                    <a:pt x="54" y="84"/>
                  </a:lnTo>
                  <a:lnTo>
                    <a:pt x="54" y="84"/>
                  </a:lnTo>
                  <a:lnTo>
                    <a:pt x="56" y="81"/>
                  </a:lnTo>
                  <a:lnTo>
                    <a:pt x="56" y="81"/>
                  </a:lnTo>
                  <a:lnTo>
                    <a:pt x="58" y="81"/>
                  </a:lnTo>
                  <a:lnTo>
                    <a:pt x="60" y="81"/>
                  </a:lnTo>
                  <a:lnTo>
                    <a:pt x="60" y="83"/>
                  </a:lnTo>
                  <a:lnTo>
                    <a:pt x="60" y="83"/>
                  </a:lnTo>
                  <a:lnTo>
                    <a:pt x="60" y="85"/>
                  </a:lnTo>
                  <a:lnTo>
                    <a:pt x="60" y="87"/>
                  </a:lnTo>
                  <a:lnTo>
                    <a:pt x="60" y="88"/>
                  </a:lnTo>
                  <a:lnTo>
                    <a:pt x="58" y="89"/>
                  </a:lnTo>
                  <a:lnTo>
                    <a:pt x="58" y="89"/>
                  </a:lnTo>
                  <a:lnTo>
                    <a:pt x="57" y="89"/>
                  </a:lnTo>
                  <a:lnTo>
                    <a:pt x="56" y="91"/>
                  </a:lnTo>
                  <a:lnTo>
                    <a:pt x="56" y="91"/>
                  </a:lnTo>
                  <a:lnTo>
                    <a:pt x="53" y="96"/>
                  </a:lnTo>
                  <a:lnTo>
                    <a:pt x="53" y="96"/>
                  </a:lnTo>
                  <a:lnTo>
                    <a:pt x="52" y="99"/>
                  </a:lnTo>
                  <a:lnTo>
                    <a:pt x="50" y="102"/>
                  </a:lnTo>
                  <a:lnTo>
                    <a:pt x="50" y="102"/>
                  </a:lnTo>
                  <a:lnTo>
                    <a:pt x="48" y="102"/>
                  </a:lnTo>
                  <a:lnTo>
                    <a:pt x="46" y="103"/>
                  </a:lnTo>
                  <a:lnTo>
                    <a:pt x="46" y="103"/>
                  </a:lnTo>
                  <a:lnTo>
                    <a:pt x="46" y="103"/>
                  </a:lnTo>
                  <a:lnTo>
                    <a:pt x="46" y="106"/>
                  </a:lnTo>
                  <a:lnTo>
                    <a:pt x="46" y="107"/>
                  </a:lnTo>
                  <a:lnTo>
                    <a:pt x="46" y="107"/>
                  </a:lnTo>
                  <a:lnTo>
                    <a:pt x="46" y="107"/>
                  </a:lnTo>
                  <a:lnTo>
                    <a:pt x="43" y="108"/>
                  </a:lnTo>
                  <a:lnTo>
                    <a:pt x="42" y="108"/>
                  </a:lnTo>
                  <a:lnTo>
                    <a:pt x="42" y="108"/>
                  </a:lnTo>
                  <a:lnTo>
                    <a:pt x="39" y="108"/>
                  </a:lnTo>
                  <a:lnTo>
                    <a:pt x="39" y="108"/>
                  </a:lnTo>
                  <a:lnTo>
                    <a:pt x="34" y="107"/>
                  </a:lnTo>
                  <a:lnTo>
                    <a:pt x="34" y="107"/>
                  </a:lnTo>
                  <a:lnTo>
                    <a:pt x="33" y="108"/>
                  </a:lnTo>
                  <a:lnTo>
                    <a:pt x="31" y="111"/>
                  </a:lnTo>
                  <a:lnTo>
                    <a:pt x="31" y="111"/>
                  </a:lnTo>
                  <a:lnTo>
                    <a:pt x="33" y="116"/>
                  </a:lnTo>
                  <a:lnTo>
                    <a:pt x="35" y="122"/>
                  </a:lnTo>
                  <a:lnTo>
                    <a:pt x="35" y="122"/>
                  </a:lnTo>
                  <a:lnTo>
                    <a:pt x="35" y="127"/>
                  </a:lnTo>
                  <a:lnTo>
                    <a:pt x="35" y="130"/>
                  </a:lnTo>
                  <a:lnTo>
                    <a:pt x="37" y="131"/>
                  </a:lnTo>
                  <a:lnTo>
                    <a:pt x="37" y="131"/>
                  </a:lnTo>
                  <a:lnTo>
                    <a:pt x="39" y="134"/>
                  </a:lnTo>
                  <a:lnTo>
                    <a:pt x="41" y="137"/>
                  </a:lnTo>
                  <a:lnTo>
                    <a:pt x="41" y="137"/>
                  </a:lnTo>
                  <a:lnTo>
                    <a:pt x="42" y="139"/>
                  </a:lnTo>
                  <a:lnTo>
                    <a:pt x="42" y="144"/>
                  </a:lnTo>
                  <a:lnTo>
                    <a:pt x="45" y="146"/>
                  </a:lnTo>
                  <a:lnTo>
                    <a:pt x="45" y="146"/>
                  </a:lnTo>
                  <a:lnTo>
                    <a:pt x="45" y="153"/>
                  </a:lnTo>
                  <a:lnTo>
                    <a:pt x="45" y="153"/>
                  </a:lnTo>
                  <a:lnTo>
                    <a:pt x="45" y="157"/>
                  </a:lnTo>
                  <a:lnTo>
                    <a:pt x="45" y="161"/>
                  </a:lnTo>
                  <a:lnTo>
                    <a:pt x="45" y="161"/>
                  </a:lnTo>
                  <a:lnTo>
                    <a:pt x="48" y="165"/>
                  </a:lnTo>
                  <a:lnTo>
                    <a:pt x="49" y="167"/>
                  </a:lnTo>
                  <a:lnTo>
                    <a:pt x="49" y="167"/>
                  </a:lnTo>
                  <a:lnTo>
                    <a:pt x="46" y="169"/>
                  </a:lnTo>
                  <a:lnTo>
                    <a:pt x="46" y="171"/>
                  </a:lnTo>
                  <a:lnTo>
                    <a:pt x="46" y="172"/>
                  </a:lnTo>
                  <a:lnTo>
                    <a:pt x="46" y="172"/>
                  </a:lnTo>
                  <a:lnTo>
                    <a:pt x="50" y="175"/>
                  </a:lnTo>
                  <a:lnTo>
                    <a:pt x="52" y="177"/>
                  </a:lnTo>
                  <a:lnTo>
                    <a:pt x="52" y="177"/>
                  </a:lnTo>
                  <a:lnTo>
                    <a:pt x="53" y="179"/>
                  </a:lnTo>
                  <a:lnTo>
                    <a:pt x="54" y="180"/>
                  </a:lnTo>
                  <a:lnTo>
                    <a:pt x="54" y="180"/>
                  </a:lnTo>
                  <a:lnTo>
                    <a:pt x="57" y="180"/>
                  </a:lnTo>
                  <a:lnTo>
                    <a:pt x="58" y="181"/>
                  </a:lnTo>
                  <a:lnTo>
                    <a:pt x="58" y="181"/>
                  </a:lnTo>
                  <a:lnTo>
                    <a:pt x="58" y="187"/>
                  </a:lnTo>
                  <a:lnTo>
                    <a:pt x="64" y="194"/>
                  </a:lnTo>
                  <a:lnTo>
                    <a:pt x="69" y="199"/>
                  </a:lnTo>
                  <a:lnTo>
                    <a:pt x="69" y="199"/>
                  </a:lnTo>
                  <a:lnTo>
                    <a:pt x="69" y="200"/>
                  </a:lnTo>
                  <a:lnTo>
                    <a:pt x="69" y="202"/>
                  </a:lnTo>
                  <a:lnTo>
                    <a:pt x="71" y="202"/>
                  </a:lnTo>
                  <a:lnTo>
                    <a:pt x="71" y="202"/>
                  </a:lnTo>
                  <a:lnTo>
                    <a:pt x="80" y="206"/>
                  </a:lnTo>
                  <a:lnTo>
                    <a:pt x="80" y="206"/>
                  </a:lnTo>
                  <a:lnTo>
                    <a:pt x="83" y="209"/>
                  </a:lnTo>
                  <a:lnTo>
                    <a:pt x="87" y="210"/>
                  </a:lnTo>
                  <a:lnTo>
                    <a:pt x="87" y="210"/>
                  </a:lnTo>
                  <a:lnTo>
                    <a:pt x="88" y="210"/>
                  </a:lnTo>
                  <a:lnTo>
                    <a:pt x="88" y="211"/>
                  </a:lnTo>
                  <a:lnTo>
                    <a:pt x="88" y="210"/>
                  </a:lnTo>
                  <a:lnTo>
                    <a:pt x="88" y="210"/>
                  </a:lnTo>
                  <a:lnTo>
                    <a:pt x="91" y="206"/>
                  </a:lnTo>
                  <a:lnTo>
                    <a:pt x="92" y="203"/>
                  </a:lnTo>
                  <a:lnTo>
                    <a:pt x="92" y="203"/>
                  </a:lnTo>
                  <a:lnTo>
                    <a:pt x="94" y="199"/>
                  </a:lnTo>
                  <a:lnTo>
                    <a:pt x="94" y="198"/>
                  </a:lnTo>
                  <a:lnTo>
                    <a:pt x="94" y="198"/>
                  </a:lnTo>
                  <a:lnTo>
                    <a:pt x="94" y="194"/>
                  </a:lnTo>
                  <a:lnTo>
                    <a:pt x="94" y="194"/>
                  </a:lnTo>
                  <a:lnTo>
                    <a:pt x="94" y="191"/>
                  </a:lnTo>
                  <a:lnTo>
                    <a:pt x="95" y="188"/>
                  </a:lnTo>
                  <a:lnTo>
                    <a:pt x="95" y="188"/>
                  </a:lnTo>
                  <a:lnTo>
                    <a:pt x="96" y="186"/>
                  </a:lnTo>
                  <a:lnTo>
                    <a:pt x="99" y="183"/>
                  </a:lnTo>
                  <a:lnTo>
                    <a:pt x="99" y="183"/>
                  </a:lnTo>
                  <a:lnTo>
                    <a:pt x="100" y="183"/>
                  </a:lnTo>
                  <a:lnTo>
                    <a:pt x="102" y="181"/>
                  </a:lnTo>
                  <a:lnTo>
                    <a:pt x="102" y="181"/>
                  </a:lnTo>
                  <a:lnTo>
                    <a:pt x="102" y="179"/>
                  </a:lnTo>
                  <a:lnTo>
                    <a:pt x="102" y="179"/>
                  </a:lnTo>
                  <a:lnTo>
                    <a:pt x="100" y="177"/>
                  </a:lnTo>
                  <a:lnTo>
                    <a:pt x="100" y="175"/>
                  </a:lnTo>
                  <a:lnTo>
                    <a:pt x="100" y="175"/>
                  </a:lnTo>
                  <a:lnTo>
                    <a:pt x="99" y="171"/>
                  </a:lnTo>
                  <a:lnTo>
                    <a:pt x="98" y="169"/>
                  </a:lnTo>
                  <a:lnTo>
                    <a:pt x="98" y="169"/>
                  </a:lnTo>
                  <a:lnTo>
                    <a:pt x="95" y="167"/>
                  </a:lnTo>
                  <a:lnTo>
                    <a:pt x="94" y="165"/>
                  </a:lnTo>
                  <a:lnTo>
                    <a:pt x="94" y="164"/>
                  </a:lnTo>
                  <a:lnTo>
                    <a:pt x="94" y="164"/>
                  </a:lnTo>
                  <a:lnTo>
                    <a:pt x="95" y="158"/>
                  </a:lnTo>
                  <a:lnTo>
                    <a:pt x="95" y="158"/>
                  </a:lnTo>
                  <a:lnTo>
                    <a:pt x="98" y="154"/>
                  </a:lnTo>
                  <a:lnTo>
                    <a:pt x="98" y="154"/>
                  </a:lnTo>
                  <a:lnTo>
                    <a:pt x="100" y="150"/>
                  </a:lnTo>
                  <a:lnTo>
                    <a:pt x="100" y="150"/>
                  </a:lnTo>
                  <a:lnTo>
                    <a:pt x="103" y="146"/>
                  </a:lnTo>
                  <a:lnTo>
                    <a:pt x="103" y="146"/>
                  </a:lnTo>
                  <a:lnTo>
                    <a:pt x="104" y="137"/>
                  </a:lnTo>
                  <a:lnTo>
                    <a:pt x="104" y="137"/>
                  </a:lnTo>
                  <a:lnTo>
                    <a:pt x="104" y="137"/>
                  </a:lnTo>
                  <a:lnTo>
                    <a:pt x="104" y="137"/>
                  </a:lnTo>
                  <a:lnTo>
                    <a:pt x="104" y="134"/>
                  </a:lnTo>
                  <a:lnTo>
                    <a:pt x="104" y="134"/>
                  </a:lnTo>
                  <a:lnTo>
                    <a:pt x="103" y="129"/>
                  </a:lnTo>
                  <a:lnTo>
                    <a:pt x="103" y="129"/>
                  </a:lnTo>
                  <a:lnTo>
                    <a:pt x="106" y="126"/>
                  </a:lnTo>
                  <a:lnTo>
                    <a:pt x="110" y="125"/>
                  </a:lnTo>
                  <a:lnTo>
                    <a:pt x="110" y="125"/>
                  </a:lnTo>
                  <a:lnTo>
                    <a:pt x="111" y="126"/>
                  </a:lnTo>
                  <a:lnTo>
                    <a:pt x="113" y="127"/>
                  </a:lnTo>
                  <a:lnTo>
                    <a:pt x="114" y="126"/>
                  </a:lnTo>
                  <a:lnTo>
                    <a:pt x="114" y="126"/>
                  </a:lnTo>
                  <a:lnTo>
                    <a:pt x="115" y="123"/>
                  </a:lnTo>
                  <a:lnTo>
                    <a:pt x="117" y="122"/>
                  </a:lnTo>
                  <a:lnTo>
                    <a:pt x="117" y="122"/>
                  </a:lnTo>
                  <a:lnTo>
                    <a:pt x="119" y="121"/>
                  </a:lnTo>
                  <a:lnTo>
                    <a:pt x="121" y="122"/>
                  </a:lnTo>
                  <a:lnTo>
                    <a:pt x="121" y="122"/>
                  </a:lnTo>
                  <a:lnTo>
                    <a:pt x="125" y="123"/>
                  </a:lnTo>
                  <a:lnTo>
                    <a:pt x="129" y="125"/>
                  </a:lnTo>
                  <a:lnTo>
                    <a:pt x="129" y="125"/>
                  </a:lnTo>
                  <a:lnTo>
                    <a:pt x="133" y="126"/>
                  </a:lnTo>
                  <a:lnTo>
                    <a:pt x="137" y="126"/>
                  </a:lnTo>
                  <a:lnTo>
                    <a:pt x="137" y="126"/>
                  </a:lnTo>
                  <a:lnTo>
                    <a:pt x="142" y="126"/>
                  </a:lnTo>
                  <a:lnTo>
                    <a:pt x="145" y="126"/>
                  </a:lnTo>
                  <a:lnTo>
                    <a:pt x="148" y="125"/>
                  </a:lnTo>
                  <a:lnTo>
                    <a:pt x="148" y="125"/>
                  </a:lnTo>
                  <a:lnTo>
                    <a:pt x="150" y="125"/>
                  </a:lnTo>
                  <a:lnTo>
                    <a:pt x="152" y="125"/>
                  </a:lnTo>
                  <a:lnTo>
                    <a:pt x="152" y="123"/>
                  </a:lnTo>
                  <a:lnTo>
                    <a:pt x="152" y="123"/>
                  </a:lnTo>
                  <a:lnTo>
                    <a:pt x="153" y="121"/>
                  </a:lnTo>
                  <a:lnTo>
                    <a:pt x="155" y="118"/>
                  </a:lnTo>
                  <a:lnTo>
                    <a:pt x="155" y="118"/>
                  </a:lnTo>
                  <a:lnTo>
                    <a:pt x="157" y="118"/>
                  </a:lnTo>
                  <a:lnTo>
                    <a:pt x="159" y="115"/>
                  </a:lnTo>
                  <a:lnTo>
                    <a:pt x="159" y="115"/>
                  </a:lnTo>
                  <a:lnTo>
                    <a:pt x="159" y="112"/>
                  </a:lnTo>
                  <a:lnTo>
                    <a:pt x="160" y="111"/>
                  </a:lnTo>
                  <a:lnTo>
                    <a:pt x="160" y="111"/>
                  </a:lnTo>
                  <a:lnTo>
                    <a:pt x="161" y="108"/>
                  </a:lnTo>
                  <a:lnTo>
                    <a:pt x="161" y="108"/>
                  </a:lnTo>
                  <a:lnTo>
                    <a:pt x="164" y="106"/>
                  </a:lnTo>
                  <a:lnTo>
                    <a:pt x="165" y="106"/>
                  </a:lnTo>
                  <a:lnTo>
                    <a:pt x="165" y="106"/>
                  </a:lnTo>
                  <a:lnTo>
                    <a:pt x="165" y="104"/>
                  </a:lnTo>
                  <a:lnTo>
                    <a:pt x="165" y="104"/>
                  </a:lnTo>
                  <a:lnTo>
                    <a:pt x="164" y="102"/>
                  </a:lnTo>
                  <a:lnTo>
                    <a:pt x="163" y="99"/>
                  </a:lnTo>
                  <a:lnTo>
                    <a:pt x="163" y="99"/>
                  </a:lnTo>
                  <a:lnTo>
                    <a:pt x="163" y="98"/>
                  </a:lnTo>
                  <a:lnTo>
                    <a:pt x="161" y="98"/>
                  </a:lnTo>
                  <a:lnTo>
                    <a:pt x="160" y="96"/>
                  </a:lnTo>
                  <a:lnTo>
                    <a:pt x="161" y="93"/>
                  </a:lnTo>
                  <a:lnTo>
                    <a:pt x="161" y="93"/>
                  </a:lnTo>
                  <a:lnTo>
                    <a:pt x="164" y="87"/>
                  </a:lnTo>
                  <a:lnTo>
                    <a:pt x="164" y="84"/>
                  </a:lnTo>
                  <a:lnTo>
                    <a:pt x="161" y="81"/>
                  </a:lnTo>
                  <a:lnTo>
                    <a:pt x="161" y="81"/>
                  </a:lnTo>
                  <a:lnTo>
                    <a:pt x="160" y="77"/>
                  </a:lnTo>
                  <a:lnTo>
                    <a:pt x="157" y="76"/>
                  </a:lnTo>
                  <a:lnTo>
                    <a:pt x="155" y="73"/>
                  </a:lnTo>
                  <a:lnTo>
                    <a:pt x="155" y="73"/>
                  </a:lnTo>
                  <a:lnTo>
                    <a:pt x="153" y="70"/>
                  </a:lnTo>
                  <a:lnTo>
                    <a:pt x="150" y="68"/>
                  </a:lnTo>
                  <a:lnTo>
                    <a:pt x="150" y="68"/>
                  </a:lnTo>
                  <a:lnTo>
                    <a:pt x="149" y="66"/>
                  </a:lnTo>
                  <a:lnTo>
                    <a:pt x="148" y="66"/>
                  </a:lnTo>
                  <a:lnTo>
                    <a:pt x="148" y="66"/>
                  </a:lnTo>
                  <a:lnTo>
                    <a:pt x="144" y="65"/>
                  </a:lnTo>
                  <a:lnTo>
                    <a:pt x="140" y="62"/>
                  </a:lnTo>
                  <a:lnTo>
                    <a:pt x="140" y="62"/>
                  </a:lnTo>
                  <a:lnTo>
                    <a:pt x="137" y="60"/>
                  </a:lnTo>
                  <a:lnTo>
                    <a:pt x="134" y="58"/>
                  </a:lnTo>
                  <a:lnTo>
                    <a:pt x="134" y="58"/>
                  </a:lnTo>
                  <a:lnTo>
                    <a:pt x="130" y="57"/>
                  </a:lnTo>
                  <a:lnTo>
                    <a:pt x="130" y="57"/>
                  </a:lnTo>
                  <a:lnTo>
                    <a:pt x="125" y="57"/>
                  </a:lnTo>
                  <a:lnTo>
                    <a:pt x="125" y="57"/>
                  </a:lnTo>
                  <a:lnTo>
                    <a:pt x="122" y="57"/>
                  </a:lnTo>
                  <a:lnTo>
                    <a:pt x="122" y="57"/>
                  </a:lnTo>
                  <a:lnTo>
                    <a:pt x="117" y="56"/>
                  </a:lnTo>
                  <a:lnTo>
                    <a:pt x="117" y="56"/>
                  </a:lnTo>
                  <a:lnTo>
                    <a:pt x="114" y="56"/>
                  </a:lnTo>
                  <a:lnTo>
                    <a:pt x="114" y="56"/>
                  </a:lnTo>
                  <a:lnTo>
                    <a:pt x="113" y="56"/>
                  </a:lnTo>
                  <a:lnTo>
                    <a:pt x="111" y="54"/>
                  </a:lnTo>
                  <a:lnTo>
                    <a:pt x="111" y="57"/>
                  </a:lnTo>
                  <a:lnTo>
                    <a:pt x="111" y="57"/>
                  </a:lnTo>
                  <a:lnTo>
                    <a:pt x="111" y="61"/>
                  </a:lnTo>
                  <a:lnTo>
                    <a:pt x="111" y="62"/>
                  </a:lnTo>
                  <a:lnTo>
                    <a:pt x="110" y="64"/>
                  </a:lnTo>
                  <a:lnTo>
                    <a:pt x="110" y="64"/>
                  </a:lnTo>
                  <a:lnTo>
                    <a:pt x="106" y="64"/>
                  </a:lnTo>
                  <a:lnTo>
                    <a:pt x="106" y="64"/>
                  </a:lnTo>
                  <a:lnTo>
                    <a:pt x="103" y="64"/>
                  </a:lnTo>
                  <a:lnTo>
                    <a:pt x="100" y="65"/>
                  </a:lnTo>
                  <a:lnTo>
                    <a:pt x="100" y="65"/>
                  </a:lnTo>
                  <a:lnTo>
                    <a:pt x="99" y="66"/>
                  </a:lnTo>
                  <a:lnTo>
                    <a:pt x="95" y="68"/>
                  </a:lnTo>
                  <a:lnTo>
                    <a:pt x="95" y="68"/>
                  </a:lnTo>
                  <a:lnTo>
                    <a:pt x="95" y="68"/>
                  </a:lnTo>
                  <a:lnTo>
                    <a:pt x="95" y="69"/>
                  </a:lnTo>
                  <a:lnTo>
                    <a:pt x="92" y="68"/>
                  </a:lnTo>
                  <a:lnTo>
                    <a:pt x="92" y="68"/>
                  </a:lnTo>
                  <a:lnTo>
                    <a:pt x="91" y="65"/>
                  </a:lnTo>
                  <a:lnTo>
                    <a:pt x="92" y="64"/>
                  </a:lnTo>
                  <a:lnTo>
                    <a:pt x="91" y="64"/>
                  </a:lnTo>
                  <a:lnTo>
                    <a:pt x="88" y="64"/>
                  </a:lnTo>
                  <a:lnTo>
                    <a:pt x="88" y="64"/>
                  </a:lnTo>
                  <a:lnTo>
                    <a:pt x="81" y="65"/>
                  </a:lnTo>
                  <a:lnTo>
                    <a:pt x="79" y="65"/>
                  </a:lnTo>
                  <a:lnTo>
                    <a:pt x="79" y="65"/>
                  </a:lnTo>
                  <a:lnTo>
                    <a:pt x="77" y="65"/>
                  </a:lnTo>
                  <a:lnTo>
                    <a:pt x="75" y="64"/>
                  </a:lnTo>
                  <a:lnTo>
                    <a:pt x="75" y="64"/>
                  </a:lnTo>
                  <a:lnTo>
                    <a:pt x="71" y="62"/>
                  </a:lnTo>
                  <a:lnTo>
                    <a:pt x="69" y="64"/>
                  </a:lnTo>
                  <a:lnTo>
                    <a:pt x="69" y="64"/>
                  </a:lnTo>
                  <a:lnTo>
                    <a:pt x="68" y="65"/>
                  </a:lnTo>
                  <a:lnTo>
                    <a:pt x="68" y="65"/>
                  </a:lnTo>
                  <a:lnTo>
                    <a:pt x="67" y="64"/>
                  </a:lnTo>
                  <a:lnTo>
                    <a:pt x="67" y="64"/>
                  </a:lnTo>
                  <a:lnTo>
                    <a:pt x="65" y="61"/>
                  </a:lnTo>
                  <a:lnTo>
                    <a:pt x="67" y="60"/>
                  </a:lnTo>
                  <a:lnTo>
                    <a:pt x="67" y="60"/>
                  </a:lnTo>
                  <a:lnTo>
                    <a:pt x="71" y="60"/>
                  </a:lnTo>
                  <a:lnTo>
                    <a:pt x="72" y="60"/>
                  </a:lnTo>
                  <a:lnTo>
                    <a:pt x="73" y="58"/>
                  </a:lnTo>
                  <a:lnTo>
                    <a:pt x="73" y="58"/>
                  </a:lnTo>
                  <a:lnTo>
                    <a:pt x="72" y="57"/>
                  </a:lnTo>
                  <a:lnTo>
                    <a:pt x="72" y="56"/>
                  </a:lnTo>
                  <a:lnTo>
                    <a:pt x="73" y="56"/>
                  </a:lnTo>
                  <a:lnTo>
                    <a:pt x="73" y="56"/>
                  </a:lnTo>
                  <a:lnTo>
                    <a:pt x="79" y="54"/>
                  </a:lnTo>
                  <a:lnTo>
                    <a:pt x="79" y="54"/>
                  </a:lnTo>
                  <a:lnTo>
                    <a:pt x="81" y="54"/>
                  </a:lnTo>
                  <a:lnTo>
                    <a:pt x="83" y="54"/>
                  </a:lnTo>
                  <a:lnTo>
                    <a:pt x="85" y="54"/>
                  </a:lnTo>
                  <a:lnTo>
                    <a:pt x="85" y="54"/>
                  </a:lnTo>
                  <a:lnTo>
                    <a:pt x="85" y="54"/>
                  </a:lnTo>
                  <a:lnTo>
                    <a:pt x="87" y="53"/>
                  </a:lnTo>
                  <a:lnTo>
                    <a:pt x="88" y="53"/>
                  </a:lnTo>
                  <a:lnTo>
                    <a:pt x="87" y="51"/>
                  </a:lnTo>
                  <a:lnTo>
                    <a:pt x="87" y="51"/>
                  </a:lnTo>
                  <a:lnTo>
                    <a:pt x="84" y="47"/>
                  </a:lnTo>
                  <a:lnTo>
                    <a:pt x="83" y="46"/>
                  </a:lnTo>
                  <a:lnTo>
                    <a:pt x="81" y="45"/>
                  </a:lnTo>
                  <a:lnTo>
                    <a:pt x="80" y="45"/>
                  </a:lnTo>
                  <a:lnTo>
                    <a:pt x="80" y="45"/>
                  </a:lnTo>
                  <a:lnTo>
                    <a:pt x="79" y="46"/>
                  </a:lnTo>
                  <a:lnTo>
                    <a:pt x="77" y="47"/>
                  </a:lnTo>
                  <a:lnTo>
                    <a:pt x="77" y="47"/>
                  </a:lnTo>
                  <a:lnTo>
                    <a:pt x="76" y="47"/>
                  </a:lnTo>
                  <a:lnTo>
                    <a:pt x="76" y="47"/>
                  </a:lnTo>
                  <a:lnTo>
                    <a:pt x="72" y="45"/>
                  </a:lnTo>
                  <a:lnTo>
                    <a:pt x="72" y="43"/>
                  </a:lnTo>
                  <a:lnTo>
                    <a:pt x="73" y="42"/>
                  </a:lnTo>
                  <a:lnTo>
                    <a:pt x="73" y="42"/>
                  </a:lnTo>
                  <a:lnTo>
                    <a:pt x="76" y="39"/>
                  </a:lnTo>
                  <a:lnTo>
                    <a:pt x="79" y="38"/>
                  </a:lnTo>
                  <a:lnTo>
                    <a:pt x="79" y="38"/>
                  </a:lnTo>
                  <a:lnTo>
                    <a:pt x="80" y="38"/>
                  </a:lnTo>
                  <a:lnTo>
                    <a:pt x="81" y="38"/>
                  </a:lnTo>
                  <a:lnTo>
                    <a:pt x="84" y="41"/>
                  </a:lnTo>
                  <a:lnTo>
                    <a:pt x="87" y="43"/>
                  </a:lnTo>
                  <a:lnTo>
                    <a:pt x="88" y="43"/>
                  </a:lnTo>
                  <a:lnTo>
                    <a:pt x="88" y="43"/>
                  </a:lnTo>
                  <a:lnTo>
                    <a:pt x="91" y="42"/>
                  </a:lnTo>
                  <a:lnTo>
                    <a:pt x="92" y="42"/>
                  </a:lnTo>
                  <a:lnTo>
                    <a:pt x="92" y="42"/>
                  </a:lnTo>
                  <a:lnTo>
                    <a:pt x="94" y="45"/>
                  </a:lnTo>
                  <a:lnTo>
                    <a:pt x="94" y="49"/>
                  </a:lnTo>
                  <a:lnTo>
                    <a:pt x="94" y="49"/>
                  </a:lnTo>
                  <a:lnTo>
                    <a:pt x="94" y="51"/>
                  </a:lnTo>
                  <a:lnTo>
                    <a:pt x="96" y="50"/>
                  </a:lnTo>
                  <a:lnTo>
                    <a:pt x="96" y="50"/>
                  </a:lnTo>
                  <a:lnTo>
                    <a:pt x="98" y="49"/>
                  </a:lnTo>
                  <a:lnTo>
                    <a:pt x="96" y="49"/>
                  </a:lnTo>
                  <a:lnTo>
                    <a:pt x="96" y="47"/>
                  </a:lnTo>
                  <a:lnTo>
                    <a:pt x="100" y="46"/>
                  </a:lnTo>
                  <a:lnTo>
                    <a:pt x="100" y="46"/>
                  </a:lnTo>
                  <a:lnTo>
                    <a:pt x="107" y="45"/>
                  </a:lnTo>
                  <a:lnTo>
                    <a:pt x="110" y="43"/>
                  </a:lnTo>
                  <a:lnTo>
                    <a:pt x="113" y="43"/>
                  </a:lnTo>
                  <a:lnTo>
                    <a:pt x="114" y="45"/>
                  </a:lnTo>
                  <a:lnTo>
                    <a:pt x="114" y="45"/>
                  </a:lnTo>
                  <a:lnTo>
                    <a:pt x="117" y="46"/>
                  </a:lnTo>
                  <a:lnTo>
                    <a:pt x="118" y="46"/>
                  </a:lnTo>
                  <a:lnTo>
                    <a:pt x="118" y="46"/>
                  </a:lnTo>
                  <a:lnTo>
                    <a:pt x="118" y="47"/>
                  </a:lnTo>
                  <a:lnTo>
                    <a:pt x="118" y="49"/>
                  </a:lnTo>
                  <a:lnTo>
                    <a:pt x="119" y="47"/>
                  </a:lnTo>
                  <a:lnTo>
                    <a:pt x="119" y="47"/>
                  </a:lnTo>
                  <a:lnTo>
                    <a:pt x="122" y="46"/>
                  </a:lnTo>
                  <a:lnTo>
                    <a:pt x="125" y="47"/>
                  </a:lnTo>
                  <a:lnTo>
                    <a:pt x="127" y="49"/>
                  </a:lnTo>
                  <a:lnTo>
                    <a:pt x="127" y="49"/>
                  </a:lnTo>
                  <a:lnTo>
                    <a:pt x="127" y="49"/>
                  </a:lnTo>
                  <a:lnTo>
                    <a:pt x="130" y="49"/>
                  </a:lnTo>
                  <a:lnTo>
                    <a:pt x="130" y="49"/>
                  </a:lnTo>
                  <a:lnTo>
                    <a:pt x="133" y="51"/>
                  </a:lnTo>
                  <a:lnTo>
                    <a:pt x="137" y="51"/>
                  </a:lnTo>
                  <a:lnTo>
                    <a:pt x="137" y="51"/>
                  </a:lnTo>
                  <a:lnTo>
                    <a:pt x="140" y="50"/>
                  </a:lnTo>
                  <a:lnTo>
                    <a:pt x="140" y="50"/>
                  </a:lnTo>
                  <a:lnTo>
                    <a:pt x="138" y="47"/>
                  </a:lnTo>
                  <a:lnTo>
                    <a:pt x="138" y="47"/>
                  </a:lnTo>
                  <a:lnTo>
                    <a:pt x="137" y="45"/>
                  </a:lnTo>
                  <a:lnTo>
                    <a:pt x="133" y="43"/>
                  </a:lnTo>
                  <a:lnTo>
                    <a:pt x="133" y="43"/>
                  </a:lnTo>
                  <a:lnTo>
                    <a:pt x="125" y="41"/>
                  </a:lnTo>
                  <a:lnTo>
                    <a:pt x="123" y="39"/>
                  </a:lnTo>
                  <a:lnTo>
                    <a:pt x="126" y="39"/>
                  </a:lnTo>
                  <a:lnTo>
                    <a:pt x="126" y="39"/>
                  </a:lnTo>
                  <a:lnTo>
                    <a:pt x="129" y="38"/>
                  </a:lnTo>
                  <a:lnTo>
                    <a:pt x="127" y="37"/>
                  </a:lnTo>
                  <a:lnTo>
                    <a:pt x="127" y="35"/>
                  </a:lnTo>
                  <a:lnTo>
                    <a:pt x="132" y="33"/>
                  </a:lnTo>
                  <a:lnTo>
                    <a:pt x="132" y="33"/>
                  </a:lnTo>
                  <a:lnTo>
                    <a:pt x="137" y="31"/>
                  </a:lnTo>
                  <a:lnTo>
                    <a:pt x="140" y="31"/>
                  </a:lnTo>
                  <a:lnTo>
                    <a:pt x="141" y="31"/>
                  </a:lnTo>
                  <a:lnTo>
                    <a:pt x="141" y="28"/>
                  </a:lnTo>
                  <a:lnTo>
                    <a:pt x="141" y="28"/>
                  </a:lnTo>
                  <a:lnTo>
                    <a:pt x="141" y="23"/>
                  </a:lnTo>
                  <a:lnTo>
                    <a:pt x="142" y="23"/>
                  </a:lnTo>
                  <a:lnTo>
                    <a:pt x="144" y="23"/>
                  </a:lnTo>
                  <a:lnTo>
                    <a:pt x="144" y="23"/>
                  </a:lnTo>
                  <a:lnTo>
                    <a:pt x="153" y="24"/>
                  </a:lnTo>
                  <a:lnTo>
                    <a:pt x="153" y="24"/>
                  </a:lnTo>
                  <a:lnTo>
                    <a:pt x="155" y="24"/>
                  </a:lnTo>
                  <a:lnTo>
                    <a:pt x="155" y="26"/>
                  </a:lnTo>
                  <a:lnTo>
                    <a:pt x="157" y="24"/>
                  </a:lnTo>
                  <a:lnTo>
                    <a:pt x="157" y="24"/>
                  </a:lnTo>
                  <a:lnTo>
                    <a:pt x="160" y="23"/>
                  </a:lnTo>
                  <a:lnTo>
                    <a:pt x="161" y="23"/>
                  </a:lnTo>
                  <a:lnTo>
                    <a:pt x="161" y="23"/>
                  </a:lnTo>
                  <a:lnTo>
                    <a:pt x="161" y="22"/>
                  </a:lnTo>
                  <a:lnTo>
                    <a:pt x="161" y="22"/>
                  </a:lnTo>
                  <a:lnTo>
                    <a:pt x="159" y="18"/>
                  </a:lnTo>
                  <a:lnTo>
                    <a:pt x="156" y="15"/>
                  </a:lnTo>
                  <a:lnTo>
                    <a:pt x="156" y="15"/>
                  </a:lnTo>
                  <a:lnTo>
                    <a:pt x="155" y="12"/>
                  </a:lnTo>
                  <a:lnTo>
                    <a:pt x="153" y="10"/>
                  </a:lnTo>
                  <a:lnTo>
                    <a:pt x="152" y="7"/>
                  </a:lnTo>
                  <a:lnTo>
                    <a:pt x="150" y="7"/>
                  </a:lnTo>
                  <a:lnTo>
                    <a:pt x="148" y="8"/>
                  </a:lnTo>
                  <a:lnTo>
                    <a:pt x="148" y="8"/>
                  </a:lnTo>
                  <a:lnTo>
                    <a:pt x="144" y="10"/>
                  </a:lnTo>
                  <a:lnTo>
                    <a:pt x="140" y="11"/>
                  </a:lnTo>
                  <a:lnTo>
                    <a:pt x="140" y="11"/>
                  </a:lnTo>
                  <a:lnTo>
                    <a:pt x="134" y="10"/>
                  </a:lnTo>
                  <a:lnTo>
                    <a:pt x="132" y="8"/>
                  </a:lnTo>
                  <a:lnTo>
                    <a:pt x="132" y="8"/>
                  </a:lnTo>
                  <a:lnTo>
                    <a:pt x="136" y="7"/>
                  </a:lnTo>
                  <a:lnTo>
                    <a:pt x="138" y="5"/>
                  </a:lnTo>
                  <a:lnTo>
                    <a:pt x="138" y="5"/>
                  </a:lnTo>
                  <a:lnTo>
                    <a:pt x="138" y="5"/>
                  </a:lnTo>
                  <a:lnTo>
                    <a:pt x="140" y="4"/>
                  </a:lnTo>
                  <a:lnTo>
                    <a:pt x="140" y="4"/>
                  </a:lnTo>
                  <a:lnTo>
                    <a:pt x="137" y="1"/>
                  </a:lnTo>
                  <a:lnTo>
                    <a:pt x="140" y="0"/>
                  </a:lnTo>
                  <a:lnTo>
                    <a:pt x="140" y="0"/>
                  </a:lnTo>
                  <a:lnTo>
                    <a:pt x="149" y="0"/>
                  </a:lnTo>
                  <a:lnTo>
                    <a:pt x="161" y="1"/>
                  </a:lnTo>
                  <a:lnTo>
                    <a:pt x="161"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59" name="组合 158"/>
          <p:cNvGrpSpPr/>
          <p:nvPr/>
        </p:nvGrpSpPr>
        <p:grpSpPr>
          <a:xfrm>
            <a:off x="6583698" y="1730572"/>
            <a:ext cx="192038" cy="341714"/>
            <a:chOff x="3846513" y="1814513"/>
            <a:chExt cx="323850" cy="576262"/>
          </a:xfrm>
          <a:solidFill>
            <a:srgbClr val="F2622A"/>
          </a:solidFill>
        </p:grpSpPr>
        <p:sp>
          <p:nvSpPr>
            <p:cNvPr id="160" name="Freeform 137"/>
            <p:cNvSpPr>
              <a:spLocks noEditPoints="1"/>
            </p:cNvSpPr>
            <p:nvPr/>
          </p:nvSpPr>
          <p:spPr bwMode="auto">
            <a:xfrm>
              <a:off x="3846513" y="1814513"/>
              <a:ext cx="323850" cy="323850"/>
            </a:xfrm>
            <a:custGeom>
              <a:avLst/>
              <a:gdLst>
                <a:gd name="T0" fmla="*/ 112 w 204"/>
                <a:gd name="T1" fmla="*/ 0 h 204"/>
                <a:gd name="T2" fmla="*/ 141 w 204"/>
                <a:gd name="T3" fmla="*/ 8 h 204"/>
                <a:gd name="T4" fmla="*/ 165 w 204"/>
                <a:gd name="T5" fmla="*/ 22 h 204"/>
                <a:gd name="T6" fmla="*/ 185 w 204"/>
                <a:gd name="T7" fmla="*/ 42 h 204"/>
                <a:gd name="T8" fmla="*/ 199 w 204"/>
                <a:gd name="T9" fmla="*/ 68 h 204"/>
                <a:gd name="T10" fmla="*/ 204 w 204"/>
                <a:gd name="T11" fmla="*/ 96 h 204"/>
                <a:gd name="T12" fmla="*/ 203 w 204"/>
                <a:gd name="T13" fmla="*/ 118 h 204"/>
                <a:gd name="T14" fmla="*/ 195 w 204"/>
                <a:gd name="T15" fmla="*/ 146 h 204"/>
                <a:gd name="T16" fmla="*/ 179 w 204"/>
                <a:gd name="T17" fmla="*/ 171 h 204"/>
                <a:gd name="T18" fmla="*/ 156 w 204"/>
                <a:gd name="T19" fmla="*/ 190 h 204"/>
                <a:gd name="T20" fmla="*/ 129 w 204"/>
                <a:gd name="T21" fmla="*/ 202 h 204"/>
                <a:gd name="T22" fmla="*/ 108 w 204"/>
                <a:gd name="T23" fmla="*/ 204 h 204"/>
                <a:gd name="T24" fmla="*/ 102 w 204"/>
                <a:gd name="T25" fmla="*/ 185 h 204"/>
                <a:gd name="T26" fmla="*/ 107 w 204"/>
                <a:gd name="T27" fmla="*/ 185 h 204"/>
                <a:gd name="T28" fmla="*/ 131 w 204"/>
                <a:gd name="T29" fmla="*/ 180 h 204"/>
                <a:gd name="T30" fmla="*/ 164 w 204"/>
                <a:gd name="T31" fmla="*/ 158 h 204"/>
                <a:gd name="T32" fmla="*/ 183 w 204"/>
                <a:gd name="T33" fmla="*/ 123 h 204"/>
                <a:gd name="T34" fmla="*/ 185 w 204"/>
                <a:gd name="T35" fmla="*/ 97 h 204"/>
                <a:gd name="T36" fmla="*/ 177 w 204"/>
                <a:gd name="T37" fmla="*/ 66 h 204"/>
                <a:gd name="T38" fmla="*/ 148 w 204"/>
                <a:gd name="T39" fmla="*/ 32 h 204"/>
                <a:gd name="T40" fmla="*/ 102 w 204"/>
                <a:gd name="T41" fmla="*/ 19 h 204"/>
                <a:gd name="T42" fmla="*/ 96 w 204"/>
                <a:gd name="T43" fmla="*/ 0 h 204"/>
                <a:gd name="T44" fmla="*/ 102 w 204"/>
                <a:gd name="T45" fmla="*/ 19 h 204"/>
                <a:gd name="T46" fmla="*/ 89 w 204"/>
                <a:gd name="T47" fmla="*/ 20 h 204"/>
                <a:gd name="T48" fmla="*/ 66 w 204"/>
                <a:gd name="T49" fmla="*/ 27 h 204"/>
                <a:gd name="T50" fmla="*/ 31 w 204"/>
                <a:gd name="T51" fmla="*/ 60 h 204"/>
                <a:gd name="T52" fmla="*/ 20 w 204"/>
                <a:gd name="T53" fmla="*/ 89 h 204"/>
                <a:gd name="T54" fmla="*/ 19 w 204"/>
                <a:gd name="T55" fmla="*/ 107 h 204"/>
                <a:gd name="T56" fmla="*/ 35 w 204"/>
                <a:gd name="T57" fmla="*/ 152 h 204"/>
                <a:gd name="T58" fmla="*/ 70 w 204"/>
                <a:gd name="T59" fmla="*/ 179 h 204"/>
                <a:gd name="T60" fmla="*/ 102 w 204"/>
                <a:gd name="T61" fmla="*/ 204 h 204"/>
                <a:gd name="T62" fmla="*/ 83 w 204"/>
                <a:gd name="T63" fmla="*/ 203 h 204"/>
                <a:gd name="T64" fmla="*/ 55 w 204"/>
                <a:gd name="T65" fmla="*/ 194 h 204"/>
                <a:gd name="T66" fmla="*/ 32 w 204"/>
                <a:gd name="T67" fmla="*/ 176 h 204"/>
                <a:gd name="T68" fmla="*/ 13 w 204"/>
                <a:gd name="T69" fmla="*/ 154 h 204"/>
                <a:gd name="T70" fmla="*/ 3 w 204"/>
                <a:gd name="T71" fmla="*/ 127 h 204"/>
                <a:gd name="T72" fmla="*/ 0 w 204"/>
                <a:gd name="T73" fmla="*/ 108 h 204"/>
                <a:gd name="T74" fmla="*/ 3 w 204"/>
                <a:gd name="T75" fmla="*/ 77 h 204"/>
                <a:gd name="T76" fmla="*/ 15 w 204"/>
                <a:gd name="T77" fmla="*/ 50 h 204"/>
                <a:gd name="T78" fmla="*/ 32 w 204"/>
                <a:gd name="T79" fmla="*/ 27 h 204"/>
                <a:gd name="T80" fmla="*/ 57 w 204"/>
                <a:gd name="T81" fmla="*/ 11 h 204"/>
                <a:gd name="T82" fmla="*/ 87 w 204"/>
                <a:gd name="T83" fmla="*/ 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4" h="204">
                  <a:moveTo>
                    <a:pt x="102" y="0"/>
                  </a:moveTo>
                  <a:lnTo>
                    <a:pt x="102" y="0"/>
                  </a:lnTo>
                  <a:lnTo>
                    <a:pt x="112" y="0"/>
                  </a:lnTo>
                  <a:lnTo>
                    <a:pt x="122" y="1"/>
                  </a:lnTo>
                  <a:lnTo>
                    <a:pt x="131" y="4"/>
                  </a:lnTo>
                  <a:lnTo>
                    <a:pt x="141" y="8"/>
                  </a:lnTo>
                  <a:lnTo>
                    <a:pt x="149" y="11"/>
                  </a:lnTo>
                  <a:lnTo>
                    <a:pt x="157" y="16"/>
                  </a:lnTo>
                  <a:lnTo>
                    <a:pt x="165" y="22"/>
                  </a:lnTo>
                  <a:lnTo>
                    <a:pt x="172" y="28"/>
                  </a:lnTo>
                  <a:lnTo>
                    <a:pt x="179" y="35"/>
                  </a:lnTo>
                  <a:lnTo>
                    <a:pt x="185" y="42"/>
                  </a:lnTo>
                  <a:lnTo>
                    <a:pt x="190" y="50"/>
                  </a:lnTo>
                  <a:lnTo>
                    <a:pt x="195" y="58"/>
                  </a:lnTo>
                  <a:lnTo>
                    <a:pt x="199" y="68"/>
                  </a:lnTo>
                  <a:lnTo>
                    <a:pt x="202" y="77"/>
                  </a:lnTo>
                  <a:lnTo>
                    <a:pt x="203" y="87"/>
                  </a:lnTo>
                  <a:lnTo>
                    <a:pt x="204" y="96"/>
                  </a:lnTo>
                  <a:lnTo>
                    <a:pt x="204" y="96"/>
                  </a:lnTo>
                  <a:lnTo>
                    <a:pt x="204" y="107"/>
                  </a:lnTo>
                  <a:lnTo>
                    <a:pt x="203" y="118"/>
                  </a:lnTo>
                  <a:lnTo>
                    <a:pt x="202" y="127"/>
                  </a:lnTo>
                  <a:lnTo>
                    <a:pt x="199" y="137"/>
                  </a:lnTo>
                  <a:lnTo>
                    <a:pt x="195" y="146"/>
                  </a:lnTo>
                  <a:lnTo>
                    <a:pt x="190" y="154"/>
                  </a:lnTo>
                  <a:lnTo>
                    <a:pt x="184" y="162"/>
                  </a:lnTo>
                  <a:lnTo>
                    <a:pt x="179" y="171"/>
                  </a:lnTo>
                  <a:lnTo>
                    <a:pt x="172" y="177"/>
                  </a:lnTo>
                  <a:lnTo>
                    <a:pt x="164" y="184"/>
                  </a:lnTo>
                  <a:lnTo>
                    <a:pt x="156" y="190"/>
                  </a:lnTo>
                  <a:lnTo>
                    <a:pt x="148" y="194"/>
                  </a:lnTo>
                  <a:lnTo>
                    <a:pt x="138" y="198"/>
                  </a:lnTo>
                  <a:lnTo>
                    <a:pt x="129" y="202"/>
                  </a:lnTo>
                  <a:lnTo>
                    <a:pt x="118" y="203"/>
                  </a:lnTo>
                  <a:lnTo>
                    <a:pt x="108" y="204"/>
                  </a:lnTo>
                  <a:lnTo>
                    <a:pt x="108" y="204"/>
                  </a:lnTo>
                  <a:lnTo>
                    <a:pt x="102" y="204"/>
                  </a:lnTo>
                  <a:lnTo>
                    <a:pt x="102" y="185"/>
                  </a:lnTo>
                  <a:lnTo>
                    <a:pt x="102" y="185"/>
                  </a:lnTo>
                  <a:lnTo>
                    <a:pt x="107" y="185"/>
                  </a:lnTo>
                  <a:lnTo>
                    <a:pt x="107" y="185"/>
                  </a:lnTo>
                  <a:lnTo>
                    <a:pt x="107" y="185"/>
                  </a:lnTo>
                  <a:lnTo>
                    <a:pt x="115" y="184"/>
                  </a:lnTo>
                  <a:lnTo>
                    <a:pt x="123" y="183"/>
                  </a:lnTo>
                  <a:lnTo>
                    <a:pt x="131" y="180"/>
                  </a:lnTo>
                  <a:lnTo>
                    <a:pt x="138" y="177"/>
                  </a:lnTo>
                  <a:lnTo>
                    <a:pt x="152" y="169"/>
                  </a:lnTo>
                  <a:lnTo>
                    <a:pt x="164" y="158"/>
                  </a:lnTo>
                  <a:lnTo>
                    <a:pt x="173" y="145"/>
                  </a:lnTo>
                  <a:lnTo>
                    <a:pt x="180" y="130"/>
                  </a:lnTo>
                  <a:lnTo>
                    <a:pt x="183" y="123"/>
                  </a:lnTo>
                  <a:lnTo>
                    <a:pt x="184" y="115"/>
                  </a:lnTo>
                  <a:lnTo>
                    <a:pt x="185" y="107"/>
                  </a:lnTo>
                  <a:lnTo>
                    <a:pt x="185" y="97"/>
                  </a:lnTo>
                  <a:lnTo>
                    <a:pt x="185" y="97"/>
                  </a:lnTo>
                  <a:lnTo>
                    <a:pt x="183" y="81"/>
                  </a:lnTo>
                  <a:lnTo>
                    <a:pt x="177" y="66"/>
                  </a:lnTo>
                  <a:lnTo>
                    <a:pt x="169" y="53"/>
                  </a:lnTo>
                  <a:lnTo>
                    <a:pt x="160" y="42"/>
                  </a:lnTo>
                  <a:lnTo>
                    <a:pt x="148" y="32"/>
                  </a:lnTo>
                  <a:lnTo>
                    <a:pt x="133" y="26"/>
                  </a:lnTo>
                  <a:lnTo>
                    <a:pt x="118" y="20"/>
                  </a:lnTo>
                  <a:lnTo>
                    <a:pt x="102" y="19"/>
                  </a:lnTo>
                  <a:lnTo>
                    <a:pt x="102" y="0"/>
                  </a:lnTo>
                  <a:close/>
                  <a:moveTo>
                    <a:pt x="96" y="0"/>
                  </a:moveTo>
                  <a:lnTo>
                    <a:pt x="96" y="0"/>
                  </a:lnTo>
                  <a:lnTo>
                    <a:pt x="102" y="0"/>
                  </a:lnTo>
                  <a:lnTo>
                    <a:pt x="102" y="19"/>
                  </a:lnTo>
                  <a:lnTo>
                    <a:pt x="102" y="19"/>
                  </a:lnTo>
                  <a:lnTo>
                    <a:pt x="97" y="19"/>
                  </a:lnTo>
                  <a:lnTo>
                    <a:pt x="97" y="19"/>
                  </a:lnTo>
                  <a:lnTo>
                    <a:pt x="89" y="20"/>
                  </a:lnTo>
                  <a:lnTo>
                    <a:pt x="81" y="22"/>
                  </a:lnTo>
                  <a:lnTo>
                    <a:pt x="73" y="24"/>
                  </a:lnTo>
                  <a:lnTo>
                    <a:pt x="66" y="27"/>
                  </a:lnTo>
                  <a:lnTo>
                    <a:pt x="51" y="37"/>
                  </a:lnTo>
                  <a:lnTo>
                    <a:pt x="41" y="46"/>
                  </a:lnTo>
                  <a:lnTo>
                    <a:pt x="31" y="60"/>
                  </a:lnTo>
                  <a:lnTo>
                    <a:pt x="24" y="74"/>
                  </a:lnTo>
                  <a:lnTo>
                    <a:pt x="22" y="81"/>
                  </a:lnTo>
                  <a:lnTo>
                    <a:pt x="20" y="89"/>
                  </a:lnTo>
                  <a:lnTo>
                    <a:pt x="19" y="99"/>
                  </a:lnTo>
                  <a:lnTo>
                    <a:pt x="19" y="107"/>
                  </a:lnTo>
                  <a:lnTo>
                    <a:pt x="19" y="107"/>
                  </a:lnTo>
                  <a:lnTo>
                    <a:pt x="22" y="123"/>
                  </a:lnTo>
                  <a:lnTo>
                    <a:pt x="27" y="138"/>
                  </a:lnTo>
                  <a:lnTo>
                    <a:pt x="35" y="152"/>
                  </a:lnTo>
                  <a:lnTo>
                    <a:pt x="45" y="162"/>
                  </a:lnTo>
                  <a:lnTo>
                    <a:pt x="57" y="172"/>
                  </a:lnTo>
                  <a:lnTo>
                    <a:pt x="70" y="179"/>
                  </a:lnTo>
                  <a:lnTo>
                    <a:pt x="87" y="184"/>
                  </a:lnTo>
                  <a:lnTo>
                    <a:pt x="102" y="185"/>
                  </a:lnTo>
                  <a:lnTo>
                    <a:pt x="102" y="204"/>
                  </a:lnTo>
                  <a:lnTo>
                    <a:pt x="102" y="204"/>
                  </a:lnTo>
                  <a:lnTo>
                    <a:pt x="92" y="204"/>
                  </a:lnTo>
                  <a:lnTo>
                    <a:pt x="83" y="203"/>
                  </a:lnTo>
                  <a:lnTo>
                    <a:pt x="73" y="200"/>
                  </a:lnTo>
                  <a:lnTo>
                    <a:pt x="64" y="198"/>
                  </a:lnTo>
                  <a:lnTo>
                    <a:pt x="55" y="194"/>
                  </a:lnTo>
                  <a:lnTo>
                    <a:pt x="47" y="188"/>
                  </a:lnTo>
                  <a:lnTo>
                    <a:pt x="39" y="183"/>
                  </a:lnTo>
                  <a:lnTo>
                    <a:pt x="32" y="176"/>
                  </a:lnTo>
                  <a:lnTo>
                    <a:pt x="26" y="169"/>
                  </a:lnTo>
                  <a:lnTo>
                    <a:pt x="19" y="162"/>
                  </a:lnTo>
                  <a:lnTo>
                    <a:pt x="13" y="154"/>
                  </a:lnTo>
                  <a:lnTo>
                    <a:pt x="9" y="146"/>
                  </a:lnTo>
                  <a:lnTo>
                    <a:pt x="5" y="137"/>
                  </a:lnTo>
                  <a:lnTo>
                    <a:pt x="3" y="127"/>
                  </a:lnTo>
                  <a:lnTo>
                    <a:pt x="1" y="118"/>
                  </a:lnTo>
                  <a:lnTo>
                    <a:pt x="0" y="108"/>
                  </a:lnTo>
                  <a:lnTo>
                    <a:pt x="0" y="108"/>
                  </a:lnTo>
                  <a:lnTo>
                    <a:pt x="0" y="97"/>
                  </a:lnTo>
                  <a:lnTo>
                    <a:pt x="1" y="87"/>
                  </a:lnTo>
                  <a:lnTo>
                    <a:pt x="3" y="77"/>
                  </a:lnTo>
                  <a:lnTo>
                    <a:pt x="5" y="68"/>
                  </a:lnTo>
                  <a:lnTo>
                    <a:pt x="9" y="58"/>
                  </a:lnTo>
                  <a:lnTo>
                    <a:pt x="15" y="50"/>
                  </a:lnTo>
                  <a:lnTo>
                    <a:pt x="20" y="42"/>
                  </a:lnTo>
                  <a:lnTo>
                    <a:pt x="26" y="34"/>
                  </a:lnTo>
                  <a:lnTo>
                    <a:pt x="32" y="27"/>
                  </a:lnTo>
                  <a:lnTo>
                    <a:pt x="41" y="20"/>
                  </a:lnTo>
                  <a:lnTo>
                    <a:pt x="49" y="15"/>
                  </a:lnTo>
                  <a:lnTo>
                    <a:pt x="57" y="11"/>
                  </a:lnTo>
                  <a:lnTo>
                    <a:pt x="66" y="7"/>
                  </a:lnTo>
                  <a:lnTo>
                    <a:pt x="76" y="3"/>
                  </a:lnTo>
                  <a:lnTo>
                    <a:pt x="87" y="1"/>
                  </a:lnTo>
                  <a:lnTo>
                    <a:pt x="96" y="0"/>
                  </a:lnTo>
                  <a:lnTo>
                    <a:pt x="9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138"/>
            <p:cNvSpPr/>
            <p:nvPr/>
          </p:nvSpPr>
          <p:spPr bwMode="auto">
            <a:xfrm>
              <a:off x="3994151" y="2119313"/>
              <a:ext cx="52388" cy="161925"/>
            </a:xfrm>
            <a:custGeom>
              <a:avLst/>
              <a:gdLst>
                <a:gd name="T0" fmla="*/ 6 w 33"/>
                <a:gd name="T1" fmla="*/ 102 h 102"/>
                <a:gd name="T2" fmla="*/ 33 w 33"/>
                <a:gd name="T3" fmla="*/ 100 h 102"/>
                <a:gd name="T4" fmla="*/ 27 w 33"/>
                <a:gd name="T5" fmla="*/ 0 h 102"/>
                <a:gd name="T6" fmla="*/ 0 w 33"/>
                <a:gd name="T7" fmla="*/ 2 h 102"/>
                <a:gd name="T8" fmla="*/ 6 w 33"/>
                <a:gd name="T9" fmla="*/ 102 h 102"/>
              </a:gdLst>
              <a:ahLst/>
              <a:cxnLst>
                <a:cxn ang="0">
                  <a:pos x="T0" y="T1"/>
                </a:cxn>
                <a:cxn ang="0">
                  <a:pos x="T2" y="T3"/>
                </a:cxn>
                <a:cxn ang="0">
                  <a:pos x="T4" y="T5"/>
                </a:cxn>
                <a:cxn ang="0">
                  <a:pos x="T6" y="T7"/>
                </a:cxn>
                <a:cxn ang="0">
                  <a:pos x="T8" y="T9"/>
                </a:cxn>
              </a:cxnLst>
              <a:rect l="0" t="0" r="r" b="b"/>
              <a:pathLst>
                <a:path w="33" h="102">
                  <a:moveTo>
                    <a:pt x="6" y="102"/>
                  </a:moveTo>
                  <a:lnTo>
                    <a:pt x="33" y="100"/>
                  </a:lnTo>
                  <a:lnTo>
                    <a:pt x="27" y="0"/>
                  </a:lnTo>
                  <a:lnTo>
                    <a:pt x="0" y="2"/>
                  </a:lnTo>
                  <a:lnTo>
                    <a:pt x="6"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139"/>
            <p:cNvSpPr/>
            <p:nvPr/>
          </p:nvSpPr>
          <p:spPr bwMode="auto">
            <a:xfrm>
              <a:off x="3986213" y="2171700"/>
              <a:ext cx="77788" cy="219075"/>
            </a:xfrm>
            <a:custGeom>
              <a:avLst/>
              <a:gdLst>
                <a:gd name="T0" fmla="*/ 5 w 49"/>
                <a:gd name="T1" fmla="*/ 116 h 138"/>
                <a:gd name="T2" fmla="*/ 5 w 49"/>
                <a:gd name="T3" fmla="*/ 116 h 138"/>
                <a:gd name="T4" fmla="*/ 5 w 49"/>
                <a:gd name="T5" fmla="*/ 122 h 138"/>
                <a:gd name="T6" fmla="*/ 7 w 49"/>
                <a:gd name="T7" fmla="*/ 126 h 138"/>
                <a:gd name="T8" fmla="*/ 9 w 49"/>
                <a:gd name="T9" fmla="*/ 128 h 138"/>
                <a:gd name="T10" fmla="*/ 12 w 49"/>
                <a:gd name="T11" fmla="*/ 132 h 138"/>
                <a:gd name="T12" fmla="*/ 16 w 49"/>
                <a:gd name="T13" fmla="*/ 134 h 138"/>
                <a:gd name="T14" fmla="*/ 19 w 49"/>
                <a:gd name="T15" fmla="*/ 136 h 138"/>
                <a:gd name="T16" fmla="*/ 23 w 49"/>
                <a:gd name="T17" fmla="*/ 138 h 138"/>
                <a:gd name="T18" fmla="*/ 28 w 49"/>
                <a:gd name="T19" fmla="*/ 138 h 138"/>
                <a:gd name="T20" fmla="*/ 28 w 49"/>
                <a:gd name="T21" fmla="*/ 138 h 138"/>
                <a:gd name="T22" fmla="*/ 32 w 49"/>
                <a:gd name="T23" fmla="*/ 136 h 138"/>
                <a:gd name="T24" fmla="*/ 37 w 49"/>
                <a:gd name="T25" fmla="*/ 135 h 138"/>
                <a:gd name="T26" fmla="*/ 41 w 49"/>
                <a:gd name="T27" fmla="*/ 132 h 138"/>
                <a:gd name="T28" fmla="*/ 43 w 49"/>
                <a:gd name="T29" fmla="*/ 130 h 138"/>
                <a:gd name="T30" fmla="*/ 46 w 49"/>
                <a:gd name="T31" fmla="*/ 127 h 138"/>
                <a:gd name="T32" fmla="*/ 47 w 49"/>
                <a:gd name="T33" fmla="*/ 123 h 138"/>
                <a:gd name="T34" fmla="*/ 49 w 49"/>
                <a:gd name="T35" fmla="*/ 119 h 138"/>
                <a:gd name="T36" fmla="*/ 49 w 49"/>
                <a:gd name="T37" fmla="*/ 115 h 138"/>
                <a:gd name="T38" fmla="*/ 43 w 49"/>
                <a:gd name="T39" fmla="*/ 20 h 138"/>
                <a:gd name="T40" fmla="*/ 43 w 49"/>
                <a:gd name="T41" fmla="*/ 20 h 138"/>
                <a:gd name="T42" fmla="*/ 43 w 49"/>
                <a:gd name="T43" fmla="*/ 16 h 138"/>
                <a:gd name="T44" fmla="*/ 42 w 49"/>
                <a:gd name="T45" fmla="*/ 12 h 138"/>
                <a:gd name="T46" fmla="*/ 39 w 49"/>
                <a:gd name="T47" fmla="*/ 8 h 138"/>
                <a:gd name="T48" fmla="*/ 37 w 49"/>
                <a:gd name="T49" fmla="*/ 5 h 138"/>
                <a:gd name="T50" fmla="*/ 34 w 49"/>
                <a:gd name="T51" fmla="*/ 2 h 138"/>
                <a:gd name="T52" fmla="*/ 30 w 49"/>
                <a:gd name="T53" fmla="*/ 1 h 138"/>
                <a:gd name="T54" fmla="*/ 26 w 49"/>
                <a:gd name="T55" fmla="*/ 0 h 138"/>
                <a:gd name="T56" fmla="*/ 20 w 49"/>
                <a:gd name="T57" fmla="*/ 0 h 138"/>
                <a:gd name="T58" fmla="*/ 20 w 49"/>
                <a:gd name="T59" fmla="*/ 0 h 138"/>
                <a:gd name="T60" fmla="*/ 16 w 49"/>
                <a:gd name="T61" fmla="*/ 0 h 138"/>
                <a:gd name="T62" fmla="*/ 12 w 49"/>
                <a:gd name="T63" fmla="*/ 1 h 138"/>
                <a:gd name="T64" fmla="*/ 8 w 49"/>
                <a:gd name="T65" fmla="*/ 4 h 138"/>
                <a:gd name="T66" fmla="*/ 5 w 49"/>
                <a:gd name="T67" fmla="*/ 6 h 138"/>
                <a:gd name="T68" fmla="*/ 3 w 49"/>
                <a:gd name="T69" fmla="*/ 11 h 138"/>
                <a:gd name="T70" fmla="*/ 1 w 49"/>
                <a:gd name="T71" fmla="*/ 15 h 138"/>
                <a:gd name="T72" fmla="*/ 0 w 49"/>
                <a:gd name="T73" fmla="*/ 19 h 138"/>
                <a:gd name="T74" fmla="*/ 0 w 49"/>
                <a:gd name="T75" fmla="*/ 23 h 138"/>
                <a:gd name="T76" fmla="*/ 5 w 49"/>
                <a:gd name="T77" fmla="*/ 11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9" h="138">
                  <a:moveTo>
                    <a:pt x="5" y="116"/>
                  </a:moveTo>
                  <a:lnTo>
                    <a:pt x="5" y="116"/>
                  </a:lnTo>
                  <a:lnTo>
                    <a:pt x="5" y="122"/>
                  </a:lnTo>
                  <a:lnTo>
                    <a:pt x="7" y="126"/>
                  </a:lnTo>
                  <a:lnTo>
                    <a:pt x="9" y="128"/>
                  </a:lnTo>
                  <a:lnTo>
                    <a:pt x="12" y="132"/>
                  </a:lnTo>
                  <a:lnTo>
                    <a:pt x="16" y="134"/>
                  </a:lnTo>
                  <a:lnTo>
                    <a:pt x="19" y="136"/>
                  </a:lnTo>
                  <a:lnTo>
                    <a:pt x="23" y="138"/>
                  </a:lnTo>
                  <a:lnTo>
                    <a:pt x="28" y="138"/>
                  </a:lnTo>
                  <a:lnTo>
                    <a:pt x="28" y="138"/>
                  </a:lnTo>
                  <a:lnTo>
                    <a:pt x="32" y="136"/>
                  </a:lnTo>
                  <a:lnTo>
                    <a:pt x="37" y="135"/>
                  </a:lnTo>
                  <a:lnTo>
                    <a:pt x="41" y="132"/>
                  </a:lnTo>
                  <a:lnTo>
                    <a:pt x="43" y="130"/>
                  </a:lnTo>
                  <a:lnTo>
                    <a:pt x="46" y="127"/>
                  </a:lnTo>
                  <a:lnTo>
                    <a:pt x="47" y="123"/>
                  </a:lnTo>
                  <a:lnTo>
                    <a:pt x="49" y="119"/>
                  </a:lnTo>
                  <a:lnTo>
                    <a:pt x="49" y="115"/>
                  </a:lnTo>
                  <a:lnTo>
                    <a:pt x="43" y="20"/>
                  </a:lnTo>
                  <a:lnTo>
                    <a:pt x="43" y="20"/>
                  </a:lnTo>
                  <a:lnTo>
                    <a:pt x="43" y="16"/>
                  </a:lnTo>
                  <a:lnTo>
                    <a:pt x="42" y="12"/>
                  </a:lnTo>
                  <a:lnTo>
                    <a:pt x="39" y="8"/>
                  </a:lnTo>
                  <a:lnTo>
                    <a:pt x="37" y="5"/>
                  </a:lnTo>
                  <a:lnTo>
                    <a:pt x="34" y="2"/>
                  </a:lnTo>
                  <a:lnTo>
                    <a:pt x="30" y="1"/>
                  </a:lnTo>
                  <a:lnTo>
                    <a:pt x="26" y="0"/>
                  </a:lnTo>
                  <a:lnTo>
                    <a:pt x="20" y="0"/>
                  </a:lnTo>
                  <a:lnTo>
                    <a:pt x="20" y="0"/>
                  </a:lnTo>
                  <a:lnTo>
                    <a:pt x="16" y="0"/>
                  </a:lnTo>
                  <a:lnTo>
                    <a:pt x="12" y="1"/>
                  </a:lnTo>
                  <a:lnTo>
                    <a:pt x="8" y="4"/>
                  </a:lnTo>
                  <a:lnTo>
                    <a:pt x="5" y="6"/>
                  </a:lnTo>
                  <a:lnTo>
                    <a:pt x="3" y="11"/>
                  </a:lnTo>
                  <a:lnTo>
                    <a:pt x="1" y="15"/>
                  </a:lnTo>
                  <a:lnTo>
                    <a:pt x="0" y="19"/>
                  </a:lnTo>
                  <a:lnTo>
                    <a:pt x="0" y="23"/>
                  </a:lnTo>
                  <a:lnTo>
                    <a:pt x="5" y="1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63" name="Freeform 140"/>
          <p:cNvSpPr/>
          <p:nvPr/>
        </p:nvSpPr>
        <p:spPr bwMode="auto">
          <a:xfrm>
            <a:off x="5824019" y="1341789"/>
            <a:ext cx="305943" cy="249461"/>
          </a:xfrm>
          <a:custGeom>
            <a:avLst/>
            <a:gdLst>
              <a:gd name="T0" fmla="*/ 166 w 325"/>
              <a:gd name="T1" fmla="*/ 265 h 265"/>
              <a:gd name="T2" fmla="*/ 166 w 325"/>
              <a:gd name="T3" fmla="*/ 265 h 265"/>
              <a:gd name="T4" fmla="*/ 169 w 325"/>
              <a:gd name="T5" fmla="*/ 263 h 265"/>
              <a:gd name="T6" fmla="*/ 177 w 325"/>
              <a:gd name="T7" fmla="*/ 257 h 265"/>
              <a:gd name="T8" fmla="*/ 189 w 325"/>
              <a:gd name="T9" fmla="*/ 250 h 265"/>
              <a:gd name="T10" fmla="*/ 198 w 325"/>
              <a:gd name="T11" fmla="*/ 246 h 265"/>
              <a:gd name="T12" fmla="*/ 207 w 325"/>
              <a:gd name="T13" fmla="*/ 244 h 265"/>
              <a:gd name="T14" fmla="*/ 218 w 325"/>
              <a:gd name="T15" fmla="*/ 241 h 265"/>
              <a:gd name="T16" fmla="*/ 230 w 325"/>
              <a:gd name="T17" fmla="*/ 240 h 265"/>
              <a:gd name="T18" fmla="*/ 242 w 325"/>
              <a:gd name="T19" fmla="*/ 240 h 265"/>
              <a:gd name="T20" fmla="*/ 257 w 325"/>
              <a:gd name="T21" fmla="*/ 241 h 265"/>
              <a:gd name="T22" fmla="*/ 272 w 325"/>
              <a:gd name="T23" fmla="*/ 242 h 265"/>
              <a:gd name="T24" fmla="*/ 288 w 325"/>
              <a:gd name="T25" fmla="*/ 248 h 265"/>
              <a:gd name="T26" fmla="*/ 306 w 325"/>
              <a:gd name="T27" fmla="*/ 255 h 265"/>
              <a:gd name="T28" fmla="*/ 325 w 325"/>
              <a:gd name="T29" fmla="*/ 263 h 265"/>
              <a:gd name="T30" fmla="*/ 325 w 325"/>
              <a:gd name="T31" fmla="*/ 26 h 265"/>
              <a:gd name="T32" fmla="*/ 325 w 325"/>
              <a:gd name="T33" fmla="*/ 26 h 265"/>
              <a:gd name="T34" fmla="*/ 307 w 325"/>
              <a:gd name="T35" fmla="*/ 18 h 265"/>
              <a:gd name="T36" fmla="*/ 288 w 325"/>
              <a:gd name="T37" fmla="*/ 9 h 265"/>
              <a:gd name="T38" fmla="*/ 265 w 325"/>
              <a:gd name="T39" fmla="*/ 4 h 265"/>
              <a:gd name="T40" fmla="*/ 253 w 325"/>
              <a:gd name="T41" fmla="*/ 1 h 265"/>
              <a:gd name="T42" fmla="*/ 240 w 325"/>
              <a:gd name="T43" fmla="*/ 0 h 265"/>
              <a:gd name="T44" fmla="*/ 226 w 325"/>
              <a:gd name="T45" fmla="*/ 0 h 265"/>
              <a:gd name="T46" fmla="*/ 212 w 325"/>
              <a:gd name="T47" fmla="*/ 1 h 265"/>
              <a:gd name="T48" fmla="*/ 199 w 325"/>
              <a:gd name="T49" fmla="*/ 4 h 265"/>
              <a:gd name="T50" fmla="*/ 187 w 325"/>
              <a:gd name="T51" fmla="*/ 8 h 265"/>
              <a:gd name="T52" fmla="*/ 175 w 325"/>
              <a:gd name="T53" fmla="*/ 16 h 265"/>
              <a:gd name="T54" fmla="*/ 162 w 325"/>
              <a:gd name="T55" fmla="*/ 26 h 265"/>
              <a:gd name="T56" fmla="*/ 0 w 325"/>
              <a:gd name="T57" fmla="*/ 26 h 265"/>
              <a:gd name="T58" fmla="*/ 0 w 325"/>
              <a:gd name="T59" fmla="*/ 264 h 265"/>
              <a:gd name="T60" fmla="*/ 166 w 325"/>
              <a:gd name="T61" fmla="*/ 26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5" h="265">
                <a:moveTo>
                  <a:pt x="166" y="265"/>
                </a:moveTo>
                <a:lnTo>
                  <a:pt x="166" y="265"/>
                </a:lnTo>
                <a:lnTo>
                  <a:pt x="169" y="263"/>
                </a:lnTo>
                <a:lnTo>
                  <a:pt x="177" y="257"/>
                </a:lnTo>
                <a:lnTo>
                  <a:pt x="189" y="250"/>
                </a:lnTo>
                <a:lnTo>
                  <a:pt x="198" y="246"/>
                </a:lnTo>
                <a:lnTo>
                  <a:pt x="207" y="244"/>
                </a:lnTo>
                <a:lnTo>
                  <a:pt x="218" y="241"/>
                </a:lnTo>
                <a:lnTo>
                  <a:pt x="230" y="240"/>
                </a:lnTo>
                <a:lnTo>
                  <a:pt x="242" y="240"/>
                </a:lnTo>
                <a:lnTo>
                  <a:pt x="257" y="241"/>
                </a:lnTo>
                <a:lnTo>
                  <a:pt x="272" y="242"/>
                </a:lnTo>
                <a:lnTo>
                  <a:pt x="288" y="248"/>
                </a:lnTo>
                <a:lnTo>
                  <a:pt x="306" y="255"/>
                </a:lnTo>
                <a:lnTo>
                  <a:pt x="325" y="263"/>
                </a:lnTo>
                <a:lnTo>
                  <a:pt x="325" y="26"/>
                </a:lnTo>
                <a:lnTo>
                  <a:pt x="325" y="26"/>
                </a:lnTo>
                <a:lnTo>
                  <a:pt x="307" y="18"/>
                </a:lnTo>
                <a:lnTo>
                  <a:pt x="288" y="9"/>
                </a:lnTo>
                <a:lnTo>
                  <a:pt x="265" y="4"/>
                </a:lnTo>
                <a:lnTo>
                  <a:pt x="253" y="1"/>
                </a:lnTo>
                <a:lnTo>
                  <a:pt x="240" y="0"/>
                </a:lnTo>
                <a:lnTo>
                  <a:pt x="226" y="0"/>
                </a:lnTo>
                <a:lnTo>
                  <a:pt x="212" y="1"/>
                </a:lnTo>
                <a:lnTo>
                  <a:pt x="199" y="4"/>
                </a:lnTo>
                <a:lnTo>
                  <a:pt x="187" y="8"/>
                </a:lnTo>
                <a:lnTo>
                  <a:pt x="175" y="16"/>
                </a:lnTo>
                <a:lnTo>
                  <a:pt x="162" y="26"/>
                </a:lnTo>
                <a:lnTo>
                  <a:pt x="0" y="26"/>
                </a:lnTo>
                <a:lnTo>
                  <a:pt x="0" y="264"/>
                </a:lnTo>
                <a:lnTo>
                  <a:pt x="166" y="265"/>
                </a:lnTo>
                <a:close/>
              </a:path>
            </a:pathLst>
          </a:custGeom>
          <a:solidFill>
            <a:srgbClr val="F2622A"/>
          </a:solidFill>
          <a:ln>
            <a:noFill/>
          </a:ln>
        </p:spPr>
        <p:txBody>
          <a:bodyPr vert="horz" wrap="square" lIns="91440" tIns="45720" rIns="91440" bIns="45720" numCol="1" anchor="t" anchorCtr="0" compatLnSpc="1"/>
          <a:lstStyle/>
          <a:p>
            <a:endParaRPr lang="zh-CN" altLang="en-US"/>
          </a:p>
        </p:txBody>
      </p:sp>
      <p:sp>
        <p:nvSpPr>
          <p:cNvPr id="164" name="Freeform 141"/>
          <p:cNvSpPr>
            <a:spLocks noEditPoints="1"/>
          </p:cNvSpPr>
          <p:nvPr/>
        </p:nvSpPr>
        <p:spPr bwMode="auto">
          <a:xfrm>
            <a:off x="5848495" y="2867737"/>
            <a:ext cx="372779" cy="307826"/>
          </a:xfrm>
          <a:custGeom>
            <a:avLst/>
            <a:gdLst>
              <a:gd name="T0" fmla="*/ 365 w 396"/>
              <a:gd name="T1" fmla="*/ 0 h 327"/>
              <a:gd name="T2" fmla="*/ 383 w 396"/>
              <a:gd name="T3" fmla="*/ 5 h 327"/>
              <a:gd name="T4" fmla="*/ 394 w 396"/>
              <a:gd name="T5" fmla="*/ 19 h 327"/>
              <a:gd name="T6" fmla="*/ 396 w 396"/>
              <a:gd name="T7" fmla="*/ 197 h 327"/>
              <a:gd name="T8" fmla="*/ 394 w 396"/>
              <a:gd name="T9" fmla="*/ 210 h 327"/>
              <a:gd name="T10" fmla="*/ 383 w 396"/>
              <a:gd name="T11" fmla="*/ 224 h 327"/>
              <a:gd name="T12" fmla="*/ 365 w 396"/>
              <a:gd name="T13" fmla="*/ 230 h 327"/>
              <a:gd name="T14" fmla="*/ 295 w 396"/>
              <a:gd name="T15" fmla="*/ 260 h 327"/>
              <a:gd name="T16" fmla="*/ 307 w 396"/>
              <a:gd name="T17" fmla="*/ 262 h 327"/>
              <a:gd name="T18" fmla="*/ 321 w 396"/>
              <a:gd name="T19" fmla="*/ 273 h 327"/>
              <a:gd name="T20" fmla="*/ 326 w 396"/>
              <a:gd name="T21" fmla="*/ 291 h 327"/>
              <a:gd name="T22" fmla="*/ 326 w 396"/>
              <a:gd name="T23" fmla="*/ 302 h 327"/>
              <a:gd name="T24" fmla="*/ 318 w 396"/>
              <a:gd name="T25" fmla="*/ 318 h 327"/>
              <a:gd name="T26" fmla="*/ 302 w 396"/>
              <a:gd name="T27" fmla="*/ 326 h 327"/>
              <a:gd name="T28" fmla="*/ 199 w 396"/>
              <a:gd name="T29" fmla="*/ 208 h 327"/>
              <a:gd name="T30" fmla="*/ 348 w 396"/>
              <a:gd name="T31" fmla="*/ 208 h 327"/>
              <a:gd name="T32" fmla="*/ 361 w 396"/>
              <a:gd name="T33" fmla="*/ 204 h 327"/>
              <a:gd name="T34" fmla="*/ 371 w 396"/>
              <a:gd name="T35" fmla="*/ 192 h 327"/>
              <a:gd name="T36" fmla="*/ 373 w 396"/>
              <a:gd name="T37" fmla="*/ 47 h 327"/>
              <a:gd name="T38" fmla="*/ 371 w 396"/>
              <a:gd name="T39" fmla="*/ 36 h 327"/>
              <a:gd name="T40" fmla="*/ 361 w 396"/>
              <a:gd name="T41" fmla="*/ 25 h 327"/>
              <a:gd name="T42" fmla="*/ 348 w 396"/>
              <a:gd name="T43" fmla="*/ 20 h 327"/>
              <a:gd name="T44" fmla="*/ 127 w 396"/>
              <a:gd name="T45" fmla="*/ 260 h 327"/>
              <a:gd name="T46" fmla="*/ 127 w 396"/>
              <a:gd name="T47" fmla="*/ 230 h 327"/>
              <a:gd name="T48" fmla="*/ 199 w 396"/>
              <a:gd name="T49" fmla="*/ 327 h 327"/>
              <a:gd name="T50" fmla="*/ 154 w 396"/>
              <a:gd name="T51" fmla="*/ 288 h 327"/>
              <a:gd name="T52" fmla="*/ 158 w 396"/>
              <a:gd name="T53" fmla="*/ 287 h 327"/>
              <a:gd name="T54" fmla="*/ 159 w 396"/>
              <a:gd name="T55" fmla="*/ 283 h 327"/>
              <a:gd name="T56" fmla="*/ 155 w 396"/>
              <a:gd name="T57" fmla="*/ 277 h 327"/>
              <a:gd name="T58" fmla="*/ 127 w 396"/>
              <a:gd name="T59" fmla="*/ 260 h 327"/>
              <a:gd name="T60" fmla="*/ 199 w 396"/>
              <a:gd name="T61" fmla="*/ 0 h 327"/>
              <a:gd name="T62" fmla="*/ 127 w 396"/>
              <a:gd name="T63" fmla="*/ 0 h 327"/>
              <a:gd name="T64" fmla="*/ 127 w 396"/>
              <a:gd name="T65" fmla="*/ 276 h 327"/>
              <a:gd name="T66" fmla="*/ 97 w 396"/>
              <a:gd name="T67" fmla="*/ 277 h 327"/>
              <a:gd name="T68" fmla="*/ 94 w 396"/>
              <a:gd name="T69" fmla="*/ 283 h 327"/>
              <a:gd name="T70" fmla="*/ 96 w 396"/>
              <a:gd name="T71" fmla="*/ 287 h 327"/>
              <a:gd name="T72" fmla="*/ 100 w 396"/>
              <a:gd name="T73" fmla="*/ 288 h 327"/>
              <a:gd name="T74" fmla="*/ 101 w 396"/>
              <a:gd name="T75" fmla="*/ 327 h 327"/>
              <a:gd name="T76" fmla="*/ 88 w 396"/>
              <a:gd name="T77" fmla="*/ 325 h 327"/>
              <a:gd name="T78" fmla="*/ 74 w 396"/>
              <a:gd name="T79" fmla="*/ 314 h 327"/>
              <a:gd name="T80" fmla="*/ 69 w 396"/>
              <a:gd name="T81" fmla="*/ 295 h 327"/>
              <a:gd name="T82" fmla="*/ 70 w 396"/>
              <a:gd name="T83" fmla="*/ 285 h 327"/>
              <a:gd name="T84" fmla="*/ 78 w 396"/>
              <a:gd name="T85" fmla="*/ 269 h 327"/>
              <a:gd name="T86" fmla="*/ 94 w 396"/>
              <a:gd name="T87" fmla="*/ 260 h 327"/>
              <a:gd name="T88" fmla="*/ 127 w 396"/>
              <a:gd name="T89" fmla="*/ 230 h 327"/>
              <a:gd name="T90" fmla="*/ 25 w 396"/>
              <a:gd name="T91" fmla="*/ 229 h 327"/>
              <a:gd name="T92" fmla="*/ 9 w 396"/>
              <a:gd name="T93" fmla="*/ 220 h 327"/>
              <a:gd name="T94" fmla="*/ 1 w 396"/>
              <a:gd name="T95" fmla="*/ 204 h 327"/>
              <a:gd name="T96" fmla="*/ 0 w 396"/>
              <a:gd name="T97" fmla="*/ 31 h 327"/>
              <a:gd name="T98" fmla="*/ 5 w 396"/>
              <a:gd name="T99" fmla="*/ 13 h 327"/>
              <a:gd name="T100" fmla="*/ 20 w 396"/>
              <a:gd name="T101" fmla="*/ 2 h 327"/>
              <a:gd name="T102" fmla="*/ 127 w 396"/>
              <a:gd name="T103" fmla="*/ 0 h 327"/>
              <a:gd name="T104" fmla="*/ 50 w 396"/>
              <a:gd name="T105" fmla="*/ 20 h 327"/>
              <a:gd name="T106" fmla="*/ 35 w 396"/>
              <a:gd name="T107" fmla="*/ 25 h 327"/>
              <a:gd name="T108" fmla="*/ 25 w 396"/>
              <a:gd name="T109" fmla="*/ 36 h 327"/>
              <a:gd name="T110" fmla="*/ 24 w 396"/>
              <a:gd name="T111" fmla="*/ 182 h 327"/>
              <a:gd name="T112" fmla="*/ 25 w 396"/>
              <a:gd name="T113" fmla="*/ 192 h 327"/>
              <a:gd name="T114" fmla="*/ 35 w 396"/>
              <a:gd name="T115" fmla="*/ 204 h 327"/>
              <a:gd name="T116" fmla="*/ 50 w 396"/>
              <a:gd name="T117" fmla="*/ 208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96" h="327">
                <a:moveTo>
                  <a:pt x="199" y="0"/>
                </a:moveTo>
                <a:lnTo>
                  <a:pt x="365" y="0"/>
                </a:lnTo>
                <a:lnTo>
                  <a:pt x="365" y="0"/>
                </a:lnTo>
                <a:lnTo>
                  <a:pt x="372" y="0"/>
                </a:lnTo>
                <a:lnTo>
                  <a:pt x="377" y="2"/>
                </a:lnTo>
                <a:lnTo>
                  <a:pt x="383" y="5"/>
                </a:lnTo>
                <a:lnTo>
                  <a:pt x="387" y="9"/>
                </a:lnTo>
                <a:lnTo>
                  <a:pt x="391" y="13"/>
                </a:lnTo>
                <a:lnTo>
                  <a:pt x="394" y="19"/>
                </a:lnTo>
                <a:lnTo>
                  <a:pt x="396" y="24"/>
                </a:lnTo>
                <a:lnTo>
                  <a:pt x="396" y="31"/>
                </a:lnTo>
                <a:lnTo>
                  <a:pt x="396" y="197"/>
                </a:lnTo>
                <a:lnTo>
                  <a:pt x="396" y="197"/>
                </a:lnTo>
                <a:lnTo>
                  <a:pt x="396" y="204"/>
                </a:lnTo>
                <a:lnTo>
                  <a:pt x="394" y="210"/>
                </a:lnTo>
                <a:lnTo>
                  <a:pt x="391" y="215"/>
                </a:lnTo>
                <a:lnTo>
                  <a:pt x="387" y="220"/>
                </a:lnTo>
                <a:lnTo>
                  <a:pt x="383" y="224"/>
                </a:lnTo>
                <a:lnTo>
                  <a:pt x="377" y="227"/>
                </a:lnTo>
                <a:lnTo>
                  <a:pt x="372" y="229"/>
                </a:lnTo>
                <a:lnTo>
                  <a:pt x="365" y="230"/>
                </a:lnTo>
                <a:lnTo>
                  <a:pt x="238" y="230"/>
                </a:lnTo>
                <a:lnTo>
                  <a:pt x="238" y="260"/>
                </a:lnTo>
                <a:lnTo>
                  <a:pt x="295" y="260"/>
                </a:lnTo>
                <a:lnTo>
                  <a:pt x="295" y="260"/>
                </a:lnTo>
                <a:lnTo>
                  <a:pt x="302" y="260"/>
                </a:lnTo>
                <a:lnTo>
                  <a:pt x="307" y="262"/>
                </a:lnTo>
                <a:lnTo>
                  <a:pt x="312" y="265"/>
                </a:lnTo>
                <a:lnTo>
                  <a:pt x="318" y="269"/>
                </a:lnTo>
                <a:lnTo>
                  <a:pt x="321" y="273"/>
                </a:lnTo>
                <a:lnTo>
                  <a:pt x="325" y="279"/>
                </a:lnTo>
                <a:lnTo>
                  <a:pt x="326" y="285"/>
                </a:lnTo>
                <a:lnTo>
                  <a:pt x="326" y="291"/>
                </a:lnTo>
                <a:lnTo>
                  <a:pt x="326" y="295"/>
                </a:lnTo>
                <a:lnTo>
                  <a:pt x="326" y="295"/>
                </a:lnTo>
                <a:lnTo>
                  <a:pt x="326" y="302"/>
                </a:lnTo>
                <a:lnTo>
                  <a:pt x="325" y="308"/>
                </a:lnTo>
                <a:lnTo>
                  <a:pt x="321" y="314"/>
                </a:lnTo>
                <a:lnTo>
                  <a:pt x="318" y="318"/>
                </a:lnTo>
                <a:lnTo>
                  <a:pt x="312" y="322"/>
                </a:lnTo>
                <a:lnTo>
                  <a:pt x="307" y="325"/>
                </a:lnTo>
                <a:lnTo>
                  <a:pt x="302" y="326"/>
                </a:lnTo>
                <a:lnTo>
                  <a:pt x="295" y="327"/>
                </a:lnTo>
                <a:lnTo>
                  <a:pt x="199" y="327"/>
                </a:lnTo>
                <a:lnTo>
                  <a:pt x="199" y="208"/>
                </a:lnTo>
                <a:lnTo>
                  <a:pt x="348" y="208"/>
                </a:lnTo>
                <a:lnTo>
                  <a:pt x="348" y="208"/>
                </a:lnTo>
                <a:lnTo>
                  <a:pt x="348" y="208"/>
                </a:lnTo>
                <a:lnTo>
                  <a:pt x="352" y="207"/>
                </a:lnTo>
                <a:lnTo>
                  <a:pt x="357" y="205"/>
                </a:lnTo>
                <a:lnTo>
                  <a:pt x="361" y="204"/>
                </a:lnTo>
                <a:lnTo>
                  <a:pt x="365" y="200"/>
                </a:lnTo>
                <a:lnTo>
                  <a:pt x="368" y="196"/>
                </a:lnTo>
                <a:lnTo>
                  <a:pt x="371" y="192"/>
                </a:lnTo>
                <a:lnTo>
                  <a:pt x="372" y="188"/>
                </a:lnTo>
                <a:lnTo>
                  <a:pt x="373" y="182"/>
                </a:lnTo>
                <a:lnTo>
                  <a:pt x="373" y="47"/>
                </a:lnTo>
                <a:lnTo>
                  <a:pt x="373" y="47"/>
                </a:lnTo>
                <a:lnTo>
                  <a:pt x="372" y="42"/>
                </a:lnTo>
                <a:lnTo>
                  <a:pt x="371" y="36"/>
                </a:lnTo>
                <a:lnTo>
                  <a:pt x="368" y="32"/>
                </a:lnTo>
                <a:lnTo>
                  <a:pt x="365" y="28"/>
                </a:lnTo>
                <a:lnTo>
                  <a:pt x="361" y="25"/>
                </a:lnTo>
                <a:lnTo>
                  <a:pt x="357" y="23"/>
                </a:lnTo>
                <a:lnTo>
                  <a:pt x="352" y="21"/>
                </a:lnTo>
                <a:lnTo>
                  <a:pt x="348" y="20"/>
                </a:lnTo>
                <a:lnTo>
                  <a:pt x="199" y="20"/>
                </a:lnTo>
                <a:lnTo>
                  <a:pt x="199" y="0"/>
                </a:lnTo>
                <a:close/>
                <a:moveTo>
                  <a:pt x="127" y="260"/>
                </a:moveTo>
                <a:lnTo>
                  <a:pt x="159" y="260"/>
                </a:lnTo>
                <a:lnTo>
                  <a:pt x="159" y="230"/>
                </a:lnTo>
                <a:lnTo>
                  <a:pt x="127" y="230"/>
                </a:lnTo>
                <a:lnTo>
                  <a:pt x="127" y="208"/>
                </a:lnTo>
                <a:lnTo>
                  <a:pt x="199" y="208"/>
                </a:lnTo>
                <a:lnTo>
                  <a:pt x="199" y="327"/>
                </a:lnTo>
                <a:lnTo>
                  <a:pt x="127" y="327"/>
                </a:lnTo>
                <a:lnTo>
                  <a:pt x="127" y="288"/>
                </a:lnTo>
                <a:lnTo>
                  <a:pt x="154" y="288"/>
                </a:lnTo>
                <a:lnTo>
                  <a:pt x="154" y="288"/>
                </a:lnTo>
                <a:lnTo>
                  <a:pt x="155" y="288"/>
                </a:lnTo>
                <a:lnTo>
                  <a:pt x="158" y="287"/>
                </a:lnTo>
                <a:lnTo>
                  <a:pt x="159" y="284"/>
                </a:lnTo>
                <a:lnTo>
                  <a:pt x="159" y="283"/>
                </a:lnTo>
                <a:lnTo>
                  <a:pt x="159" y="283"/>
                </a:lnTo>
                <a:lnTo>
                  <a:pt x="159" y="280"/>
                </a:lnTo>
                <a:lnTo>
                  <a:pt x="158" y="279"/>
                </a:lnTo>
                <a:lnTo>
                  <a:pt x="155" y="277"/>
                </a:lnTo>
                <a:lnTo>
                  <a:pt x="154" y="276"/>
                </a:lnTo>
                <a:lnTo>
                  <a:pt x="127" y="276"/>
                </a:lnTo>
                <a:lnTo>
                  <a:pt x="127" y="260"/>
                </a:lnTo>
                <a:lnTo>
                  <a:pt x="127" y="260"/>
                </a:lnTo>
                <a:close/>
                <a:moveTo>
                  <a:pt x="127" y="0"/>
                </a:moveTo>
                <a:lnTo>
                  <a:pt x="199" y="0"/>
                </a:lnTo>
                <a:lnTo>
                  <a:pt x="199" y="20"/>
                </a:lnTo>
                <a:lnTo>
                  <a:pt x="127" y="20"/>
                </a:lnTo>
                <a:lnTo>
                  <a:pt x="127" y="0"/>
                </a:lnTo>
                <a:close/>
                <a:moveTo>
                  <a:pt x="101" y="260"/>
                </a:moveTo>
                <a:lnTo>
                  <a:pt x="127" y="260"/>
                </a:lnTo>
                <a:lnTo>
                  <a:pt x="127" y="276"/>
                </a:lnTo>
                <a:lnTo>
                  <a:pt x="100" y="276"/>
                </a:lnTo>
                <a:lnTo>
                  <a:pt x="100" y="276"/>
                </a:lnTo>
                <a:lnTo>
                  <a:pt x="97" y="277"/>
                </a:lnTo>
                <a:lnTo>
                  <a:pt x="96" y="279"/>
                </a:lnTo>
                <a:lnTo>
                  <a:pt x="94" y="280"/>
                </a:lnTo>
                <a:lnTo>
                  <a:pt x="94" y="283"/>
                </a:lnTo>
                <a:lnTo>
                  <a:pt x="94" y="283"/>
                </a:lnTo>
                <a:lnTo>
                  <a:pt x="94" y="284"/>
                </a:lnTo>
                <a:lnTo>
                  <a:pt x="96" y="287"/>
                </a:lnTo>
                <a:lnTo>
                  <a:pt x="97" y="288"/>
                </a:lnTo>
                <a:lnTo>
                  <a:pt x="100" y="288"/>
                </a:lnTo>
                <a:lnTo>
                  <a:pt x="100" y="288"/>
                </a:lnTo>
                <a:lnTo>
                  <a:pt x="127" y="288"/>
                </a:lnTo>
                <a:lnTo>
                  <a:pt x="127" y="327"/>
                </a:lnTo>
                <a:lnTo>
                  <a:pt x="101" y="327"/>
                </a:lnTo>
                <a:lnTo>
                  <a:pt x="101" y="327"/>
                </a:lnTo>
                <a:lnTo>
                  <a:pt x="94" y="326"/>
                </a:lnTo>
                <a:lnTo>
                  <a:pt x="88" y="325"/>
                </a:lnTo>
                <a:lnTo>
                  <a:pt x="82" y="322"/>
                </a:lnTo>
                <a:lnTo>
                  <a:pt x="78" y="318"/>
                </a:lnTo>
                <a:lnTo>
                  <a:pt x="74" y="314"/>
                </a:lnTo>
                <a:lnTo>
                  <a:pt x="71" y="308"/>
                </a:lnTo>
                <a:lnTo>
                  <a:pt x="70" y="302"/>
                </a:lnTo>
                <a:lnTo>
                  <a:pt x="69" y="295"/>
                </a:lnTo>
                <a:lnTo>
                  <a:pt x="69" y="291"/>
                </a:lnTo>
                <a:lnTo>
                  <a:pt x="69" y="291"/>
                </a:lnTo>
                <a:lnTo>
                  <a:pt x="70" y="285"/>
                </a:lnTo>
                <a:lnTo>
                  <a:pt x="71" y="279"/>
                </a:lnTo>
                <a:lnTo>
                  <a:pt x="74" y="273"/>
                </a:lnTo>
                <a:lnTo>
                  <a:pt x="78" y="269"/>
                </a:lnTo>
                <a:lnTo>
                  <a:pt x="82" y="265"/>
                </a:lnTo>
                <a:lnTo>
                  <a:pt x="88" y="262"/>
                </a:lnTo>
                <a:lnTo>
                  <a:pt x="94" y="260"/>
                </a:lnTo>
                <a:lnTo>
                  <a:pt x="101" y="260"/>
                </a:lnTo>
                <a:lnTo>
                  <a:pt x="101" y="260"/>
                </a:lnTo>
                <a:close/>
                <a:moveTo>
                  <a:pt x="127" y="230"/>
                </a:moveTo>
                <a:lnTo>
                  <a:pt x="32" y="230"/>
                </a:lnTo>
                <a:lnTo>
                  <a:pt x="32" y="230"/>
                </a:lnTo>
                <a:lnTo>
                  <a:pt x="25" y="229"/>
                </a:lnTo>
                <a:lnTo>
                  <a:pt x="20" y="227"/>
                </a:lnTo>
                <a:lnTo>
                  <a:pt x="14" y="224"/>
                </a:lnTo>
                <a:lnTo>
                  <a:pt x="9" y="220"/>
                </a:lnTo>
                <a:lnTo>
                  <a:pt x="5" y="215"/>
                </a:lnTo>
                <a:lnTo>
                  <a:pt x="2" y="210"/>
                </a:lnTo>
                <a:lnTo>
                  <a:pt x="1" y="204"/>
                </a:lnTo>
                <a:lnTo>
                  <a:pt x="0" y="197"/>
                </a:lnTo>
                <a:lnTo>
                  <a:pt x="0" y="31"/>
                </a:lnTo>
                <a:lnTo>
                  <a:pt x="0" y="31"/>
                </a:lnTo>
                <a:lnTo>
                  <a:pt x="1" y="24"/>
                </a:lnTo>
                <a:lnTo>
                  <a:pt x="2" y="19"/>
                </a:lnTo>
                <a:lnTo>
                  <a:pt x="5" y="13"/>
                </a:lnTo>
                <a:lnTo>
                  <a:pt x="9" y="9"/>
                </a:lnTo>
                <a:lnTo>
                  <a:pt x="14" y="5"/>
                </a:lnTo>
                <a:lnTo>
                  <a:pt x="20" y="2"/>
                </a:lnTo>
                <a:lnTo>
                  <a:pt x="25" y="0"/>
                </a:lnTo>
                <a:lnTo>
                  <a:pt x="32" y="0"/>
                </a:lnTo>
                <a:lnTo>
                  <a:pt x="127" y="0"/>
                </a:lnTo>
                <a:lnTo>
                  <a:pt x="127" y="20"/>
                </a:lnTo>
                <a:lnTo>
                  <a:pt x="50" y="20"/>
                </a:lnTo>
                <a:lnTo>
                  <a:pt x="50" y="20"/>
                </a:lnTo>
                <a:lnTo>
                  <a:pt x="44" y="21"/>
                </a:lnTo>
                <a:lnTo>
                  <a:pt x="40" y="23"/>
                </a:lnTo>
                <a:lnTo>
                  <a:pt x="35" y="25"/>
                </a:lnTo>
                <a:lnTo>
                  <a:pt x="31" y="28"/>
                </a:lnTo>
                <a:lnTo>
                  <a:pt x="28" y="32"/>
                </a:lnTo>
                <a:lnTo>
                  <a:pt x="25" y="36"/>
                </a:lnTo>
                <a:lnTo>
                  <a:pt x="24" y="42"/>
                </a:lnTo>
                <a:lnTo>
                  <a:pt x="24" y="47"/>
                </a:lnTo>
                <a:lnTo>
                  <a:pt x="24" y="182"/>
                </a:lnTo>
                <a:lnTo>
                  <a:pt x="24" y="182"/>
                </a:lnTo>
                <a:lnTo>
                  <a:pt x="24" y="188"/>
                </a:lnTo>
                <a:lnTo>
                  <a:pt x="25" y="192"/>
                </a:lnTo>
                <a:lnTo>
                  <a:pt x="28" y="196"/>
                </a:lnTo>
                <a:lnTo>
                  <a:pt x="31" y="200"/>
                </a:lnTo>
                <a:lnTo>
                  <a:pt x="35" y="204"/>
                </a:lnTo>
                <a:lnTo>
                  <a:pt x="40" y="205"/>
                </a:lnTo>
                <a:lnTo>
                  <a:pt x="44" y="207"/>
                </a:lnTo>
                <a:lnTo>
                  <a:pt x="50" y="208"/>
                </a:lnTo>
                <a:lnTo>
                  <a:pt x="127" y="208"/>
                </a:lnTo>
                <a:lnTo>
                  <a:pt x="127" y="230"/>
                </a:lnTo>
                <a:close/>
              </a:path>
            </a:pathLst>
          </a:custGeom>
          <a:solidFill>
            <a:srgbClr val="F2622A"/>
          </a:solidFill>
          <a:ln>
            <a:noFill/>
          </a:ln>
        </p:spPr>
        <p:txBody>
          <a:bodyPr vert="horz" wrap="square" lIns="91440" tIns="45720" rIns="91440" bIns="45720" numCol="1" anchor="t" anchorCtr="0" compatLnSpc="1"/>
          <a:lstStyle/>
          <a:p>
            <a:endParaRPr lang="zh-CN" altLang="en-US"/>
          </a:p>
        </p:txBody>
      </p:sp>
      <p:sp>
        <p:nvSpPr>
          <p:cNvPr id="165" name="Freeform 142"/>
          <p:cNvSpPr>
            <a:spLocks noEditPoints="1"/>
          </p:cNvSpPr>
          <p:nvPr/>
        </p:nvSpPr>
        <p:spPr bwMode="auto">
          <a:xfrm>
            <a:off x="5082226" y="2250203"/>
            <a:ext cx="479153" cy="558228"/>
          </a:xfrm>
          <a:custGeom>
            <a:avLst/>
            <a:gdLst>
              <a:gd name="T0" fmla="*/ 92 w 509"/>
              <a:gd name="T1" fmla="*/ 126 h 593"/>
              <a:gd name="T2" fmla="*/ 147 w 509"/>
              <a:gd name="T3" fmla="*/ 94 h 593"/>
              <a:gd name="T4" fmla="*/ 137 w 509"/>
              <a:gd name="T5" fmla="*/ 133 h 593"/>
              <a:gd name="T6" fmla="*/ 168 w 509"/>
              <a:gd name="T7" fmla="*/ 120 h 593"/>
              <a:gd name="T8" fmla="*/ 157 w 509"/>
              <a:gd name="T9" fmla="*/ 157 h 593"/>
              <a:gd name="T10" fmla="*/ 189 w 509"/>
              <a:gd name="T11" fmla="*/ 144 h 593"/>
              <a:gd name="T12" fmla="*/ 177 w 509"/>
              <a:gd name="T13" fmla="*/ 183 h 593"/>
              <a:gd name="T14" fmla="*/ 210 w 509"/>
              <a:gd name="T15" fmla="*/ 170 h 593"/>
              <a:gd name="T16" fmla="*/ 174 w 509"/>
              <a:gd name="T17" fmla="*/ 228 h 593"/>
              <a:gd name="T18" fmla="*/ 230 w 509"/>
              <a:gd name="T19" fmla="*/ 195 h 593"/>
              <a:gd name="T20" fmla="*/ 219 w 509"/>
              <a:gd name="T21" fmla="*/ 235 h 593"/>
              <a:gd name="T22" fmla="*/ 252 w 509"/>
              <a:gd name="T23" fmla="*/ 221 h 593"/>
              <a:gd name="T24" fmla="*/ 239 w 509"/>
              <a:gd name="T25" fmla="*/ 259 h 593"/>
              <a:gd name="T26" fmla="*/ 272 w 509"/>
              <a:gd name="T27" fmla="*/ 245 h 593"/>
              <a:gd name="T28" fmla="*/ 261 w 509"/>
              <a:gd name="T29" fmla="*/ 285 h 593"/>
              <a:gd name="T30" fmla="*/ 294 w 509"/>
              <a:gd name="T31" fmla="*/ 271 h 593"/>
              <a:gd name="T32" fmla="*/ 258 w 509"/>
              <a:gd name="T33" fmla="*/ 329 h 593"/>
              <a:gd name="T34" fmla="*/ 314 w 509"/>
              <a:gd name="T35" fmla="*/ 297 h 593"/>
              <a:gd name="T36" fmla="*/ 302 w 509"/>
              <a:gd name="T37" fmla="*/ 336 h 593"/>
              <a:gd name="T38" fmla="*/ 334 w 509"/>
              <a:gd name="T39" fmla="*/ 323 h 593"/>
              <a:gd name="T40" fmla="*/ 323 w 509"/>
              <a:gd name="T41" fmla="*/ 362 h 593"/>
              <a:gd name="T42" fmla="*/ 356 w 509"/>
              <a:gd name="T43" fmla="*/ 347 h 593"/>
              <a:gd name="T44" fmla="*/ 344 w 509"/>
              <a:gd name="T45" fmla="*/ 386 h 593"/>
              <a:gd name="T46" fmla="*/ 376 w 509"/>
              <a:gd name="T47" fmla="*/ 373 h 593"/>
              <a:gd name="T48" fmla="*/ 341 w 509"/>
              <a:gd name="T49" fmla="*/ 431 h 593"/>
              <a:gd name="T50" fmla="*/ 397 w 509"/>
              <a:gd name="T51" fmla="*/ 398 h 593"/>
              <a:gd name="T52" fmla="*/ 386 w 509"/>
              <a:gd name="T53" fmla="*/ 438 h 593"/>
              <a:gd name="T54" fmla="*/ 418 w 509"/>
              <a:gd name="T55" fmla="*/ 424 h 593"/>
              <a:gd name="T56" fmla="*/ 406 w 509"/>
              <a:gd name="T57" fmla="*/ 463 h 593"/>
              <a:gd name="T58" fmla="*/ 438 w 509"/>
              <a:gd name="T59" fmla="*/ 450 h 593"/>
              <a:gd name="T60" fmla="*/ 426 w 509"/>
              <a:gd name="T61" fmla="*/ 488 h 593"/>
              <a:gd name="T62" fmla="*/ 459 w 509"/>
              <a:gd name="T63" fmla="*/ 474 h 593"/>
              <a:gd name="T64" fmla="*/ 424 w 509"/>
              <a:gd name="T65" fmla="*/ 532 h 593"/>
              <a:gd name="T66" fmla="*/ 480 w 509"/>
              <a:gd name="T67" fmla="*/ 500 h 593"/>
              <a:gd name="T68" fmla="*/ 437 w 509"/>
              <a:gd name="T69" fmla="*/ 593 h 593"/>
              <a:gd name="T70" fmla="*/ 70 w 509"/>
              <a:gd name="T71" fmla="*/ 82 h 593"/>
              <a:gd name="T72" fmla="*/ 77 w 509"/>
              <a:gd name="T73" fmla="*/ 80 h 593"/>
              <a:gd name="T74" fmla="*/ 82 w 509"/>
              <a:gd name="T75" fmla="*/ 78 h 593"/>
              <a:gd name="T76" fmla="*/ 88 w 509"/>
              <a:gd name="T77" fmla="*/ 65 h 593"/>
              <a:gd name="T78" fmla="*/ 84 w 509"/>
              <a:gd name="T79" fmla="*/ 52 h 593"/>
              <a:gd name="T80" fmla="*/ 81 w 509"/>
              <a:gd name="T81" fmla="*/ 49 h 593"/>
              <a:gd name="T82" fmla="*/ 74 w 509"/>
              <a:gd name="T83" fmla="*/ 45 h 593"/>
              <a:gd name="T84" fmla="*/ 70 w 509"/>
              <a:gd name="T85" fmla="*/ 2 h 593"/>
              <a:gd name="T86" fmla="*/ 141 w 509"/>
              <a:gd name="T87" fmla="*/ 86 h 593"/>
              <a:gd name="T88" fmla="*/ 0 w 509"/>
              <a:gd name="T89" fmla="*/ 59 h 593"/>
              <a:gd name="T90" fmla="*/ 70 w 509"/>
              <a:gd name="T91" fmla="*/ 45 h 593"/>
              <a:gd name="T92" fmla="*/ 65 w 509"/>
              <a:gd name="T93" fmla="*/ 46 h 593"/>
              <a:gd name="T94" fmla="*/ 59 w 509"/>
              <a:gd name="T95" fmla="*/ 49 h 593"/>
              <a:gd name="T96" fmla="*/ 53 w 509"/>
              <a:gd name="T97" fmla="*/ 61 h 593"/>
              <a:gd name="T98" fmla="*/ 57 w 509"/>
              <a:gd name="T99" fmla="*/ 75 h 593"/>
              <a:gd name="T100" fmla="*/ 57 w 509"/>
              <a:gd name="T101" fmla="*/ 75 h 593"/>
              <a:gd name="T102" fmla="*/ 63 w 509"/>
              <a:gd name="T103" fmla="*/ 79 h 593"/>
              <a:gd name="T104" fmla="*/ 70 w 509"/>
              <a:gd name="T105" fmla="*/ 82 h 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09" h="593">
                <a:moveTo>
                  <a:pt x="141" y="86"/>
                </a:moveTo>
                <a:lnTo>
                  <a:pt x="92" y="126"/>
                </a:lnTo>
                <a:lnTo>
                  <a:pt x="99" y="134"/>
                </a:lnTo>
                <a:lnTo>
                  <a:pt x="147" y="94"/>
                </a:lnTo>
                <a:lnTo>
                  <a:pt x="162" y="111"/>
                </a:lnTo>
                <a:lnTo>
                  <a:pt x="137" y="133"/>
                </a:lnTo>
                <a:lnTo>
                  <a:pt x="142" y="140"/>
                </a:lnTo>
                <a:lnTo>
                  <a:pt x="168" y="120"/>
                </a:lnTo>
                <a:lnTo>
                  <a:pt x="183" y="137"/>
                </a:lnTo>
                <a:lnTo>
                  <a:pt x="157" y="157"/>
                </a:lnTo>
                <a:lnTo>
                  <a:pt x="164" y="166"/>
                </a:lnTo>
                <a:lnTo>
                  <a:pt x="189" y="144"/>
                </a:lnTo>
                <a:lnTo>
                  <a:pt x="203" y="161"/>
                </a:lnTo>
                <a:lnTo>
                  <a:pt x="177" y="183"/>
                </a:lnTo>
                <a:lnTo>
                  <a:pt x="184" y="191"/>
                </a:lnTo>
                <a:lnTo>
                  <a:pt x="210" y="170"/>
                </a:lnTo>
                <a:lnTo>
                  <a:pt x="225" y="187"/>
                </a:lnTo>
                <a:lnTo>
                  <a:pt x="174" y="228"/>
                </a:lnTo>
                <a:lnTo>
                  <a:pt x="181" y="236"/>
                </a:lnTo>
                <a:lnTo>
                  <a:pt x="230" y="195"/>
                </a:lnTo>
                <a:lnTo>
                  <a:pt x="245" y="213"/>
                </a:lnTo>
                <a:lnTo>
                  <a:pt x="219" y="235"/>
                </a:lnTo>
                <a:lnTo>
                  <a:pt x="226" y="241"/>
                </a:lnTo>
                <a:lnTo>
                  <a:pt x="252" y="221"/>
                </a:lnTo>
                <a:lnTo>
                  <a:pt x="267" y="239"/>
                </a:lnTo>
                <a:lnTo>
                  <a:pt x="239" y="259"/>
                </a:lnTo>
                <a:lnTo>
                  <a:pt x="246" y="267"/>
                </a:lnTo>
                <a:lnTo>
                  <a:pt x="272" y="245"/>
                </a:lnTo>
                <a:lnTo>
                  <a:pt x="287" y="263"/>
                </a:lnTo>
                <a:lnTo>
                  <a:pt x="261" y="285"/>
                </a:lnTo>
                <a:lnTo>
                  <a:pt x="267" y="293"/>
                </a:lnTo>
                <a:lnTo>
                  <a:pt x="294" y="271"/>
                </a:lnTo>
                <a:lnTo>
                  <a:pt x="307" y="289"/>
                </a:lnTo>
                <a:lnTo>
                  <a:pt x="258" y="329"/>
                </a:lnTo>
                <a:lnTo>
                  <a:pt x="264" y="338"/>
                </a:lnTo>
                <a:lnTo>
                  <a:pt x="314" y="297"/>
                </a:lnTo>
                <a:lnTo>
                  <a:pt x="329" y="314"/>
                </a:lnTo>
                <a:lnTo>
                  <a:pt x="302" y="336"/>
                </a:lnTo>
                <a:lnTo>
                  <a:pt x="308" y="343"/>
                </a:lnTo>
                <a:lnTo>
                  <a:pt x="334" y="323"/>
                </a:lnTo>
                <a:lnTo>
                  <a:pt x="349" y="340"/>
                </a:lnTo>
                <a:lnTo>
                  <a:pt x="323" y="362"/>
                </a:lnTo>
                <a:lnTo>
                  <a:pt x="329" y="369"/>
                </a:lnTo>
                <a:lnTo>
                  <a:pt x="356" y="347"/>
                </a:lnTo>
                <a:lnTo>
                  <a:pt x="369" y="366"/>
                </a:lnTo>
                <a:lnTo>
                  <a:pt x="344" y="386"/>
                </a:lnTo>
                <a:lnTo>
                  <a:pt x="350" y="394"/>
                </a:lnTo>
                <a:lnTo>
                  <a:pt x="376" y="373"/>
                </a:lnTo>
                <a:lnTo>
                  <a:pt x="391" y="390"/>
                </a:lnTo>
                <a:lnTo>
                  <a:pt x="341" y="431"/>
                </a:lnTo>
                <a:lnTo>
                  <a:pt x="348" y="439"/>
                </a:lnTo>
                <a:lnTo>
                  <a:pt x="397" y="398"/>
                </a:lnTo>
                <a:lnTo>
                  <a:pt x="411" y="416"/>
                </a:lnTo>
                <a:lnTo>
                  <a:pt x="386" y="438"/>
                </a:lnTo>
                <a:lnTo>
                  <a:pt x="391" y="446"/>
                </a:lnTo>
                <a:lnTo>
                  <a:pt x="418" y="424"/>
                </a:lnTo>
                <a:lnTo>
                  <a:pt x="432" y="442"/>
                </a:lnTo>
                <a:lnTo>
                  <a:pt x="406" y="463"/>
                </a:lnTo>
                <a:lnTo>
                  <a:pt x="413" y="470"/>
                </a:lnTo>
                <a:lnTo>
                  <a:pt x="438" y="450"/>
                </a:lnTo>
                <a:lnTo>
                  <a:pt x="453" y="467"/>
                </a:lnTo>
                <a:lnTo>
                  <a:pt x="426" y="488"/>
                </a:lnTo>
                <a:lnTo>
                  <a:pt x="433" y="496"/>
                </a:lnTo>
                <a:lnTo>
                  <a:pt x="459" y="474"/>
                </a:lnTo>
                <a:lnTo>
                  <a:pt x="474" y="492"/>
                </a:lnTo>
                <a:lnTo>
                  <a:pt x="424" y="532"/>
                </a:lnTo>
                <a:lnTo>
                  <a:pt x="430" y="541"/>
                </a:lnTo>
                <a:lnTo>
                  <a:pt x="480" y="500"/>
                </a:lnTo>
                <a:lnTo>
                  <a:pt x="509" y="535"/>
                </a:lnTo>
                <a:lnTo>
                  <a:pt x="437" y="593"/>
                </a:lnTo>
                <a:lnTo>
                  <a:pt x="70" y="145"/>
                </a:lnTo>
                <a:lnTo>
                  <a:pt x="70" y="82"/>
                </a:lnTo>
                <a:lnTo>
                  <a:pt x="70" y="82"/>
                </a:lnTo>
                <a:lnTo>
                  <a:pt x="77" y="80"/>
                </a:lnTo>
                <a:lnTo>
                  <a:pt x="82" y="78"/>
                </a:lnTo>
                <a:lnTo>
                  <a:pt x="82" y="78"/>
                </a:lnTo>
                <a:lnTo>
                  <a:pt x="86" y="72"/>
                </a:lnTo>
                <a:lnTo>
                  <a:pt x="88" y="65"/>
                </a:lnTo>
                <a:lnTo>
                  <a:pt x="88" y="59"/>
                </a:lnTo>
                <a:lnTo>
                  <a:pt x="84" y="52"/>
                </a:lnTo>
                <a:lnTo>
                  <a:pt x="84" y="52"/>
                </a:lnTo>
                <a:lnTo>
                  <a:pt x="81" y="49"/>
                </a:lnTo>
                <a:lnTo>
                  <a:pt x="78" y="46"/>
                </a:lnTo>
                <a:lnTo>
                  <a:pt x="74" y="45"/>
                </a:lnTo>
                <a:lnTo>
                  <a:pt x="70" y="45"/>
                </a:lnTo>
                <a:lnTo>
                  <a:pt x="70" y="2"/>
                </a:lnTo>
                <a:lnTo>
                  <a:pt x="72" y="0"/>
                </a:lnTo>
                <a:lnTo>
                  <a:pt x="141" y="86"/>
                </a:lnTo>
                <a:close/>
                <a:moveTo>
                  <a:pt x="70" y="145"/>
                </a:moveTo>
                <a:lnTo>
                  <a:pt x="0" y="59"/>
                </a:lnTo>
                <a:lnTo>
                  <a:pt x="70" y="2"/>
                </a:lnTo>
                <a:lnTo>
                  <a:pt x="70" y="45"/>
                </a:lnTo>
                <a:lnTo>
                  <a:pt x="70" y="45"/>
                </a:lnTo>
                <a:lnTo>
                  <a:pt x="65" y="46"/>
                </a:lnTo>
                <a:lnTo>
                  <a:pt x="59" y="49"/>
                </a:lnTo>
                <a:lnTo>
                  <a:pt x="59" y="49"/>
                </a:lnTo>
                <a:lnTo>
                  <a:pt x="54" y="55"/>
                </a:lnTo>
                <a:lnTo>
                  <a:pt x="53" y="61"/>
                </a:lnTo>
                <a:lnTo>
                  <a:pt x="53" y="68"/>
                </a:lnTo>
                <a:lnTo>
                  <a:pt x="57" y="75"/>
                </a:lnTo>
                <a:lnTo>
                  <a:pt x="57" y="75"/>
                </a:lnTo>
                <a:lnTo>
                  <a:pt x="57" y="75"/>
                </a:lnTo>
                <a:lnTo>
                  <a:pt x="59" y="78"/>
                </a:lnTo>
                <a:lnTo>
                  <a:pt x="63" y="79"/>
                </a:lnTo>
                <a:lnTo>
                  <a:pt x="66" y="80"/>
                </a:lnTo>
                <a:lnTo>
                  <a:pt x="70" y="82"/>
                </a:lnTo>
                <a:lnTo>
                  <a:pt x="70" y="145"/>
                </a:lnTo>
                <a:close/>
              </a:path>
            </a:pathLst>
          </a:custGeom>
          <a:solidFill>
            <a:srgbClr val="F2622A"/>
          </a:solidFill>
          <a:ln>
            <a:noFill/>
          </a:ln>
        </p:spPr>
        <p:txBody>
          <a:bodyPr vert="horz" wrap="square" lIns="91440" tIns="45720" rIns="91440" bIns="45720" numCol="1" anchor="t" anchorCtr="0" compatLnSpc="1"/>
          <a:lstStyle/>
          <a:p>
            <a:endParaRPr lang="zh-CN" altLang="en-US"/>
          </a:p>
        </p:txBody>
      </p:sp>
      <p:sp>
        <p:nvSpPr>
          <p:cNvPr id="166" name="Freeform 143"/>
          <p:cNvSpPr>
            <a:spLocks noEditPoints="1"/>
          </p:cNvSpPr>
          <p:nvPr/>
        </p:nvSpPr>
        <p:spPr bwMode="auto">
          <a:xfrm>
            <a:off x="4996562" y="2414941"/>
            <a:ext cx="201451" cy="405727"/>
          </a:xfrm>
          <a:custGeom>
            <a:avLst/>
            <a:gdLst>
              <a:gd name="T0" fmla="*/ 194 w 214"/>
              <a:gd name="T1" fmla="*/ 431 h 431"/>
              <a:gd name="T2" fmla="*/ 169 w 214"/>
              <a:gd name="T3" fmla="*/ 408 h 431"/>
              <a:gd name="T4" fmla="*/ 209 w 214"/>
              <a:gd name="T5" fmla="*/ 349 h 431"/>
              <a:gd name="T6" fmla="*/ 203 w 214"/>
              <a:gd name="T7" fmla="*/ 341 h 431"/>
              <a:gd name="T8" fmla="*/ 188 w 214"/>
              <a:gd name="T9" fmla="*/ 337 h 431"/>
              <a:gd name="T10" fmla="*/ 180 w 214"/>
              <a:gd name="T11" fmla="*/ 344 h 431"/>
              <a:gd name="T12" fmla="*/ 179 w 214"/>
              <a:gd name="T13" fmla="*/ 353 h 431"/>
              <a:gd name="T14" fmla="*/ 171 w 214"/>
              <a:gd name="T15" fmla="*/ 347 h 431"/>
              <a:gd name="T16" fmla="*/ 125 w 214"/>
              <a:gd name="T17" fmla="*/ 385 h 431"/>
              <a:gd name="T18" fmla="*/ 50 w 214"/>
              <a:gd name="T19" fmla="*/ 194 h 431"/>
              <a:gd name="T20" fmla="*/ 54 w 214"/>
              <a:gd name="T21" fmla="*/ 186 h 431"/>
              <a:gd name="T22" fmla="*/ 81 w 214"/>
              <a:gd name="T23" fmla="*/ 176 h 431"/>
              <a:gd name="T24" fmla="*/ 74 w 214"/>
              <a:gd name="T25" fmla="*/ 173 h 431"/>
              <a:gd name="T26" fmla="*/ 50 w 214"/>
              <a:gd name="T27" fmla="*/ 115 h 431"/>
              <a:gd name="T28" fmla="*/ 99 w 214"/>
              <a:gd name="T29" fmla="*/ 61 h 431"/>
              <a:gd name="T30" fmla="*/ 111 w 214"/>
              <a:gd name="T31" fmla="*/ 65 h 431"/>
              <a:gd name="T32" fmla="*/ 144 w 214"/>
              <a:gd name="T33" fmla="*/ 146 h 431"/>
              <a:gd name="T34" fmla="*/ 144 w 214"/>
              <a:gd name="T35" fmla="*/ 156 h 431"/>
              <a:gd name="T36" fmla="*/ 168 w 214"/>
              <a:gd name="T37" fmla="*/ 347 h 431"/>
              <a:gd name="T38" fmla="*/ 163 w 214"/>
              <a:gd name="T39" fmla="*/ 348 h 431"/>
              <a:gd name="T40" fmla="*/ 153 w 214"/>
              <a:gd name="T41" fmla="*/ 357 h 431"/>
              <a:gd name="T42" fmla="*/ 150 w 214"/>
              <a:gd name="T43" fmla="*/ 359 h 431"/>
              <a:gd name="T44" fmla="*/ 135 w 214"/>
              <a:gd name="T45" fmla="*/ 357 h 431"/>
              <a:gd name="T46" fmla="*/ 129 w 214"/>
              <a:gd name="T47" fmla="*/ 366 h 431"/>
              <a:gd name="T48" fmla="*/ 130 w 214"/>
              <a:gd name="T49" fmla="*/ 381 h 431"/>
              <a:gd name="T50" fmla="*/ 125 w 214"/>
              <a:gd name="T51" fmla="*/ 385 h 431"/>
              <a:gd name="T52" fmla="*/ 50 w 214"/>
              <a:gd name="T53" fmla="*/ 77 h 431"/>
              <a:gd name="T54" fmla="*/ 87 w 214"/>
              <a:gd name="T55" fmla="*/ 28 h 431"/>
              <a:gd name="T56" fmla="*/ 77 w 214"/>
              <a:gd name="T57" fmla="*/ 14 h 431"/>
              <a:gd name="T58" fmla="*/ 62 w 214"/>
              <a:gd name="T59" fmla="*/ 3 h 431"/>
              <a:gd name="T60" fmla="*/ 50 w 214"/>
              <a:gd name="T61" fmla="*/ 0 h 431"/>
              <a:gd name="T62" fmla="*/ 45 w 214"/>
              <a:gd name="T63" fmla="*/ 191 h 431"/>
              <a:gd name="T64" fmla="*/ 11 w 214"/>
              <a:gd name="T65" fmla="*/ 108 h 431"/>
              <a:gd name="T66" fmla="*/ 12 w 214"/>
              <a:gd name="T67" fmla="*/ 96 h 431"/>
              <a:gd name="T68" fmla="*/ 4 w 214"/>
              <a:gd name="T69" fmla="*/ 61 h 431"/>
              <a:gd name="T70" fmla="*/ 1 w 214"/>
              <a:gd name="T71" fmla="*/ 35 h 431"/>
              <a:gd name="T72" fmla="*/ 15 w 214"/>
              <a:gd name="T73" fmla="*/ 12 h 431"/>
              <a:gd name="T74" fmla="*/ 30 w 214"/>
              <a:gd name="T75" fmla="*/ 3 h 431"/>
              <a:gd name="T76" fmla="*/ 50 w 214"/>
              <a:gd name="T77" fmla="*/ 77 h 431"/>
              <a:gd name="T78" fmla="*/ 50 w 214"/>
              <a:gd name="T79" fmla="*/ 115 h 431"/>
              <a:gd name="T80" fmla="*/ 43 w 214"/>
              <a:gd name="T81" fmla="*/ 98 h 431"/>
              <a:gd name="T82" fmla="*/ 47 w 214"/>
              <a:gd name="T83" fmla="*/ 88 h 431"/>
              <a:gd name="T84" fmla="*/ 22 w 214"/>
              <a:gd name="T85" fmla="*/ 99 h 431"/>
              <a:gd name="T86" fmla="*/ 19 w 214"/>
              <a:gd name="T87" fmla="*/ 111 h 431"/>
              <a:gd name="T88" fmla="*/ 47 w 214"/>
              <a:gd name="T89" fmla="*/ 181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14" h="431">
                <a:moveTo>
                  <a:pt x="168" y="228"/>
                </a:moveTo>
                <a:lnTo>
                  <a:pt x="214" y="349"/>
                </a:lnTo>
                <a:lnTo>
                  <a:pt x="194" y="431"/>
                </a:lnTo>
                <a:lnTo>
                  <a:pt x="168" y="413"/>
                </a:lnTo>
                <a:lnTo>
                  <a:pt x="168" y="405"/>
                </a:lnTo>
                <a:lnTo>
                  <a:pt x="169" y="408"/>
                </a:lnTo>
                <a:lnTo>
                  <a:pt x="196" y="397"/>
                </a:lnTo>
                <a:lnTo>
                  <a:pt x="209" y="349"/>
                </a:lnTo>
                <a:lnTo>
                  <a:pt x="209" y="349"/>
                </a:lnTo>
                <a:lnTo>
                  <a:pt x="206" y="345"/>
                </a:lnTo>
                <a:lnTo>
                  <a:pt x="206" y="345"/>
                </a:lnTo>
                <a:lnTo>
                  <a:pt x="203" y="341"/>
                </a:lnTo>
                <a:lnTo>
                  <a:pt x="199" y="337"/>
                </a:lnTo>
                <a:lnTo>
                  <a:pt x="194" y="336"/>
                </a:lnTo>
                <a:lnTo>
                  <a:pt x="188" y="337"/>
                </a:lnTo>
                <a:lnTo>
                  <a:pt x="188" y="337"/>
                </a:lnTo>
                <a:lnTo>
                  <a:pt x="184" y="340"/>
                </a:lnTo>
                <a:lnTo>
                  <a:pt x="180" y="344"/>
                </a:lnTo>
                <a:lnTo>
                  <a:pt x="179" y="348"/>
                </a:lnTo>
                <a:lnTo>
                  <a:pt x="179" y="353"/>
                </a:lnTo>
                <a:lnTo>
                  <a:pt x="179" y="353"/>
                </a:lnTo>
                <a:lnTo>
                  <a:pt x="176" y="351"/>
                </a:lnTo>
                <a:lnTo>
                  <a:pt x="173" y="348"/>
                </a:lnTo>
                <a:lnTo>
                  <a:pt x="171" y="347"/>
                </a:lnTo>
                <a:lnTo>
                  <a:pt x="168" y="347"/>
                </a:lnTo>
                <a:lnTo>
                  <a:pt x="168" y="228"/>
                </a:lnTo>
                <a:close/>
                <a:moveTo>
                  <a:pt x="125" y="385"/>
                </a:moveTo>
                <a:lnTo>
                  <a:pt x="51" y="194"/>
                </a:lnTo>
                <a:lnTo>
                  <a:pt x="51" y="194"/>
                </a:lnTo>
                <a:lnTo>
                  <a:pt x="50" y="194"/>
                </a:lnTo>
                <a:lnTo>
                  <a:pt x="50" y="183"/>
                </a:lnTo>
                <a:lnTo>
                  <a:pt x="50" y="183"/>
                </a:lnTo>
                <a:lnTo>
                  <a:pt x="54" y="186"/>
                </a:lnTo>
                <a:lnTo>
                  <a:pt x="60" y="184"/>
                </a:lnTo>
                <a:lnTo>
                  <a:pt x="81" y="176"/>
                </a:lnTo>
                <a:lnTo>
                  <a:pt x="81" y="176"/>
                </a:lnTo>
                <a:lnTo>
                  <a:pt x="81" y="176"/>
                </a:lnTo>
                <a:lnTo>
                  <a:pt x="79" y="175"/>
                </a:lnTo>
                <a:lnTo>
                  <a:pt x="74" y="173"/>
                </a:lnTo>
                <a:lnTo>
                  <a:pt x="73" y="172"/>
                </a:lnTo>
                <a:lnTo>
                  <a:pt x="70" y="168"/>
                </a:lnTo>
                <a:lnTo>
                  <a:pt x="50" y="115"/>
                </a:lnTo>
                <a:lnTo>
                  <a:pt x="50" y="80"/>
                </a:lnTo>
                <a:lnTo>
                  <a:pt x="99" y="61"/>
                </a:lnTo>
                <a:lnTo>
                  <a:pt x="99" y="61"/>
                </a:lnTo>
                <a:lnTo>
                  <a:pt x="104" y="61"/>
                </a:lnTo>
                <a:lnTo>
                  <a:pt x="107" y="62"/>
                </a:lnTo>
                <a:lnTo>
                  <a:pt x="111" y="65"/>
                </a:lnTo>
                <a:lnTo>
                  <a:pt x="114" y="69"/>
                </a:lnTo>
                <a:lnTo>
                  <a:pt x="144" y="146"/>
                </a:lnTo>
                <a:lnTo>
                  <a:pt x="144" y="146"/>
                </a:lnTo>
                <a:lnTo>
                  <a:pt x="144" y="149"/>
                </a:lnTo>
                <a:lnTo>
                  <a:pt x="144" y="153"/>
                </a:lnTo>
                <a:lnTo>
                  <a:pt x="144" y="156"/>
                </a:lnTo>
                <a:lnTo>
                  <a:pt x="141" y="158"/>
                </a:lnTo>
                <a:lnTo>
                  <a:pt x="168" y="228"/>
                </a:lnTo>
                <a:lnTo>
                  <a:pt x="168" y="347"/>
                </a:lnTo>
                <a:lnTo>
                  <a:pt x="168" y="347"/>
                </a:lnTo>
                <a:lnTo>
                  <a:pt x="163" y="348"/>
                </a:lnTo>
                <a:lnTo>
                  <a:pt x="163" y="348"/>
                </a:lnTo>
                <a:lnTo>
                  <a:pt x="157" y="349"/>
                </a:lnTo>
                <a:lnTo>
                  <a:pt x="154" y="353"/>
                </a:lnTo>
                <a:lnTo>
                  <a:pt x="153" y="357"/>
                </a:lnTo>
                <a:lnTo>
                  <a:pt x="153" y="363"/>
                </a:lnTo>
                <a:lnTo>
                  <a:pt x="153" y="363"/>
                </a:lnTo>
                <a:lnTo>
                  <a:pt x="150" y="359"/>
                </a:lnTo>
                <a:lnTo>
                  <a:pt x="145" y="357"/>
                </a:lnTo>
                <a:lnTo>
                  <a:pt x="141" y="356"/>
                </a:lnTo>
                <a:lnTo>
                  <a:pt x="135" y="357"/>
                </a:lnTo>
                <a:lnTo>
                  <a:pt x="135" y="357"/>
                </a:lnTo>
                <a:lnTo>
                  <a:pt x="131" y="360"/>
                </a:lnTo>
                <a:lnTo>
                  <a:pt x="129" y="366"/>
                </a:lnTo>
                <a:lnTo>
                  <a:pt x="127" y="370"/>
                </a:lnTo>
                <a:lnTo>
                  <a:pt x="127" y="376"/>
                </a:lnTo>
                <a:lnTo>
                  <a:pt x="130" y="381"/>
                </a:lnTo>
                <a:lnTo>
                  <a:pt x="168" y="405"/>
                </a:lnTo>
                <a:lnTo>
                  <a:pt x="168" y="413"/>
                </a:lnTo>
                <a:lnTo>
                  <a:pt x="125" y="385"/>
                </a:lnTo>
                <a:lnTo>
                  <a:pt x="125" y="385"/>
                </a:lnTo>
                <a:close/>
                <a:moveTo>
                  <a:pt x="50" y="0"/>
                </a:moveTo>
                <a:lnTo>
                  <a:pt x="50" y="77"/>
                </a:lnTo>
                <a:lnTo>
                  <a:pt x="95" y="49"/>
                </a:lnTo>
                <a:lnTo>
                  <a:pt x="87" y="28"/>
                </a:lnTo>
                <a:lnTo>
                  <a:pt x="87" y="28"/>
                </a:lnTo>
                <a:lnTo>
                  <a:pt x="84" y="23"/>
                </a:lnTo>
                <a:lnTo>
                  <a:pt x="81" y="18"/>
                </a:lnTo>
                <a:lnTo>
                  <a:pt x="77" y="14"/>
                </a:lnTo>
                <a:lnTo>
                  <a:pt x="72" y="10"/>
                </a:lnTo>
                <a:lnTo>
                  <a:pt x="68" y="5"/>
                </a:lnTo>
                <a:lnTo>
                  <a:pt x="62" y="3"/>
                </a:lnTo>
                <a:lnTo>
                  <a:pt x="56" y="1"/>
                </a:lnTo>
                <a:lnTo>
                  <a:pt x="50" y="0"/>
                </a:lnTo>
                <a:lnTo>
                  <a:pt x="50" y="0"/>
                </a:lnTo>
                <a:close/>
                <a:moveTo>
                  <a:pt x="50" y="194"/>
                </a:moveTo>
                <a:lnTo>
                  <a:pt x="50" y="194"/>
                </a:lnTo>
                <a:lnTo>
                  <a:pt x="45" y="191"/>
                </a:lnTo>
                <a:lnTo>
                  <a:pt x="41" y="186"/>
                </a:lnTo>
                <a:lnTo>
                  <a:pt x="11" y="108"/>
                </a:lnTo>
                <a:lnTo>
                  <a:pt x="11" y="108"/>
                </a:lnTo>
                <a:lnTo>
                  <a:pt x="9" y="104"/>
                </a:lnTo>
                <a:lnTo>
                  <a:pt x="11" y="99"/>
                </a:lnTo>
                <a:lnTo>
                  <a:pt x="12" y="96"/>
                </a:lnTo>
                <a:lnTo>
                  <a:pt x="16" y="92"/>
                </a:lnTo>
                <a:lnTo>
                  <a:pt x="4" y="61"/>
                </a:lnTo>
                <a:lnTo>
                  <a:pt x="4" y="61"/>
                </a:lnTo>
                <a:lnTo>
                  <a:pt x="1" y="53"/>
                </a:lnTo>
                <a:lnTo>
                  <a:pt x="0" y="43"/>
                </a:lnTo>
                <a:lnTo>
                  <a:pt x="1" y="35"/>
                </a:lnTo>
                <a:lnTo>
                  <a:pt x="4" y="27"/>
                </a:lnTo>
                <a:lnTo>
                  <a:pt x="8" y="19"/>
                </a:lnTo>
                <a:lnTo>
                  <a:pt x="15" y="12"/>
                </a:lnTo>
                <a:lnTo>
                  <a:pt x="22" y="7"/>
                </a:lnTo>
                <a:lnTo>
                  <a:pt x="30" y="3"/>
                </a:lnTo>
                <a:lnTo>
                  <a:pt x="30" y="3"/>
                </a:lnTo>
                <a:lnTo>
                  <a:pt x="39" y="0"/>
                </a:lnTo>
                <a:lnTo>
                  <a:pt x="50" y="0"/>
                </a:lnTo>
                <a:lnTo>
                  <a:pt x="50" y="77"/>
                </a:lnTo>
                <a:lnTo>
                  <a:pt x="43" y="81"/>
                </a:lnTo>
                <a:lnTo>
                  <a:pt x="50" y="80"/>
                </a:lnTo>
                <a:lnTo>
                  <a:pt x="50" y="115"/>
                </a:lnTo>
                <a:lnTo>
                  <a:pt x="45" y="100"/>
                </a:lnTo>
                <a:lnTo>
                  <a:pt x="45" y="100"/>
                </a:lnTo>
                <a:lnTo>
                  <a:pt x="43" y="98"/>
                </a:lnTo>
                <a:lnTo>
                  <a:pt x="45" y="93"/>
                </a:lnTo>
                <a:lnTo>
                  <a:pt x="46" y="91"/>
                </a:lnTo>
                <a:lnTo>
                  <a:pt x="47" y="88"/>
                </a:lnTo>
                <a:lnTo>
                  <a:pt x="26" y="96"/>
                </a:lnTo>
                <a:lnTo>
                  <a:pt x="26" y="96"/>
                </a:lnTo>
                <a:lnTo>
                  <a:pt x="22" y="99"/>
                </a:lnTo>
                <a:lnTo>
                  <a:pt x="19" y="103"/>
                </a:lnTo>
                <a:lnTo>
                  <a:pt x="19" y="107"/>
                </a:lnTo>
                <a:lnTo>
                  <a:pt x="19" y="111"/>
                </a:lnTo>
                <a:lnTo>
                  <a:pt x="45" y="177"/>
                </a:lnTo>
                <a:lnTo>
                  <a:pt x="45" y="177"/>
                </a:lnTo>
                <a:lnTo>
                  <a:pt x="47" y="181"/>
                </a:lnTo>
                <a:lnTo>
                  <a:pt x="50" y="183"/>
                </a:lnTo>
                <a:lnTo>
                  <a:pt x="50" y="194"/>
                </a:lnTo>
                <a:close/>
              </a:path>
            </a:pathLst>
          </a:custGeom>
          <a:solidFill>
            <a:srgbClr val="F2622A"/>
          </a:solidFill>
          <a:ln>
            <a:noFill/>
          </a:ln>
        </p:spPr>
        <p:txBody>
          <a:bodyPr vert="horz" wrap="square" lIns="91440" tIns="45720" rIns="91440" bIns="45720" numCol="1" anchor="t" anchorCtr="0" compatLnSpc="1"/>
          <a:lstStyle/>
          <a:p>
            <a:endParaRPr lang="zh-CN" altLang="en-US"/>
          </a:p>
        </p:txBody>
      </p:sp>
      <p:grpSp>
        <p:nvGrpSpPr>
          <p:cNvPr id="167" name="组合 166"/>
          <p:cNvGrpSpPr/>
          <p:nvPr/>
        </p:nvGrpSpPr>
        <p:grpSpPr>
          <a:xfrm>
            <a:off x="5582089" y="2465775"/>
            <a:ext cx="338890" cy="340773"/>
            <a:chOff x="2157413" y="3054350"/>
            <a:chExt cx="571500" cy="574675"/>
          </a:xfrm>
          <a:solidFill>
            <a:srgbClr val="F2622A"/>
          </a:solidFill>
        </p:grpSpPr>
        <p:sp>
          <p:nvSpPr>
            <p:cNvPr id="168" name="Freeform 144"/>
            <p:cNvSpPr>
              <a:spLocks noEditPoints="1"/>
            </p:cNvSpPr>
            <p:nvPr/>
          </p:nvSpPr>
          <p:spPr bwMode="auto">
            <a:xfrm>
              <a:off x="2157413" y="3054350"/>
              <a:ext cx="571500" cy="574675"/>
            </a:xfrm>
            <a:custGeom>
              <a:avLst/>
              <a:gdLst>
                <a:gd name="T0" fmla="*/ 180 w 360"/>
                <a:gd name="T1" fmla="*/ 0 h 362"/>
                <a:gd name="T2" fmla="*/ 232 w 360"/>
                <a:gd name="T3" fmla="*/ 8 h 362"/>
                <a:gd name="T4" fmla="*/ 280 w 360"/>
                <a:gd name="T5" fmla="*/ 31 h 362"/>
                <a:gd name="T6" fmla="*/ 319 w 360"/>
                <a:gd name="T7" fmla="*/ 67 h 362"/>
                <a:gd name="T8" fmla="*/ 346 w 360"/>
                <a:gd name="T9" fmla="*/ 111 h 362"/>
                <a:gd name="T10" fmla="*/ 358 w 360"/>
                <a:gd name="T11" fmla="*/ 163 h 362"/>
                <a:gd name="T12" fmla="*/ 358 w 360"/>
                <a:gd name="T13" fmla="*/ 199 h 362"/>
                <a:gd name="T14" fmla="*/ 346 w 360"/>
                <a:gd name="T15" fmla="*/ 251 h 362"/>
                <a:gd name="T16" fmla="*/ 319 w 360"/>
                <a:gd name="T17" fmla="*/ 295 h 362"/>
                <a:gd name="T18" fmla="*/ 280 w 360"/>
                <a:gd name="T19" fmla="*/ 331 h 362"/>
                <a:gd name="T20" fmla="*/ 232 w 360"/>
                <a:gd name="T21" fmla="*/ 354 h 362"/>
                <a:gd name="T22" fmla="*/ 180 w 360"/>
                <a:gd name="T23" fmla="*/ 362 h 362"/>
                <a:gd name="T24" fmla="*/ 180 w 360"/>
                <a:gd name="T25" fmla="*/ 314 h 362"/>
                <a:gd name="T26" fmla="*/ 193 w 360"/>
                <a:gd name="T27" fmla="*/ 318 h 362"/>
                <a:gd name="T28" fmla="*/ 201 w 360"/>
                <a:gd name="T29" fmla="*/ 329 h 362"/>
                <a:gd name="T30" fmla="*/ 237 w 360"/>
                <a:gd name="T31" fmla="*/ 320 h 362"/>
                <a:gd name="T32" fmla="*/ 268 w 360"/>
                <a:gd name="T33" fmla="*/ 302 h 362"/>
                <a:gd name="T34" fmla="*/ 293 w 360"/>
                <a:gd name="T35" fmla="*/ 278 h 362"/>
                <a:gd name="T36" fmla="*/ 312 w 360"/>
                <a:gd name="T37" fmla="*/ 248 h 362"/>
                <a:gd name="T38" fmla="*/ 325 w 360"/>
                <a:gd name="T39" fmla="*/ 215 h 362"/>
                <a:gd name="T40" fmla="*/ 322 w 360"/>
                <a:gd name="T41" fmla="*/ 199 h 362"/>
                <a:gd name="T42" fmla="*/ 312 w 360"/>
                <a:gd name="T43" fmla="*/ 180 h 362"/>
                <a:gd name="T44" fmla="*/ 316 w 360"/>
                <a:gd name="T45" fmla="*/ 167 h 362"/>
                <a:gd name="T46" fmla="*/ 327 w 360"/>
                <a:gd name="T47" fmla="*/ 159 h 362"/>
                <a:gd name="T48" fmla="*/ 318 w 360"/>
                <a:gd name="T49" fmla="*/ 123 h 362"/>
                <a:gd name="T50" fmla="*/ 300 w 360"/>
                <a:gd name="T51" fmla="*/ 94 h 362"/>
                <a:gd name="T52" fmla="*/ 277 w 360"/>
                <a:gd name="T53" fmla="*/ 67 h 362"/>
                <a:gd name="T54" fmla="*/ 247 w 360"/>
                <a:gd name="T55" fmla="*/ 48 h 362"/>
                <a:gd name="T56" fmla="*/ 214 w 360"/>
                <a:gd name="T57" fmla="*/ 35 h 362"/>
                <a:gd name="T58" fmla="*/ 199 w 360"/>
                <a:gd name="T59" fmla="*/ 39 h 362"/>
                <a:gd name="T60" fmla="*/ 180 w 360"/>
                <a:gd name="T61" fmla="*/ 48 h 362"/>
                <a:gd name="T62" fmla="*/ 180 w 360"/>
                <a:gd name="T63" fmla="*/ 0 h 362"/>
                <a:gd name="T64" fmla="*/ 180 w 360"/>
                <a:gd name="T65" fmla="*/ 48 h 362"/>
                <a:gd name="T66" fmla="*/ 161 w 360"/>
                <a:gd name="T67" fmla="*/ 39 h 362"/>
                <a:gd name="T68" fmla="*/ 146 w 360"/>
                <a:gd name="T69" fmla="*/ 35 h 362"/>
                <a:gd name="T70" fmla="*/ 112 w 360"/>
                <a:gd name="T71" fmla="*/ 48 h 362"/>
                <a:gd name="T72" fmla="*/ 82 w 360"/>
                <a:gd name="T73" fmla="*/ 67 h 362"/>
                <a:gd name="T74" fmla="*/ 59 w 360"/>
                <a:gd name="T75" fmla="*/ 94 h 362"/>
                <a:gd name="T76" fmla="*/ 42 w 360"/>
                <a:gd name="T77" fmla="*/ 123 h 362"/>
                <a:gd name="T78" fmla="*/ 32 w 360"/>
                <a:gd name="T79" fmla="*/ 159 h 362"/>
                <a:gd name="T80" fmla="*/ 43 w 360"/>
                <a:gd name="T81" fmla="*/ 167 h 362"/>
                <a:gd name="T82" fmla="*/ 47 w 360"/>
                <a:gd name="T83" fmla="*/ 180 h 362"/>
                <a:gd name="T84" fmla="*/ 37 w 360"/>
                <a:gd name="T85" fmla="*/ 199 h 362"/>
                <a:gd name="T86" fmla="*/ 33 w 360"/>
                <a:gd name="T87" fmla="*/ 215 h 362"/>
                <a:gd name="T88" fmla="*/ 46 w 360"/>
                <a:gd name="T89" fmla="*/ 248 h 362"/>
                <a:gd name="T90" fmla="*/ 66 w 360"/>
                <a:gd name="T91" fmla="*/ 278 h 362"/>
                <a:gd name="T92" fmla="*/ 92 w 360"/>
                <a:gd name="T93" fmla="*/ 302 h 362"/>
                <a:gd name="T94" fmla="*/ 123 w 360"/>
                <a:gd name="T95" fmla="*/ 320 h 362"/>
                <a:gd name="T96" fmla="*/ 158 w 360"/>
                <a:gd name="T97" fmla="*/ 329 h 362"/>
                <a:gd name="T98" fmla="*/ 161 w 360"/>
                <a:gd name="T99" fmla="*/ 322 h 362"/>
                <a:gd name="T100" fmla="*/ 180 w 360"/>
                <a:gd name="T101" fmla="*/ 314 h 362"/>
                <a:gd name="T102" fmla="*/ 180 w 360"/>
                <a:gd name="T103" fmla="*/ 362 h 362"/>
                <a:gd name="T104" fmla="*/ 126 w 360"/>
                <a:gd name="T105" fmla="*/ 354 h 362"/>
                <a:gd name="T106" fmla="*/ 78 w 360"/>
                <a:gd name="T107" fmla="*/ 331 h 362"/>
                <a:gd name="T108" fmla="*/ 40 w 360"/>
                <a:gd name="T109" fmla="*/ 295 h 362"/>
                <a:gd name="T110" fmla="*/ 13 w 360"/>
                <a:gd name="T111" fmla="*/ 251 h 362"/>
                <a:gd name="T112" fmla="*/ 0 w 360"/>
                <a:gd name="T113" fmla="*/ 199 h 362"/>
                <a:gd name="T114" fmla="*/ 0 w 360"/>
                <a:gd name="T115" fmla="*/ 163 h 362"/>
                <a:gd name="T116" fmla="*/ 13 w 360"/>
                <a:gd name="T117" fmla="*/ 111 h 362"/>
                <a:gd name="T118" fmla="*/ 40 w 360"/>
                <a:gd name="T119" fmla="*/ 67 h 362"/>
                <a:gd name="T120" fmla="*/ 78 w 360"/>
                <a:gd name="T121" fmla="*/ 31 h 362"/>
                <a:gd name="T122" fmla="*/ 126 w 360"/>
                <a:gd name="T123" fmla="*/ 8 h 362"/>
                <a:gd name="T124" fmla="*/ 180 w 360"/>
                <a:gd name="T125"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60" h="362">
                  <a:moveTo>
                    <a:pt x="180" y="0"/>
                  </a:moveTo>
                  <a:lnTo>
                    <a:pt x="180" y="0"/>
                  </a:lnTo>
                  <a:lnTo>
                    <a:pt x="180" y="0"/>
                  </a:lnTo>
                  <a:lnTo>
                    <a:pt x="197" y="2"/>
                  </a:lnTo>
                  <a:lnTo>
                    <a:pt x="216" y="4"/>
                  </a:lnTo>
                  <a:lnTo>
                    <a:pt x="232" y="8"/>
                  </a:lnTo>
                  <a:lnTo>
                    <a:pt x="250" y="15"/>
                  </a:lnTo>
                  <a:lnTo>
                    <a:pt x="265" y="22"/>
                  </a:lnTo>
                  <a:lnTo>
                    <a:pt x="280" y="31"/>
                  </a:lnTo>
                  <a:lnTo>
                    <a:pt x="295" y="42"/>
                  </a:lnTo>
                  <a:lnTo>
                    <a:pt x="307" y="53"/>
                  </a:lnTo>
                  <a:lnTo>
                    <a:pt x="319" y="67"/>
                  </a:lnTo>
                  <a:lnTo>
                    <a:pt x="329" y="80"/>
                  </a:lnTo>
                  <a:lnTo>
                    <a:pt x="338" y="95"/>
                  </a:lnTo>
                  <a:lnTo>
                    <a:pt x="346" y="111"/>
                  </a:lnTo>
                  <a:lnTo>
                    <a:pt x="352" y="127"/>
                  </a:lnTo>
                  <a:lnTo>
                    <a:pt x="356" y="145"/>
                  </a:lnTo>
                  <a:lnTo>
                    <a:pt x="358" y="163"/>
                  </a:lnTo>
                  <a:lnTo>
                    <a:pt x="360" y="180"/>
                  </a:lnTo>
                  <a:lnTo>
                    <a:pt x="360" y="180"/>
                  </a:lnTo>
                  <a:lnTo>
                    <a:pt x="358" y="199"/>
                  </a:lnTo>
                  <a:lnTo>
                    <a:pt x="356" y="217"/>
                  </a:lnTo>
                  <a:lnTo>
                    <a:pt x="352" y="234"/>
                  </a:lnTo>
                  <a:lnTo>
                    <a:pt x="346" y="251"/>
                  </a:lnTo>
                  <a:lnTo>
                    <a:pt x="338" y="267"/>
                  </a:lnTo>
                  <a:lnTo>
                    <a:pt x="329" y="282"/>
                  </a:lnTo>
                  <a:lnTo>
                    <a:pt x="319" y="295"/>
                  </a:lnTo>
                  <a:lnTo>
                    <a:pt x="307" y="309"/>
                  </a:lnTo>
                  <a:lnTo>
                    <a:pt x="295" y="320"/>
                  </a:lnTo>
                  <a:lnTo>
                    <a:pt x="280" y="331"/>
                  </a:lnTo>
                  <a:lnTo>
                    <a:pt x="265" y="340"/>
                  </a:lnTo>
                  <a:lnTo>
                    <a:pt x="250" y="347"/>
                  </a:lnTo>
                  <a:lnTo>
                    <a:pt x="232" y="354"/>
                  </a:lnTo>
                  <a:lnTo>
                    <a:pt x="216" y="358"/>
                  </a:lnTo>
                  <a:lnTo>
                    <a:pt x="197" y="360"/>
                  </a:lnTo>
                  <a:lnTo>
                    <a:pt x="180" y="362"/>
                  </a:lnTo>
                  <a:lnTo>
                    <a:pt x="180" y="362"/>
                  </a:lnTo>
                  <a:lnTo>
                    <a:pt x="180" y="314"/>
                  </a:lnTo>
                  <a:lnTo>
                    <a:pt x="180" y="314"/>
                  </a:lnTo>
                  <a:lnTo>
                    <a:pt x="180" y="314"/>
                  </a:lnTo>
                  <a:lnTo>
                    <a:pt x="186" y="314"/>
                  </a:lnTo>
                  <a:lnTo>
                    <a:pt x="193" y="318"/>
                  </a:lnTo>
                  <a:lnTo>
                    <a:pt x="199" y="322"/>
                  </a:lnTo>
                  <a:lnTo>
                    <a:pt x="201" y="329"/>
                  </a:lnTo>
                  <a:lnTo>
                    <a:pt x="201" y="329"/>
                  </a:lnTo>
                  <a:lnTo>
                    <a:pt x="214" y="327"/>
                  </a:lnTo>
                  <a:lnTo>
                    <a:pt x="226" y="324"/>
                  </a:lnTo>
                  <a:lnTo>
                    <a:pt x="237" y="320"/>
                  </a:lnTo>
                  <a:lnTo>
                    <a:pt x="247" y="314"/>
                  </a:lnTo>
                  <a:lnTo>
                    <a:pt x="258" y="309"/>
                  </a:lnTo>
                  <a:lnTo>
                    <a:pt x="268" y="302"/>
                  </a:lnTo>
                  <a:lnTo>
                    <a:pt x="277" y="294"/>
                  </a:lnTo>
                  <a:lnTo>
                    <a:pt x="285" y="286"/>
                  </a:lnTo>
                  <a:lnTo>
                    <a:pt x="293" y="278"/>
                  </a:lnTo>
                  <a:lnTo>
                    <a:pt x="300" y="268"/>
                  </a:lnTo>
                  <a:lnTo>
                    <a:pt x="307" y="259"/>
                  </a:lnTo>
                  <a:lnTo>
                    <a:pt x="312" y="248"/>
                  </a:lnTo>
                  <a:lnTo>
                    <a:pt x="318" y="237"/>
                  </a:lnTo>
                  <a:lnTo>
                    <a:pt x="322" y="226"/>
                  </a:lnTo>
                  <a:lnTo>
                    <a:pt x="325" y="215"/>
                  </a:lnTo>
                  <a:lnTo>
                    <a:pt x="327" y="203"/>
                  </a:lnTo>
                  <a:lnTo>
                    <a:pt x="327" y="203"/>
                  </a:lnTo>
                  <a:lnTo>
                    <a:pt x="322" y="199"/>
                  </a:lnTo>
                  <a:lnTo>
                    <a:pt x="316" y="194"/>
                  </a:lnTo>
                  <a:lnTo>
                    <a:pt x="314" y="188"/>
                  </a:lnTo>
                  <a:lnTo>
                    <a:pt x="312" y="180"/>
                  </a:lnTo>
                  <a:lnTo>
                    <a:pt x="312" y="180"/>
                  </a:lnTo>
                  <a:lnTo>
                    <a:pt x="314" y="174"/>
                  </a:lnTo>
                  <a:lnTo>
                    <a:pt x="316" y="167"/>
                  </a:lnTo>
                  <a:lnTo>
                    <a:pt x="322" y="163"/>
                  </a:lnTo>
                  <a:lnTo>
                    <a:pt x="327" y="159"/>
                  </a:lnTo>
                  <a:lnTo>
                    <a:pt x="327" y="159"/>
                  </a:lnTo>
                  <a:lnTo>
                    <a:pt x="325" y="146"/>
                  </a:lnTo>
                  <a:lnTo>
                    <a:pt x="322" y="136"/>
                  </a:lnTo>
                  <a:lnTo>
                    <a:pt x="318" y="123"/>
                  </a:lnTo>
                  <a:lnTo>
                    <a:pt x="312" y="113"/>
                  </a:lnTo>
                  <a:lnTo>
                    <a:pt x="307" y="103"/>
                  </a:lnTo>
                  <a:lnTo>
                    <a:pt x="300" y="94"/>
                  </a:lnTo>
                  <a:lnTo>
                    <a:pt x="293" y="84"/>
                  </a:lnTo>
                  <a:lnTo>
                    <a:pt x="285" y="75"/>
                  </a:lnTo>
                  <a:lnTo>
                    <a:pt x="277" y="67"/>
                  </a:lnTo>
                  <a:lnTo>
                    <a:pt x="268" y="60"/>
                  </a:lnTo>
                  <a:lnTo>
                    <a:pt x="258" y="53"/>
                  </a:lnTo>
                  <a:lnTo>
                    <a:pt x="247" y="48"/>
                  </a:lnTo>
                  <a:lnTo>
                    <a:pt x="237" y="42"/>
                  </a:lnTo>
                  <a:lnTo>
                    <a:pt x="226" y="38"/>
                  </a:lnTo>
                  <a:lnTo>
                    <a:pt x="214" y="35"/>
                  </a:lnTo>
                  <a:lnTo>
                    <a:pt x="201" y="33"/>
                  </a:lnTo>
                  <a:lnTo>
                    <a:pt x="201" y="33"/>
                  </a:lnTo>
                  <a:lnTo>
                    <a:pt x="199" y="39"/>
                  </a:lnTo>
                  <a:lnTo>
                    <a:pt x="193" y="44"/>
                  </a:lnTo>
                  <a:lnTo>
                    <a:pt x="186" y="46"/>
                  </a:lnTo>
                  <a:lnTo>
                    <a:pt x="180" y="48"/>
                  </a:lnTo>
                  <a:lnTo>
                    <a:pt x="180" y="48"/>
                  </a:lnTo>
                  <a:lnTo>
                    <a:pt x="180" y="0"/>
                  </a:lnTo>
                  <a:close/>
                  <a:moveTo>
                    <a:pt x="180" y="0"/>
                  </a:moveTo>
                  <a:lnTo>
                    <a:pt x="180" y="0"/>
                  </a:lnTo>
                  <a:lnTo>
                    <a:pt x="180" y="48"/>
                  </a:lnTo>
                  <a:lnTo>
                    <a:pt x="180" y="48"/>
                  </a:lnTo>
                  <a:lnTo>
                    <a:pt x="173" y="46"/>
                  </a:lnTo>
                  <a:lnTo>
                    <a:pt x="166" y="44"/>
                  </a:lnTo>
                  <a:lnTo>
                    <a:pt x="161" y="39"/>
                  </a:lnTo>
                  <a:lnTo>
                    <a:pt x="158" y="33"/>
                  </a:lnTo>
                  <a:lnTo>
                    <a:pt x="158" y="33"/>
                  </a:lnTo>
                  <a:lnTo>
                    <a:pt x="146" y="35"/>
                  </a:lnTo>
                  <a:lnTo>
                    <a:pt x="134" y="38"/>
                  </a:lnTo>
                  <a:lnTo>
                    <a:pt x="123" y="42"/>
                  </a:lnTo>
                  <a:lnTo>
                    <a:pt x="112" y="48"/>
                  </a:lnTo>
                  <a:lnTo>
                    <a:pt x="101" y="53"/>
                  </a:lnTo>
                  <a:lnTo>
                    <a:pt x="92" y="60"/>
                  </a:lnTo>
                  <a:lnTo>
                    <a:pt x="82" y="67"/>
                  </a:lnTo>
                  <a:lnTo>
                    <a:pt x="74" y="75"/>
                  </a:lnTo>
                  <a:lnTo>
                    <a:pt x="66" y="84"/>
                  </a:lnTo>
                  <a:lnTo>
                    <a:pt x="59" y="94"/>
                  </a:lnTo>
                  <a:lnTo>
                    <a:pt x="52" y="103"/>
                  </a:lnTo>
                  <a:lnTo>
                    <a:pt x="46" y="113"/>
                  </a:lnTo>
                  <a:lnTo>
                    <a:pt x="42" y="123"/>
                  </a:lnTo>
                  <a:lnTo>
                    <a:pt x="37" y="136"/>
                  </a:lnTo>
                  <a:lnTo>
                    <a:pt x="33" y="146"/>
                  </a:lnTo>
                  <a:lnTo>
                    <a:pt x="32" y="159"/>
                  </a:lnTo>
                  <a:lnTo>
                    <a:pt x="32" y="159"/>
                  </a:lnTo>
                  <a:lnTo>
                    <a:pt x="37" y="163"/>
                  </a:lnTo>
                  <a:lnTo>
                    <a:pt x="43" y="167"/>
                  </a:lnTo>
                  <a:lnTo>
                    <a:pt x="46" y="174"/>
                  </a:lnTo>
                  <a:lnTo>
                    <a:pt x="47" y="180"/>
                  </a:lnTo>
                  <a:lnTo>
                    <a:pt x="47" y="180"/>
                  </a:lnTo>
                  <a:lnTo>
                    <a:pt x="46" y="188"/>
                  </a:lnTo>
                  <a:lnTo>
                    <a:pt x="43" y="194"/>
                  </a:lnTo>
                  <a:lnTo>
                    <a:pt x="37" y="199"/>
                  </a:lnTo>
                  <a:lnTo>
                    <a:pt x="32" y="203"/>
                  </a:lnTo>
                  <a:lnTo>
                    <a:pt x="32" y="203"/>
                  </a:lnTo>
                  <a:lnTo>
                    <a:pt x="33" y="215"/>
                  </a:lnTo>
                  <a:lnTo>
                    <a:pt x="37" y="226"/>
                  </a:lnTo>
                  <a:lnTo>
                    <a:pt x="42" y="237"/>
                  </a:lnTo>
                  <a:lnTo>
                    <a:pt x="46" y="248"/>
                  </a:lnTo>
                  <a:lnTo>
                    <a:pt x="52" y="259"/>
                  </a:lnTo>
                  <a:lnTo>
                    <a:pt x="59" y="268"/>
                  </a:lnTo>
                  <a:lnTo>
                    <a:pt x="66" y="278"/>
                  </a:lnTo>
                  <a:lnTo>
                    <a:pt x="74" y="286"/>
                  </a:lnTo>
                  <a:lnTo>
                    <a:pt x="82" y="294"/>
                  </a:lnTo>
                  <a:lnTo>
                    <a:pt x="92" y="302"/>
                  </a:lnTo>
                  <a:lnTo>
                    <a:pt x="101" y="309"/>
                  </a:lnTo>
                  <a:lnTo>
                    <a:pt x="112" y="314"/>
                  </a:lnTo>
                  <a:lnTo>
                    <a:pt x="123" y="320"/>
                  </a:lnTo>
                  <a:lnTo>
                    <a:pt x="134" y="324"/>
                  </a:lnTo>
                  <a:lnTo>
                    <a:pt x="146" y="327"/>
                  </a:lnTo>
                  <a:lnTo>
                    <a:pt x="158" y="329"/>
                  </a:lnTo>
                  <a:lnTo>
                    <a:pt x="158" y="329"/>
                  </a:lnTo>
                  <a:lnTo>
                    <a:pt x="158" y="329"/>
                  </a:lnTo>
                  <a:lnTo>
                    <a:pt x="161" y="322"/>
                  </a:lnTo>
                  <a:lnTo>
                    <a:pt x="166" y="318"/>
                  </a:lnTo>
                  <a:lnTo>
                    <a:pt x="173" y="314"/>
                  </a:lnTo>
                  <a:lnTo>
                    <a:pt x="180" y="314"/>
                  </a:lnTo>
                  <a:lnTo>
                    <a:pt x="180" y="362"/>
                  </a:lnTo>
                  <a:lnTo>
                    <a:pt x="180" y="362"/>
                  </a:lnTo>
                  <a:lnTo>
                    <a:pt x="180" y="362"/>
                  </a:lnTo>
                  <a:lnTo>
                    <a:pt x="161" y="360"/>
                  </a:lnTo>
                  <a:lnTo>
                    <a:pt x="143" y="358"/>
                  </a:lnTo>
                  <a:lnTo>
                    <a:pt x="126" y="354"/>
                  </a:lnTo>
                  <a:lnTo>
                    <a:pt x="109" y="347"/>
                  </a:lnTo>
                  <a:lnTo>
                    <a:pt x="93" y="340"/>
                  </a:lnTo>
                  <a:lnTo>
                    <a:pt x="78" y="331"/>
                  </a:lnTo>
                  <a:lnTo>
                    <a:pt x="65" y="320"/>
                  </a:lnTo>
                  <a:lnTo>
                    <a:pt x="52" y="309"/>
                  </a:lnTo>
                  <a:lnTo>
                    <a:pt x="40" y="295"/>
                  </a:lnTo>
                  <a:lnTo>
                    <a:pt x="29" y="282"/>
                  </a:lnTo>
                  <a:lnTo>
                    <a:pt x="21" y="267"/>
                  </a:lnTo>
                  <a:lnTo>
                    <a:pt x="13" y="251"/>
                  </a:lnTo>
                  <a:lnTo>
                    <a:pt x="8" y="234"/>
                  </a:lnTo>
                  <a:lnTo>
                    <a:pt x="2" y="217"/>
                  </a:lnTo>
                  <a:lnTo>
                    <a:pt x="0" y="199"/>
                  </a:lnTo>
                  <a:lnTo>
                    <a:pt x="0" y="180"/>
                  </a:lnTo>
                  <a:lnTo>
                    <a:pt x="0" y="180"/>
                  </a:lnTo>
                  <a:lnTo>
                    <a:pt x="0" y="163"/>
                  </a:lnTo>
                  <a:lnTo>
                    <a:pt x="2" y="145"/>
                  </a:lnTo>
                  <a:lnTo>
                    <a:pt x="8" y="127"/>
                  </a:lnTo>
                  <a:lnTo>
                    <a:pt x="13" y="111"/>
                  </a:lnTo>
                  <a:lnTo>
                    <a:pt x="21" y="95"/>
                  </a:lnTo>
                  <a:lnTo>
                    <a:pt x="29" y="80"/>
                  </a:lnTo>
                  <a:lnTo>
                    <a:pt x="40" y="67"/>
                  </a:lnTo>
                  <a:lnTo>
                    <a:pt x="52" y="53"/>
                  </a:lnTo>
                  <a:lnTo>
                    <a:pt x="65" y="42"/>
                  </a:lnTo>
                  <a:lnTo>
                    <a:pt x="78" y="31"/>
                  </a:lnTo>
                  <a:lnTo>
                    <a:pt x="93" y="22"/>
                  </a:lnTo>
                  <a:lnTo>
                    <a:pt x="109" y="15"/>
                  </a:lnTo>
                  <a:lnTo>
                    <a:pt x="126" y="8"/>
                  </a:lnTo>
                  <a:lnTo>
                    <a:pt x="143" y="4"/>
                  </a:lnTo>
                  <a:lnTo>
                    <a:pt x="161" y="2"/>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Freeform 145"/>
            <p:cNvSpPr/>
            <p:nvPr/>
          </p:nvSpPr>
          <p:spPr bwMode="auto">
            <a:xfrm>
              <a:off x="2336801" y="3235325"/>
              <a:ext cx="285750" cy="150813"/>
            </a:xfrm>
            <a:custGeom>
              <a:avLst/>
              <a:gdLst>
                <a:gd name="T0" fmla="*/ 13 w 180"/>
                <a:gd name="T1" fmla="*/ 0 h 95"/>
                <a:gd name="T2" fmla="*/ 54 w 180"/>
                <a:gd name="T3" fmla="*/ 42 h 95"/>
                <a:gd name="T4" fmla="*/ 54 w 180"/>
                <a:gd name="T5" fmla="*/ 42 h 95"/>
                <a:gd name="T6" fmla="*/ 60 w 180"/>
                <a:gd name="T7" fmla="*/ 39 h 95"/>
                <a:gd name="T8" fmla="*/ 67 w 180"/>
                <a:gd name="T9" fmla="*/ 39 h 95"/>
                <a:gd name="T10" fmla="*/ 67 w 180"/>
                <a:gd name="T11" fmla="*/ 39 h 95"/>
                <a:gd name="T12" fmla="*/ 75 w 180"/>
                <a:gd name="T13" fmla="*/ 41 h 95"/>
                <a:gd name="T14" fmla="*/ 83 w 180"/>
                <a:gd name="T15" fmla="*/ 45 h 95"/>
                <a:gd name="T16" fmla="*/ 88 w 180"/>
                <a:gd name="T17" fmla="*/ 50 h 95"/>
                <a:gd name="T18" fmla="*/ 92 w 180"/>
                <a:gd name="T19" fmla="*/ 58 h 95"/>
                <a:gd name="T20" fmla="*/ 180 w 180"/>
                <a:gd name="T21" fmla="*/ 58 h 95"/>
                <a:gd name="T22" fmla="*/ 180 w 180"/>
                <a:gd name="T23" fmla="*/ 76 h 95"/>
                <a:gd name="T24" fmla="*/ 92 w 180"/>
                <a:gd name="T25" fmla="*/ 76 h 95"/>
                <a:gd name="T26" fmla="*/ 92 w 180"/>
                <a:gd name="T27" fmla="*/ 76 h 95"/>
                <a:gd name="T28" fmla="*/ 88 w 180"/>
                <a:gd name="T29" fmla="*/ 84 h 95"/>
                <a:gd name="T30" fmla="*/ 83 w 180"/>
                <a:gd name="T31" fmla="*/ 89 h 95"/>
                <a:gd name="T32" fmla="*/ 75 w 180"/>
                <a:gd name="T33" fmla="*/ 93 h 95"/>
                <a:gd name="T34" fmla="*/ 67 w 180"/>
                <a:gd name="T35" fmla="*/ 95 h 95"/>
                <a:gd name="T36" fmla="*/ 67 w 180"/>
                <a:gd name="T37" fmla="*/ 95 h 95"/>
                <a:gd name="T38" fmla="*/ 61 w 180"/>
                <a:gd name="T39" fmla="*/ 95 h 95"/>
                <a:gd name="T40" fmla="*/ 56 w 180"/>
                <a:gd name="T41" fmla="*/ 92 h 95"/>
                <a:gd name="T42" fmla="*/ 50 w 180"/>
                <a:gd name="T43" fmla="*/ 91 h 95"/>
                <a:gd name="T44" fmla="*/ 46 w 180"/>
                <a:gd name="T45" fmla="*/ 87 h 95"/>
                <a:gd name="T46" fmla="*/ 44 w 180"/>
                <a:gd name="T47" fmla="*/ 83 h 95"/>
                <a:gd name="T48" fmla="*/ 41 w 180"/>
                <a:gd name="T49" fmla="*/ 77 h 95"/>
                <a:gd name="T50" fmla="*/ 40 w 180"/>
                <a:gd name="T51" fmla="*/ 73 h 95"/>
                <a:gd name="T52" fmla="*/ 38 w 180"/>
                <a:gd name="T53" fmla="*/ 66 h 95"/>
                <a:gd name="T54" fmla="*/ 38 w 180"/>
                <a:gd name="T55" fmla="*/ 66 h 95"/>
                <a:gd name="T56" fmla="*/ 40 w 180"/>
                <a:gd name="T57" fmla="*/ 61 h 95"/>
                <a:gd name="T58" fmla="*/ 41 w 180"/>
                <a:gd name="T59" fmla="*/ 54 h 95"/>
                <a:gd name="T60" fmla="*/ 0 w 180"/>
                <a:gd name="T61" fmla="*/ 13 h 95"/>
                <a:gd name="T62" fmla="*/ 13 w 180"/>
                <a:gd name="T6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0" h="95">
                  <a:moveTo>
                    <a:pt x="13" y="0"/>
                  </a:moveTo>
                  <a:lnTo>
                    <a:pt x="54" y="42"/>
                  </a:lnTo>
                  <a:lnTo>
                    <a:pt x="54" y="42"/>
                  </a:lnTo>
                  <a:lnTo>
                    <a:pt x="60" y="39"/>
                  </a:lnTo>
                  <a:lnTo>
                    <a:pt x="67" y="39"/>
                  </a:lnTo>
                  <a:lnTo>
                    <a:pt x="67" y="39"/>
                  </a:lnTo>
                  <a:lnTo>
                    <a:pt x="75" y="41"/>
                  </a:lnTo>
                  <a:lnTo>
                    <a:pt x="83" y="45"/>
                  </a:lnTo>
                  <a:lnTo>
                    <a:pt x="88" y="50"/>
                  </a:lnTo>
                  <a:lnTo>
                    <a:pt x="92" y="58"/>
                  </a:lnTo>
                  <a:lnTo>
                    <a:pt x="180" y="58"/>
                  </a:lnTo>
                  <a:lnTo>
                    <a:pt x="180" y="76"/>
                  </a:lnTo>
                  <a:lnTo>
                    <a:pt x="92" y="76"/>
                  </a:lnTo>
                  <a:lnTo>
                    <a:pt x="92" y="76"/>
                  </a:lnTo>
                  <a:lnTo>
                    <a:pt x="88" y="84"/>
                  </a:lnTo>
                  <a:lnTo>
                    <a:pt x="83" y="89"/>
                  </a:lnTo>
                  <a:lnTo>
                    <a:pt x="75" y="93"/>
                  </a:lnTo>
                  <a:lnTo>
                    <a:pt x="67" y="95"/>
                  </a:lnTo>
                  <a:lnTo>
                    <a:pt x="67" y="95"/>
                  </a:lnTo>
                  <a:lnTo>
                    <a:pt x="61" y="95"/>
                  </a:lnTo>
                  <a:lnTo>
                    <a:pt x="56" y="92"/>
                  </a:lnTo>
                  <a:lnTo>
                    <a:pt x="50" y="91"/>
                  </a:lnTo>
                  <a:lnTo>
                    <a:pt x="46" y="87"/>
                  </a:lnTo>
                  <a:lnTo>
                    <a:pt x="44" y="83"/>
                  </a:lnTo>
                  <a:lnTo>
                    <a:pt x="41" y="77"/>
                  </a:lnTo>
                  <a:lnTo>
                    <a:pt x="40" y="73"/>
                  </a:lnTo>
                  <a:lnTo>
                    <a:pt x="38" y="66"/>
                  </a:lnTo>
                  <a:lnTo>
                    <a:pt x="38" y="66"/>
                  </a:lnTo>
                  <a:lnTo>
                    <a:pt x="40" y="61"/>
                  </a:lnTo>
                  <a:lnTo>
                    <a:pt x="41" y="54"/>
                  </a:lnTo>
                  <a:lnTo>
                    <a:pt x="0" y="13"/>
                  </a:lnTo>
                  <a:lnTo>
                    <a:pt x="1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70" name="组合 169"/>
          <p:cNvGrpSpPr/>
          <p:nvPr/>
        </p:nvGrpSpPr>
        <p:grpSpPr>
          <a:xfrm>
            <a:off x="5519018" y="2903508"/>
            <a:ext cx="265464" cy="250402"/>
            <a:chOff x="2051051" y="3792538"/>
            <a:chExt cx="447675" cy="422275"/>
          </a:xfrm>
          <a:solidFill>
            <a:srgbClr val="F2622A"/>
          </a:solidFill>
        </p:grpSpPr>
        <p:sp>
          <p:nvSpPr>
            <p:cNvPr id="171" name="Freeform 146"/>
            <p:cNvSpPr/>
            <p:nvPr/>
          </p:nvSpPr>
          <p:spPr bwMode="auto">
            <a:xfrm>
              <a:off x="2051051" y="3879850"/>
              <a:ext cx="447675" cy="334963"/>
            </a:xfrm>
            <a:custGeom>
              <a:avLst/>
              <a:gdLst>
                <a:gd name="T0" fmla="*/ 86 w 282"/>
                <a:gd name="T1" fmla="*/ 0 h 211"/>
                <a:gd name="T2" fmla="*/ 115 w 282"/>
                <a:gd name="T3" fmla="*/ 6 h 211"/>
                <a:gd name="T4" fmla="*/ 141 w 282"/>
                <a:gd name="T5" fmla="*/ 20 h 211"/>
                <a:gd name="T6" fmla="*/ 153 w 282"/>
                <a:gd name="T7" fmla="*/ 11 h 211"/>
                <a:gd name="T8" fmla="*/ 182 w 282"/>
                <a:gd name="T9" fmla="*/ 1 h 211"/>
                <a:gd name="T10" fmla="*/ 198 w 282"/>
                <a:gd name="T11" fmla="*/ 0 h 211"/>
                <a:gd name="T12" fmla="*/ 214 w 282"/>
                <a:gd name="T13" fmla="*/ 1 h 211"/>
                <a:gd name="T14" fmla="*/ 245 w 282"/>
                <a:gd name="T15" fmla="*/ 14 h 211"/>
                <a:gd name="T16" fmla="*/ 268 w 282"/>
                <a:gd name="T17" fmla="*/ 35 h 211"/>
                <a:gd name="T18" fmla="*/ 278 w 282"/>
                <a:gd name="T19" fmla="*/ 57 h 211"/>
                <a:gd name="T20" fmla="*/ 282 w 282"/>
                <a:gd name="T21" fmla="*/ 73 h 211"/>
                <a:gd name="T22" fmla="*/ 282 w 282"/>
                <a:gd name="T23" fmla="*/ 81 h 211"/>
                <a:gd name="T24" fmla="*/ 281 w 282"/>
                <a:gd name="T25" fmla="*/ 102 h 211"/>
                <a:gd name="T26" fmla="*/ 274 w 282"/>
                <a:gd name="T27" fmla="*/ 123 h 211"/>
                <a:gd name="T28" fmla="*/ 263 w 282"/>
                <a:gd name="T29" fmla="*/ 145 h 211"/>
                <a:gd name="T30" fmla="*/ 248 w 282"/>
                <a:gd name="T31" fmla="*/ 165 h 211"/>
                <a:gd name="T32" fmla="*/ 228 w 282"/>
                <a:gd name="T33" fmla="*/ 184 h 211"/>
                <a:gd name="T34" fmla="*/ 203 w 282"/>
                <a:gd name="T35" fmla="*/ 199 h 211"/>
                <a:gd name="T36" fmla="*/ 172 w 282"/>
                <a:gd name="T37" fmla="*/ 209 h 211"/>
                <a:gd name="T38" fmla="*/ 137 w 282"/>
                <a:gd name="T39" fmla="*/ 211 h 211"/>
                <a:gd name="T40" fmla="*/ 118 w 282"/>
                <a:gd name="T41" fmla="*/ 211 h 211"/>
                <a:gd name="T42" fmla="*/ 86 w 282"/>
                <a:gd name="T43" fmla="*/ 203 h 211"/>
                <a:gd name="T44" fmla="*/ 58 w 282"/>
                <a:gd name="T45" fmla="*/ 191 h 211"/>
                <a:gd name="T46" fmla="*/ 38 w 282"/>
                <a:gd name="T47" fmla="*/ 173 h 211"/>
                <a:gd name="T48" fmla="*/ 22 w 282"/>
                <a:gd name="T49" fmla="*/ 153 h 211"/>
                <a:gd name="T50" fmla="*/ 11 w 282"/>
                <a:gd name="T51" fmla="*/ 133 h 211"/>
                <a:gd name="T52" fmla="*/ 4 w 282"/>
                <a:gd name="T53" fmla="*/ 111 h 211"/>
                <a:gd name="T54" fmla="*/ 0 w 282"/>
                <a:gd name="T55" fmla="*/ 81 h 211"/>
                <a:gd name="T56" fmla="*/ 0 w 282"/>
                <a:gd name="T57" fmla="*/ 73 h 211"/>
                <a:gd name="T58" fmla="*/ 4 w 282"/>
                <a:gd name="T59" fmla="*/ 57 h 211"/>
                <a:gd name="T60" fmla="*/ 15 w 282"/>
                <a:gd name="T61" fmla="*/ 35 h 211"/>
                <a:gd name="T62" fmla="*/ 38 w 282"/>
                <a:gd name="T63" fmla="*/ 14 h 211"/>
                <a:gd name="T64" fmla="*/ 68 w 282"/>
                <a:gd name="T65" fmla="*/ 1 h 211"/>
                <a:gd name="T66" fmla="*/ 86 w 282"/>
                <a:gd name="T6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2" h="211">
                  <a:moveTo>
                    <a:pt x="86" y="0"/>
                  </a:moveTo>
                  <a:lnTo>
                    <a:pt x="86" y="0"/>
                  </a:lnTo>
                  <a:lnTo>
                    <a:pt x="100" y="1"/>
                  </a:lnTo>
                  <a:lnTo>
                    <a:pt x="115" y="6"/>
                  </a:lnTo>
                  <a:lnTo>
                    <a:pt x="129" y="11"/>
                  </a:lnTo>
                  <a:lnTo>
                    <a:pt x="141" y="20"/>
                  </a:lnTo>
                  <a:lnTo>
                    <a:pt x="141" y="20"/>
                  </a:lnTo>
                  <a:lnTo>
                    <a:pt x="153" y="11"/>
                  </a:lnTo>
                  <a:lnTo>
                    <a:pt x="167" y="6"/>
                  </a:lnTo>
                  <a:lnTo>
                    <a:pt x="182" y="1"/>
                  </a:lnTo>
                  <a:lnTo>
                    <a:pt x="198" y="0"/>
                  </a:lnTo>
                  <a:lnTo>
                    <a:pt x="198" y="0"/>
                  </a:lnTo>
                  <a:lnTo>
                    <a:pt x="206" y="0"/>
                  </a:lnTo>
                  <a:lnTo>
                    <a:pt x="214" y="1"/>
                  </a:lnTo>
                  <a:lnTo>
                    <a:pt x="230" y="6"/>
                  </a:lnTo>
                  <a:lnTo>
                    <a:pt x="245" y="14"/>
                  </a:lnTo>
                  <a:lnTo>
                    <a:pt x="258" y="23"/>
                  </a:lnTo>
                  <a:lnTo>
                    <a:pt x="268" y="35"/>
                  </a:lnTo>
                  <a:lnTo>
                    <a:pt x="275" y="49"/>
                  </a:lnTo>
                  <a:lnTo>
                    <a:pt x="278" y="57"/>
                  </a:lnTo>
                  <a:lnTo>
                    <a:pt x="281" y="65"/>
                  </a:lnTo>
                  <a:lnTo>
                    <a:pt x="282" y="73"/>
                  </a:lnTo>
                  <a:lnTo>
                    <a:pt x="282" y="81"/>
                  </a:lnTo>
                  <a:lnTo>
                    <a:pt x="282" y="81"/>
                  </a:lnTo>
                  <a:lnTo>
                    <a:pt x="282" y="91"/>
                  </a:lnTo>
                  <a:lnTo>
                    <a:pt x="281" y="102"/>
                  </a:lnTo>
                  <a:lnTo>
                    <a:pt x="278" y="112"/>
                  </a:lnTo>
                  <a:lnTo>
                    <a:pt x="274" y="123"/>
                  </a:lnTo>
                  <a:lnTo>
                    <a:pt x="270" y="134"/>
                  </a:lnTo>
                  <a:lnTo>
                    <a:pt x="263" y="145"/>
                  </a:lnTo>
                  <a:lnTo>
                    <a:pt x="256" y="156"/>
                  </a:lnTo>
                  <a:lnTo>
                    <a:pt x="248" y="165"/>
                  </a:lnTo>
                  <a:lnTo>
                    <a:pt x="239" y="175"/>
                  </a:lnTo>
                  <a:lnTo>
                    <a:pt x="228" y="184"/>
                  </a:lnTo>
                  <a:lnTo>
                    <a:pt x="216" y="192"/>
                  </a:lnTo>
                  <a:lnTo>
                    <a:pt x="203" y="199"/>
                  </a:lnTo>
                  <a:lnTo>
                    <a:pt x="188" y="205"/>
                  </a:lnTo>
                  <a:lnTo>
                    <a:pt x="172" y="209"/>
                  </a:lnTo>
                  <a:lnTo>
                    <a:pt x="156" y="211"/>
                  </a:lnTo>
                  <a:lnTo>
                    <a:pt x="137" y="211"/>
                  </a:lnTo>
                  <a:lnTo>
                    <a:pt x="137" y="211"/>
                  </a:lnTo>
                  <a:lnTo>
                    <a:pt x="118" y="211"/>
                  </a:lnTo>
                  <a:lnTo>
                    <a:pt x="100" y="209"/>
                  </a:lnTo>
                  <a:lnTo>
                    <a:pt x="86" y="203"/>
                  </a:lnTo>
                  <a:lnTo>
                    <a:pt x="71" y="198"/>
                  </a:lnTo>
                  <a:lnTo>
                    <a:pt x="58" y="191"/>
                  </a:lnTo>
                  <a:lnTo>
                    <a:pt x="48" y="183"/>
                  </a:lnTo>
                  <a:lnTo>
                    <a:pt x="38" y="173"/>
                  </a:lnTo>
                  <a:lnTo>
                    <a:pt x="29" y="164"/>
                  </a:lnTo>
                  <a:lnTo>
                    <a:pt x="22" y="153"/>
                  </a:lnTo>
                  <a:lnTo>
                    <a:pt x="15" y="144"/>
                  </a:lnTo>
                  <a:lnTo>
                    <a:pt x="11" y="133"/>
                  </a:lnTo>
                  <a:lnTo>
                    <a:pt x="7" y="121"/>
                  </a:lnTo>
                  <a:lnTo>
                    <a:pt x="4" y="111"/>
                  </a:lnTo>
                  <a:lnTo>
                    <a:pt x="2" y="100"/>
                  </a:lnTo>
                  <a:lnTo>
                    <a:pt x="0" y="81"/>
                  </a:lnTo>
                  <a:lnTo>
                    <a:pt x="0" y="81"/>
                  </a:lnTo>
                  <a:lnTo>
                    <a:pt x="0" y="73"/>
                  </a:lnTo>
                  <a:lnTo>
                    <a:pt x="2" y="65"/>
                  </a:lnTo>
                  <a:lnTo>
                    <a:pt x="4" y="57"/>
                  </a:lnTo>
                  <a:lnTo>
                    <a:pt x="7" y="49"/>
                  </a:lnTo>
                  <a:lnTo>
                    <a:pt x="15" y="35"/>
                  </a:lnTo>
                  <a:lnTo>
                    <a:pt x="25" y="23"/>
                  </a:lnTo>
                  <a:lnTo>
                    <a:pt x="38" y="14"/>
                  </a:lnTo>
                  <a:lnTo>
                    <a:pt x="52" y="6"/>
                  </a:lnTo>
                  <a:lnTo>
                    <a:pt x="68" y="1"/>
                  </a:lnTo>
                  <a:lnTo>
                    <a:pt x="76" y="0"/>
                  </a:lnTo>
                  <a:lnTo>
                    <a:pt x="86" y="0"/>
                  </a:lnTo>
                  <a:lnTo>
                    <a:pt x="8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2" name="Freeform 147"/>
            <p:cNvSpPr/>
            <p:nvPr/>
          </p:nvSpPr>
          <p:spPr bwMode="auto">
            <a:xfrm>
              <a:off x="2178051" y="3792538"/>
              <a:ext cx="107950" cy="153988"/>
            </a:xfrm>
            <a:custGeom>
              <a:avLst/>
              <a:gdLst>
                <a:gd name="T0" fmla="*/ 60 w 68"/>
                <a:gd name="T1" fmla="*/ 97 h 97"/>
                <a:gd name="T2" fmla="*/ 60 w 68"/>
                <a:gd name="T3" fmla="*/ 97 h 97"/>
                <a:gd name="T4" fmla="*/ 65 w 68"/>
                <a:gd name="T5" fmla="*/ 85 h 97"/>
                <a:gd name="T6" fmla="*/ 68 w 68"/>
                <a:gd name="T7" fmla="*/ 71 h 97"/>
                <a:gd name="T8" fmla="*/ 68 w 68"/>
                <a:gd name="T9" fmla="*/ 58 h 97"/>
                <a:gd name="T10" fmla="*/ 66 w 68"/>
                <a:gd name="T11" fmla="*/ 46 h 97"/>
                <a:gd name="T12" fmla="*/ 62 w 68"/>
                <a:gd name="T13" fmla="*/ 33 h 97"/>
                <a:gd name="T14" fmla="*/ 56 w 68"/>
                <a:gd name="T15" fmla="*/ 21 h 97"/>
                <a:gd name="T16" fmla="*/ 49 w 68"/>
                <a:gd name="T17" fmla="*/ 10 h 97"/>
                <a:gd name="T18" fmla="*/ 39 w 68"/>
                <a:gd name="T19" fmla="*/ 0 h 97"/>
                <a:gd name="T20" fmla="*/ 0 w 68"/>
                <a:gd name="T21" fmla="*/ 6 h 97"/>
                <a:gd name="T22" fmla="*/ 0 w 68"/>
                <a:gd name="T23" fmla="*/ 6 h 97"/>
                <a:gd name="T24" fmla="*/ 14 w 68"/>
                <a:gd name="T25" fmla="*/ 15 h 97"/>
                <a:gd name="T26" fmla="*/ 24 w 68"/>
                <a:gd name="T27" fmla="*/ 23 h 97"/>
                <a:gd name="T28" fmla="*/ 35 w 68"/>
                <a:gd name="T29" fmla="*/ 32 h 97"/>
                <a:gd name="T30" fmla="*/ 43 w 68"/>
                <a:gd name="T31" fmla="*/ 42 h 97"/>
                <a:gd name="T32" fmla="*/ 50 w 68"/>
                <a:gd name="T33" fmla="*/ 54 h 97"/>
                <a:gd name="T34" fmla="*/ 56 w 68"/>
                <a:gd name="T35" fmla="*/ 66 h 97"/>
                <a:gd name="T36" fmla="*/ 58 w 68"/>
                <a:gd name="T37" fmla="*/ 81 h 97"/>
                <a:gd name="T38" fmla="*/ 60 w 68"/>
                <a:gd name="T39" fmla="*/ 97 h 97"/>
                <a:gd name="T40" fmla="*/ 60 w 68"/>
                <a:gd name="T41" fmla="*/ 9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8" h="97">
                  <a:moveTo>
                    <a:pt x="60" y="97"/>
                  </a:moveTo>
                  <a:lnTo>
                    <a:pt x="60" y="97"/>
                  </a:lnTo>
                  <a:lnTo>
                    <a:pt x="65" y="85"/>
                  </a:lnTo>
                  <a:lnTo>
                    <a:pt x="68" y="71"/>
                  </a:lnTo>
                  <a:lnTo>
                    <a:pt x="68" y="58"/>
                  </a:lnTo>
                  <a:lnTo>
                    <a:pt x="66" y="46"/>
                  </a:lnTo>
                  <a:lnTo>
                    <a:pt x="62" y="33"/>
                  </a:lnTo>
                  <a:lnTo>
                    <a:pt x="56" y="21"/>
                  </a:lnTo>
                  <a:lnTo>
                    <a:pt x="49" y="10"/>
                  </a:lnTo>
                  <a:lnTo>
                    <a:pt x="39" y="0"/>
                  </a:lnTo>
                  <a:lnTo>
                    <a:pt x="0" y="6"/>
                  </a:lnTo>
                  <a:lnTo>
                    <a:pt x="0" y="6"/>
                  </a:lnTo>
                  <a:lnTo>
                    <a:pt x="14" y="15"/>
                  </a:lnTo>
                  <a:lnTo>
                    <a:pt x="24" y="23"/>
                  </a:lnTo>
                  <a:lnTo>
                    <a:pt x="35" y="32"/>
                  </a:lnTo>
                  <a:lnTo>
                    <a:pt x="43" y="42"/>
                  </a:lnTo>
                  <a:lnTo>
                    <a:pt x="50" y="54"/>
                  </a:lnTo>
                  <a:lnTo>
                    <a:pt x="56" y="66"/>
                  </a:lnTo>
                  <a:lnTo>
                    <a:pt x="58" y="81"/>
                  </a:lnTo>
                  <a:lnTo>
                    <a:pt x="60" y="97"/>
                  </a:lnTo>
                  <a:lnTo>
                    <a:pt x="60" y="9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73" name="组合 172"/>
          <p:cNvGrpSpPr/>
          <p:nvPr/>
        </p:nvGrpSpPr>
        <p:grpSpPr>
          <a:xfrm>
            <a:off x="6194916" y="1384151"/>
            <a:ext cx="401020" cy="329477"/>
            <a:chOff x="3190876" y="1230313"/>
            <a:chExt cx="676275" cy="555625"/>
          </a:xfrm>
          <a:solidFill>
            <a:srgbClr val="F2622A"/>
          </a:solidFill>
        </p:grpSpPr>
        <p:sp>
          <p:nvSpPr>
            <p:cNvPr id="174" name="Freeform 148"/>
            <p:cNvSpPr/>
            <p:nvPr/>
          </p:nvSpPr>
          <p:spPr bwMode="auto">
            <a:xfrm>
              <a:off x="3209926" y="1257300"/>
              <a:ext cx="657225" cy="528638"/>
            </a:xfrm>
            <a:custGeom>
              <a:avLst/>
              <a:gdLst>
                <a:gd name="T0" fmla="*/ 0 w 414"/>
                <a:gd name="T1" fmla="*/ 117 h 333"/>
                <a:gd name="T2" fmla="*/ 10 w 414"/>
                <a:gd name="T3" fmla="*/ 102 h 333"/>
                <a:gd name="T4" fmla="*/ 316 w 414"/>
                <a:gd name="T5" fmla="*/ 306 h 333"/>
                <a:gd name="T6" fmla="*/ 316 w 414"/>
                <a:gd name="T7" fmla="*/ 306 h 333"/>
                <a:gd name="T8" fmla="*/ 325 w 414"/>
                <a:gd name="T9" fmla="*/ 310 h 333"/>
                <a:gd name="T10" fmla="*/ 335 w 414"/>
                <a:gd name="T11" fmla="*/ 313 h 333"/>
                <a:gd name="T12" fmla="*/ 343 w 414"/>
                <a:gd name="T13" fmla="*/ 313 h 333"/>
                <a:gd name="T14" fmla="*/ 352 w 414"/>
                <a:gd name="T15" fmla="*/ 312 h 333"/>
                <a:gd name="T16" fmla="*/ 362 w 414"/>
                <a:gd name="T17" fmla="*/ 309 h 333"/>
                <a:gd name="T18" fmla="*/ 371 w 414"/>
                <a:gd name="T19" fmla="*/ 304 h 333"/>
                <a:gd name="T20" fmla="*/ 378 w 414"/>
                <a:gd name="T21" fmla="*/ 297 h 333"/>
                <a:gd name="T22" fmla="*/ 385 w 414"/>
                <a:gd name="T23" fmla="*/ 289 h 333"/>
                <a:gd name="T24" fmla="*/ 385 w 414"/>
                <a:gd name="T25" fmla="*/ 289 h 333"/>
                <a:gd name="T26" fmla="*/ 390 w 414"/>
                <a:gd name="T27" fmla="*/ 279 h 333"/>
                <a:gd name="T28" fmla="*/ 393 w 414"/>
                <a:gd name="T29" fmla="*/ 270 h 333"/>
                <a:gd name="T30" fmla="*/ 394 w 414"/>
                <a:gd name="T31" fmla="*/ 260 h 333"/>
                <a:gd name="T32" fmla="*/ 394 w 414"/>
                <a:gd name="T33" fmla="*/ 251 h 333"/>
                <a:gd name="T34" fmla="*/ 391 w 414"/>
                <a:gd name="T35" fmla="*/ 241 h 333"/>
                <a:gd name="T36" fmla="*/ 387 w 414"/>
                <a:gd name="T37" fmla="*/ 232 h 333"/>
                <a:gd name="T38" fmla="*/ 382 w 414"/>
                <a:gd name="T39" fmla="*/ 225 h 333"/>
                <a:gd name="T40" fmla="*/ 375 w 414"/>
                <a:gd name="T41" fmla="*/ 218 h 333"/>
                <a:gd name="T42" fmla="*/ 69 w 414"/>
                <a:gd name="T43" fmla="*/ 14 h 333"/>
                <a:gd name="T44" fmla="*/ 79 w 414"/>
                <a:gd name="T45" fmla="*/ 0 h 333"/>
                <a:gd name="T46" fmla="*/ 389 w 414"/>
                <a:gd name="T47" fmla="*/ 207 h 333"/>
                <a:gd name="T48" fmla="*/ 389 w 414"/>
                <a:gd name="T49" fmla="*/ 207 h 333"/>
                <a:gd name="T50" fmla="*/ 398 w 414"/>
                <a:gd name="T51" fmla="*/ 216 h 333"/>
                <a:gd name="T52" fmla="*/ 405 w 414"/>
                <a:gd name="T53" fmla="*/ 225 h 333"/>
                <a:gd name="T54" fmla="*/ 410 w 414"/>
                <a:gd name="T55" fmla="*/ 236 h 333"/>
                <a:gd name="T56" fmla="*/ 414 w 414"/>
                <a:gd name="T57" fmla="*/ 248 h 333"/>
                <a:gd name="T58" fmla="*/ 414 w 414"/>
                <a:gd name="T59" fmla="*/ 262 h 333"/>
                <a:gd name="T60" fmla="*/ 413 w 414"/>
                <a:gd name="T61" fmla="*/ 275 h 333"/>
                <a:gd name="T62" fmla="*/ 409 w 414"/>
                <a:gd name="T63" fmla="*/ 287 h 333"/>
                <a:gd name="T64" fmla="*/ 402 w 414"/>
                <a:gd name="T65" fmla="*/ 300 h 333"/>
                <a:gd name="T66" fmla="*/ 402 w 414"/>
                <a:gd name="T67" fmla="*/ 300 h 333"/>
                <a:gd name="T68" fmla="*/ 393 w 414"/>
                <a:gd name="T69" fmla="*/ 312 h 333"/>
                <a:gd name="T70" fmla="*/ 382 w 414"/>
                <a:gd name="T71" fmla="*/ 320 h 333"/>
                <a:gd name="T72" fmla="*/ 371 w 414"/>
                <a:gd name="T73" fmla="*/ 327 h 333"/>
                <a:gd name="T74" fmla="*/ 359 w 414"/>
                <a:gd name="T75" fmla="*/ 331 h 333"/>
                <a:gd name="T76" fmla="*/ 347 w 414"/>
                <a:gd name="T77" fmla="*/ 333 h 333"/>
                <a:gd name="T78" fmla="*/ 335 w 414"/>
                <a:gd name="T79" fmla="*/ 332 h 333"/>
                <a:gd name="T80" fmla="*/ 322 w 414"/>
                <a:gd name="T81" fmla="*/ 329 h 333"/>
                <a:gd name="T82" fmla="*/ 310 w 414"/>
                <a:gd name="T83" fmla="*/ 323 h 333"/>
                <a:gd name="T84" fmla="*/ 0 w 414"/>
                <a:gd name="T85" fmla="*/ 117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14" h="333">
                  <a:moveTo>
                    <a:pt x="0" y="117"/>
                  </a:moveTo>
                  <a:lnTo>
                    <a:pt x="10" y="102"/>
                  </a:lnTo>
                  <a:lnTo>
                    <a:pt x="316" y="306"/>
                  </a:lnTo>
                  <a:lnTo>
                    <a:pt x="316" y="306"/>
                  </a:lnTo>
                  <a:lnTo>
                    <a:pt x="325" y="310"/>
                  </a:lnTo>
                  <a:lnTo>
                    <a:pt x="335" y="313"/>
                  </a:lnTo>
                  <a:lnTo>
                    <a:pt x="343" y="313"/>
                  </a:lnTo>
                  <a:lnTo>
                    <a:pt x="352" y="312"/>
                  </a:lnTo>
                  <a:lnTo>
                    <a:pt x="362" y="309"/>
                  </a:lnTo>
                  <a:lnTo>
                    <a:pt x="371" y="304"/>
                  </a:lnTo>
                  <a:lnTo>
                    <a:pt x="378" y="297"/>
                  </a:lnTo>
                  <a:lnTo>
                    <a:pt x="385" y="289"/>
                  </a:lnTo>
                  <a:lnTo>
                    <a:pt x="385" y="289"/>
                  </a:lnTo>
                  <a:lnTo>
                    <a:pt x="390" y="279"/>
                  </a:lnTo>
                  <a:lnTo>
                    <a:pt x="393" y="270"/>
                  </a:lnTo>
                  <a:lnTo>
                    <a:pt x="394" y="260"/>
                  </a:lnTo>
                  <a:lnTo>
                    <a:pt x="394" y="251"/>
                  </a:lnTo>
                  <a:lnTo>
                    <a:pt x="391" y="241"/>
                  </a:lnTo>
                  <a:lnTo>
                    <a:pt x="387" y="232"/>
                  </a:lnTo>
                  <a:lnTo>
                    <a:pt x="382" y="225"/>
                  </a:lnTo>
                  <a:lnTo>
                    <a:pt x="375" y="218"/>
                  </a:lnTo>
                  <a:lnTo>
                    <a:pt x="69" y="14"/>
                  </a:lnTo>
                  <a:lnTo>
                    <a:pt x="79" y="0"/>
                  </a:lnTo>
                  <a:lnTo>
                    <a:pt x="389" y="207"/>
                  </a:lnTo>
                  <a:lnTo>
                    <a:pt x="389" y="207"/>
                  </a:lnTo>
                  <a:lnTo>
                    <a:pt x="398" y="216"/>
                  </a:lnTo>
                  <a:lnTo>
                    <a:pt x="405" y="225"/>
                  </a:lnTo>
                  <a:lnTo>
                    <a:pt x="410" y="236"/>
                  </a:lnTo>
                  <a:lnTo>
                    <a:pt x="414" y="248"/>
                  </a:lnTo>
                  <a:lnTo>
                    <a:pt x="414" y="262"/>
                  </a:lnTo>
                  <a:lnTo>
                    <a:pt x="413" y="275"/>
                  </a:lnTo>
                  <a:lnTo>
                    <a:pt x="409" y="287"/>
                  </a:lnTo>
                  <a:lnTo>
                    <a:pt x="402" y="300"/>
                  </a:lnTo>
                  <a:lnTo>
                    <a:pt x="402" y="300"/>
                  </a:lnTo>
                  <a:lnTo>
                    <a:pt x="393" y="312"/>
                  </a:lnTo>
                  <a:lnTo>
                    <a:pt x="382" y="320"/>
                  </a:lnTo>
                  <a:lnTo>
                    <a:pt x="371" y="327"/>
                  </a:lnTo>
                  <a:lnTo>
                    <a:pt x="359" y="331"/>
                  </a:lnTo>
                  <a:lnTo>
                    <a:pt x="347" y="333"/>
                  </a:lnTo>
                  <a:lnTo>
                    <a:pt x="335" y="332"/>
                  </a:lnTo>
                  <a:lnTo>
                    <a:pt x="322" y="329"/>
                  </a:lnTo>
                  <a:lnTo>
                    <a:pt x="310" y="323"/>
                  </a:lnTo>
                  <a:lnTo>
                    <a:pt x="0" y="1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5" name="Freeform 149"/>
            <p:cNvSpPr/>
            <p:nvPr/>
          </p:nvSpPr>
          <p:spPr bwMode="auto">
            <a:xfrm>
              <a:off x="3190876" y="1230313"/>
              <a:ext cx="176213" cy="246063"/>
            </a:xfrm>
            <a:custGeom>
              <a:avLst/>
              <a:gdLst>
                <a:gd name="T0" fmla="*/ 5 w 111"/>
                <a:gd name="T1" fmla="*/ 154 h 155"/>
                <a:gd name="T2" fmla="*/ 5 w 111"/>
                <a:gd name="T3" fmla="*/ 154 h 155"/>
                <a:gd name="T4" fmla="*/ 9 w 111"/>
                <a:gd name="T5" fmla="*/ 155 h 155"/>
                <a:gd name="T6" fmla="*/ 15 w 111"/>
                <a:gd name="T7" fmla="*/ 155 h 155"/>
                <a:gd name="T8" fmla="*/ 19 w 111"/>
                <a:gd name="T9" fmla="*/ 154 h 155"/>
                <a:gd name="T10" fmla="*/ 23 w 111"/>
                <a:gd name="T11" fmla="*/ 150 h 155"/>
                <a:gd name="T12" fmla="*/ 110 w 111"/>
                <a:gd name="T13" fmla="*/ 20 h 155"/>
                <a:gd name="T14" fmla="*/ 110 w 111"/>
                <a:gd name="T15" fmla="*/ 20 h 155"/>
                <a:gd name="T16" fmla="*/ 111 w 111"/>
                <a:gd name="T17" fmla="*/ 15 h 155"/>
                <a:gd name="T18" fmla="*/ 111 w 111"/>
                <a:gd name="T19" fmla="*/ 11 h 155"/>
                <a:gd name="T20" fmla="*/ 110 w 111"/>
                <a:gd name="T21" fmla="*/ 5 h 155"/>
                <a:gd name="T22" fmla="*/ 106 w 111"/>
                <a:gd name="T23" fmla="*/ 2 h 155"/>
                <a:gd name="T24" fmla="*/ 106 w 111"/>
                <a:gd name="T25" fmla="*/ 2 h 155"/>
                <a:gd name="T26" fmla="*/ 101 w 111"/>
                <a:gd name="T27" fmla="*/ 0 h 155"/>
                <a:gd name="T28" fmla="*/ 96 w 111"/>
                <a:gd name="T29" fmla="*/ 0 h 155"/>
                <a:gd name="T30" fmla="*/ 92 w 111"/>
                <a:gd name="T31" fmla="*/ 2 h 155"/>
                <a:gd name="T32" fmla="*/ 89 w 111"/>
                <a:gd name="T33" fmla="*/ 5 h 155"/>
                <a:gd name="T34" fmla="*/ 1 w 111"/>
                <a:gd name="T35" fmla="*/ 136 h 155"/>
                <a:gd name="T36" fmla="*/ 1 w 111"/>
                <a:gd name="T37" fmla="*/ 136 h 155"/>
                <a:gd name="T38" fmla="*/ 0 w 111"/>
                <a:gd name="T39" fmla="*/ 140 h 155"/>
                <a:gd name="T40" fmla="*/ 0 w 111"/>
                <a:gd name="T41" fmla="*/ 146 h 155"/>
                <a:gd name="T42" fmla="*/ 1 w 111"/>
                <a:gd name="T43" fmla="*/ 150 h 155"/>
                <a:gd name="T44" fmla="*/ 5 w 111"/>
                <a:gd name="T45" fmla="*/ 154 h 155"/>
                <a:gd name="T46" fmla="*/ 5 w 111"/>
                <a:gd name="T47" fmla="*/ 15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1" h="155">
                  <a:moveTo>
                    <a:pt x="5" y="154"/>
                  </a:moveTo>
                  <a:lnTo>
                    <a:pt x="5" y="154"/>
                  </a:lnTo>
                  <a:lnTo>
                    <a:pt x="9" y="155"/>
                  </a:lnTo>
                  <a:lnTo>
                    <a:pt x="15" y="155"/>
                  </a:lnTo>
                  <a:lnTo>
                    <a:pt x="19" y="154"/>
                  </a:lnTo>
                  <a:lnTo>
                    <a:pt x="23" y="150"/>
                  </a:lnTo>
                  <a:lnTo>
                    <a:pt x="110" y="20"/>
                  </a:lnTo>
                  <a:lnTo>
                    <a:pt x="110" y="20"/>
                  </a:lnTo>
                  <a:lnTo>
                    <a:pt x="111" y="15"/>
                  </a:lnTo>
                  <a:lnTo>
                    <a:pt x="111" y="11"/>
                  </a:lnTo>
                  <a:lnTo>
                    <a:pt x="110" y="5"/>
                  </a:lnTo>
                  <a:lnTo>
                    <a:pt x="106" y="2"/>
                  </a:lnTo>
                  <a:lnTo>
                    <a:pt x="106" y="2"/>
                  </a:lnTo>
                  <a:lnTo>
                    <a:pt x="101" y="0"/>
                  </a:lnTo>
                  <a:lnTo>
                    <a:pt x="96" y="0"/>
                  </a:lnTo>
                  <a:lnTo>
                    <a:pt x="92" y="2"/>
                  </a:lnTo>
                  <a:lnTo>
                    <a:pt x="89" y="5"/>
                  </a:lnTo>
                  <a:lnTo>
                    <a:pt x="1" y="136"/>
                  </a:lnTo>
                  <a:lnTo>
                    <a:pt x="1" y="136"/>
                  </a:lnTo>
                  <a:lnTo>
                    <a:pt x="0" y="140"/>
                  </a:lnTo>
                  <a:lnTo>
                    <a:pt x="0" y="146"/>
                  </a:lnTo>
                  <a:lnTo>
                    <a:pt x="1" y="150"/>
                  </a:lnTo>
                  <a:lnTo>
                    <a:pt x="5" y="154"/>
                  </a:lnTo>
                  <a:lnTo>
                    <a:pt x="5" y="15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Freeform 150"/>
            <p:cNvSpPr/>
            <p:nvPr/>
          </p:nvSpPr>
          <p:spPr bwMode="auto">
            <a:xfrm>
              <a:off x="3287713" y="1400175"/>
              <a:ext cx="504825" cy="323850"/>
            </a:xfrm>
            <a:custGeom>
              <a:avLst/>
              <a:gdLst>
                <a:gd name="T0" fmla="*/ 0 w 318"/>
                <a:gd name="T1" fmla="*/ 19 h 204"/>
                <a:gd name="T2" fmla="*/ 11 w 318"/>
                <a:gd name="T3" fmla="*/ 0 h 204"/>
                <a:gd name="T4" fmla="*/ 284 w 318"/>
                <a:gd name="T5" fmla="*/ 182 h 204"/>
                <a:gd name="T6" fmla="*/ 284 w 318"/>
                <a:gd name="T7" fmla="*/ 182 h 204"/>
                <a:gd name="T8" fmla="*/ 292 w 318"/>
                <a:gd name="T9" fmla="*/ 186 h 204"/>
                <a:gd name="T10" fmla="*/ 302 w 318"/>
                <a:gd name="T11" fmla="*/ 188 h 204"/>
                <a:gd name="T12" fmla="*/ 310 w 318"/>
                <a:gd name="T13" fmla="*/ 188 h 204"/>
                <a:gd name="T14" fmla="*/ 318 w 318"/>
                <a:gd name="T15" fmla="*/ 185 h 204"/>
                <a:gd name="T16" fmla="*/ 318 w 318"/>
                <a:gd name="T17" fmla="*/ 185 h 204"/>
                <a:gd name="T18" fmla="*/ 317 w 318"/>
                <a:gd name="T19" fmla="*/ 186 h 204"/>
                <a:gd name="T20" fmla="*/ 317 w 318"/>
                <a:gd name="T21" fmla="*/ 186 h 204"/>
                <a:gd name="T22" fmla="*/ 313 w 318"/>
                <a:gd name="T23" fmla="*/ 192 h 204"/>
                <a:gd name="T24" fmla="*/ 307 w 318"/>
                <a:gd name="T25" fmla="*/ 197 h 204"/>
                <a:gd name="T26" fmla="*/ 302 w 318"/>
                <a:gd name="T27" fmla="*/ 200 h 204"/>
                <a:gd name="T28" fmla="*/ 295 w 318"/>
                <a:gd name="T29" fmla="*/ 203 h 204"/>
                <a:gd name="T30" fmla="*/ 288 w 318"/>
                <a:gd name="T31" fmla="*/ 204 h 204"/>
                <a:gd name="T32" fmla="*/ 282 w 318"/>
                <a:gd name="T33" fmla="*/ 203 h 204"/>
                <a:gd name="T34" fmla="*/ 276 w 318"/>
                <a:gd name="T35" fmla="*/ 201 h 204"/>
                <a:gd name="T36" fmla="*/ 269 w 318"/>
                <a:gd name="T37" fmla="*/ 199 h 204"/>
                <a:gd name="T38" fmla="*/ 0 w 318"/>
                <a:gd name="T39" fmla="*/ 19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8" h="204">
                  <a:moveTo>
                    <a:pt x="0" y="19"/>
                  </a:moveTo>
                  <a:lnTo>
                    <a:pt x="11" y="0"/>
                  </a:lnTo>
                  <a:lnTo>
                    <a:pt x="284" y="182"/>
                  </a:lnTo>
                  <a:lnTo>
                    <a:pt x="284" y="182"/>
                  </a:lnTo>
                  <a:lnTo>
                    <a:pt x="292" y="186"/>
                  </a:lnTo>
                  <a:lnTo>
                    <a:pt x="302" y="188"/>
                  </a:lnTo>
                  <a:lnTo>
                    <a:pt x="310" y="188"/>
                  </a:lnTo>
                  <a:lnTo>
                    <a:pt x="318" y="185"/>
                  </a:lnTo>
                  <a:lnTo>
                    <a:pt x="318" y="185"/>
                  </a:lnTo>
                  <a:lnTo>
                    <a:pt x="317" y="186"/>
                  </a:lnTo>
                  <a:lnTo>
                    <a:pt x="317" y="186"/>
                  </a:lnTo>
                  <a:lnTo>
                    <a:pt x="313" y="192"/>
                  </a:lnTo>
                  <a:lnTo>
                    <a:pt x="307" y="197"/>
                  </a:lnTo>
                  <a:lnTo>
                    <a:pt x="302" y="200"/>
                  </a:lnTo>
                  <a:lnTo>
                    <a:pt x="295" y="203"/>
                  </a:lnTo>
                  <a:lnTo>
                    <a:pt x="288" y="204"/>
                  </a:lnTo>
                  <a:lnTo>
                    <a:pt x="282" y="203"/>
                  </a:lnTo>
                  <a:lnTo>
                    <a:pt x="276" y="201"/>
                  </a:lnTo>
                  <a:lnTo>
                    <a:pt x="269" y="199"/>
                  </a:lnTo>
                  <a:lnTo>
                    <a:pt x="0"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77" name="Freeform 151"/>
          <p:cNvSpPr>
            <a:spLocks noEditPoints="1"/>
          </p:cNvSpPr>
          <p:nvPr/>
        </p:nvSpPr>
        <p:spPr bwMode="auto">
          <a:xfrm>
            <a:off x="5223430" y="2808431"/>
            <a:ext cx="225927" cy="391606"/>
          </a:xfrm>
          <a:custGeom>
            <a:avLst/>
            <a:gdLst>
              <a:gd name="T0" fmla="*/ 144 w 240"/>
              <a:gd name="T1" fmla="*/ 352 h 416"/>
              <a:gd name="T2" fmla="*/ 154 w 240"/>
              <a:gd name="T3" fmla="*/ 354 h 416"/>
              <a:gd name="T4" fmla="*/ 164 w 240"/>
              <a:gd name="T5" fmla="*/ 359 h 416"/>
              <a:gd name="T6" fmla="*/ 171 w 240"/>
              <a:gd name="T7" fmla="*/ 366 h 416"/>
              <a:gd name="T8" fmla="*/ 175 w 240"/>
              <a:gd name="T9" fmla="*/ 375 h 416"/>
              <a:gd name="T10" fmla="*/ 176 w 240"/>
              <a:gd name="T11" fmla="*/ 382 h 416"/>
              <a:gd name="T12" fmla="*/ 175 w 240"/>
              <a:gd name="T13" fmla="*/ 394 h 416"/>
              <a:gd name="T14" fmla="*/ 168 w 240"/>
              <a:gd name="T15" fmla="*/ 405 h 416"/>
              <a:gd name="T16" fmla="*/ 158 w 240"/>
              <a:gd name="T17" fmla="*/ 413 h 416"/>
              <a:gd name="T18" fmla="*/ 152 w 240"/>
              <a:gd name="T19" fmla="*/ 415 h 416"/>
              <a:gd name="T20" fmla="*/ 144 w 240"/>
              <a:gd name="T21" fmla="*/ 352 h 416"/>
              <a:gd name="T22" fmla="*/ 144 w 240"/>
              <a:gd name="T23" fmla="*/ 325 h 416"/>
              <a:gd name="T24" fmla="*/ 144 w 240"/>
              <a:gd name="T25" fmla="*/ 141 h 416"/>
              <a:gd name="T26" fmla="*/ 163 w 240"/>
              <a:gd name="T27" fmla="*/ 160 h 416"/>
              <a:gd name="T28" fmla="*/ 175 w 240"/>
              <a:gd name="T29" fmla="*/ 189 h 416"/>
              <a:gd name="T30" fmla="*/ 188 w 240"/>
              <a:gd name="T31" fmla="*/ 243 h 416"/>
              <a:gd name="T32" fmla="*/ 192 w 240"/>
              <a:gd name="T33" fmla="*/ 251 h 416"/>
              <a:gd name="T34" fmla="*/ 205 w 240"/>
              <a:gd name="T35" fmla="*/ 260 h 416"/>
              <a:gd name="T36" fmla="*/ 225 w 240"/>
              <a:gd name="T37" fmla="*/ 264 h 416"/>
              <a:gd name="T38" fmla="*/ 240 w 240"/>
              <a:gd name="T39" fmla="*/ 300 h 416"/>
              <a:gd name="T40" fmla="*/ 135 w 240"/>
              <a:gd name="T41" fmla="*/ 352 h 416"/>
              <a:gd name="T42" fmla="*/ 144 w 240"/>
              <a:gd name="T43" fmla="*/ 352 h 416"/>
              <a:gd name="T44" fmla="*/ 144 w 240"/>
              <a:gd name="T45" fmla="*/ 416 h 416"/>
              <a:gd name="T46" fmla="*/ 134 w 240"/>
              <a:gd name="T47" fmla="*/ 415 h 416"/>
              <a:gd name="T48" fmla="*/ 125 w 240"/>
              <a:gd name="T49" fmla="*/ 409 h 416"/>
              <a:gd name="T50" fmla="*/ 118 w 240"/>
              <a:gd name="T51" fmla="*/ 403 h 416"/>
              <a:gd name="T52" fmla="*/ 112 w 240"/>
              <a:gd name="T53" fmla="*/ 392 h 416"/>
              <a:gd name="T54" fmla="*/ 112 w 240"/>
              <a:gd name="T55" fmla="*/ 386 h 416"/>
              <a:gd name="T56" fmla="*/ 114 w 240"/>
              <a:gd name="T57" fmla="*/ 374 h 416"/>
              <a:gd name="T58" fmla="*/ 121 w 240"/>
              <a:gd name="T59" fmla="*/ 363 h 416"/>
              <a:gd name="T60" fmla="*/ 130 w 240"/>
              <a:gd name="T61" fmla="*/ 355 h 416"/>
              <a:gd name="T62" fmla="*/ 135 w 240"/>
              <a:gd name="T63" fmla="*/ 352 h 416"/>
              <a:gd name="T64" fmla="*/ 144 w 240"/>
              <a:gd name="T65" fmla="*/ 141 h 416"/>
              <a:gd name="T66" fmla="*/ 122 w 240"/>
              <a:gd name="T67" fmla="*/ 130 h 416"/>
              <a:gd name="T68" fmla="*/ 98 w 240"/>
              <a:gd name="T69" fmla="*/ 126 h 416"/>
              <a:gd name="T70" fmla="*/ 69 w 240"/>
              <a:gd name="T71" fmla="*/ 19 h 416"/>
              <a:gd name="T72" fmla="*/ 65 w 240"/>
              <a:gd name="T73" fmla="*/ 10 h 416"/>
              <a:gd name="T74" fmla="*/ 58 w 240"/>
              <a:gd name="T75" fmla="*/ 4 h 416"/>
              <a:gd name="T76" fmla="*/ 49 w 240"/>
              <a:gd name="T77" fmla="*/ 0 h 416"/>
              <a:gd name="T78" fmla="*/ 39 w 240"/>
              <a:gd name="T79" fmla="*/ 2 h 416"/>
              <a:gd name="T80" fmla="*/ 34 w 240"/>
              <a:gd name="T81" fmla="*/ 3 h 416"/>
              <a:gd name="T82" fmla="*/ 26 w 240"/>
              <a:gd name="T83" fmla="*/ 10 h 416"/>
              <a:gd name="T84" fmla="*/ 22 w 240"/>
              <a:gd name="T85" fmla="*/ 18 h 416"/>
              <a:gd name="T86" fmla="*/ 20 w 240"/>
              <a:gd name="T87" fmla="*/ 27 h 416"/>
              <a:gd name="T88" fmla="*/ 49 w 240"/>
              <a:gd name="T89" fmla="*/ 139 h 416"/>
              <a:gd name="T90" fmla="*/ 38 w 240"/>
              <a:gd name="T91" fmla="*/ 145 h 416"/>
              <a:gd name="T92" fmla="*/ 20 w 240"/>
              <a:gd name="T93" fmla="*/ 164 h 416"/>
              <a:gd name="T94" fmla="*/ 11 w 240"/>
              <a:gd name="T95" fmla="*/ 187 h 416"/>
              <a:gd name="T96" fmla="*/ 8 w 240"/>
              <a:gd name="T97" fmla="*/ 216 h 416"/>
              <a:gd name="T98" fmla="*/ 11 w 240"/>
              <a:gd name="T99" fmla="*/ 232 h 416"/>
              <a:gd name="T100" fmla="*/ 26 w 240"/>
              <a:gd name="T101" fmla="*/ 285 h 416"/>
              <a:gd name="T102" fmla="*/ 26 w 240"/>
              <a:gd name="T103" fmla="*/ 294 h 416"/>
              <a:gd name="T104" fmla="*/ 20 w 240"/>
              <a:gd name="T105" fmla="*/ 308 h 416"/>
              <a:gd name="T106" fmla="*/ 5 w 240"/>
              <a:gd name="T107" fmla="*/ 321 h 416"/>
              <a:gd name="T108" fmla="*/ 10 w 240"/>
              <a:gd name="T109" fmla="*/ 361 h 416"/>
              <a:gd name="T110" fmla="*/ 144 w 240"/>
              <a:gd name="T111" fmla="*/ 141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40" h="416">
                <a:moveTo>
                  <a:pt x="144" y="352"/>
                </a:moveTo>
                <a:lnTo>
                  <a:pt x="144" y="352"/>
                </a:lnTo>
                <a:lnTo>
                  <a:pt x="149" y="352"/>
                </a:lnTo>
                <a:lnTo>
                  <a:pt x="154" y="354"/>
                </a:lnTo>
                <a:lnTo>
                  <a:pt x="160" y="355"/>
                </a:lnTo>
                <a:lnTo>
                  <a:pt x="164" y="359"/>
                </a:lnTo>
                <a:lnTo>
                  <a:pt x="168" y="362"/>
                </a:lnTo>
                <a:lnTo>
                  <a:pt x="171" y="366"/>
                </a:lnTo>
                <a:lnTo>
                  <a:pt x="173" y="371"/>
                </a:lnTo>
                <a:lnTo>
                  <a:pt x="175" y="375"/>
                </a:lnTo>
                <a:lnTo>
                  <a:pt x="175" y="375"/>
                </a:lnTo>
                <a:lnTo>
                  <a:pt x="176" y="382"/>
                </a:lnTo>
                <a:lnTo>
                  <a:pt x="176" y="389"/>
                </a:lnTo>
                <a:lnTo>
                  <a:pt x="175" y="394"/>
                </a:lnTo>
                <a:lnTo>
                  <a:pt x="172" y="400"/>
                </a:lnTo>
                <a:lnTo>
                  <a:pt x="168" y="405"/>
                </a:lnTo>
                <a:lnTo>
                  <a:pt x="164" y="409"/>
                </a:lnTo>
                <a:lnTo>
                  <a:pt x="158" y="413"/>
                </a:lnTo>
                <a:lnTo>
                  <a:pt x="152" y="415"/>
                </a:lnTo>
                <a:lnTo>
                  <a:pt x="152" y="415"/>
                </a:lnTo>
                <a:lnTo>
                  <a:pt x="144" y="416"/>
                </a:lnTo>
                <a:lnTo>
                  <a:pt x="144" y="352"/>
                </a:lnTo>
                <a:lnTo>
                  <a:pt x="144" y="352"/>
                </a:lnTo>
                <a:close/>
                <a:moveTo>
                  <a:pt x="144" y="325"/>
                </a:moveTo>
                <a:lnTo>
                  <a:pt x="144" y="141"/>
                </a:lnTo>
                <a:lnTo>
                  <a:pt x="144" y="141"/>
                </a:lnTo>
                <a:lnTo>
                  <a:pt x="154" y="149"/>
                </a:lnTo>
                <a:lnTo>
                  <a:pt x="163" y="160"/>
                </a:lnTo>
                <a:lnTo>
                  <a:pt x="169" y="174"/>
                </a:lnTo>
                <a:lnTo>
                  <a:pt x="175" y="189"/>
                </a:lnTo>
                <a:lnTo>
                  <a:pt x="175" y="189"/>
                </a:lnTo>
                <a:lnTo>
                  <a:pt x="188" y="243"/>
                </a:lnTo>
                <a:lnTo>
                  <a:pt x="188" y="243"/>
                </a:lnTo>
                <a:lnTo>
                  <a:pt x="192" y="251"/>
                </a:lnTo>
                <a:lnTo>
                  <a:pt x="198" y="256"/>
                </a:lnTo>
                <a:lnTo>
                  <a:pt x="205" y="260"/>
                </a:lnTo>
                <a:lnTo>
                  <a:pt x="211" y="263"/>
                </a:lnTo>
                <a:lnTo>
                  <a:pt x="225" y="264"/>
                </a:lnTo>
                <a:lnTo>
                  <a:pt x="230" y="264"/>
                </a:lnTo>
                <a:lnTo>
                  <a:pt x="240" y="300"/>
                </a:lnTo>
                <a:lnTo>
                  <a:pt x="144" y="325"/>
                </a:lnTo>
                <a:close/>
                <a:moveTo>
                  <a:pt x="135" y="352"/>
                </a:moveTo>
                <a:lnTo>
                  <a:pt x="135" y="352"/>
                </a:lnTo>
                <a:lnTo>
                  <a:pt x="144" y="352"/>
                </a:lnTo>
                <a:lnTo>
                  <a:pt x="144" y="416"/>
                </a:lnTo>
                <a:lnTo>
                  <a:pt x="144" y="416"/>
                </a:lnTo>
                <a:lnTo>
                  <a:pt x="138" y="416"/>
                </a:lnTo>
                <a:lnTo>
                  <a:pt x="134" y="415"/>
                </a:lnTo>
                <a:lnTo>
                  <a:pt x="129" y="412"/>
                </a:lnTo>
                <a:lnTo>
                  <a:pt x="125" y="409"/>
                </a:lnTo>
                <a:lnTo>
                  <a:pt x="121" y="407"/>
                </a:lnTo>
                <a:lnTo>
                  <a:pt x="118" y="403"/>
                </a:lnTo>
                <a:lnTo>
                  <a:pt x="115" y="397"/>
                </a:lnTo>
                <a:lnTo>
                  <a:pt x="112" y="392"/>
                </a:lnTo>
                <a:lnTo>
                  <a:pt x="112" y="392"/>
                </a:lnTo>
                <a:lnTo>
                  <a:pt x="112" y="386"/>
                </a:lnTo>
                <a:lnTo>
                  <a:pt x="112" y="380"/>
                </a:lnTo>
                <a:lnTo>
                  <a:pt x="114" y="374"/>
                </a:lnTo>
                <a:lnTo>
                  <a:pt x="117" y="367"/>
                </a:lnTo>
                <a:lnTo>
                  <a:pt x="121" y="363"/>
                </a:lnTo>
                <a:lnTo>
                  <a:pt x="125" y="359"/>
                </a:lnTo>
                <a:lnTo>
                  <a:pt x="130" y="355"/>
                </a:lnTo>
                <a:lnTo>
                  <a:pt x="135" y="352"/>
                </a:lnTo>
                <a:lnTo>
                  <a:pt x="135" y="352"/>
                </a:lnTo>
                <a:close/>
                <a:moveTo>
                  <a:pt x="144" y="141"/>
                </a:moveTo>
                <a:lnTo>
                  <a:pt x="144" y="141"/>
                </a:lnTo>
                <a:lnTo>
                  <a:pt x="133" y="134"/>
                </a:lnTo>
                <a:lnTo>
                  <a:pt x="122" y="130"/>
                </a:lnTo>
                <a:lnTo>
                  <a:pt x="110" y="128"/>
                </a:lnTo>
                <a:lnTo>
                  <a:pt x="98" y="126"/>
                </a:lnTo>
                <a:lnTo>
                  <a:pt x="69" y="19"/>
                </a:lnTo>
                <a:lnTo>
                  <a:pt x="69" y="19"/>
                </a:lnTo>
                <a:lnTo>
                  <a:pt x="68" y="15"/>
                </a:lnTo>
                <a:lnTo>
                  <a:pt x="65" y="10"/>
                </a:lnTo>
                <a:lnTo>
                  <a:pt x="61" y="7"/>
                </a:lnTo>
                <a:lnTo>
                  <a:pt x="58" y="4"/>
                </a:lnTo>
                <a:lnTo>
                  <a:pt x="53" y="2"/>
                </a:lnTo>
                <a:lnTo>
                  <a:pt x="49" y="0"/>
                </a:lnTo>
                <a:lnTo>
                  <a:pt x="43" y="0"/>
                </a:lnTo>
                <a:lnTo>
                  <a:pt x="39" y="2"/>
                </a:lnTo>
                <a:lnTo>
                  <a:pt x="39" y="2"/>
                </a:lnTo>
                <a:lnTo>
                  <a:pt x="34" y="3"/>
                </a:lnTo>
                <a:lnTo>
                  <a:pt x="30" y="6"/>
                </a:lnTo>
                <a:lnTo>
                  <a:pt x="26" y="10"/>
                </a:lnTo>
                <a:lnTo>
                  <a:pt x="23" y="13"/>
                </a:lnTo>
                <a:lnTo>
                  <a:pt x="22" y="18"/>
                </a:lnTo>
                <a:lnTo>
                  <a:pt x="20" y="22"/>
                </a:lnTo>
                <a:lnTo>
                  <a:pt x="20" y="27"/>
                </a:lnTo>
                <a:lnTo>
                  <a:pt x="20" y="32"/>
                </a:lnTo>
                <a:lnTo>
                  <a:pt x="49" y="139"/>
                </a:lnTo>
                <a:lnTo>
                  <a:pt x="49" y="139"/>
                </a:lnTo>
                <a:lnTo>
                  <a:pt x="38" y="145"/>
                </a:lnTo>
                <a:lnTo>
                  <a:pt x="28" y="155"/>
                </a:lnTo>
                <a:lnTo>
                  <a:pt x="20" y="164"/>
                </a:lnTo>
                <a:lnTo>
                  <a:pt x="15" y="175"/>
                </a:lnTo>
                <a:lnTo>
                  <a:pt x="11" y="187"/>
                </a:lnTo>
                <a:lnTo>
                  <a:pt x="8" y="201"/>
                </a:lnTo>
                <a:lnTo>
                  <a:pt x="8" y="216"/>
                </a:lnTo>
                <a:lnTo>
                  <a:pt x="11" y="232"/>
                </a:lnTo>
                <a:lnTo>
                  <a:pt x="11" y="232"/>
                </a:lnTo>
                <a:lnTo>
                  <a:pt x="26" y="285"/>
                </a:lnTo>
                <a:lnTo>
                  <a:pt x="26" y="285"/>
                </a:lnTo>
                <a:lnTo>
                  <a:pt x="26" y="285"/>
                </a:lnTo>
                <a:lnTo>
                  <a:pt x="26" y="294"/>
                </a:lnTo>
                <a:lnTo>
                  <a:pt x="24" y="301"/>
                </a:lnTo>
                <a:lnTo>
                  <a:pt x="20" y="308"/>
                </a:lnTo>
                <a:lnTo>
                  <a:pt x="15" y="313"/>
                </a:lnTo>
                <a:lnTo>
                  <a:pt x="5" y="321"/>
                </a:lnTo>
                <a:lnTo>
                  <a:pt x="0" y="324"/>
                </a:lnTo>
                <a:lnTo>
                  <a:pt x="10" y="361"/>
                </a:lnTo>
                <a:lnTo>
                  <a:pt x="144" y="325"/>
                </a:lnTo>
                <a:lnTo>
                  <a:pt x="144" y="141"/>
                </a:lnTo>
                <a:close/>
              </a:path>
            </a:pathLst>
          </a:custGeom>
          <a:solidFill>
            <a:srgbClr val="F2622A"/>
          </a:solidFill>
          <a:ln>
            <a:noFill/>
          </a:ln>
        </p:spPr>
        <p:txBody>
          <a:bodyPr vert="horz" wrap="square" lIns="91440" tIns="45720" rIns="91440" bIns="45720" numCol="1" anchor="t" anchorCtr="0" compatLnSpc="1"/>
          <a:lstStyle/>
          <a:p>
            <a:endParaRPr lang="zh-CN" altLang="en-US"/>
          </a:p>
        </p:txBody>
      </p:sp>
      <p:sp>
        <p:nvSpPr>
          <p:cNvPr id="178" name="Freeform 152"/>
          <p:cNvSpPr>
            <a:spLocks noEditPoints="1"/>
          </p:cNvSpPr>
          <p:nvPr/>
        </p:nvSpPr>
        <p:spPr bwMode="auto">
          <a:xfrm>
            <a:off x="6629825" y="2296330"/>
            <a:ext cx="324770" cy="353011"/>
          </a:xfrm>
          <a:custGeom>
            <a:avLst/>
            <a:gdLst>
              <a:gd name="T0" fmla="*/ 268 w 345"/>
              <a:gd name="T1" fmla="*/ 172 h 375"/>
              <a:gd name="T2" fmla="*/ 258 w 345"/>
              <a:gd name="T3" fmla="*/ 130 h 375"/>
              <a:gd name="T4" fmla="*/ 264 w 345"/>
              <a:gd name="T5" fmla="*/ 252 h 375"/>
              <a:gd name="T6" fmla="*/ 296 w 345"/>
              <a:gd name="T7" fmla="*/ 291 h 375"/>
              <a:gd name="T8" fmla="*/ 281 w 345"/>
              <a:gd name="T9" fmla="*/ 295 h 375"/>
              <a:gd name="T10" fmla="*/ 281 w 345"/>
              <a:gd name="T11" fmla="*/ 50 h 375"/>
              <a:gd name="T12" fmla="*/ 296 w 345"/>
              <a:gd name="T13" fmla="*/ 53 h 375"/>
              <a:gd name="T14" fmla="*/ 264 w 345"/>
              <a:gd name="T15" fmla="*/ 94 h 375"/>
              <a:gd name="T16" fmla="*/ 284 w 345"/>
              <a:gd name="T17" fmla="*/ 172 h 375"/>
              <a:gd name="T18" fmla="*/ 336 w 345"/>
              <a:gd name="T19" fmla="*/ 164 h 375"/>
              <a:gd name="T20" fmla="*/ 344 w 345"/>
              <a:gd name="T21" fmla="*/ 176 h 375"/>
              <a:gd name="T22" fmla="*/ 289 w 345"/>
              <a:gd name="T23" fmla="*/ 180 h 375"/>
              <a:gd name="T24" fmla="*/ 173 w 345"/>
              <a:gd name="T25" fmla="*/ 77 h 375"/>
              <a:gd name="T26" fmla="*/ 243 w 345"/>
              <a:gd name="T27" fmla="*/ 108 h 375"/>
              <a:gd name="T28" fmla="*/ 245 w 345"/>
              <a:gd name="T29" fmla="*/ 236 h 375"/>
              <a:gd name="T30" fmla="*/ 222 w 345"/>
              <a:gd name="T31" fmla="*/ 345 h 375"/>
              <a:gd name="T32" fmla="*/ 178 w 345"/>
              <a:gd name="T33" fmla="*/ 375 h 375"/>
              <a:gd name="T34" fmla="*/ 207 w 345"/>
              <a:gd name="T35" fmla="*/ 242 h 375"/>
              <a:gd name="T36" fmla="*/ 238 w 345"/>
              <a:gd name="T37" fmla="*/ 211 h 375"/>
              <a:gd name="T38" fmla="*/ 248 w 345"/>
              <a:gd name="T39" fmla="*/ 157 h 375"/>
              <a:gd name="T40" fmla="*/ 203 w 345"/>
              <a:gd name="T41" fmla="*/ 103 h 375"/>
              <a:gd name="T42" fmla="*/ 173 w 345"/>
              <a:gd name="T43" fmla="*/ 77 h 375"/>
              <a:gd name="T44" fmla="*/ 250 w 345"/>
              <a:gd name="T45" fmla="*/ 91 h 375"/>
              <a:gd name="T46" fmla="*/ 258 w 345"/>
              <a:gd name="T47" fmla="*/ 73 h 375"/>
              <a:gd name="T48" fmla="*/ 250 w 345"/>
              <a:gd name="T49" fmla="*/ 255 h 375"/>
              <a:gd name="T50" fmla="*/ 258 w 345"/>
              <a:gd name="T51" fmla="*/ 249 h 375"/>
              <a:gd name="T52" fmla="*/ 180 w 345"/>
              <a:gd name="T53" fmla="*/ 6 h 375"/>
              <a:gd name="T54" fmla="*/ 176 w 345"/>
              <a:gd name="T55" fmla="*/ 60 h 375"/>
              <a:gd name="T56" fmla="*/ 157 w 345"/>
              <a:gd name="T57" fmla="*/ 374 h 375"/>
              <a:gd name="T58" fmla="*/ 120 w 345"/>
              <a:gd name="T59" fmla="*/ 337 h 375"/>
              <a:gd name="T60" fmla="*/ 93 w 345"/>
              <a:gd name="T61" fmla="*/ 224 h 375"/>
              <a:gd name="T62" fmla="*/ 111 w 345"/>
              <a:gd name="T63" fmla="*/ 100 h 375"/>
              <a:gd name="T64" fmla="*/ 173 w 345"/>
              <a:gd name="T65" fmla="*/ 96 h 375"/>
              <a:gd name="T66" fmla="*/ 119 w 345"/>
              <a:gd name="T67" fmla="*/ 119 h 375"/>
              <a:gd name="T68" fmla="*/ 97 w 345"/>
              <a:gd name="T69" fmla="*/ 183 h 375"/>
              <a:gd name="T70" fmla="*/ 126 w 345"/>
              <a:gd name="T71" fmla="*/ 232 h 375"/>
              <a:gd name="T72" fmla="*/ 139 w 345"/>
              <a:gd name="T73" fmla="*/ 290 h 375"/>
              <a:gd name="T74" fmla="*/ 173 w 345"/>
              <a:gd name="T75" fmla="*/ 60 h 375"/>
              <a:gd name="T76" fmla="*/ 164 w 345"/>
              <a:gd name="T77" fmla="*/ 54 h 375"/>
              <a:gd name="T78" fmla="*/ 169 w 345"/>
              <a:gd name="T79" fmla="*/ 0 h 375"/>
              <a:gd name="T80" fmla="*/ 93 w 345"/>
              <a:gd name="T81" fmla="*/ 264 h 375"/>
              <a:gd name="T82" fmla="*/ 93 w 345"/>
              <a:gd name="T83" fmla="*/ 252 h 375"/>
              <a:gd name="T84" fmla="*/ 86 w 345"/>
              <a:gd name="T85" fmla="*/ 96 h 375"/>
              <a:gd name="T86" fmla="*/ 94 w 345"/>
              <a:gd name="T87" fmla="*/ 84 h 375"/>
              <a:gd name="T88" fmla="*/ 82 w 345"/>
              <a:gd name="T89" fmla="*/ 203 h 375"/>
              <a:gd name="T90" fmla="*/ 80 w 345"/>
              <a:gd name="T91" fmla="*/ 152 h 375"/>
              <a:gd name="T92" fmla="*/ 86 w 345"/>
              <a:gd name="T93" fmla="*/ 96 h 375"/>
              <a:gd name="T94" fmla="*/ 50 w 345"/>
              <a:gd name="T95" fmla="*/ 64 h 375"/>
              <a:gd name="T96" fmla="*/ 53 w 345"/>
              <a:gd name="T97" fmla="*/ 49 h 375"/>
              <a:gd name="T98" fmla="*/ 86 w 345"/>
              <a:gd name="T99" fmla="*/ 249 h 375"/>
              <a:gd name="T100" fmla="*/ 53 w 345"/>
              <a:gd name="T101" fmla="*/ 297 h 375"/>
              <a:gd name="T102" fmla="*/ 50 w 345"/>
              <a:gd name="T103" fmla="*/ 282 h 375"/>
              <a:gd name="T104" fmla="*/ 86 w 345"/>
              <a:gd name="T105" fmla="*/ 249 h 375"/>
              <a:gd name="T106" fmla="*/ 57 w 345"/>
              <a:gd name="T107" fmla="*/ 167 h 375"/>
              <a:gd name="T108" fmla="*/ 54 w 345"/>
              <a:gd name="T109" fmla="*/ 180 h 375"/>
              <a:gd name="T110" fmla="*/ 0 w 345"/>
              <a:gd name="T111" fmla="*/ 176 h 375"/>
              <a:gd name="T112" fmla="*/ 8 w 345"/>
              <a:gd name="T113" fmla="*/ 164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45" h="375">
                <a:moveTo>
                  <a:pt x="258" y="130"/>
                </a:moveTo>
                <a:lnTo>
                  <a:pt x="258" y="130"/>
                </a:lnTo>
                <a:lnTo>
                  <a:pt x="262" y="141"/>
                </a:lnTo>
                <a:lnTo>
                  <a:pt x="266" y="150"/>
                </a:lnTo>
                <a:lnTo>
                  <a:pt x="268" y="161"/>
                </a:lnTo>
                <a:lnTo>
                  <a:pt x="268" y="172"/>
                </a:lnTo>
                <a:lnTo>
                  <a:pt x="268" y="172"/>
                </a:lnTo>
                <a:lnTo>
                  <a:pt x="268" y="184"/>
                </a:lnTo>
                <a:lnTo>
                  <a:pt x="266" y="194"/>
                </a:lnTo>
                <a:lnTo>
                  <a:pt x="262" y="205"/>
                </a:lnTo>
                <a:lnTo>
                  <a:pt x="258" y="214"/>
                </a:lnTo>
                <a:lnTo>
                  <a:pt x="258" y="130"/>
                </a:lnTo>
                <a:lnTo>
                  <a:pt x="258" y="130"/>
                </a:lnTo>
                <a:close/>
                <a:moveTo>
                  <a:pt x="258" y="272"/>
                </a:moveTo>
                <a:lnTo>
                  <a:pt x="258" y="249"/>
                </a:lnTo>
                <a:lnTo>
                  <a:pt x="258" y="249"/>
                </a:lnTo>
                <a:lnTo>
                  <a:pt x="261" y="251"/>
                </a:lnTo>
                <a:lnTo>
                  <a:pt x="264" y="252"/>
                </a:lnTo>
                <a:lnTo>
                  <a:pt x="264" y="252"/>
                </a:lnTo>
                <a:lnTo>
                  <a:pt x="295" y="282"/>
                </a:lnTo>
                <a:lnTo>
                  <a:pt x="295" y="282"/>
                </a:lnTo>
                <a:lnTo>
                  <a:pt x="296" y="286"/>
                </a:lnTo>
                <a:lnTo>
                  <a:pt x="296" y="289"/>
                </a:lnTo>
                <a:lnTo>
                  <a:pt x="296" y="291"/>
                </a:lnTo>
                <a:lnTo>
                  <a:pt x="295" y="295"/>
                </a:lnTo>
                <a:lnTo>
                  <a:pt x="295" y="295"/>
                </a:lnTo>
                <a:lnTo>
                  <a:pt x="291" y="297"/>
                </a:lnTo>
                <a:lnTo>
                  <a:pt x="288" y="298"/>
                </a:lnTo>
                <a:lnTo>
                  <a:pt x="284" y="297"/>
                </a:lnTo>
                <a:lnTo>
                  <a:pt x="281" y="295"/>
                </a:lnTo>
                <a:lnTo>
                  <a:pt x="258" y="272"/>
                </a:lnTo>
                <a:lnTo>
                  <a:pt x="258" y="272"/>
                </a:lnTo>
                <a:close/>
                <a:moveTo>
                  <a:pt x="258" y="96"/>
                </a:moveTo>
                <a:lnTo>
                  <a:pt x="258" y="73"/>
                </a:lnTo>
                <a:lnTo>
                  <a:pt x="281" y="50"/>
                </a:lnTo>
                <a:lnTo>
                  <a:pt x="281" y="50"/>
                </a:lnTo>
                <a:lnTo>
                  <a:pt x="284" y="49"/>
                </a:lnTo>
                <a:lnTo>
                  <a:pt x="288" y="48"/>
                </a:lnTo>
                <a:lnTo>
                  <a:pt x="291" y="49"/>
                </a:lnTo>
                <a:lnTo>
                  <a:pt x="295" y="50"/>
                </a:lnTo>
                <a:lnTo>
                  <a:pt x="295" y="50"/>
                </a:lnTo>
                <a:lnTo>
                  <a:pt x="296" y="53"/>
                </a:lnTo>
                <a:lnTo>
                  <a:pt x="296" y="57"/>
                </a:lnTo>
                <a:lnTo>
                  <a:pt x="296" y="60"/>
                </a:lnTo>
                <a:lnTo>
                  <a:pt x="295" y="64"/>
                </a:lnTo>
                <a:lnTo>
                  <a:pt x="264" y="94"/>
                </a:lnTo>
                <a:lnTo>
                  <a:pt x="264" y="94"/>
                </a:lnTo>
                <a:lnTo>
                  <a:pt x="264" y="94"/>
                </a:lnTo>
                <a:lnTo>
                  <a:pt x="261" y="95"/>
                </a:lnTo>
                <a:lnTo>
                  <a:pt x="258" y="96"/>
                </a:lnTo>
                <a:lnTo>
                  <a:pt x="258" y="96"/>
                </a:lnTo>
                <a:close/>
                <a:moveTo>
                  <a:pt x="284" y="172"/>
                </a:moveTo>
                <a:lnTo>
                  <a:pt x="284" y="172"/>
                </a:lnTo>
                <a:lnTo>
                  <a:pt x="284" y="172"/>
                </a:lnTo>
                <a:lnTo>
                  <a:pt x="285" y="169"/>
                </a:lnTo>
                <a:lnTo>
                  <a:pt x="287" y="167"/>
                </a:lnTo>
                <a:lnTo>
                  <a:pt x="289" y="164"/>
                </a:lnTo>
                <a:lnTo>
                  <a:pt x="294" y="164"/>
                </a:lnTo>
                <a:lnTo>
                  <a:pt x="336" y="164"/>
                </a:lnTo>
                <a:lnTo>
                  <a:pt x="336" y="164"/>
                </a:lnTo>
                <a:lnTo>
                  <a:pt x="340" y="164"/>
                </a:lnTo>
                <a:lnTo>
                  <a:pt x="342" y="167"/>
                </a:lnTo>
                <a:lnTo>
                  <a:pt x="344" y="169"/>
                </a:lnTo>
                <a:lnTo>
                  <a:pt x="345" y="172"/>
                </a:lnTo>
                <a:lnTo>
                  <a:pt x="345" y="172"/>
                </a:lnTo>
                <a:lnTo>
                  <a:pt x="344" y="176"/>
                </a:lnTo>
                <a:lnTo>
                  <a:pt x="342" y="179"/>
                </a:lnTo>
                <a:lnTo>
                  <a:pt x="340" y="180"/>
                </a:lnTo>
                <a:lnTo>
                  <a:pt x="336" y="182"/>
                </a:lnTo>
                <a:lnTo>
                  <a:pt x="294" y="182"/>
                </a:lnTo>
                <a:lnTo>
                  <a:pt x="294" y="182"/>
                </a:lnTo>
                <a:lnTo>
                  <a:pt x="289" y="180"/>
                </a:lnTo>
                <a:lnTo>
                  <a:pt x="287" y="179"/>
                </a:lnTo>
                <a:lnTo>
                  <a:pt x="285" y="176"/>
                </a:lnTo>
                <a:lnTo>
                  <a:pt x="284" y="172"/>
                </a:lnTo>
                <a:lnTo>
                  <a:pt x="284" y="172"/>
                </a:lnTo>
                <a:close/>
                <a:moveTo>
                  <a:pt x="173" y="77"/>
                </a:moveTo>
                <a:lnTo>
                  <a:pt x="173" y="77"/>
                </a:lnTo>
                <a:lnTo>
                  <a:pt x="187" y="79"/>
                </a:lnTo>
                <a:lnTo>
                  <a:pt x="200" y="81"/>
                </a:lnTo>
                <a:lnTo>
                  <a:pt x="212" y="85"/>
                </a:lnTo>
                <a:lnTo>
                  <a:pt x="224" y="92"/>
                </a:lnTo>
                <a:lnTo>
                  <a:pt x="235" y="100"/>
                </a:lnTo>
                <a:lnTo>
                  <a:pt x="243" y="108"/>
                </a:lnTo>
                <a:lnTo>
                  <a:pt x="252" y="119"/>
                </a:lnTo>
                <a:lnTo>
                  <a:pt x="258" y="130"/>
                </a:lnTo>
                <a:lnTo>
                  <a:pt x="258" y="214"/>
                </a:lnTo>
                <a:lnTo>
                  <a:pt x="258" y="214"/>
                </a:lnTo>
                <a:lnTo>
                  <a:pt x="252" y="225"/>
                </a:lnTo>
                <a:lnTo>
                  <a:pt x="245" y="236"/>
                </a:lnTo>
                <a:lnTo>
                  <a:pt x="235" y="245"/>
                </a:lnTo>
                <a:lnTo>
                  <a:pt x="224" y="252"/>
                </a:lnTo>
                <a:lnTo>
                  <a:pt x="224" y="328"/>
                </a:lnTo>
                <a:lnTo>
                  <a:pt x="224" y="328"/>
                </a:lnTo>
                <a:lnTo>
                  <a:pt x="224" y="337"/>
                </a:lnTo>
                <a:lnTo>
                  <a:pt x="222" y="345"/>
                </a:lnTo>
                <a:lnTo>
                  <a:pt x="216" y="354"/>
                </a:lnTo>
                <a:lnTo>
                  <a:pt x="211" y="360"/>
                </a:lnTo>
                <a:lnTo>
                  <a:pt x="204" y="367"/>
                </a:lnTo>
                <a:lnTo>
                  <a:pt x="196" y="371"/>
                </a:lnTo>
                <a:lnTo>
                  <a:pt x="188" y="374"/>
                </a:lnTo>
                <a:lnTo>
                  <a:pt x="178" y="375"/>
                </a:lnTo>
                <a:lnTo>
                  <a:pt x="173" y="375"/>
                </a:lnTo>
                <a:lnTo>
                  <a:pt x="173" y="290"/>
                </a:lnTo>
                <a:lnTo>
                  <a:pt x="206" y="290"/>
                </a:lnTo>
                <a:lnTo>
                  <a:pt x="206" y="247"/>
                </a:lnTo>
                <a:lnTo>
                  <a:pt x="206" y="247"/>
                </a:lnTo>
                <a:lnTo>
                  <a:pt x="207" y="242"/>
                </a:lnTo>
                <a:lnTo>
                  <a:pt x="211" y="238"/>
                </a:lnTo>
                <a:lnTo>
                  <a:pt x="211" y="238"/>
                </a:lnTo>
                <a:lnTo>
                  <a:pt x="219" y="233"/>
                </a:lnTo>
                <a:lnTo>
                  <a:pt x="226" y="226"/>
                </a:lnTo>
                <a:lnTo>
                  <a:pt x="233" y="219"/>
                </a:lnTo>
                <a:lnTo>
                  <a:pt x="238" y="211"/>
                </a:lnTo>
                <a:lnTo>
                  <a:pt x="242" y="202"/>
                </a:lnTo>
                <a:lnTo>
                  <a:pt x="246" y="192"/>
                </a:lnTo>
                <a:lnTo>
                  <a:pt x="248" y="183"/>
                </a:lnTo>
                <a:lnTo>
                  <a:pt x="249" y="172"/>
                </a:lnTo>
                <a:lnTo>
                  <a:pt x="249" y="172"/>
                </a:lnTo>
                <a:lnTo>
                  <a:pt x="248" y="157"/>
                </a:lnTo>
                <a:lnTo>
                  <a:pt x="242" y="144"/>
                </a:lnTo>
                <a:lnTo>
                  <a:pt x="235" y="130"/>
                </a:lnTo>
                <a:lnTo>
                  <a:pt x="226" y="119"/>
                </a:lnTo>
                <a:lnTo>
                  <a:pt x="226" y="119"/>
                </a:lnTo>
                <a:lnTo>
                  <a:pt x="215" y="110"/>
                </a:lnTo>
                <a:lnTo>
                  <a:pt x="203" y="103"/>
                </a:lnTo>
                <a:lnTo>
                  <a:pt x="188" y="99"/>
                </a:lnTo>
                <a:lnTo>
                  <a:pt x="173" y="96"/>
                </a:lnTo>
                <a:lnTo>
                  <a:pt x="173" y="96"/>
                </a:lnTo>
                <a:lnTo>
                  <a:pt x="173" y="77"/>
                </a:lnTo>
                <a:lnTo>
                  <a:pt x="173" y="77"/>
                </a:lnTo>
                <a:lnTo>
                  <a:pt x="173" y="77"/>
                </a:lnTo>
                <a:close/>
                <a:moveTo>
                  <a:pt x="258" y="73"/>
                </a:moveTo>
                <a:lnTo>
                  <a:pt x="252" y="81"/>
                </a:lnTo>
                <a:lnTo>
                  <a:pt x="252" y="81"/>
                </a:lnTo>
                <a:lnTo>
                  <a:pt x="250" y="84"/>
                </a:lnTo>
                <a:lnTo>
                  <a:pt x="249" y="87"/>
                </a:lnTo>
                <a:lnTo>
                  <a:pt x="250" y="91"/>
                </a:lnTo>
                <a:lnTo>
                  <a:pt x="252" y="94"/>
                </a:lnTo>
                <a:lnTo>
                  <a:pt x="252" y="94"/>
                </a:lnTo>
                <a:lnTo>
                  <a:pt x="254" y="95"/>
                </a:lnTo>
                <a:lnTo>
                  <a:pt x="258" y="96"/>
                </a:lnTo>
                <a:lnTo>
                  <a:pt x="258" y="73"/>
                </a:lnTo>
                <a:lnTo>
                  <a:pt x="258" y="73"/>
                </a:lnTo>
                <a:close/>
                <a:moveTo>
                  <a:pt x="258" y="249"/>
                </a:moveTo>
                <a:lnTo>
                  <a:pt x="258" y="249"/>
                </a:lnTo>
                <a:lnTo>
                  <a:pt x="254" y="251"/>
                </a:lnTo>
                <a:lnTo>
                  <a:pt x="252" y="252"/>
                </a:lnTo>
                <a:lnTo>
                  <a:pt x="252" y="252"/>
                </a:lnTo>
                <a:lnTo>
                  <a:pt x="250" y="255"/>
                </a:lnTo>
                <a:lnTo>
                  <a:pt x="249" y="259"/>
                </a:lnTo>
                <a:lnTo>
                  <a:pt x="250" y="261"/>
                </a:lnTo>
                <a:lnTo>
                  <a:pt x="252" y="264"/>
                </a:lnTo>
                <a:lnTo>
                  <a:pt x="258" y="272"/>
                </a:lnTo>
                <a:lnTo>
                  <a:pt x="258" y="249"/>
                </a:lnTo>
                <a:lnTo>
                  <a:pt x="258" y="249"/>
                </a:lnTo>
                <a:close/>
                <a:moveTo>
                  <a:pt x="173" y="60"/>
                </a:moveTo>
                <a:lnTo>
                  <a:pt x="173" y="0"/>
                </a:lnTo>
                <a:lnTo>
                  <a:pt x="173" y="0"/>
                </a:lnTo>
                <a:lnTo>
                  <a:pt x="176" y="1"/>
                </a:lnTo>
                <a:lnTo>
                  <a:pt x="178" y="3"/>
                </a:lnTo>
                <a:lnTo>
                  <a:pt x="180" y="6"/>
                </a:lnTo>
                <a:lnTo>
                  <a:pt x="181" y="8"/>
                </a:lnTo>
                <a:lnTo>
                  <a:pt x="181" y="52"/>
                </a:lnTo>
                <a:lnTo>
                  <a:pt x="181" y="52"/>
                </a:lnTo>
                <a:lnTo>
                  <a:pt x="180" y="54"/>
                </a:lnTo>
                <a:lnTo>
                  <a:pt x="178" y="57"/>
                </a:lnTo>
                <a:lnTo>
                  <a:pt x="176" y="60"/>
                </a:lnTo>
                <a:lnTo>
                  <a:pt x="173" y="60"/>
                </a:lnTo>
                <a:lnTo>
                  <a:pt x="173" y="60"/>
                </a:lnTo>
                <a:close/>
                <a:moveTo>
                  <a:pt x="173" y="375"/>
                </a:moveTo>
                <a:lnTo>
                  <a:pt x="166" y="375"/>
                </a:lnTo>
                <a:lnTo>
                  <a:pt x="166" y="375"/>
                </a:lnTo>
                <a:lnTo>
                  <a:pt x="157" y="374"/>
                </a:lnTo>
                <a:lnTo>
                  <a:pt x="147" y="371"/>
                </a:lnTo>
                <a:lnTo>
                  <a:pt x="139" y="367"/>
                </a:lnTo>
                <a:lnTo>
                  <a:pt x="132" y="360"/>
                </a:lnTo>
                <a:lnTo>
                  <a:pt x="127" y="354"/>
                </a:lnTo>
                <a:lnTo>
                  <a:pt x="123" y="345"/>
                </a:lnTo>
                <a:lnTo>
                  <a:pt x="120" y="337"/>
                </a:lnTo>
                <a:lnTo>
                  <a:pt x="119" y="328"/>
                </a:lnTo>
                <a:lnTo>
                  <a:pt x="119" y="252"/>
                </a:lnTo>
                <a:lnTo>
                  <a:pt x="119" y="252"/>
                </a:lnTo>
                <a:lnTo>
                  <a:pt x="109" y="244"/>
                </a:lnTo>
                <a:lnTo>
                  <a:pt x="100" y="234"/>
                </a:lnTo>
                <a:lnTo>
                  <a:pt x="93" y="224"/>
                </a:lnTo>
                <a:lnTo>
                  <a:pt x="86" y="213"/>
                </a:lnTo>
                <a:lnTo>
                  <a:pt x="86" y="131"/>
                </a:lnTo>
                <a:lnTo>
                  <a:pt x="86" y="131"/>
                </a:lnTo>
                <a:lnTo>
                  <a:pt x="93" y="121"/>
                </a:lnTo>
                <a:lnTo>
                  <a:pt x="101" y="110"/>
                </a:lnTo>
                <a:lnTo>
                  <a:pt x="111" y="100"/>
                </a:lnTo>
                <a:lnTo>
                  <a:pt x="122" y="92"/>
                </a:lnTo>
                <a:lnTo>
                  <a:pt x="132" y="85"/>
                </a:lnTo>
                <a:lnTo>
                  <a:pt x="146" y="81"/>
                </a:lnTo>
                <a:lnTo>
                  <a:pt x="158" y="79"/>
                </a:lnTo>
                <a:lnTo>
                  <a:pt x="173" y="77"/>
                </a:lnTo>
                <a:lnTo>
                  <a:pt x="173" y="96"/>
                </a:lnTo>
                <a:lnTo>
                  <a:pt x="173" y="96"/>
                </a:lnTo>
                <a:lnTo>
                  <a:pt x="158" y="99"/>
                </a:lnTo>
                <a:lnTo>
                  <a:pt x="143" y="103"/>
                </a:lnTo>
                <a:lnTo>
                  <a:pt x="131" y="110"/>
                </a:lnTo>
                <a:lnTo>
                  <a:pt x="119" y="119"/>
                </a:lnTo>
                <a:lnTo>
                  <a:pt x="119" y="119"/>
                </a:lnTo>
                <a:lnTo>
                  <a:pt x="109" y="130"/>
                </a:lnTo>
                <a:lnTo>
                  <a:pt x="103" y="144"/>
                </a:lnTo>
                <a:lnTo>
                  <a:pt x="99" y="157"/>
                </a:lnTo>
                <a:lnTo>
                  <a:pt x="97" y="172"/>
                </a:lnTo>
                <a:lnTo>
                  <a:pt x="97" y="172"/>
                </a:lnTo>
                <a:lnTo>
                  <a:pt x="97" y="183"/>
                </a:lnTo>
                <a:lnTo>
                  <a:pt x="100" y="192"/>
                </a:lnTo>
                <a:lnTo>
                  <a:pt x="103" y="202"/>
                </a:lnTo>
                <a:lnTo>
                  <a:pt x="107" y="210"/>
                </a:lnTo>
                <a:lnTo>
                  <a:pt x="112" y="218"/>
                </a:lnTo>
                <a:lnTo>
                  <a:pt x="119" y="226"/>
                </a:lnTo>
                <a:lnTo>
                  <a:pt x="126" y="232"/>
                </a:lnTo>
                <a:lnTo>
                  <a:pt x="134" y="237"/>
                </a:lnTo>
                <a:lnTo>
                  <a:pt x="134" y="237"/>
                </a:lnTo>
                <a:lnTo>
                  <a:pt x="134" y="237"/>
                </a:lnTo>
                <a:lnTo>
                  <a:pt x="138" y="241"/>
                </a:lnTo>
                <a:lnTo>
                  <a:pt x="139" y="247"/>
                </a:lnTo>
                <a:lnTo>
                  <a:pt x="139" y="290"/>
                </a:lnTo>
                <a:lnTo>
                  <a:pt x="173" y="290"/>
                </a:lnTo>
                <a:lnTo>
                  <a:pt x="173" y="375"/>
                </a:lnTo>
                <a:lnTo>
                  <a:pt x="173" y="375"/>
                </a:lnTo>
                <a:close/>
                <a:moveTo>
                  <a:pt x="173" y="0"/>
                </a:moveTo>
                <a:lnTo>
                  <a:pt x="173" y="60"/>
                </a:lnTo>
                <a:lnTo>
                  <a:pt x="173" y="60"/>
                </a:lnTo>
                <a:lnTo>
                  <a:pt x="172" y="60"/>
                </a:lnTo>
                <a:lnTo>
                  <a:pt x="172" y="60"/>
                </a:lnTo>
                <a:lnTo>
                  <a:pt x="172" y="60"/>
                </a:lnTo>
                <a:lnTo>
                  <a:pt x="169" y="60"/>
                </a:lnTo>
                <a:lnTo>
                  <a:pt x="166" y="58"/>
                </a:lnTo>
                <a:lnTo>
                  <a:pt x="164" y="54"/>
                </a:lnTo>
                <a:lnTo>
                  <a:pt x="164" y="52"/>
                </a:lnTo>
                <a:lnTo>
                  <a:pt x="164" y="8"/>
                </a:lnTo>
                <a:lnTo>
                  <a:pt x="164" y="8"/>
                </a:lnTo>
                <a:lnTo>
                  <a:pt x="164" y="6"/>
                </a:lnTo>
                <a:lnTo>
                  <a:pt x="166" y="3"/>
                </a:lnTo>
                <a:lnTo>
                  <a:pt x="169" y="0"/>
                </a:lnTo>
                <a:lnTo>
                  <a:pt x="172" y="0"/>
                </a:lnTo>
                <a:lnTo>
                  <a:pt x="172" y="0"/>
                </a:lnTo>
                <a:lnTo>
                  <a:pt x="173" y="0"/>
                </a:lnTo>
                <a:lnTo>
                  <a:pt x="173" y="0"/>
                </a:lnTo>
                <a:close/>
                <a:moveTo>
                  <a:pt x="86" y="271"/>
                </a:moveTo>
                <a:lnTo>
                  <a:pt x="93" y="264"/>
                </a:lnTo>
                <a:lnTo>
                  <a:pt x="93" y="264"/>
                </a:lnTo>
                <a:lnTo>
                  <a:pt x="94" y="261"/>
                </a:lnTo>
                <a:lnTo>
                  <a:pt x="96" y="259"/>
                </a:lnTo>
                <a:lnTo>
                  <a:pt x="94" y="255"/>
                </a:lnTo>
                <a:lnTo>
                  <a:pt x="93" y="252"/>
                </a:lnTo>
                <a:lnTo>
                  <a:pt x="93" y="252"/>
                </a:lnTo>
                <a:lnTo>
                  <a:pt x="90" y="251"/>
                </a:lnTo>
                <a:lnTo>
                  <a:pt x="86" y="249"/>
                </a:lnTo>
                <a:lnTo>
                  <a:pt x="86" y="271"/>
                </a:lnTo>
                <a:lnTo>
                  <a:pt x="86" y="271"/>
                </a:lnTo>
                <a:close/>
                <a:moveTo>
                  <a:pt x="86" y="96"/>
                </a:moveTo>
                <a:lnTo>
                  <a:pt x="86" y="96"/>
                </a:lnTo>
                <a:lnTo>
                  <a:pt x="90" y="95"/>
                </a:lnTo>
                <a:lnTo>
                  <a:pt x="93" y="94"/>
                </a:lnTo>
                <a:lnTo>
                  <a:pt x="93" y="94"/>
                </a:lnTo>
                <a:lnTo>
                  <a:pt x="94" y="91"/>
                </a:lnTo>
                <a:lnTo>
                  <a:pt x="96" y="87"/>
                </a:lnTo>
                <a:lnTo>
                  <a:pt x="94" y="84"/>
                </a:lnTo>
                <a:lnTo>
                  <a:pt x="93" y="81"/>
                </a:lnTo>
                <a:lnTo>
                  <a:pt x="86" y="75"/>
                </a:lnTo>
                <a:lnTo>
                  <a:pt x="86" y="96"/>
                </a:lnTo>
                <a:close/>
                <a:moveTo>
                  <a:pt x="86" y="213"/>
                </a:moveTo>
                <a:lnTo>
                  <a:pt x="86" y="213"/>
                </a:lnTo>
                <a:lnTo>
                  <a:pt x="82" y="203"/>
                </a:lnTo>
                <a:lnTo>
                  <a:pt x="80" y="194"/>
                </a:lnTo>
                <a:lnTo>
                  <a:pt x="78" y="183"/>
                </a:lnTo>
                <a:lnTo>
                  <a:pt x="77" y="172"/>
                </a:lnTo>
                <a:lnTo>
                  <a:pt x="77" y="172"/>
                </a:lnTo>
                <a:lnTo>
                  <a:pt x="78" y="161"/>
                </a:lnTo>
                <a:lnTo>
                  <a:pt x="80" y="152"/>
                </a:lnTo>
                <a:lnTo>
                  <a:pt x="82" y="141"/>
                </a:lnTo>
                <a:lnTo>
                  <a:pt x="86" y="131"/>
                </a:lnTo>
                <a:lnTo>
                  <a:pt x="86" y="213"/>
                </a:lnTo>
                <a:lnTo>
                  <a:pt x="86" y="213"/>
                </a:lnTo>
                <a:close/>
                <a:moveTo>
                  <a:pt x="86" y="75"/>
                </a:moveTo>
                <a:lnTo>
                  <a:pt x="86" y="96"/>
                </a:lnTo>
                <a:lnTo>
                  <a:pt x="86" y="96"/>
                </a:lnTo>
                <a:lnTo>
                  <a:pt x="84" y="95"/>
                </a:lnTo>
                <a:lnTo>
                  <a:pt x="80" y="94"/>
                </a:lnTo>
                <a:lnTo>
                  <a:pt x="80" y="94"/>
                </a:lnTo>
                <a:lnTo>
                  <a:pt x="50" y="64"/>
                </a:lnTo>
                <a:lnTo>
                  <a:pt x="50" y="64"/>
                </a:lnTo>
                <a:lnTo>
                  <a:pt x="48" y="60"/>
                </a:lnTo>
                <a:lnTo>
                  <a:pt x="47" y="57"/>
                </a:lnTo>
                <a:lnTo>
                  <a:pt x="48" y="53"/>
                </a:lnTo>
                <a:lnTo>
                  <a:pt x="50" y="50"/>
                </a:lnTo>
                <a:lnTo>
                  <a:pt x="50" y="50"/>
                </a:lnTo>
                <a:lnTo>
                  <a:pt x="53" y="49"/>
                </a:lnTo>
                <a:lnTo>
                  <a:pt x="57" y="48"/>
                </a:lnTo>
                <a:lnTo>
                  <a:pt x="59" y="49"/>
                </a:lnTo>
                <a:lnTo>
                  <a:pt x="62" y="50"/>
                </a:lnTo>
                <a:lnTo>
                  <a:pt x="86" y="75"/>
                </a:lnTo>
                <a:lnTo>
                  <a:pt x="86" y="75"/>
                </a:lnTo>
                <a:close/>
                <a:moveTo>
                  <a:pt x="86" y="249"/>
                </a:moveTo>
                <a:lnTo>
                  <a:pt x="86" y="271"/>
                </a:lnTo>
                <a:lnTo>
                  <a:pt x="62" y="295"/>
                </a:lnTo>
                <a:lnTo>
                  <a:pt x="62" y="295"/>
                </a:lnTo>
                <a:lnTo>
                  <a:pt x="59" y="297"/>
                </a:lnTo>
                <a:lnTo>
                  <a:pt x="57" y="298"/>
                </a:lnTo>
                <a:lnTo>
                  <a:pt x="53" y="297"/>
                </a:lnTo>
                <a:lnTo>
                  <a:pt x="50" y="295"/>
                </a:lnTo>
                <a:lnTo>
                  <a:pt x="50" y="295"/>
                </a:lnTo>
                <a:lnTo>
                  <a:pt x="48" y="291"/>
                </a:lnTo>
                <a:lnTo>
                  <a:pt x="47" y="289"/>
                </a:lnTo>
                <a:lnTo>
                  <a:pt x="48" y="286"/>
                </a:lnTo>
                <a:lnTo>
                  <a:pt x="50" y="282"/>
                </a:lnTo>
                <a:lnTo>
                  <a:pt x="80" y="252"/>
                </a:lnTo>
                <a:lnTo>
                  <a:pt x="80" y="252"/>
                </a:lnTo>
                <a:lnTo>
                  <a:pt x="80" y="252"/>
                </a:lnTo>
                <a:lnTo>
                  <a:pt x="84" y="251"/>
                </a:lnTo>
                <a:lnTo>
                  <a:pt x="86" y="249"/>
                </a:lnTo>
                <a:lnTo>
                  <a:pt x="86" y="249"/>
                </a:lnTo>
                <a:close/>
                <a:moveTo>
                  <a:pt x="8" y="164"/>
                </a:moveTo>
                <a:lnTo>
                  <a:pt x="8" y="164"/>
                </a:lnTo>
                <a:lnTo>
                  <a:pt x="51" y="164"/>
                </a:lnTo>
                <a:lnTo>
                  <a:pt x="51" y="164"/>
                </a:lnTo>
                <a:lnTo>
                  <a:pt x="54" y="164"/>
                </a:lnTo>
                <a:lnTo>
                  <a:pt x="57" y="167"/>
                </a:lnTo>
                <a:lnTo>
                  <a:pt x="59" y="169"/>
                </a:lnTo>
                <a:lnTo>
                  <a:pt x="59" y="172"/>
                </a:lnTo>
                <a:lnTo>
                  <a:pt x="59" y="172"/>
                </a:lnTo>
                <a:lnTo>
                  <a:pt x="59" y="176"/>
                </a:lnTo>
                <a:lnTo>
                  <a:pt x="57" y="179"/>
                </a:lnTo>
                <a:lnTo>
                  <a:pt x="54" y="180"/>
                </a:lnTo>
                <a:lnTo>
                  <a:pt x="51" y="182"/>
                </a:lnTo>
                <a:lnTo>
                  <a:pt x="8" y="182"/>
                </a:lnTo>
                <a:lnTo>
                  <a:pt x="8" y="182"/>
                </a:lnTo>
                <a:lnTo>
                  <a:pt x="5" y="180"/>
                </a:lnTo>
                <a:lnTo>
                  <a:pt x="2" y="179"/>
                </a:lnTo>
                <a:lnTo>
                  <a:pt x="0" y="176"/>
                </a:lnTo>
                <a:lnTo>
                  <a:pt x="0" y="172"/>
                </a:lnTo>
                <a:lnTo>
                  <a:pt x="0" y="172"/>
                </a:lnTo>
                <a:lnTo>
                  <a:pt x="0" y="169"/>
                </a:lnTo>
                <a:lnTo>
                  <a:pt x="2" y="167"/>
                </a:lnTo>
                <a:lnTo>
                  <a:pt x="5" y="164"/>
                </a:lnTo>
                <a:lnTo>
                  <a:pt x="8" y="164"/>
                </a:lnTo>
                <a:lnTo>
                  <a:pt x="8" y="164"/>
                </a:lnTo>
                <a:close/>
              </a:path>
            </a:pathLst>
          </a:custGeom>
          <a:solidFill>
            <a:srgbClr val="F2622A"/>
          </a:solidFill>
          <a:ln>
            <a:noFill/>
          </a:ln>
        </p:spPr>
        <p:txBody>
          <a:bodyPr vert="horz" wrap="square" lIns="91440" tIns="45720" rIns="91440" bIns="45720" numCol="1" anchor="t" anchorCtr="0" compatLnSpc="1"/>
          <a:lstStyle/>
          <a:p>
            <a:endParaRPr lang="zh-CN" altLang="en-US"/>
          </a:p>
        </p:txBody>
      </p:sp>
      <p:sp>
        <p:nvSpPr>
          <p:cNvPr id="179" name="Freeform 153"/>
          <p:cNvSpPr>
            <a:spLocks noEditPoints="1"/>
          </p:cNvSpPr>
          <p:nvPr/>
        </p:nvSpPr>
        <p:spPr bwMode="auto">
          <a:xfrm>
            <a:off x="5446533" y="1380385"/>
            <a:ext cx="305943" cy="299353"/>
          </a:xfrm>
          <a:custGeom>
            <a:avLst/>
            <a:gdLst>
              <a:gd name="T0" fmla="*/ 200 w 325"/>
              <a:gd name="T1" fmla="*/ 35 h 318"/>
              <a:gd name="T2" fmla="*/ 214 w 325"/>
              <a:gd name="T3" fmla="*/ 29 h 318"/>
              <a:gd name="T4" fmla="*/ 215 w 325"/>
              <a:gd name="T5" fmla="*/ 16 h 318"/>
              <a:gd name="T6" fmla="*/ 321 w 325"/>
              <a:gd name="T7" fmla="*/ 177 h 318"/>
              <a:gd name="T8" fmla="*/ 325 w 325"/>
              <a:gd name="T9" fmla="*/ 196 h 318"/>
              <a:gd name="T10" fmla="*/ 314 w 325"/>
              <a:gd name="T11" fmla="*/ 218 h 318"/>
              <a:gd name="T12" fmla="*/ 291 w 325"/>
              <a:gd name="T13" fmla="*/ 158 h 318"/>
              <a:gd name="T14" fmla="*/ 293 w 325"/>
              <a:gd name="T15" fmla="*/ 154 h 318"/>
              <a:gd name="T16" fmla="*/ 194 w 325"/>
              <a:gd name="T17" fmla="*/ 174 h 318"/>
              <a:gd name="T18" fmla="*/ 276 w 325"/>
              <a:gd name="T19" fmla="*/ 126 h 318"/>
              <a:gd name="T20" fmla="*/ 194 w 325"/>
              <a:gd name="T21" fmla="*/ 168 h 318"/>
              <a:gd name="T22" fmla="*/ 261 w 325"/>
              <a:gd name="T23" fmla="*/ 98 h 318"/>
              <a:gd name="T24" fmla="*/ 257 w 325"/>
              <a:gd name="T25" fmla="*/ 96 h 318"/>
              <a:gd name="T26" fmla="*/ 244 w 325"/>
              <a:gd name="T27" fmla="*/ 73 h 318"/>
              <a:gd name="T28" fmla="*/ 244 w 325"/>
              <a:gd name="T29" fmla="*/ 67 h 318"/>
              <a:gd name="T30" fmla="*/ 15 w 325"/>
              <a:gd name="T31" fmla="*/ 116 h 318"/>
              <a:gd name="T32" fmla="*/ 16 w 325"/>
              <a:gd name="T33" fmla="*/ 126 h 318"/>
              <a:gd name="T34" fmla="*/ 34 w 325"/>
              <a:gd name="T35" fmla="*/ 131 h 318"/>
              <a:gd name="T36" fmla="*/ 41 w 325"/>
              <a:gd name="T37" fmla="*/ 117 h 318"/>
              <a:gd name="T38" fmla="*/ 31 w 325"/>
              <a:gd name="T39" fmla="*/ 107 h 318"/>
              <a:gd name="T40" fmla="*/ 51 w 325"/>
              <a:gd name="T41" fmla="*/ 107 h 318"/>
              <a:gd name="T42" fmla="*/ 64 w 325"/>
              <a:gd name="T43" fmla="*/ 113 h 318"/>
              <a:gd name="T44" fmla="*/ 76 w 325"/>
              <a:gd name="T45" fmla="*/ 104 h 318"/>
              <a:gd name="T46" fmla="*/ 70 w 325"/>
              <a:gd name="T47" fmla="*/ 89 h 318"/>
              <a:gd name="T48" fmla="*/ 85 w 325"/>
              <a:gd name="T49" fmla="*/ 81 h 318"/>
              <a:gd name="T50" fmla="*/ 95 w 325"/>
              <a:gd name="T51" fmla="*/ 93 h 318"/>
              <a:gd name="T52" fmla="*/ 108 w 325"/>
              <a:gd name="T53" fmla="*/ 88 h 318"/>
              <a:gd name="T54" fmla="*/ 110 w 325"/>
              <a:gd name="T55" fmla="*/ 74 h 318"/>
              <a:gd name="T56" fmla="*/ 121 w 325"/>
              <a:gd name="T57" fmla="*/ 56 h 318"/>
              <a:gd name="T58" fmla="*/ 125 w 325"/>
              <a:gd name="T59" fmla="*/ 71 h 318"/>
              <a:gd name="T60" fmla="*/ 140 w 325"/>
              <a:gd name="T61" fmla="*/ 73 h 318"/>
              <a:gd name="T62" fmla="*/ 145 w 325"/>
              <a:gd name="T63" fmla="*/ 54 h 318"/>
              <a:gd name="T64" fmla="*/ 156 w 325"/>
              <a:gd name="T65" fmla="*/ 38 h 318"/>
              <a:gd name="T66" fmla="*/ 157 w 325"/>
              <a:gd name="T67" fmla="*/ 47 h 318"/>
              <a:gd name="T68" fmla="*/ 175 w 325"/>
              <a:gd name="T69" fmla="*/ 52 h 318"/>
              <a:gd name="T70" fmla="*/ 181 w 325"/>
              <a:gd name="T71" fmla="*/ 40 h 318"/>
              <a:gd name="T72" fmla="*/ 172 w 325"/>
              <a:gd name="T73" fmla="*/ 28 h 318"/>
              <a:gd name="T74" fmla="*/ 192 w 325"/>
              <a:gd name="T75" fmla="*/ 28 h 318"/>
              <a:gd name="T76" fmla="*/ 47 w 325"/>
              <a:gd name="T77" fmla="*/ 174 h 318"/>
              <a:gd name="T78" fmla="*/ 46 w 325"/>
              <a:gd name="T79" fmla="*/ 178 h 318"/>
              <a:gd name="T80" fmla="*/ 194 w 325"/>
              <a:gd name="T81" fmla="*/ 100 h 318"/>
              <a:gd name="T82" fmla="*/ 62 w 325"/>
              <a:gd name="T83" fmla="*/ 204 h 318"/>
              <a:gd name="T84" fmla="*/ 66 w 325"/>
              <a:gd name="T85" fmla="*/ 208 h 318"/>
              <a:gd name="T86" fmla="*/ 80 w 325"/>
              <a:gd name="T87" fmla="*/ 231 h 318"/>
              <a:gd name="T88" fmla="*/ 79 w 325"/>
              <a:gd name="T89" fmla="*/ 235 h 318"/>
              <a:gd name="T90" fmla="*/ 194 w 325"/>
              <a:gd name="T91" fmla="*/ 174 h 318"/>
              <a:gd name="T92" fmla="*/ 93 w 325"/>
              <a:gd name="T93" fmla="*/ 261 h 318"/>
              <a:gd name="T94" fmla="*/ 98 w 325"/>
              <a:gd name="T95" fmla="*/ 265 h 318"/>
              <a:gd name="T96" fmla="*/ 142 w 325"/>
              <a:gd name="T97" fmla="*/ 314 h 318"/>
              <a:gd name="T98" fmla="*/ 123 w 325"/>
              <a:gd name="T99" fmla="*/ 318 h 318"/>
              <a:gd name="T100" fmla="*/ 102 w 325"/>
              <a:gd name="T101" fmla="*/ 306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5" h="318">
                <a:moveTo>
                  <a:pt x="194" y="31"/>
                </a:moveTo>
                <a:lnTo>
                  <a:pt x="194" y="31"/>
                </a:lnTo>
                <a:lnTo>
                  <a:pt x="196" y="33"/>
                </a:lnTo>
                <a:lnTo>
                  <a:pt x="200" y="35"/>
                </a:lnTo>
                <a:lnTo>
                  <a:pt x="206" y="35"/>
                </a:lnTo>
                <a:lnTo>
                  <a:pt x="210" y="33"/>
                </a:lnTo>
                <a:lnTo>
                  <a:pt x="210" y="33"/>
                </a:lnTo>
                <a:lnTo>
                  <a:pt x="214" y="29"/>
                </a:lnTo>
                <a:lnTo>
                  <a:pt x="215" y="25"/>
                </a:lnTo>
                <a:lnTo>
                  <a:pt x="217" y="20"/>
                </a:lnTo>
                <a:lnTo>
                  <a:pt x="215" y="16"/>
                </a:lnTo>
                <a:lnTo>
                  <a:pt x="215" y="16"/>
                </a:lnTo>
                <a:lnTo>
                  <a:pt x="211" y="12"/>
                </a:lnTo>
                <a:lnTo>
                  <a:pt x="207" y="9"/>
                </a:lnTo>
                <a:lnTo>
                  <a:pt x="223" y="0"/>
                </a:lnTo>
                <a:lnTo>
                  <a:pt x="321" y="177"/>
                </a:lnTo>
                <a:lnTo>
                  <a:pt x="321" y="177"/>
                </a:lnTo>
                <a:lnTo>
                  <a:pt x="324" y="182"/>
                </a:lnTo>
                <a:lnTo>
                  <a:pt x="325" y="189"/>
                </a:lnTo>
                <a:lnTo>
                  <a:pt x="325" y="196"/>
                </a:lnTo>
                <a:lnTo>
                  <a:pt x="324" y="201"/>
                </a:lnTo>
                <a:lnTo>
                  <a:pt x="322" y="208"/>
                </a:lnTo>
                <a:lnTo>
                  <a:pt x="318" y="212"/>
                </a:lnTo>
                <a:lnTo>
                  <a:pt x="314" y="218"/>
                </a:lnTo>
                <a:lnTo>
                  <a:pt x="309" y="222"/>
                </a:lnTo>
                <a:lnTo>
                  <a:pt x="194" y="285"/>
                </a:lnTo>
                <a:lnTo>
                  <a:pt x="194" y="212"/>
                </a:lnTo>
                <a:lnTo>
                  <a:pt x="291" y="158"/>
                </a:lnTo>
                <a:lnTo>
                  <a:pt x="291" y="158"/>
                </a:lnTo>
                <a:lnTo>
                  <a:pt x="293" y="155"/>
                </a:lnTo>
                <a:lnTo>
                  <a:pt x="293" y="154"/>
                </a:lnTo>
                <a:lnTo>
                  <a:pt x="293" y="154"/>
                </a:lnTo>
                <a:lnTo>
                  <a:pt x="291" y="153"/>
                </a:lnTo>
                <a:lnTo>
                  <a:pt x="288" y="153"/>
                </a:lnTo>
                <a:lnTo>
                  <a:pt x="194" y="205"/>
                </a:lnTo>
                <a:lnTo>
                  <a:pt x="194" y="174"/>
                </a:lnTo>
                <a:lnTo>
                  <a:pt x="275" y="130"/>
                </a:lnTo>
                <a:lnTo>
                  <a:pt x="275" y="130"/>
                </a:lnTo>
                <a:lnTo>
                  <a:pt x="276" y="127"/>
                </a:lnTo>
                <a:lnTo>
                  <a:pt x="276" y="126"/>
                </a:lnTo>
                <a:lnTo>
                  <a:pt x="276" y="126"/>
                </a:lnTo>
                <a:lnTo>
                  <a:pt x="275" y="124"/>
                </a:lnTo>
                <a:lnTo>
                  <a:pt x="272" y="124"/>
                </a:lnTo>
                <a:lnTo>
                  <a:pt x="194" y="168"/>
                </a:lnTo>
                <a:lnTo>
                  <a:pt x="194" y="138"/>
                </a:lnTo>
                <a:lnTo>
                  <a:pt x="260" y="101"/>
                </a:lnTo>
                <a:lnTo>
                  <a:pt x="260" y="101"/>
                </a:lnTo>
                <a:lnTo>
                  <a:pt x="261" y="98"/>
                </a:lnTo>
                <a:lnTo>
                  <a:pt x="261" y="97"/>
                </a:lnTo>
                <a:lnTo>
                  <a:pt x="261" y="97"/>
                </a:lnTo>
                <a:lnTo>
                  <a:pt x="259" y="96"/>
                </a:lnTo>
                <a:lnTo>
                  <a:pt x="257" y="96"/>
                </a:lnTo>
                <a:lnTo>
                  <a:pt x="194" y="131"/>
                </a:lnTo>
                <a:lnTo>
                  <a:pt x="194" y="100"/>
                </a:lnTo>
                <a:lnTo>
                  <a:pt x="244" y="73"/>
                </a:lnTo>
                <a:lnTo>
                  <a:pt x="244" y="73"/>
                </a:lnTo>
                <a:lnTo>
                  <a:pt x="245" y="70"/>
                </a:lnTo>
                <a:lnTo>
                  <a:pt x="245" y="69"/>
                </a:lnTo>
                <a:lnTo>
                  <a:pt x="245" y="69"/>
                </a:lnTo>
                <a:lnTo>
                  <a:pt x="244" y="67"/>
                </a:lnTo>
                <a:lnTo>
                  <a:pt x="241" y="67"/>
                </a:lnTo>
                <a:lnTo>
                  <a:pt x="194" y="93"/>
                </a:lnTo>
                <a:lnTo>
                  <a:pt x="194" y="31"/>
                </a:lnTo>
                <a:close/>
                <a:moveTo>
                  <a:pt x="15" y="116"/>
                </a:moveTo>
                <a:lnTo>
                  <a:pt x="15" y="116"/>
                </a:lnTo>
                <a:lnTo>
                  <a:pt x="15" y="120"/>
                </a:lnTo>
                <a:lnTo>
                  <a:pt x="16" y="126"/>
                </a:lnTo>
                <a:lnTo>
                  <a:pt x="16" y="126"/>
                </a:lnTo>
                <a:lnTo>
                  <a:pt x="19" y="130"/>
                </a:lnTo>
                <a:lnTo>
                  <a:pt x="24" y="132"/>
                </a:lnTo>
                <a:lnTo>
                  <a:pt x="28" y="132"/>
                </a:lnTo>
                <a:lnTo>
                  <a:pt x="34" y="131"/>
                </a:lnTo>
                <a:lnTo>
                  <a:pt x="34" y="131"/>
                </a:lnTo>
                <a:lnTo>
                  <a:pt x="38" y="127"/>
                </a:lnTo>
                <a:lnTo>
                  <a:pt x="41" y="123"/>
                </a:lnTo>
                <a:lnTo>
                  <a:pt x="41" y="117"/>
                </a:lnTo>
                <a:lnTo>
                  <a:pt x="39" y="113"/>
                </a:lnTo>
                <a:lnTo>
                  <a:pt x="39" y="113"/>
                </a:lnTo>
                <a:lnTo>
                  <a:pt x="35" y="109"/>
                </a:lnTo>
                <a:lnTo>
                  <a:pt x="31" y="107"/>
                </a:lnTo>
                <a:lnTo>
                  <a:pt x="50" y="96"/>
                </a:lnTo>
                <a:lnTo>
                  <a:pt x="50" y="96"/>
                </a:lnTo>
                <a:lnTo>
                  <a:pt x="50" y="101"/>
                </a:lnTo>
                <a:lnTo>
                  <a:pt x="51" y="107"/>
                </a:lnTo>
                <a:lnTo>
                  <a:pt x="51" y="107"/>
                </a:lnTo>
                <a:lnTo>
                  <a:pt x="54" y="111"/>
                </a:lnTo>
                <a:lnTo>
                  <a:pt x="60" y="112"/>
                </a:lnTo>
                <a:lnTo>
                  <a:pt x="64" y="113"/>
                </a:lnTo>
                <a:lnTo>
                  <a:pt x="69" y="111"/>
                </a:lnTo>
                <a:lnTo>
                  <a:pt x="69" y="111"/>
                </a:lnTo>
                <a:lnTo>
                  <a:pt x="73" y="108"/>
                </a:lnTo>
                <a:lnTo>
                  <a:pt x="76" y="104"/>
                </a:lnTo>
                <a:lnTo>
                  <a:pt x="76" y="98"/>
                </a:lnTo>
                <a:lnTo>
                  <a:pt x="75" y="93"/>
                </a:lnTo>
                <a:lnTo>
                  <a:pt x="75" y="93"/>
                </a:lnTo>
                <a:lnTo>
                  <a:pt x="70" y="89"/>
                </a:lnTo>
                <a:lnTo>
                  <a:pt x="66" y="88"/>
                </a:lnTo>
                <a:lnTo>
                  <a:pt x="85" y="77"/>
                </a:lnTo>
                <a:lnTo>
                  <a:pt x="85" y="77"/>
                </a:lnTo>
                <a:lnTo>
                  <a:pt x="85" y="81"/>
                </a:lnTo>
                <a:lnTo>
                  <a:pt x="87" y="86"/>
                </a:lnTo>
                <a:lnTo>
                  <a:pt x="87" y="86"/>
                </a:lnTo>
                <a:lnTo>
                  <a:pt x="89" y="90"/>
                </a:lnTo>
                <a:lnTo>
                  <a:pt x="95" y="93"/>
                </a:lnTo>
                <a:lnTo>
                  <a:pt x="99" y="93"/>
                </a:lnTo>
                <a:lnTo>
                  <a:pt x="104" y="92"/>
                </a:lnTo>
                <a:lnTo>
                  <a:pt x="104" y="92"/>
                </a:lnTo>
                <a:lnTo>
                  <a:pt x="108" y="88"/>
                </a:lnTo>
                <a:lnTo>
                  <a:pt x="111" y="84"/>
                </a:lnTo>
                <a:lnTo>
                  <a:pt x="111" y="78"/>
                </a:lnTo>
                <a:lnTo>
                  <a:pt x="110" y="74"/>
                </a:lnTo>
                <a:lnTo>
                  <a:pt x="110" y="74"/>
                </a:lnTo>
                <a:lnTo>
                  <a:pt x="106" y="70"/>
                </a:lnTo>
                <a:lnTo>
                  <a:pt x="102" y="67"/>
                </a:lnTo>
                <a:lnTo>
                  <a:pt x="121" y="56"/>
                </a:lnTo>
                <a:lnTo>
                  <a:pt x="121" y="56"/>
                </a:lnTo>
                <a:lnTo>
                  <a:pt x="121" y="62"/>
                </a:lnTo>
                <a:lnTo>
                  <a:pt x="122" y="67"/>
                </a:lnTo>
                <a:lnTo>
                  <a:pt x="122" y="67"/>
                </a:lnTo>
                <a:lnTo>
                  <a:pt x="125" y="71"/>
                </a:lnTo>
                <a:lnTo>
                  <a:pt x="130" y="73"/>
                </a:lnTo>
                <a:lnTo>
                  <a:pt x="134" y="74"/>
                </a:lnTo>
                <a:lnTo>
                  <a:pt x="140" y="73"/>
                </a:lnTo>
                <a:lnTo>
                  <a:pt x="140" y="73"/>
                </a:lnTo>
                <a:lnTo>
                  <a:pt x="144" y="69"/>
                </a:lnTo>
                <a:lnTo>
                  <a:pt x="146" y="65"/>
                </a:lnTo>
                <a:lnTo>
                  <a:pt x="146" y="59"/>
                </a:lnTo>
                <a:lnTo>
                  <a:pt x="145" y="54"/>
                </a:lnTo>
                <a:lnTo>
                  <a:pt x="145" y="54"/>
                </a:lnTo>
                <a:lnTo>
                  <a:pt x="141" y="50"/>
                </a:lnTo>
                <a:lnTo>
                  <a:pt x="137" y="48"/>
                </a:lnTo>
                <a:lnTo>
                  <a:pt x="156" y="38"/>
                </a:lnTo>
                <a:lnTo>
                  <a:pt x="156" y="38"/>
                </a:lnTo>
                <a:lnTo>
                  <a:pt x="154" y="43"/>
                </a:lnTo>
                <a:lnTo>
                  <a:pt x="157" y="47"/>
                </a:lnTo>
                <a:lnTo>
                  <a:pt x="157" y="47"/>
                </a:lnTo>
                <a:lnTo>
                  <a:pt x="160" y="51"/>
                </a:lnTo>
                <a:lnTo>
                  <a:pt x="164" y="54"/>
                </a:lnTo>
                <a:lnTo>
                  <a:pt x="169" y="54"/>
                </a:lnTo>
                <a:lnTo>
                  <a:pt x="175" y="52"/>
                </a:lnTo>
                <a:lnTo>
                  <a:pt x="175" y="52"/>
                </a:lnTo>
                <a:lnTo>
                  <a:pt x="179" y="50"/>
                </a:lnTo>
                <a:lnTo>
                  <a:pt x="180" y="44"/>
                </a:lnTo>
                <a:lnTo>
                  <a:pt x="181" y="40"/>
                </a:lnTo>
                <a:lnTo>
                  <a:pt x="180" y="35"/>
                </a:lnTo>
                <a:lnTo>
                  <a:pt x="180" y="35"/>
                </a:lnTo>
                <a:lnTo>
                  <a:pt x="176" y="31"/>
                </a:lnTo>
                <a:lnTo>
                  <a:pt x="172" y="28"/>
                </a:lnTo>
                <a:lnTo>
                  <a:pt x="191" y="19"/>
                </a:lnTo>
                <a:lnTo>
                  <a:pt x="191" y="19"/>
                </a:lnTo>
                <a:lnTo>
                  <a:pt x="190" y="23"/>
                </a:lnTo>
                <a:lnTo>
                  <a:pt x="192" y="28"/>
                </a:lnTo>
                <a:lnTo>
                  <a:pt x="192" y="28"/>
                </a:lnTo>
                <a:lnTo>
                  <a:pt x="194" y="31"/>
                </a:lnTo>
                <a:lnTo>
                  <a:pt x="194" y="93"/>
                </a:lnTo>
                <a:lnTo>
                  <a:pt x="47" y="174"/>
                </a:lnTo>
                <a:lnTo>
                  <a:pt x="47" y="174"/>
                </a:lnTo>
                <a:lnTo>
                  <a:pt x="46" y="176"/>
                </a:lnTo>
                <a:lnTo>
                  <a:pt x="46" y="178"/>
                </a:lnTo>
                <a:lnTo>
                  <a:pt x="46" y="178"/>
                </a:lnTo>
                <a:lnTo>
                  <a:pt x="49" y="180"/>
                </a:lnTo>
                <a:lnTo>
                  <a:pt x="50" y="180"/>
                </a:lnTo>
                <a:lnTo>
                  <a:pt x="50" y="180"/>
                </a:lnTo>
                <a:lnTo>
                  <a:pt x="194" y="100"/>
                </a:lnTo>
                <a:lnTo>
                  <a:pt x="194" y="131"/>
                </a:lnTo>
                <a:lnTo>
                  <a:pt x="64" y="203"/>
                </a:lnTo>
                <a:lnTo>
                  <a:pt x="64" y="203"/>
                </a:lnTo>
                <a:lnTo>
                  <a:pt x="62" y="204"/>
                </a:lnTo>
                <a:lnTo>
                  <a:pt x="62" y="207"/>
                </a:lnTo>
                <a:lnTo>
                  <a:pt x="62" y="207"/>
                </a:lnTo>
                <a:lnTo>
                  <a:pt x="64" y="208"/>
                </a:lnTo>
                <a:lnTo>
                  <a:pt x="66" y="208"/>
                </a:lnTo>
                <a:lnTo>
                  <a:pt x="66" y="208"/>
                </a:lnTo>
                <a:lnTo>
                  <a:pt x="194" y="138"/>
                </a:lnTo>
                <a:lnTo>
                  <a:pt x="194" y="168"/>
                </a:lnTo>
                <a:lnTo>
                  <a:pt x="80" y="231"/>
                </a:lnTo>
                <a:lnTo>
                  <a:pt x="80" y="231"/>
                </a:lnTo>
                <a:lnTo>
                  <a:pt x="77" y="233"/>
                </a:lnTo>
                <a:lnTo>
                  <a:pt x="79" y="235"/>
                </a:lnTo>
                <a:lnTo>
                  <a:pt x="79" y="235"/>
                </a:lnTo>
                <a:lnTo>
                  <a:pt x="80" y="237"/>
                </a:lnTo>
                <a:lnTo>
                  <a:pt x="83" y="237"/>
                </a:lnTo>
                <a:lnTo>
                  <a:pt x="83" y="237"/>
                </a:lnTo>
                <a:lnTo>
                  <a:pt x="194" y="174"/>
                </a:lnTo>
                <a:lnTo>
                  <a:pt x="194" y="205"/>
                </a:lnTo>
                <a:lnTo>
                  <a:pt x="95" y="260"/>
                </a:lnTo>
                <a:lnTo>
                  <a:pt x="95" y="260"/>
                </a:lnTo>
                <a:lnTo>
                  <a:pt x="93" y="261"/>
                </a:lnTo>
                <a:lnTo>
                  <a:pt x="93" y="264"/>
                </a:lnTo>
                <a:lnTo>
                  <a:pt x="93" y="264"/>
                </a:lnTo>
                <a:lnTo>
                  <a:pt x="96" y="265"/>
                </a:lnTo>
                <a:lnTo>
                  <a:pt x="98" y="265"/>
                </a:lnTo>
                <a:lnTo>
                  <a:pt x="98" y="265"/>
                </a:lnTo>
                <a:lnTo>
                  <a:pt x="194" y="212"/>
                </a:lnTo>
                <a:lnTo>
                  <a:pt x="194" y="285"/>
                </a:lnTo>
                <a:lnTo>
                  <a:pt x="142" y="314"/>
                </a:lnTo>
                <a:lnTo>
                  <a:pt x="142" y="314"/>
                </a:lnTo>
                <a:lnTo>
                  <a:pt x="137" y="316"/>
                </a:lnTo>
                <a:lnTo>
                  <a:pt x="130" y="318"/>
                </a:lnTo>
                <a:lnTo>
                  <a:pt x="123" y="318"/>
                </a:lnTo>
                <a:lnTo>
                  <a:pt x="118" y="316"/>
                </a:lnTo>
                <a:lnTo>
                  <a:pt x="111" y="314"/>
                </a:lnTo>
                <a:lnTo>
                  <a:pt x="107" y="311"/>
                </a:lnTo>
                <a:lnTo>
                  <a:pt x="102" y="306"/>
                </a:lnTo>
                <a:lnTo>
                  <a:pt x="98" y="300"/>
                </a:lnTo>
                <a:lnTo>
                  <a:pt x="0" y="124"/>
                </a:lnTo>
                <a:lnTo>
                  <a:pt x="15" y="116"/>
                </a:lnTo>
                <a:close/>
              </a:path>
            </a:pathLst>
          </a:custGeom>
          <a:solidFill>
            <a:srgbClr val="F2622A"/>
          </a:solidFill>
          <a:ln>
            <a:noFill/>
          </a:ln>
        </p:spPr>
        <p:txBody>
          <a:bodyPr vert="horz" wrap="square" lIns="91440" tIns="45720" rIns="91440" bIns="45720" numCol="1" anchor="t" anchorCtr="0" compatLnSpc="1"/>
          <a:lstStyle/>
          <a:p>
            <a:endParaRPr lang="zh-CN" altLang="en-US"/>
          </a:p>
        </p:txBody>
      </p:sp>
      <p:sp>
        <p:nvSpPr>
          <p:cNvPr id="180" name="Freeform 154"/>
          <p:cNvSpPr>
            <a:spLocks noEditPoints="1"/>
          </p:cNvSpPr>
          <p:nvPr/>
        </p:nvSpPr>
        <p:spPr bwMode="auto">
          <a:xfrm>
            <a:off x="6521568" y="2656872"/>
            <a:ext cx="289939" cy="304060"/>
          </a:xfrm>
          <a:custGeom>
            <a:avLst/>
            <a:gdLst>
              <a:gd name="T0" fmla="*/ 306 w 308"/>
              <a:gd name="T1" fmla="*/ 96 h 323"/>
              <a:gd name="T2" fmla="*/ 218 w 308"/>
              <a:gd name="T3" fmla="*/ 308 h 323"/>
              <a:gd name="T4" fmla="*/ 227 w 308"/>
              <a:gd name="T5" fmla="*/ 224 h 323"/>
              <a:gd name="T6" fmla="*/ 233 w 308"/>
              <a:gd name="T7" fmla="*/ 209 h 323"/>
              <a:gd name="T8" fmla="*/ 246 w 308"/>
              <a:gd name="T9" fmla="*/ 184 h 323"/>
              <a:gd name="T10" fmla="*/ 250 w 308"/>
              <a:gd name="T11" fmla="*/ 159 h 323"/>
              <a:gd name="T12" fmla="*/ 280 w 308"/>
              <a:gd name="T13" fmla="*/ 109 h 323"/>
              <a:gd name="T14" fmla="*/ 218 w 308"/>
              <a:gd name="T15" fmla="*/ 75 h 323"/>
              <a:gd name="T16" fmla="*/ 201 w 308"/>
              <a:gd name="T17" fmla="*/ 320 h 323"/>
              <a:gd name="T18" fmla="*/ 197 w 308"/>
              <a:gd name="T19" fmla="*/ 289 h 323"/>
              <a:gd name="T20" fmla="*/ 208 w 308"/>
              <a:gd name="T21" fmla="*/ 262 h 323"/>
              <a:gd name="T22" fmla="*/ 218 w 308"/>
              <a:gd name="T23" fmla="*/ 248 h 323"/>
              <a:gd name="T24" fmla="*/ 203 w 308"/>
              <a:gd name="T25" fmla="*/ 161 h 323"/>
              <a:gd name="T26" fmla="*/ 189 w 308"/>
              <a:gd name="T27" fmla="*/ 184 h 323"/>
              <a:gd name="T28" fmla="*/ 186 w 308"/>
              <a:gd name="T29" fmla="*/ 202 h 323"/>
              <a:gd name="T30" fmla="*/ 185 w 308"/>
              <a:gd name="T31" fmla="*/ 155 h 323"/>
              <a:gd name="T32" fmla="*/ 180 w 308"/>
              <a:gd name="T33" fmla="*/ 26 h 323"/>
              <a:gd name="T34" fmla="*/ 174 w 308"/>
              <a:gd name="T35" fmla="*/ 318 h 323"/>
              <a:gd name="T36" fmla="*/ 147 w 308"/>
              <a:gd name="T37" fmla="*/ 218 h 323"/>
              <a:gd name="T38" fmla="*/ 166 w 308"/>
              <a:gd name="T39" fmla="*/ 199 h 323"/>
              <a:gd name="T40" fmla="*/ 147 w 308"/>
              <a:gd name="T41" fmla="*/ 170 h 323"/>
              <a:gd name="T42" fmla="*/ 180 w 308"/>
              <a:gd name="T43" fmla="*/ 170 h 323"/>
              <a:gd name="T44" fmla="*/ 170 w 308"/>
              <a:gd name="T45" fmla="*/ 225 h 323"/>
              <a:gd name="T46" fmla="*/ 168 w 308"/>
              <a:gd name="T47" fmla="*/ 243 h 323"/>
              <a:gd name="T48" fmla="*/ 151 w 308"/>
              <a:gd name="T49" fmla="*/ 263 h 323"/>
              <a:gd name="T50" fmla="*/ 180 w 308"/>
              <a:gd name="T51" fmla="*/ 321 h 323"/>
              <a:gd name="T52" fmla="*/ 147 w 308"/>
              <a:gd name="T53" fmla="*/ 10 h 323"/>
              <a:gd name="T54" fmla="*/ 119 w 308"/>
              <a:gd name="T55" fmla="*/ 0 h 323"/>
              <a:gd name="T56" fmla="*/ 132 w 308"/>
              <a:gd name="T57" fmla="*/ 260 h 323"/>
              <a:gd name="T58" fmla="*/ 147 w 308"/>
              <a:gd name="T59" fmla="*/ 306 h 323"/>
              <a:gd name="T60" fmla="*/ 139 w 308"/>
              <a:gd name="T61" fmla="*/ 134 h 323"/>
              <a:gd name="T62" fmla="*/ 128 w 308"/>
              <a:gd name="T63" fmla="*/ 159 h 323"/>
              <a:gd name="T64" fmla="*/ 121 w 308"/>
              <a:gd name="T65" fmla="*/ 174 h 323"/>
              <a:gd name="T66" fmla="*/ 123 w 308"/>
              <a:gd name="T67" fmla="*/ 125 h 323"/>
              <a:gd name="T68" fmla="*/ 147 w 308"/>
              <a:gd name="T69" fmla="*/ 235 h 323"/>
              <a:gd name="T70" fmla="*/ 98 w 308"/>
              <a:gd name="T71" fmla="*/ 283 h 323"/>
              <a:gd name="T72" fmla="*/ 103 w 308"/>
              <a:gd name="T73" fmla="*/ 4 h 323"/>
              <a:gd name="T74" fmla="*/ 111 w 308"/>
              <a:gd name="T75" fmla="*/ 34 h 323"/>
              <a:gd name="T76" fmla="*/ 119 w 308"/>
              <a:gd name="T77" fmla="*/ 122 h 323"/>
              <a:gd name="T78" fmla="*/ 119 w 308"/>
              <a:gd name="T79" fmla="*/ 141 h 323"/>
              <a:gd name="T80" fmla="*/ 109 w 308"/>
              <a:gd name="T81" fmla="*/ 197 h 323"/>
              <a:gd name="T82" fmla="*/ 107 w 308"/>
              <a:gd name="T83" fmla="*/ 214 h 323"/>
              <a:gd name="T84" fmla="*/ 105 w 308"/>
              <a:gd name="T85" fmla="*/ 171 h 323"/>
              <a:gd name="T86" fmla="*/ 98 w 308"/>
              <a:gd name="T87" fmla="*/ 147 h 323"/>
              <a:gd name="T88" fmla="*/ 119 w 308"/>
              <a:gd name="T89" fmla="*/ 141 h 323"/>
              <a:gd name="T90" fmla="*/ 86 w 308"/>
              <a:gd name="T91" fmla="*/ 206 h 323"/>
              <a:gd name="T92" fmla="*/ 97 w 308"/>
              <a:gd name="T93" fmla="*/ 188 h 323"/>
              <a:gd name="T94" fmla="*/ 90 w 308"/>
              <a:gd name="T95" fmla="*/ 239 h 323"/>
              <a:gd name="T96" fmla="*/ 86 w 308"/>
              <a:gd name="T97" fmla="*/ 22 h 323"/>
              <a:gd name="T98" fmla="*/ 93 w 308"/>
              <a:gd name="T99" fmla="*/ 68 h 323"/>
              <a:gd name="T100" fmla="*/ 86 w 308"/>
              <a:gd name="T101" fmla="*/ 22 h 323"/>
              <a:gd name="T102" fmla="*/ 86 w 308"/>
              <a:gd name="T103" fmla="*/ 278 h 323"/>
              <a:gd name="T104" fmla="*/ 77 w 308"/>
              <a:gd name="T105" fmla="*/ 230 h 323"/>
              <a:gd name="T106" fmla="*/ 86 w 308"/>
              <a:gd name="T107" fmla="*/ 107 h 323"/>
              <a:gd name="T108" fmla="*/ 67 w 308"/>
              <a:gd name="T109" fmla="*/ 126 h 323"/>
              <a:gd name="T110" fmla="*/ 86 w 308"/>
              <a:gd name="T111" fmla="*/ 141 h 323"/>
              <a:gd name="T112" fmla="*/ 58 w 308"/>
              <a:gd name="T113" fmla="*/ 83 h 323"/>
              <a:gd name="T114" fmla="*/ 86 w 308"/>
              <a:gd name="T115" fmla="*/ 190 h 323"/>
              <a:gd name="T116" fmla="*/ 2 w 308"/>
              <a:gd name="T117" fmla="*/ 226 h 323"/>
              <a:gd name="T118" fmla="*/ 58 w 308"/>
              <a:gd name="T119" fmla="*/ 147 h 323"/>
              <a:gd name="T120" fmla="*/ 50 w 308"/>
              <a:gd name="T121" fmla="*/ 172 h 323"/>
              <a:gd name="T122" fmla="*/ 42 w 308"/>
              <a:gd name="T123" fmla="*/ 186 h 323"/>
              <a:gd name="T124" fmla="*/ 29 w 308"/>
              <a:gd name="T125" fmla="*/ 210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08" h="323">
                <a:moveTo>
                  <a:pt x="218" y="44"/>
                </a:moveTo>
                <a:lnTo>
                  <a:pt x="288" y="76"/>
                </a:lnTo>
                <a:lnTo>
                  <a:pt x="288" y="76"/>
                </a:lnTo>
                <a:lnTo>
                  <a:pt x="293" y="80"/>
                </a:lnTo>
                <a:lnTo>
                  <a:pt x="299" y="84"/>
                </a:lnTo>
                <a:lnTo>
                  <a:pt x="303" y="90"/>
                </a:lnTo>
                <a:lnTo>
                  <a:pt x="306" y="96"/>
                </a:lnTo>
                <a:lnTo>
                  <a:pt x="308" y="103"/>
                </a:lnTo>
                <a:lnTo>
                  <a:pt x="308" y="110"/>
                </a:lnTo>
                <a:lnTo>
                  <a:pt x="307" y="117"/>
                </a:lnTo>
                <a:lnTo>
                  <a:pt x="304" y="124"/>
                </a:lnTo>
                <a:lnTo>
                  <a:pt x="222" y="301"/>
                </a:lnTo>
                <a:lnTo>
                  <a:pt x="222" y="301"/>
                </a:lnTo>
                <a:lnTo>
                  <a:pt x="218" y="308"/>
                </a:lnTo>
                <a:lnTo>
                  <a:pt x="218" y="248"/>
                </a:lnTo>
                <a:lnTo>
                  <a:pt x="218" y="248"/>
                </a:lnTo>
                <a:lnTo>
                  <a:pt x="219" y="245"/>
                </a:lnTo>
                <a:lnTo>
                  <a:pt x="227" y="228"/>
                </a:lnTo>
                <a:lnTo>
                  <a:pt x="227" y="228"/>
                </a:lnTo>
                <a:lnTo>
                  <a:pt x="228" y="226"/>
                </a:lnTo>
                <a:lnTo>
                  <a:pt x="227" y="224"/>
                </a:lnTo>
                <a:lnTo>
                  <a:pt x="227" y="222"/>
                </a:lnTo>
                <a:lnTo>
                  <a:pt x="224" y="221"/>
                </a:lnTo>
                <a:lnTo>
                  <a:pt x="218" y="217"/>
                </a:lnTo>
                <a:lnTo>
                  <a:pt x="218" y="202"/>
                </a:lnTo>
                <a:lnTo>
                  <a:pt x="230" y="209"/>
                </a:lnTo>
                <a:lnTo>
                  <a:pt x="230" y="209"/>
                </a:lnTo>
                <a:lnTo>
                  <a:pt x="233" y="209"/>
                </a:lnTo>
                <a:lnTo>
                  <a:pt x="235" y="209"/>
                </a:lnTo>
                <a:lnTo>
                  <a:pt x="237" y="207"/>
                </a:lnTo>
                <a:lnTo>
                  <a:pt x="238" y="206"/>
                </a:lnTo>
                <a:lnTo>
                  <a:pt x="246" y="188"/>
                </a:lnTo>
                <a:lnTo>
                  <a:pt x="246" y="188"/>
                </a:lnTo>
                <a:lnTo>
                  <a:pt x="247" y="186"/>
                </a:lnTo>
                <a:lnTo>
                  <a:pt x="246" y="184"/>
                </a:lnTo>
                <a:lnTo>
                  <a:pt x="246" y="182"/>
                </a:lnTo>
                <a:lnTo>
                  <a:pt x="243" y="180"/>
                </a:lnTo>
                <a:lnTo>
                  <a:pt x="218" y="168"/>
                </a:lnTo>
                <a:lnTo>
                  <a:pt x="218" y="145"/>
                </a:lnTo>
                <a:lnTo>
                  <a:pt x="243" y="157"/>
                </a:lnTo>
                <a:lnTo>
                  <a:pt x="243" y="157"/>
                </a:lnTo>
                <a:lnTo>
                  <a:pt x="250" y="159"/>
                </a:lnTo>
                <a:lnTo>
                  <a:pt x="257" y="157"/>
                </a:lnTo>
                <a:lnTo>
                  <a:pt x="262" y="155"/>
                </a:lnTo>
                <a:lnTo>
                  <a:pt x="266" y="149"/>
                </a:lnTo>
                <a:lnTo>
                  <a:pt x="279" y="122"/>
                </a:lnTo>
                <a:lnTo>
                  <a:pt x="279" y="122"/>
                </a:lnTo>
                <a:lnTo>
                  <a:pt x="280" y="115"/>
                </a:lnTo>
                <a:lnTo>
                  <a:pt x="280" y="109"/>
                </a:lnTo>
                <a:lnTo>
                  <a:pt x="276" y="103"/>
                </a:lnTo>
                <a:lnTo>
                  <a:pt x="270" y="99"/>
                </a:lnTo>
                <a:lnTo>
                  <a:pt x="218" y="75"/>
                </a:lnTo>
                <a:lnTo>
                  <a:pt x="218" y="44"/>
                </a:lnTo>
                <a:close/>
                <a:moveTo>
                  <a:pt x="180" y="26"/>
                </a:moveTo>
                <a:lnTo>
                  <a:pt x="218" y="44"/>
                </a:lnTo>
                <a:lnTo>
                  <a:pt x="218" y="75"/>
                </a:lnTo>
                <a:lnTo>
                  <a:pt x="180" y="57"/>
                </a:lnTo>
                <a:lnTo>
                  <a:pt x="180" y="26"/>
                </a:lnTo>
                <a:lnTo>
                  <a:pt x="180" y="26"/>
                </a:lnTo>
                <a:close/>
                <a:moveTo>
                  <a:pt x="218" y="308"/>
                </a:moveTo>
                <a:lnTo>
                  <a:pt x="218" y="308"/>
                </a:lnTo>
                <a:lnTo>
                  <a:pt x="211" y="316"/>
                </a:lnTo>
                <a:lnTo>
                  <a:pt x="201" y="320"/>
                </a:lnTo>
                <a:lnTo>
                  <a:pt x="191" y="323"/>
                </a:lnTo>
                <a:lnTo>
                  <a:pt x="180" y="321"/>
                </a:lnTo>
                <a:lnTo>
                  <a:pt x="180" y="283"/>
                </a:lnTo>
                <a:lnTo>
                  <a:pt x="193" y="289"/>
                </a:lnTo>
                <a:lnTo>
                  <a:pt x="193" y="289"/>
                </a:lnTo>
                <a:lnTo>
                  <a:pt x="195" y="289"/>
                </a:lnTo>
                <a:lnTo>
                  <a:pt x="197" y="289"/>
                </a:lnTo>
                <a:lnTo>
                  <a:pt x="199" y="287"/>
                </a:lnTo>
                <a:lnTo>
                  <a:pt x="200" y="286"/>
                </a:lnTo>
                <a:lnTo>
                  <a:pt x="208" y="268"/>
                </a:lnTo>
                <a:lnTo>
                  <a:pt x="208" y="268"/>
                </a:lnTo>
                <a:lnTo>
                  <a:pt x="209" y="266"/>
                </a:lnTo>
                <a:lnTo>
                  <a:pt x="209" y="264"/>
                </a:lnTo>
                <a:lnTo>
                  <a:pt x="208" y="262"/>
                </a:lnTo>
                <a:lnTo>
                  <a:pt x="205" y="260"/>
                </a:lnTo>
                <a:lnTo>
                  <a:pt x="180" y="249"/>
                </a:lnTo>
                <a:lnTo>
                  <a:pt x="180" y="235"/>
                </a:lnTo>
                <a:lnTo>
                  <a:pt x="212" y="248"/>
                </a:lnTo>
                <a:lnTo>
                  <a:pt x="212" y="248"/>
                </a:lnTo>
                <a:lnTo>
                  <a:pt x="215" y="249"/>
                </a:lnTo>
                <a:lnTo>
                  <a:pt x="218" y="248"/>
                </a:lnTo>
                <a:lnTo>
                  <a:pt x="218" y="308"/>
                </a:lnTo>
                <a:lnTo>
                  <a:pt x="218" y="308"/>
                </a:lnTo>
                <a:close/>
                <a:moveTo>
                  <a:pt x="218" y="145"/>
                </a:moveTo>
                <a:lnTo>
                  <a:pt x="218" y="168"/>
                </a:lnTo>
                <a:lnTo>
                  <a:pt x="205" y="163"/>
                </a:lnTo>
                <a:lnTo>
                  <a:pt x="205" y="163"/>
                </a:lnTo>
                <a:lnTo>
                  <a:pt x="203" y="161"/>
                </a:lnTo>
                <a:lnTo>
                  <a:pt x="201" y="163"/>
                </a:lnTo>
                <a:lnTo>
                  <a:pt x="199" y="164"/>
                </a:lnTo>
                <a:lnTo>
                  <a:pt x="197" y="165"/>
                </a:lnTo>
                <a:lnTo>
                  <a:pt x="189" y="183"/>
                </a:lnTo>
                <a:lnTo>
                  <a:pt x="189" y="183"/>
                </a:lnTo>
                <a:lnTo>
                  <a:pt x="189" y="183"/>
                </a:lnTo>
                <a:lnTo>
                  <a:pt x="189" y="184"/>
                </a:lnTo>
                <a:lnTo>
                  <a:pt x="189" y="187"/>
                </a:lnTo>
                <a:lnTo>
                  <a:pt x="191" y="190"/>
                </a:lnTo>
                <a:lnTo>
                  <a:pt x="192" y="191"/>
                </a:lnTo>
                <a:lnTo>
                  <a:pt x="218" y="202"/>
                </a:lnTo>
                <a:lnTo>
                  <a:pt x="218" y="217"/>
                </a:lnTo>
                <a:lnTo>
                  <a:pt x="186" y="202"/>
                </a:lnTo>
                <a:lnTo>
                  <a:pt x="186" y="202"/>
                </a:lnTo>
                <a:lnTo>
                  <a:pt x="184" y="202"/>
                </a:lnTo>
                <a:lnTo>
                  <a:pt x="180" y="203"/>
                </a:lnTo>
                <a:lnTo>
                  <a:pt x="180" y="170"/>
                </a:lnTo>
                <a:lnTo>
                  <a:pt x="185" y="160"/>
                </a:lnTo>
                <a:lnTo>
                  <a:pt x="185" y="160"/>
                </a:lnTo>
                <a:lnTo>
                  <a:pt x="185" y="157"/>
                </a:lnTo>
                <a:lnTo>
                  <a:pt x="185" y="155"/>
                </a:lnTo>
                <a:lnTo>
                  <a:pt x="184" y="153"/>
                </a:lnTo>
                <a:lnTo>
                  <a:pt x="182" y="152"/>
                </a:lnTo>
                <a:lnTo>
                  <a:pt x="180" y="151"/>
                </a:lnTo>
                <a:lnTo>
                  <a:pt x="180" y="128"/>
                </a:lnTo>
                <a:lnTo>
                  <a:pt x="218" y="145"/>
                </a:lnTo>
                <a:close/>
                <a:moveTo>
                  <a:pt x="147" y="10"/>
                </a:moveTo>
                <a:lnTo>
                  <a:pt x="180" y="26"/>
                </a:lnTo>
                <a:lnTo>
                  <a:pt x="180" y="57"/>
                </a:lnTo>
                <a:lnTo>
                  <a:pt x="147" y="41"/>
                </a:lnTo>
                <a:lnTo>
                  <a:pt x="147" y="10"/>
                </a:lnTo>
                <a:lnTo>
                  <a:pt x="147" y="10"/>
                </a:lnTo>
                <a:close/>
                <a:moveTo>
                  <a:pt x="180" y="321"/>
                </a:moveTo>
                <a:lnTo>
                  <a:pt x="180" y="321"/>
                </a:lnTo>
                <a:lnTo>
                  <a:pt x="174" y="318"/>
                </a:lnTo>
                <a:lnTo>
                  <a:pt x="147" y="306"/>
                </a:lnTo>
                <a:lnTo>
                  <a:pt x="147" y="240"/>
                </a:lnTo>
                <a:lnTo>
                  <a:pt x="147" y="240"/>
                </a:lnTo>
                <a:lnTo>
                  <a:pt x="147" y="240"/>
                </a:lnTo>
                <a:lnTo>
                  <a:pt x="149" y="237"/>
                </a:lnTo>
                <a:lnTo>
                  <a:pt x="147" y="235"/>
                </a:lnTo>
                <a:lnTo>
                  <a:pt x="147" y="218"/>
                </a:lnTo>
                <a:lnTo>
                  <a:pt x="150" y="220"/>
                </a:lnTo>
                <a:lnTo>
                  <a:pt x="150" y="220"/>
                </a:lnTo>
                <a:lnTo>
                  <a:pt x="153" y="221"/>
                </a:lnTo>
                <a:lnTo>
                  <a:pt x="155" y="220"/>
                </a:lnTo>
                <a:lnTo>
                  <a:pt x="157" y="218"/>
                </a:lnTo>
                <a:lnTo>
                  <a:pt x="158" y="217"/>
                </a:lnTo>
                <a:lnTo>
                  <a:pt x="166" y="199"/>
                </a:lnTo>
                <a:lnTo>
                  <a:pt x="166" y="199"/>
                </a:lnTo>
                <a:lnTo>
                  <a:pt x="166" y="198"/>
                </a:lnTo>
                <a:lnTo>
                  <a:pt x="166" y="195"/>
                </a:lnTo>
                <a:lnTo>
                  <a:pt x="165" y="193"/>
                </a:lnTo>
                <a:lnTo>
                  <a:pt x="163" y="191"/>
                </a:lnTo>
                <a:lnTo>
                  <a:pt x="147" y="184"/>
                </a:lnTo>
                <a:lnTo>
                  <a:pt x="147" y="170"/>
                </a:lnTo>
                <a:lnTo>
                  <a:pt x="169" y="180"/>
                </a:lnTo>
                <a:lnTo>
                  <a:pt x="169" y="180"/>
                </a:lnTo>
                <a:lnTo>
                  <a:pt x="172" y="180"/>
                </a:lnTo>
                <a:lnTo>
                  <a:pt x="173" y="180"/>
                </a:lnTo>
                <a:lnTo>
                  <a:pt x="176" y="179"/>
                </a:lnTo>
                <a:lnTo>
                  <a:pt x="177" y="176"/>
                </a:lnTo>
                <a:lnTo>
                  <a:pt x="180" y="170"/>
                </a:lnTo>
                <a:lnTo>
                  <a:pt x="180" y="203"/>
                </a:lnTo>
                <a:lnTo>
                  <a:pt x="180" y="203"/>
                </a:lnTo>
                <a:lnTo>
                  <a:pt x="178" y="206"/>
                </a:lnTo>
                <a:lnTo>
                  <a:pt x="170" y="222"/>
                </a:lnTo>
                <a:lnTo>
                  <a:pt x="170" y="222"/>
                </a:lnTo>
                <a:lnTo>
                  <a:pt x="170" y="222"/>
                </a:lnTo>
                <a:lnTo>
                  <a:pt x="170" y="225"/>
                </a:lnTo>
                <a:lnTo>
                  <a:pt x="170" y="228"/>
                </a:lnTo>
                <a:lnTo>
                  <a:pt x="172" y="229"/>
                </a:lnTo>
                <a:lnTo>
                  <a:pt x="173" y="230"/>
                </a:lnTo>
                <a:lnTo>
                  <a:pt x="180" y="235"/>
                </a:lnTo>
                <a:lnTo>
                  <a:pt x="180" y="249"/>
                </a:lnTo>
                <a:lnTo>
                  <a:pt x="168" y="243"/>
                </a:lnTo>
                <a:lnTo>
                  <a:pt x="168" y="243"/>
                </a:lnTo>
                <a:lnTo>
                  <a:pt x="166" y="243"/>
                </a:lnTo>
                <a:lnTo>
                  <a:pt x="163" y="243"/>
                </a:lnTo>
                <a:lnTo>
                  <a:pt x="162" y="244"/>
                </a:lnTo>
                <a:lnTo>
                  <a:pt x="161" y="245"/>
                </a:lnTo>
                <a:lnTo>
                  <a:pt x="151" y="263"/>
                </a:lnTo>
                <a:lnTo>
                  <a:pt x="151" y="263"/>
                </a:lnTo>
                <a:lnTo>
                  <a:pt x="151" y="263"/>
                </a:lnTo>
                <a:lnTo>
                  <a:pt x="151" y="266"/>
                </a:lnTo>
                <a:lnTo>
                  <a:pt x="151" y="267"/>
                </a:lnTo>
                <a:lnTo>
                  <a:pt x="153" y="270"/>
                </a:lnTo>
                <a:lnTo>
                  <a:pt x="155" y="271"/>
                </a:lnTo>
                <a:lnTo>
                  <a:pt x="180" y="283"/>
                </a:lnTo>
                <a:lnTo>
                  <a:pt x="180" y="321"/>
                </a:lnTo>
                <a:lnTo>
                  <a:pt x="180" y="321"/>
                </a:lnTo>
                <a:close/>
                <a:moveTo>
                  <a:pt x="180" y="128"/>
                </a:moveTo>
                <a:lnTo>
                  <a:pt x="180" y="151"/>
                </a:lnTo>
                <a:lnTo>
                  <a:pt x="147" y="136"/>
                </a:lnTo>
                <a:lnTo>
                  <a:pt x="147" y="113"/>
                </a:lnTo>
                <a:lnTo>
                  <a:pt x="180" y="128"/>
                </a:lnTo>
                <a:close/>
                <a:moveTo>
                  <a:pt x="135" y="4"/>
                </a:moveTo>
                <a:lnTo>
                  <a:pt x="147" y="10"/>
                </a:lnTo>
                <a:lnTo>
                  <a:pt x="147" y="41"/>
                </a:lnTo>
                <a:lnTo>
                  <a:pt x="128" y="33"/>
                </a:lnTo>
                <a:lnTo>
                  <a:pt x="128" y="33"/>
                </a:lnTo>
                <a:lnTo>
                  <a:pt x="124" y="31"/>
                </a:lnTo>
                <a:lnTo>
                  <a:pt x="119" y="31"/>
                </a:lnTo>
                <a:lnTo>
                  <a:pt x="119" y="0"/>
                </a:lnTo>
                <a:lnTo>
                  <a:pt x="119" y="0"/>
                </a:lnTo>
                <a:lnTo>
                  <a:pt x="127" y="2"/>
                </a:lnTo>
                <a:lnTo>
                  <a:pt x="135" y="4"/>
                </a:lnTo>
                <a:lnTo>
                  <a:pt x="135" y="4"/>
                </a:lnTo>
                <a:close/>
                <a:moveTo>
                  <a:pt x="147" y="306"/>
                </a:moveTo>
                <a:lnTo>
                  <a:pt x="119" y="293"/>
                </a:lnTo>
                <a:lnTo>
                  <a:pt x="119" y="253"/>
                </a:lnTo>
                <a:lnTo>
                  <a:pt x="132" y="260"/>
                </a:lnTo>
                <a:lnTo>
                  <a:pt x="132" y="260"/>
                </a:lnTo>
                <a:lnTo>
                  <a:pt x="134" y="260"/>
                </a:lnTo>
                <a:lnTo>
                  <a:pt x="136" y="260"/>
                </a:lnTo>
                <a:lnTo>
                  <a:pt x="138" y="259"/>
                </a:lnTo>
                <a:lnTo>
                  <a:pt x="139" y="258"/>
                </a:lnTo>
                <a:lnTo>
                  <a:pt x="147" y="240"/>
                </a:lnTo>
                <a:lnTo>
                  <a:pt x="147" y="306"/>
                </a:lnTo>
                <a:lnTo>
                  <a:pt x="147" y="306"/>
                </a:lnTo>
                <a:close/>
                <a:moveTo>
                  <a:pt x="147" y="113"/>
                </a:moveTo>
                <a:lnTo>
                  <a:pt x="147" y="136"/>
                </a:lnTo>
                <a:lnTo>
                  <a:pt x="144" y="134"/>
                </a:lnTo>
                <a:lnTo>
                  <a:pt x="144" y="134"/>
                </a:lnTo>
                <a:lnTo>
                  <a:pt x="142" y="133"/>
                </a:lnTo>
                <a:lnTo>
                  <a:pt x="139" y="134"/>
                </a:lnTo>
                <a:lnTo>
                  <a:pt x="138" y="134"/>
                </a:lnTo>
                <a:lnTo>
                  <a:pt x="136" y="137"/>
                </a:lnTo>
                <a:lnTo>
                  <a:pt x="128" y="155"/>
                </a:lnTo>
                <a:lnTo>
                  <a:pt x="128" y="155"/>
                </a:lnTo>
                <a:lnTo>
                  <a:pt x="128" y="155"/>
                </a:lnTo>
                <a:lnTo>
                  <a:pt x="128" y="156"/>
                </a:lnTo>
                <a:lnTo>
                  <a:pt x="128" y="159"/>
                </a:lnTo>
                <a:lnTo>
                  <a:pt x="130" y="160"/>
                </a:lnTo>
                <a:lnTo>
                  <a:pt x="131" y="161"/>
                </a:lnTo>
                <a:lnTo>
                  <a:pt x="147" y="170"/>
                </a:lnTo>
                <a:lnTo>
                  <a:pt x="147" y="184"/>
                </a:lnTo>
                <a:lnTo>
                  <a:pt x="126" y="174"/>
                </a:lnTo>
                <a:lnTo>
                  <a:pt x="126" y="174"/>
                </a:lnTo>
                <a:lnTo>
                  <a:pt x="121" y="174"/>
                </a:lnTo>
                <a:lnTo>
                  <a:pt x="119" y="175"/>
                </a:lnTo>
                <a:lnTo>
                  <a:pt x="119" y="141"/>
                </a:lnTo>
                <a:lnTo>
                  <a:pt x="124" y="130"/>
                </a:lnTo>
                <a:lnTo>
                  <a:pt x="124" y="130"/>
                </a:lnTo>
                <a:lnTo>
                  <a:pt x="124" y="129"/>
                </a:lnTo>
                <a:lnTo>
                  <a:pt x="124" y="126"/>
                </a:lnTo>
                <a:lnTo>
                  <a:pt x="123" y="125"/>
                </a:lnTo>
                <a:lnTo>
                  <a:pt x="121" y="124"/>
                </a:lnTo>
                <a:lnTo>
                  <a:pt x="119" y="122"/>
                </a:lnTo>
                <a:lnTo>
                  <a:pt x="119" y="99"/>
                </a:lnTo>
                <a:lnTo>
                  <a:pt x="147" y="113"/>
                </a:lnTo>
                <a:lnTo>
                  <a:pt x="147" y="113"/>
                </a:lnTo>
                <a:close/>
                <a:moveTo>
                  <a:pt x="147" y="218"/>
                </a:moveTo>
                <a:lnTo>
                  <a:pt x="147" y="235"/>
                </a:lnTo>
                <a:lnTo>
                  <a:pt x="147" y="235"/>
                </a:lnTo>
                <a:lnTo>
                  <a:pt x="144" y="232"/>
                </a:lnTo>
                <a:lnTo>
                  <a:pt x="119" y="220"/>
                </a:lnTo>
                <a:lnTo>
                  <a:pt x="119" y="205"/>
                </a:lnTo>
                <a:lnTo>
                  <a:pt x="147" y="218"/>
                </a:lnTo>
                <a:close/>
                <a:moveTo>
                  <a:pt x="119" y="293"/>
                </a:moveTo>
                <a:lnTo>
                  <a:pt x="98" y="283"/>
                </a:lnTo>
                <a:lnTo>
                  <a:pt x="98" y="244"/>
                </a:lnTo>
                <a:lnTo>
                  <a:pt x="119" y="253"/>
                </a:lnTo>
                <a:lnTo>
                  <a:pt x="119" y="293"/>
                </a:lnTo>
                <a:lnTo>
                  <a:pt x="119" y="293"/>
                </a:lnTo>
                <a:close/>
                <a:moveTo>
                  <a:pt x="98" y="7"/>
                </a:moveTo>
                <a:lnTo>
                  <a:pt x="98" y="7"/>
                </a:lnTo>
                <a:lnTo>
                  <a:pt x="103" y="4"/>
                </a:lnTo>
                <a:lnTo>
                  <a:pt x="108" y="3"/>
                </a:lnTo>
                <a:lnTo>
                  <a:pt x="113" y="2"/>
                </a:lnTo>
                <a:lnTo>
                  <a:pt x="119" y="0"/>
                </a:lnTo>
                <a:lnTo>
                  <a:pt x="119" y="31"/>
                </a:lnTo>
                <a:lnTo>
                  <a:pt x="119" y="31"/>
                </a:lnTo>
                <a:lnTo>
                  <a:pt x="115" y="33"/>
                </a:lnTo>
                <a:lnTo>
                  <a:pt x="111" y="34"/>
                </a:lnTo>
                <a:lnTo>
                  <a:pt x="108" y="37"/>
                </a:lnTo>
                <a:lnTo>
                  <a:pt x="105" y="41"/>
                </a:lnTo>
                <a:lnTo>
                  <a:pt x="98" y="56"/>
                </a:lnTo>
                <a:lnTo>
                  <a:pt x="98" y="7"/>
                </a:lnTo>
                <a:lnTo>
                  <a:pt x="98" y="7"/>
                </a:lnTo>
                <a:close/>
                <a:moveTo>
                  <a:pt x="119" y="99"/>
                </a:moveTo>
                <a:lnTo>
                  <a:pt x="119" y="122"/>
                </a:lnTo>
                <a:lnTo>
                  <a:pt x="98" y="113"/>
                </a:lnTo>
                <a:lnTo>
                  <a:pt x="98" y="90"/>
                </a:lnTo>
                <a:lnTo>
                  <a:pt x="98" y="90"/>
                </a:lnTo>
                <a:lnTo>
                  <a:pt x="101" y="91"/>
                </a:lnTo>
                <a:lnTo>
                  <a:pt x="119" y="99"/>
                </a:lnTo>
                <a:lnTo>
                  <a:pt x="119" y="99"/>
                </a:lnTo>
                <a:close/>
                <a:moveTo>
                  <a:pt x="119" y="141"/>
                </a:moveTo>
                <a:lnTo>
                  <a:pt x="119" y="175"/>
                </a:lnTo>
                <a:lnTo>
                  <a:pt x="119" y="175"/>
                </a:lnTo>
                <a:lnTo>
                  <a:pt x="117" y="176"/>
                </a:lnTo>
                <a:lnTo>
                  <a:pt x="109" y="194"/>
                </a:lnTo>
                <a:lnTo>
                  <a:pt x="109" y="194"/>
                </a:lnTo>
                <a:lnTo>
                  <a:pt x="109" y="194"/>
                </a:lnTo>
                <a:lnTo>
                  <a:pt x="109" y="197"/>
                </a:lnTo>
                <a:lnTo>
                  <a:pt x="109" y="199"/>
                </a:lnTo>
                <a:lnTo>
                  <a:pt x="111" y="201"/>
                </a:lnTo>
                <a:lnTo>
                  <a:pt x="112" y="202"/>
                </a:lnTo>
                <a:lnTo>
                  <a:pt x="119" y="205"/>
                </a:lnTo>
                <a:lnTo>
                  <a:pt x="119" y="220"/>
                </a:lnTo>
                <a:lnTo>
                  <a:pt x="107" y="214"/>
                </a:lnTo>
                <a:lnTo>
                  <a:pt x="107" y="214"/>
                </a:lnTo>
                <a:lnTo>
                  <a:pt x="104" y="214"/>
                </a:lnTo>
                <a:lnTo>
                  <a:pt x="103" y="214"/>
                </a:lnTo>
                <a:lnTo>
                  <a:pt x="100" y="216"/>
                </a:lnTo>
                <a:lnTo>
                  <a:pt x="98" y="217"/>
                </a:lnTo>
                <a:lnTo>
                  <a:pt x="98" y="218"/>
                </a:lnTo>
                <a:lnTo>
                  <a:pt x="98" y="186"/>
                </a:lnTo>
                <a:lnTo>
                  <a:pt x="105" y="171"/>
                </a:lnTo>
                <a:lnTo>
                  <a:pt x="105" y="171"/>
                </a:lnTo>
                <a:lnTo>
                  <a:pt x="105" y="168"/>
                </a:lnTo>
                <a:lnTo>
                  <a:pt x="105" y="167"/>
                </a:lnTo>
                <a:lnTo>
                  <a:pt x="104" y="164"/>
                </a:lnTo>
                <a:lnTo>
                  <a:pt x="103" y="163"/>
                </a:lnTo>
                <a:lnTo>
                  <a:pt x="98" y="161"/>
                </a:lnTo>
                <a:lnTo>
                  <a:pt x="98" y="147"/>
                </a:lnTo>
                <a:lnTo>
                  <a:pt x="108" y="152"/>
                </a:lnTo>
                <a:lnTo>
                  <a:pt x="108" y="152"/>
                </a:lnTo>
                <a:lnTo>
                  <a:pt x="111" y="152"/>
                </a:lnTo>
                <a:lnTo>
                  <a:pt x="112" y="152"/>
                </a:lnTo>
                <a:lnTo>
                  <a:pt x="115" y="151"/>
                </a:lnTo>
                <a:lnTo>
                  <a:pt x="116" y="148"/>
                </a:lnTo>
                <a:lnTo>
                  <a:pt x="119" y="141"/>
                </a:lnTo>
                <a:close/>
                <a:moveTo>
                  <a:pt x="98" y="283"/>
                </a:moveTo>
                <a:lnTo>
                  <a:pt x="86" y="278"/>
                </a:lnTo>
                <a:lnTo>
                  <a:pt x="86" y="212"/>
                </a:lnTo>
                <a:lnTo>
                  <a:pt x="86" y="212"/>
                </a:lnTo>
                <a:lnTo>
                  <a:pt x="86" y="212"/>
                </a:lnTo>
                <a:lnTo>
                  <a:pt x="86" y="209"/>
                </a:lnTo>
                <a:lnTo>
                  <a:pt x="86" y="206"/>
                </a:lnTo>
                <a:lnTo>
                  <a:pt x="86" y="190"/>
                </a:lnTo>
                <a:lnTo>
                  <a:pt x="89" y="191"/>
                </a:lnTo>
                <a:lnTo>
                  <a:pt x="89" y="191"/>
                </a:lnTo>
                <a:lnTo>
                  <a:pt x="92" y="191"/>
                </a:lnTo>
                <a:lnTo>
                  <a:pt x="93" y="191"/>
                </a:lnTo>
                <a:lnTo>
                  <a:pt x="96" y="190"/>
                </a:lnTo>
                <a:lnTo>
                  <a:pt x="97" y="188"/>
                </a:lnTo>
                <a:lnTo>
                  <a:pt x="98" y="186"/>
                </a:lnTo>
                <a:lnTo>
                  <a:pt x="98" y="218"/>
                </a:lnTo>
                <a:lnTo>
                  <a:pt x="90" y="235"/>
                </a:lnTo>
                <a:lnTo>
                  <a:pt x="90" y="235"/>
                </a:lnTo>
                <a:lnTo>
                  <a:pt x="90" y="235"/>
                </a:lnTo>
                <a:lnTo>
                  <a:pt x="90" y="237"/>
                </a:lnTo>
                <a:lnTo>
                  <a:pt x="90" y="239"/>
                </a:lnTo>
                <a:lnTo>
                  <a:pt x="92" y="241"/>
                </a:lnTo>
                <a:lnTo>
                  <a:pt x="93" y="243"/>
                </a:lnTo>
                <a:lnTo>
                  <a:pt x="98" y="244"/>
                </a:lnTo>
                <a:lnTo>
                  <a:pt x="98" y="283"/>
                </a:lnTo>
                <a:lnTo>
                  <a:pt x="98" y="283"/>
                </a:lnTo>
                <a:close/>
                <a:moveTo>
                  <a:pt x="86" y="22"/>
                </a:moveTo>
                <a:lnTo>
                  <a:pt x="86" y="22"/>
                </a:lnTo>
                <a:lnTo>
                  <a:pt x="86" y="22"/>
                </a:lnTo>
                <a:lnTo>
                  <a:pt x="92" y="14"/>
                </a:lnTo>
                <a:lnTo>
                  <a:pt x="98" y="7"/>
                </a:lnTo>
                <a:lnTo>
                  <a:pt x="98" y="56"/>
                </a:lnTo>
                <a:lnTo>
                  <a:pt x="93" y="68"/>
                </a:lnTo>
                <a:lnTo>
                  <a:pt x="93" y="68"/>
                </a:lnTo>
                <a:lnTo>
                  <a:pt x="93" y="68"/>
                </a:lnTo>
                <a:lnTo>
                  <a:pt x="92" y="73"/>
                </a:lnTo>
                <a:lnTo>
                  <a:pt x="92" y="79"/>
                </a:lnTo>
                <a:lnTo>
                  <a:pt x="94" y="84"/>
                </a:lnTo>
                <a:lnTo>
                  <a:pt x="98" y="90"/>
                </a:lnTo>
                <a:lnTo>
                  <a:pt x="98" y="113"/>
                </a:lnTo>
                <a:lnTo>
                  <a:pt x="86" y="107"/>
                </a:lnTo>
                <a:lnTo>
                  <a:pt x="86" y="22"/>
                </a:lnTo>
                <a:lnTo>
                  <a:pt x="86" y="22"/>
                </a:lnTo>
                <a:close/>
                <a:moveTo>
                  <a:pt x="98" y="147"/>
                </a:moveTo>
                <a:lnTo>
                  <a:pt x="98" y="161"/>
                </a:lnTo>
                <a:lnTo>
                  <a:pt x="86" y="156"/>
                </a:lnTo>
                <a:lnTo>
                  <a:pt x="86" y="141"/>
                </a:lnTo>
                <a:lnTo>
                  <a:pt x="98" y="147"/>
                </a:lnTo>
                <a:close/>
                <a:moveTo>
                  <a:pt x="86" y="278"/>
                </a:moveTo>
                <a:lnTo>
                  <a:pt x="58" y="264"/>
                </a:lnTo>
                <a:lnTo>
                  <a:pt x="58" y="225"/>
                </a:lnTo>
                <a:lnTo>
                  <a:pt x="70" y="232"/>
                </a:lnTo>
                <a:lnTo>
                  <a:pt x="70" y="232"/>
                </a:lnTo>
                <a:lnTo>
                  <a:pt x="73" y="232"/>
                </a:lnTo>
                <a:lnTo>
                  <a:pt x="75" y="232"/>
                </a:lnTo>
                <a:lnTo>
                  <a:pt x="77" y="230"/>
                </a:lnTo>
                <a:lnTo>
                  <a:pt x="78" y="229"/>
                </a:lnTo>
                <a:lnTo>
                  <a:pt x="86" y="212"/>
                </a:lnTo>
                <a:lnTo>
                  <a:pt x="86" y="278"/>
                </a:lnTo>
                <a:lnTo>
                  <a:pt x="86" y="278"/>
                </a:lnTo>
                <a:close/>
                <a:moveTo>
                  <a:pt x="58" y="83"/>
                </a:moveTo>
                <a:lnTo>
                  <a:pt x="86" y="22"/>
                </a:lnTo>
                <a:lnTo>
                  <a:pt x="86" y="107"/>
                </a:lnTo>
                <a:lnTo>
                  <a:pt x="82" y="106"/>
                </a:lnTo>
                <a:lnTo>
                  <a:pt x="82" y="106"/>
                </a:lnTo>
                <a:lnTo>
                  <a:pt x="81" y="105"/>
                </a:lnTo>
                <a:lnTo>
                  <a:pt x="78" y="105"/>
                </a:lnTo>
                <a:lnTo>
                  <a:pt x="77" y="106"/>
                </a:lnTo>
                <a:lnTo>
                  <a:pt x="75" y="109"/>
                </a:lnTo>
                <a:lnTo>
                  <a:pt x="67" y="126"/>
                </a:lnTo>
                <a:lnTo>
                  <a:pt x="67" y="126"/>
                </a:lnTo>
                <a:lnTo>
                  <a:pt x="67" y="126"/>
                </a:lnTo>
                <a:lnTo>
                  <a:pt x="66" y="128"/>
                </a:lnTo>
                <a:lnTo>
                  <a:pt x="67" y="130"/>
                </a:lnTo>
                <a:lnTo>
                  <a:pt x="67" y="132"/>
                </a:lnTo>
                <a:lnTo>
                  <a:pt x="70" y="133"/>
                </a:lnTo>
                <a:lnTo>
                  <a:pt x="86" y="141"/>
                </a:lnTo>
                <a:lnTo>
                  <a:pt x="86" y="156"/>
                </a:lnTo>
                <a:lnTo>
                  <a:pt x="65" y="145"/>
                </a:lnTo>
                <a:lnTo>
                  <a:pt x="65" y="145"/>
                </a:lnTo>
                <a:lnTo>
                  <a:pt x="61" y="145"/>
                </a:lnTo>
                <a:lnTo>
                  <a:pt x="58" y="147"/>
                </a:lnTo>
                <a:lnTo>
                  <a:pt x="58" y="83"/>
                </a:lnTo>
                <a:lnTo>
                  <a:pt x="58" y="83"/>
                </a:lnTo>
                <a:close/>
                <a:moveTo>
                  <a:pt x="86" y="190"/>
                </a:moveTo>
                <a:lnTo>
                  <a:pt x="86" y="206"/>
                </a:lnTo>
                <a:lnTo>
                  <a:pt x="86" y="206"/>
                </a:lnTo>
                <a:lnTo>
                  <a:pt x="84" y="203"/>
                </a:lnTo>
                <a:lnTo>
                  <a:pt x="58" y="191"/>
                </a:lnTo>
                <a:lnTo>
                  <a:pt x="58" y="176"/>
                </a:lnTo>
                <a:lnTo>
                  <a:pt x="86" y="190"/>
                </a:lnTo>
                <a:close/>
                <a:moveTo>
                  <a:pt x="58" y="264"/>
                </a:moveTo>
                <a:lnTo>
                  <a:pt x="21" y="247"/>
                </a:lnTo>
                <a:lnTo>
                  <a:pt x="21" y="247"/>
                </a:lnTo>
                <a:lnTo>
                  <a:pt x="14" y="243"/>
                </a:lnTo>
                <a:lnTo>
                  <a:pt x="9" y="239"/>
                </a:lnTo>
                <a:lnTo>
                  <a:pt x="5" y="233"/>
                </a:lnTo>
                <a:lnTo>
                  <a:pt x="2" y="226"/>
                </a:lnTo>
                <a:lnTo>
                  <a:pt x="1" y="220"/>
                </a:lnTo>
                <a:lnTo>
                  <a:pt x="0" y="213"/>
                </a:lnTo>
                <a:lnTo>
                  <a:pt x="1" y="206"/>
                </a:lnTo>
                <a:lnTo>
                  <a:pt x="4" y="199"/>
                </a:lnTo>
                <a:lnTo>
                  <a:pt x="58" y="83"/>
                </a:lnTo>
                <a:lnTo>
                  <a:pt x="58" y="147"/>
                </a:lnTo>
                <a:lnTo>
                  <a:pt x="58" y="147"/>
                </a:lnTo>
                <a:lnTo>
                  <a:pt x="56" y="148"/>
                </a:lnTo>
                <a:lnTo>
                  <a:pt x="48" y="165"/>
                </a:lnTo>
                <a:lnTo>
                  <a:pt x="48" y="165"/>
                </a:lnTo>
                <a:lnTo>
                  <a:pt x="48" y="165"/>
                </a:lnTo>
                <a:lnTo>
                  <a:pt x="48" y="168"/>
                </a:lnTo>
                <a:lnTo>
                  <a:pt x="48" y="170"/>
                </a:lnTo>
                <a:lnTo>
                  <a:pt x="50" y="172"/>
                </a:lnTo>
                <a:lnTo>
                  <a:pt x="51" y="174"/>
                </a:lnTo>
                <a:lnTo>
                  <a:pt x="58" y="176"/>
                </a:lnTo>
                <a:lnTo>
                  <a:pt x="58" y="191"/>
                </a:lnTo>
                <a:lnTo>
                  <a:pt x="46" y="186"/>
                </a:lnTo>
                <a:lnTo>
                  <a:pt x="46" y="186"/>
                </a:lnTo>
                <a:lnTo>
                  <a:pt x="43" y="184"/>
                </a:lnTo>
                <a:lnTo>
                  <a:pt x="42" y="186"/>
                </a:lnTo>
                <a:lnTo>
                  <a:pt x="39" y="187"/>
                </a:lnTo>
                <a:lnTo>
                  <a:pt x="38" y="188"/>
                </a:lnTo>
                <a:lnTo>
                  <a:pt x="29" y="206"/>
                </a:lnTo>
                <a:lnTo>
                  <a:pt x="29" y="206"/>
                </a:lnTo>
                <a:lnTo>
                  <a:pt x="29" y="206"/>
                </a:lnTo>
                <a:lnTo>
                  <a:pt x="29" y="207"/>
                </a:lnTo>
                <a:lnTo>
                  <a:pt x="29" y="210"/>
                </a:lnTo>
                <a:lnTo>
                  <a:pt x="31" y="212"/>
                </a:lnTo>
                <a:lnTo>
                  <a:pt x="32" y="213"/>
                </a:lnTo>
                <a:lnTo>
                  <a:pt x="58" y="225"/>
                </a:lnTo>
                <a:lnTo>
                  <a:pt x="58" y="264"/>
                </a:lnTo>
                <a:close/>
              </a:path>
            </a:pathLst>
          </a:custGeom>
          <a:solidFill>
            <a:srgbClr val="F2622A"/>
          </a:solidFill>
          <a:ln>
            <a:noFill/>
          </a:ln>
        </p:spPr>
        <p:txBody>
          <a:bodyPr vert="horz" wrap="square" lIns="91440" tIns="45720" rIns="91440" bIns="45720" numCol="1" anchor="t" anchorCtr="0" compatLnSpc="1"/>
          <a:lstStyle/>
          <a:p>
            <a:endParaRPr lang="zh-CN" altLang="en-US"/>
          </a:p>
        </p:txBody>
      </p:sp>
      <p:grpSp>
        <p:nvGrpSpPr>
          <p:cNvPr id="181" name="组合 180"/>
          <p:cNvGrpSpPr/>
          <p:nvPr/>
        </p:nvGrpSpPr>
        <p:grpSpPr>
          <a:xfrm>
            <a:off x="5313801" y="1992270"/>
            <a:ext cx="367131" cy="385958"/>
            <a:chOff x="1704976" y="2255838"/>
            <a:chExt cx="619125" cy="650875"/>
          </a:xfrm>
          <a:solidFill>
            <a:srgbClr val="F2622A"/>
          </a:solidFill>
        </p:grpSpPr>
        <p:sp>
          <p:nvSpPr>
            <p:cNvPr id="182" name="Rectangle 155"/>
            <p:cNvSpPr>
              <a:spLocks noChangeArrowheads="1"/>
            </p:cNvSpPr>
            <p:nvPr/>
          </p:nvSpPr>
          <p:spPr bwMode="auto">
            <a:xfrm>
              <a:off x="1704976" y="2873375"/>
              <a:ext cx="619125" cy="333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3" name="Rectangle 156"/>
            <p:cNvSpPr>
              <a:spLocks noChangeArrowheads="1"/>
            </p:cNvSpPr>
            <p:nvPr/>
          </p:nvSpPr>
          <p:spPr bwMode="auto">
            <a:xfrm>
              <a:off x="1730376" y="2811463"/>
              <a:ext cx="568325" cy="333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4" name="Rectangle 157"/>
            <p:cNvSpPr>
              <a:spLocks noChangeArrowheads="1"/>
            </p:cNvSpPr>
            <p:nvPr/>
          </p:nvSpPr>
          <p:spPr bwMode="auto">
            <a:xfrm>
              <a:off x="1954213" y="2747963"/>
              <a:ext cx="120650"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5" name="Rectangle 158"/>
            <p:cNvSpPr>
              <a:spLocks noChangeArrowheads="1"/>
            </p:cNvSpPr>
            <p:nvPr/>
          </p:nvSpPr>
          <p:spPr bwMode="auto">
            <a:xfrm>
              <a:off x="1976438" y="2517775"/>
              <a:ext cx="77788" cy="250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6" name="Rectangle 159"/>
            <p:cNvSpPr>
              <a:spLocks noChangeArrowheads="1"/>
            </p:cNvSpPr>
            <p:nvPr/>
          </p:nvSpPr>
          <p:spPr bwMode="auto">
            <a:xfrm>
              <a:off x="1954213" y="2505075"/>
              <a:ext cx="120650"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7" name="Rectangle 160"/>
            <p:cNvSpPr>
              <a:spLocks noChangeArrowheads="1"/>
            </p:cNvSpPr>
            <p:nvPr/>
          </p:nvSpPr>
          <p:spPr bwMode="auto">
            <a:xfrm>
              <a:off x="1774826" y="2747963"/>
              <a:ext cx="11906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8" name="Rectangle 161"/>
            <p:cNvSpPr>
              <a:spLocks noChangeArrowheads="1"/>
            </p:cNvSpPr>
            <p:nvPr/>
          </p:nvSpPr>
          <p:spPr bwMode="auto">
            <a:xfrm>
              <a:off x="1795463" y="2517775"/>
              <a:ext cx="77788" cy="250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9" name="Rectangle 162"/>
            <p:cNvSpPr>
              <a:spLocks noChangeArrowheads="1"/>
            </p:cNvSpPr>
            <p:nvPr/>
          </p:nvSpPr>
          <p:spPr bwMode="auto">
            <a:xfrm>
              <a:off x="1774826" y="2505075"/>
              <a:ext cx="11906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0" name="Rectangle 163"/>
            <p:cNvSpPr>
              <a:spLocks noChangeArrowheads="1"/>
            </p:cNvSpPr>
            <p:nvPr/>
          </p:nvSpPr>
          <p:spPr bwMode="auto">
            <a:xfrm>
              <a:off x="2135188" y="2747963"/>
              <a:ext cx="120650"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1" name="Rectangle 164"/>
            <p:cNvSpPr>
              <a:spLocks noChangeArrowheads="1"/>
            </p:cNvSpPr>
            <p:nvPr/>
          </p:nvSpPr>
          <p:spPr bwMode="auto">
            <a:xfrm>
              <a:off x="2157413" y="2517775"/>
              <a:ext cx="76200" cy="250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2" name="Rectangle 165"/>
            <p:cNvSpPr>
              <a:spLocks noChangeArrowheads="1"/>
            </p:cNvSpPr>
            <p:nvPr/>
          </p:nvSpPr>
          <p:spPr bwMode="auto">
            <a:xfrm>
              <a:off x="2135188" y="2505075"/>
              <a:ext cx="120650"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3" name="Rectangle 166"/>
            <p:cNvSpPr>
              <a:spLocks noChangeArrowheads="1"/>
            </p:cNvSpPr>
            <p:nvPr/>
          </p:nvSpPr>
          <p:spPr bwMode="auto">
            <a:xfrm>
              <a:off x="1730376" y="2435225"/>
              <a:ext cx="568325" cy="333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4" name="Freeform 167"/>
            <p:cNvSpPr/>
            <p:nvPr/>
          </p:nvSpPr>
          <p:spPr bwMode="auto">
            <a:xfrm>
              <a:off x="1730376" y="2255838"/>
              <a:ext cx="568325" cy="179388"/>
            </a:xfrm>
            <a:custGeom>
              <a:avLst/>
              <a:gdLst>
                <a:gd name="T0" fmla="*/ 179 w 358"/>
                <a:gd name="T1" fmla="*/ 0 h 113"/>
                <a:gd name="T2" fmla="*/ 0 w 358"/>
                <a:gd name="T3" fmla="*/ 113 h 113"/>
                <a:gd name="T4" fmla="*/ 358 w 358"/>
                <a:gd name="T5" fmla="*/ 113 h 113"/>
                <a:gd name="T6" fmla="*/ 179 w 358"/>
                <a:gd name="T7" fmla="*/ 0 h 113"/>
              </a:gdLst>
              <a:ahLst/>
              <a:cxnLst>
                <a:cxn ang="0">
                  <a:pos x="T0" y="T1"/>
                </a:cxn>
                <a:cxn ang="0">
                  <a:pos x="T2" y="T3"/>
                </a:cxn>
                <a:cxn ang="0">
                  <a:pos x="T4" y="T5"/>
                </a:cxn>
                <a:cxn ang="0">
                  <a:pos x="T6" y="T7"/>
                </a:cxn>
              </a:cxnLst>
              <a:rect l="0" t="0" r="r" b="b"/>
              <a:pathLst>
                <a:path w="358" h="113">
                  <a:moveTo>
                    <a:pt x="179" y="0"/>
                  </a:moveTo>
                  <a:lnTo>
                    <a:pt x="0" y="113"/>
                  </a:lnTo>
                  <a:lnTo>
                    <a:pt x="358" y="113"/>
                  </a:lnTo>
                  <a:lnTo>
                    <a:pt x="17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95" name="Freeform 168"/>
          <p:cNvSpPr>
            <a:spLocks noEditPoints="1"/>
          </p:cNvSpPr>
          <p:nvPr/>
        </p:nvSpPr>
        <p:spPr bwMode="auto">
          <a:xfrm>
            <a:off x="6124313" y="2088289"/>
            <a:ext cx="467857" cy="305943"/>
          </a:xfrm>
          <a:custGeom>
            <a:avLst/>
            <a:gdLst>
              <a:gd name="T0" fmla="*/ 497 w 497"/>
              <a:gd name="T1" fmla="*/ 0 h 325"/>
              <a:gd name="T2" fmla="*/ 386 w 497"/>
              <a:gd name="T3" fmla="*/ 37 h 325"/>
              <a:gd name="T4" fmla="*/ 386 w 497"/>
              <a:gd name="T5" fmla="*/ 210 h 325"/>
              <a:gd name="T6" fmla="*/ 386 w 497"/>
              <a:gd name="T7" fmla="*/ 210 h 325"/>
              <a:gd name="T8" fmla="*/ 397 w 497"/>
              <a:gd name="T9" fmla="*/ 209 h 325"/>
              <a:gd name="T10" fmla="*/ 405 w 497"/>
              <a:gd name="T11" fmla="*/ 206 h 325"/>
              <a:gd name="T12" fmla="*/ 409 w 497"/>
              <a:gd name="T13" fmla="*/ 204 h 325"/>
              <a:gd name="T14" fmla="*/ 411 w 497"/>
              <a:gd name="T15" fmla="*/ 201 h 325"/>
              <a:gd name="T16" fmla="*/ 413 w 497"/>
              <a:gd name="T17" fmla="*/ 197 h 325"/>
              <a:gd name="T18" fmla="*/ 413 w 497"/>
              <a:gd name="T19" fmla="*/ 194 h 325"/>
              <a:gd name="T20" fmla="*/ 413 w 497"/>
              <a:gd name="T21" fmla="*/ 118 h 325"/>
              <a:gd name="T22" fmla="*/ 399 w 497"/>
              <a:gd name="T23" fmla="*/ 118 h 325"/>
              <a:gd name="T24" fmla="*/ 399 w 497"/>
              <a:gd name="T25" fmla="*/ 86 h 325"/>
              <a:gd name="T26" fmla="*/ 413 w 497"/>
              <a:gd name="T27" fmla="*/ 86 h 325"/>
              <a:gd name="T28" fmla="*/ 447 w 497"/>
              <a:gd name="T29" fmla="*/ 86 h 325"/>
              <a:gd name="T30" fmla="*/ 462 w 497"/>
              <a:gd name="T31" fmla="*/ 86 h 325"/>
              <a:gd name="T32" fmla="*/ 462 w 497"/>
              <a:gd name="T33" fmla="*/ 118 h 325"/>
              <a:gd name="T34" fmla="*/ 447 w 497"/>
              <a:gd name="T35" fmla="*/ 118 h 325"/>
              <a:gd name="T36" fmla="*/ 447 w 497"/>
              <a:gd name="T37" fmla="*/ 194 h 325"/>
              <a:gd name="T38" fmla="*/ 447 w 497"/>
              <a:gd name="T39" fmla="*/ 194 h 325"/>
              <a:gd name="T40" fmla="*/ 446 w 497"/>
              <a:gd name="T41" fmla="*/ 204 h 325"/>
              <a:gd name="T42" fmla="*/ 442 w 497"/>
              <a:gd name="T43" fmla="*/ 212 h 325"/>
              <a:gd name="T44" fmla="*/ 436 w 497"/>
              <a:gd name="T45" fmla="*/ 220 h 325"/>
              <a:gd name="T46" fmla="*/ 430 w 497"/>
              <a:gd name="T47" fmla="*/ 227 h 325"/>
              <a:gd name="T48" fmla="*/ 420 w 497"/>
              <a:gd name="T49" fmla="*/ 232 h 325"/>
              <a:gd name="T50" fmla="*/ 411 w 497"/>
              <a:gd name="T51" fmla="*/ 236 h 325"/>
              <a:gd name="T52" fmla="*/ 399 w 497"/>
              <a:gd name="T53" fmla="*/ 239 h 325"/>
              <a:gd name="T54" fmla="*/ 386 w 497"/>
              <a:gd name="T55" fmla="*/ 239 h 325"/>
              <a:gd name="T56" fmla="*/ 386 w 497"/>
              <a:gd name="T57" fmla="*/ 289 h 325"/>
              <a:gd name="T58" fmla="*/ 497 w 497"/>
              <a:gd name="T59" fmla="*/ 325 h 325"/>
              <a:gd name="T60" fmla="*/ 497 w 497"/>
              <a:gd name="T61" fmla="*/ 0 h 325"/>
              <a:gd name="T62" fmla="*/ 386 w 497"/>
              <a:gd name="T63" fmla="*/ 37 h 325"/>
              <a:gd name="T64" fmla="*/ 0 w 497"/>
              <a:gd name="T65" fmla="*/ 163 h 325"/>
              <a:gd name="T66" fmla="*/ 386 w 497"/>
              <a:gd name="T67" fmla="*/ 289 h 325"/>
              <a:gd name="T68" fmla="*/ 386 w 497"/>
              <a:gd name="T69" fmla="*/ 239 h 325"/>
              <a:gd name="T70" fmla="*/ 386 w 497"/>
              <a:gd name="T71" fmla="*/ 239 h 325"/>
              <a:gd name="T72" fmla="*/ 374 w 497"/>
              <a:gd name="T73" fmla="*/ 239 h 325"/>
              <a:gd name="T74" fmla="*/ 363 w 497"/>
              <a:gd name="T75" fmla="*/ 236 h 325"/>
              <a:gd name="T76" fmla="*/ 353 w 497"/>
              <a:gd name="T77" fmla="*/ 232 h 325"/>
              <a:gd name="T78" fmla="*/ 343 w 497"/>
              <a:gd name="T79" fmla="*/ 227 h 325"/>
              <a:gd name="T80" fmla="*/ 336 w 497"/>
              <a:gd name="T81" fmla="*/ 220 h 325"/>
              <a:gd name="T82" fmla="*/ 331 w 497"/>
              <a:gd name="T83" fmla="*/ 212 h 325"/>
              <a:gd name="T84" fmla="*/ 327 w 497"/>
              <a:gd name="T85" fmla="*/ 204 h 325"/>
              <a:gd name="T86" fmla="*/ 325 w 497"/>
              <a:gd name="T87" fmla="*/ 194 h 325"/>
              <a:gd name="T88" fmla="*/ 325 w 497"/>
              <a:gd name="T89" fmla="*/ 118 h 325"/>
              <a:gd name="T90" fmla="*/ 311 w 497"/>
              <a:gd name="T91" fmla="*/ 118 h 325"/>
              <a:gd name="T92" fmla="*/ 311 w 497"/>
              <a:gd name="T93" fmla="*/ 86 h 325"/>
              <a:gd name="T94" fmla="*/ 325 w 497"/>
              <a:gd name="T95" fmla="*/ 86 h 325"/>
              <a:gd name="T96" fmla="*/ 359 w 497"/>
              <a:gd name="T97" fmla="*/ 86 h 325"/>
              <a:gd name="T98" fmla="*/ 376 w 497"/>
              <a:gd name="T99" fmla="*/ 86 h 325"/>
              <a:gd name="T100" fmla="*/ 376 w 497"/>
              <a:gd name="T101" fmla="*/ 118 h 325"/>
              <a:gd name="T102" fmla="*/ 359 w 497"/>
              <a:gd name="T103" fmla="*/ 118 h 325"/>
              <a:gd name="T104" fmla="*/ 359 w 497"/>
              <a:gd name="T105" fmla="*/ 194 h 325"/>
              <a:gd name="T106" fmla="*/ 359 w 497"/>
              <a:gd name="T107" fmla="*/ 194 h 325"/>
              <a:gd name="T108" fmla="*/ 361 w 497"/>
              <a:gd name="T109" fmla="*/ 197 h 325"/>
              <a:gd name="T110" fmla="*/ 362 w 497"/>
              <a:gd name="T111" fmla="*/ 201 h 325"/>
              <a:gd name="T112" fmla="*/ 365 w 497"/>
              <a:gd name="T113" fmla="*/ 204 h 325"/>
              <a:gd name="T114" fmla="*/ 367 w 497"/>
              <a:gd name="T115" fmla="*/ 206 h 325"/>
              <a:gd name="T116" fmla="*/ 376 w 497"/>
              <a:gd name="T117" fmla="*/ 209 h 325"/>
              <a:gd name="T118" fmla="*/ 386 w 497"/>
              <a:gd name="T119" fmla="*/ 210 h 325"/>
              <a:gd name="T120" fmla="*/ 386 w 497"/>
              <a:gd name="T121" fmla="*/ 37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97" h="325">
                <a:moveTo>
                  <a:pt x="497" y="0"/>
                </a:moveTo>
                <a:lnTo>
                  <a:pt x="386" y="37"/>
                </a:lnTo>
                <a:lnTo>
                  <a:pt x="386" y="210"/>
                </a:lnTo>
                <a:lnTo>
                  <a:pt x="386" y="210"/>
                </a:lnTo>
                <a:lnTo>
                  <a:pt x="397" y="209"/>
                </a:lnTo>
                <a:lnTo>
                  <a:pt x="405" y="206"/>
                </a:lnTo>
                <a:lnTo>
                  <a:pt x="409" y="204"/>
                </a:lnTo>
                <a:lnTo>
                  <a:pt x="411" y="201"/>
                </a:lnTo>
                <a:lnTo>
                  <a:pt x="413" y="197"/>
                </a:lnTo>
                <a:lnTo>
                  <a:pt x="413" y="194"/>
                </a:lnTo>
                <a:lnTo>
                  <a:pt x="413" y="118"/>
                </a:lnTo>
                <a:lnTo>
                  <a:pt x="399" y="118"/>
                </a:lnTo>
                <a:lnTo>
                  <a:pt x="399" y="86"/>
                </a:lnTo>
                <a:lnTo>
                  <a:pt x="413" y="86"/>
                </a:lnTo>
                <a:lnTo>
                  <a:pt x="447" y="86"/>
                </a:lnTo>
                <a:lnTo>
                  <a:pt x="462" y="86"/>
                </a:lnTo>
                <a:lnTo>
                  <a:pt x="462" y="118"/>
                </a:lnTo>
                <a:lnTo>
                  <a:pt x="447" y="118"/>
                </a:lnTo>
                <a:lnTo>
                  <a:pt x="447" y="194"/>
                </a:lnTo>
                <a:lnTo>
                  <a:pt x="447" y="194"/>
                </a:lnTo>
                <a:lnTo>
                  <a:pt x="446" y="204"/>
                </a:lnTo>
                <a:lnTo>
                  <a:pt x="442" y="212"/>
                </a:lnTo>
                <a:lnTo>
                  <a:pt x="436" y="220"/>
                </a:lnTo>
                <a:lnTo>
                  <a:pt x="430" y="227"/>
                </a:lnTo>
                <a:lnTo>
                  <a:pt x="420" y="232"/>
                </a:lnTo>
                <a:lnTo>
                  <a:pt x="411" y="236"/>
                </a:lnTo>
                <a:lnTo>
                  <a:pt x="399" y="239"/>
                </a:lnTo>
                <a:lnTo>
                  <a:pt x="386" y="239"/>
                </a:lnTo>
                <a:lnTo>
                  <a:pt x="386" y="289"/>
                </a:lnTo>
                <a:lnTo>
                  <a:pt x="497" y="325"/>
                </a:lnTo>
                <a:lnTo>
                  <a:pt x="497" y="0"/>
                </a:lnTo>
                <a:close/>
                <a:moveTo>
                  <a:pt x="386" y="37"/>
                </a:moveTo>
                <a:lnTo>
                  <a:pt x="0" y="163"/>
                </a:lnTo>
                <a:lnTo>
                  <a:pt x="386" y="289"/>
                </a:lnTo>
                <a:lnTo>
                  <a:pt x="386" y="239"/>
                </a:lnTo>
                <a:lnTo>
                  <a:pt x="386" y="239"/>
                </a:lnTo>
                <a:lnTo>
                  <a:pt x="374" y="239"/>
                </a:lnTo>
                <a:lnTo>
                  <a:pt x="363" y="236"/>
                </a:lnTo>
                <a:lnTo>
                  <a:pt x="353" y="232"/>
                </a:lnTo>
                <a:lnTo>
                  <a:pt x="343" y="227"/>
                </a:lnTo>
                <a:lnTo>
                  <a:pt x="336" y="220"/>
                </a:lnTo>
                <a:lnTo>
                  <a:pt x="331" y="212"/>
                </a:lnTo>
                <a:lnTo>
                  <a:pt x="327" y="204"/>
                </a:lnTo>
                <a:lnTo>
                  <a:pt x="325" y="194"/>
                </a:lnTo>
                <a:lnTo>
                  <a:pt x="325" y="118"/>
                </a:lnTo>
                <a:lnTo>
                  <a:pt x="311" y="118"/>
                </a:lnTo>
                <a:lnTo>
                  <a:pt x="311" y="86"/>
                </a:lnTo>
                <a:lnTo>
                  <a:pt x="325" y="86"/>
                </a:lnTo>
                <a:lnTo>
                  <a:pt x="359" y="86"/>
                </a:lnTo>
                <a:lnTo>
                  <a:pt x="376" y="86"/>
                </a:lnTo>
                <a:lnTo>
                  <a:pt x="376" y="118"/>
                </a:lnTo>
                <a:lnTo>
                  <a:pt x="359" y="118"/>
                </a:lnTo>
                <a:lnTo>
                  <a:pt x="359" y="194"/>
                </a:lnTo>
                <a:lnTo>
                  <a:pt x="359" y="194"/>
                </a:lnTo>
                <a:lnTo>
                  <a:pt x="361" y="197"/>
                </a:lnTo>
                <a:lnTo>
                  <a:pt x="362" y="201"/>
                </a:lnTo>
                <a:lnTo>
                  <a:pt x="365" y="204"/>
                </a:lnTo>
                <a:lnTo>
                  <a:pt x="367" y="206"/>
                </a:lnTo>
                <a:lnTo>
                  <a:pt x="376" y="209"/>
                </a:lnTo>
                <a:lnTo>
                  <a:pt x="386" y="210"/>
                </a:lnTo>
                <a:lnTo>
                  <a:pt x="386" y="37"/>
                </a:lnTo>
                <a:close/>
              </a:path>
            </a:pathLst>
          </a:custGeom>
          <a:solidFill>
            <a:srgbClr val="F2622A"/>
          </a:solidFill>
          <a:ln>
            <a:noFill/>
          </a:ln>
        </p:spPr>
        <p:txBody>
          <a:bodyPr vert="horz" wrap="square" lIns="91440" tIns="45720" rIns="91440" bIns="45720" numCol="1" anchor="t" anchorCtr="0" compatLnSpc="1"/>
          <a:lstStyle/>
          <a:p>
            <a:endParaRPr lang="zh-CN" altLang="en-US"/>
          </a:p>
        </p:txBody>
      </p:sp>
      <p:sp>
        <p:nvSpPr>
          <p:cNvPr id="196" name="Freeform 169"/>
          <p:cNvSpPr>
            <a:spLocks noEditPoints="1"/>
          </p:cNvSpPr>
          <p:nvPr/>
        </p:nvSpPr>
        <p:spPr bwMode="auto">
          <a:xfrm>
            <a:off x="5450298" y="2425297"/>
            <a:ext cx="110140" cy="190155"/>
          </a:xfrm>
          <a:custGeom>
            <a:avLst/>
            <a:gdLst>
              <a:gd name="T0" fmla="*/ 71 w 117"/>
              <a:gd name="T1" fmla="*/ 170 h 202"/>
              <a:gd name="T2" fmla="*/ 80 w 117"/>
              <a:gd name="T3" fmla="*/ 173 h 202"/>
              <a:gd name="T4" fmla="*/ 85 w 117"/>
              <a:gd name="T5" fmla="*/ 181 h 202"/>
              <a:gd name="T6" fmla="*/ 85 w 117"/>
              <a:gd name="T7" fmla="*/ 188 h 202"/>
              <a:gd name="T8" fmla="*/ 80 w 117"/>
              <a:gd name="T9" fmla="*/ 199 h 202"/>
              <a:gd name="T10" fmla="*/ 75 w 117"/>
              <a:gd name="T11" fmla="*/ 202 h 202"/>
              <a:gd name="T12" fmla="*/ 71 w 117"/>
              <a:gd name="T13" fmla="*/ 170 h 202"/>
              <a:gd name="T14" fmla="*/ 71 w 117"/>
              <a:gd name="T15" fmla="*/ 157 h 202"/>
              <a:gd name="T16" fmla="*/ 71 w 117"/>
              <a:gd name="T17" fmla="*/ 68 h 202"/>
              <a:gd name="T18" fmla="*/ 80 w 117"/>
              <a:gd name="T19" fmla="*/ 77 h 202"/>
              <a:gd name="T20" fmla="*/ 85 w 117"/>
              <a:gd name="T21" fmla="*/ 91 h 202"/>
              <a:gd name="T22" fmla="*/ 92 w 117"/>
              <a:gd name="T23" fmla="*/ 116 h 202"/>
              <a:gd name="T24" fmla="*/ 94 w 117"/>
              <a:gd name="T25" fmla="*/ 120 h 202"/>
              <a:gd name="T26" fmla="*/ 100 w 117"/>
              <a:gd name="T27" fmla="*/ 126 h 202"/>
              <a:gd name="T28" fmla="*/ 110 w 117"/>
              <a:gd name="T29" fmla="*/ 127 h 202"/>
              <a:gd name="T30" fmla="*/ 117 w 117"/>
              <a:gd name="T31" fmla="*/ 145 h 202"/>
              <a:gd name="T32" fmla="*/ 66 w 117"/>
              <a:gd name="T33" fmla="*/ 170 h 202"/>
              <a:gd name="T34" fmla="*/ 71 w 117"/>
              <a:gd name="T35" fmla="*/ 170 h 202"/>
              <a:gd name="T36" fmla="*/ 71 w 117"/>
              <a:gd name="T37" fmla="*/ 202 h 202"/>
              <a:gd name="T38" fmla="*/ 61 w 117"/>
              <a:gd name="T39" fmla="*/ 199 h 202"/>
              <a:gd name="T40" fmla="*/ 56 w 117"/>
              <a:gd name="T41" fmla="*/ 189 h 202"/>
              <a:gd name="T42" fmla="*/ 56 w 117"/>
              <a:gd name="T43" fmla="*/ 184 h 202"/>
              <a:gd name="T44" fmla="*/ 61 w 117"/>
              <a:gd name="T45" fmla="*/ 173 h 202"/>
              <a:gd name="T46" fmla="*/ 66 w 117"/>
              <a:gd name="T47" fmla="*/ 170 h 202"/>
              <a:gd name="T48" fmla="*/ 71 w 117"/>
              <a:gd name="T49" fmla="*/ 68 h 202"/>
              <a:gd name="T50" fmla="*/ 60 w 117"/>
              <a:gd name="T51" fmla="*/ 62 h 202"/>
              <a:gd name="T52" fmla="*/ 47 w 117"/>
              <a:gd name="T53" fmla="*/ 61 h 202"/>
              <a:gd name="T54" fmla="*/ 34 w 117"/>
              <a:gd name="T55" fmla="*/ 8 h 202"/>
              <a:gd name="T56" fmla="*/ 29 w 117"/>
              <a:gd name="T57" fmla="*/ 1 h 202"/>
              <a:gd name="T58" fmla="*/ 19 w 117"/>
              <a:gd name="T59" fmla="*/ 0 h 202"/>
              <a:gd name="T60" fmla="*/ 15 w 117"/>
              <a:gd name="T61" fmla="*/ 1 h 202"/>
              <a:gd name="T62" fmla="*/ 10 w 117"/>
              <a:gd name="T63" fmla="*/ 9 h 202"/>
              <a:gd name="T64" fmla="*/ 24 w 117"/>
              <a:gd name="T65" fmla="*/ 66 h 202"/>
              <a:gd name="T66" fmla="*/ 19 w 117"/>
              <a:gd name="T67" fmla="*/ 70 h 202"/>
              <a:gd name="T68" fmla="*/ 11 w 117"/>
              <a:gd name="T69" fmla="*/ 78 h 202"/>
              <a:gd name="T70" fmla="*/ 6 w 117"/>
              <a:gd name="T71" fmla="*/ 91 h 202"/>
              <a:gd name="T72" fmla="*/ 4 w 117"/>
              <a:gd name="T73" fmla="*/ 104 h 202"/>
              <a:gd name="T74" fmla="*/ 6 w 117"/>
              <a:gd name="T75" fmla="*/ 111 h 202"/>
              <a:gd name="T76" fmla="*/ 12 w 117"/>
              <a:gd name="T77" fmla="*/ 138 h 202"/>
              <a:gd name="T78" fmla="*/ 12 w 117"/>
              <a:gd name="T79" fmla="*/ 142 h 202"/>
              <a:gd name="T80" fmla="*/ 10 w 117"/>
              <a:gd name="T81" fmla="*/ 149 h 202"/>
              <a:gd name="T82" fmla="*/ 3 w 117"/>
              <a:gd name="T83" fmla="*/ 156 h 202"/>
              <a:gd name="T84" fmla="*/ 6 w 117"/>
              <a:gd name="T85" fmla="*/ 175 h 202"/>
              <a:gd name="T86" fmla="*/ 71 w 117"/>
              <a:gd name="T87" fmla="*/ 68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7" h="202">
                <a:moveTo>
                  <a:pt x="71" y="170"/>
                </a:moveTo>
                <a:lnTo>
                  <a:pt x="71" y="170"/>
                </a:lnTo>
                <a:lnTo>
                  <a:pt x="76" y="170"/>
                </a:lnTo>
                <a:lnTo>
                  <a:pt x="80" y="173"/>
                </a:lnTo>
                <a:lnTo>
                  <a:pt x="84" y="177"/>
                </a:lnTo>
                <a:lnTo>
                  <a:pt x="85" y="181"/>
                </a:lnTo>
                <a:lnTo>
                  <a:pt x="85" y="181"/>
                </a:lnTo>
                <a:lnTo>
                  <a:pt x="85" y="188"/>
                </a:lnTo>
                <a:lnTo>
                  <a:pt x="84" y="193"/>
                </a:lnTo>
                <a:lnTo>
                  <a:pt x="80" y="199"/>
                </a:lnTo>
                <a:lnTo>
                  <a:pt x="75" y="202"/>
                </a:lnTo>
                <a:lnTo>
                  <a:pt x="75" y="202"/>
                </a:lnTo>
                <a:lnTo>
                  <a:pt x="71" y="202"/>
                </a:lnTo>
                <a:lnTo>
                  <a:pt x="71" y="170"/>
                </a:lnTo>
                <a:lnTo>
                  <a:pt x="71" y="170"/>
                </a:lnTo>
                <a:close/>
                <a:moveTo>
                  <a:pt x="71" y="157"/>
                </a:moveTo>
                <a:lnTo>
                  <a:pt x="71" y="68"/>
                </a:lnTo>
                <a:lnTo>
                  <a:pt x="71" y="68"/>
                </a:lnTo>
                <a:lnTo>
                  <a:pt x="76" y="72"/>
                </a:lnTo>
                <a:lnTo>
                  <a:pt x="80" y="77"/>
                </a:lnTo>
                <a:lnTo>
                  <a:pt x="83" y="84"/>
                </a:lnTo>
                <a:lnTo>
                  <a:pt x="85" y="91"/>
                </a:lnTo>
                <a:lnTo>
                  <a:pt x="85" y="91"/>
                </a:lnTo>
                <a:lnTo>
                  <a:pt x="92" y="116"/>
                </a:lnTo>
                <a:lnTo>
                  <a:pt x="92" y="116"/>
                </a:lnTo>
                <a:lnTo>
                  <a:pt x="94" y="120"/>
                </a:lnTo>
                <a:lnTo>
                  <a:pt x="96" y="123"/>
                </a:lnTo>
                <a:lnTo>
                  <a:pt x="100" y="126"/>
                </a:lnTo>
                <a:lnTo>
                  <a:pt x="103" y="127"/>
                </a:lnTo>
                <a:lnTo>
                  <a:pt x="110" y="127"/>
                </a:lnTo>
                <a:lnTo>
                  <a:pt x="112" y="127"/>
                </a:lnTo>
                <a:lnTo>
                  <a:pt x="117" y="145"/>
                </a:lnTo>
                <a:lnTo>
                  <a:pt x="71" y="157"/>
                </a:lnTo>
                <a:close/>
                <a:moveTo>
                  <a:pt x="66" y="170"/>
                </a:moveTo>
                <a:lnTo>
                  <a:pt x="66" y="170"/>
                </a:lnTo>
                <a:lnTo>
                  <a:pt x="71" y="170"/>
                </a:lnTo>
                <a:lnTo>
                  <a:pt x="71" y="202"/>
                </a:lnTo>
                <a:lnTo>
                  <a:pt x="71" y="202"/>
                </a:lnTo>
                <a:lnTo>
                  <a:pt x="65" y="200"/>
                </a:lnTo>
                <a:lnTo>
                  <a:pt x="61" y="199"/>
                </a:lnTo>
                <a:lnTo>
                  <a:pt x="57" y="195"/>
                </a:lnTo>
                <a:lnTo>
                  <a:pt x="56" y="189"/>
                </a:lnTo>
                <a:lnTo>
                  <a:pt x="56" y="189"/>
                </a:lnTo>
                <a:lnTo>
                  <a:pt x="56" y="184"/>
                </a:lnTo>
                <a:lnTo>
                  <a:pt x="57" y="179"/>
                </a:lnTo>
                <a:lnTo>
                  <a:pt x="61" y="173"/>
                </a:lnTo>
                <a:lnTo>
                  <a:pt x="66" y="170"/>
                </a:lnTo>
                <a:lnTo>
                  <a:pt x="66" y="170"/>
                </a:lnTo>
                <a:close/>
                <a:moveTo>
                  <a:pt x="71" y="68"/>
                </a:moveTo>
                <a:lnTo>
                  <a:pt x="71" y="68"/>
                </a:lnTo>
                <a:lnTo>
                  <a:pt x="65" y="65"/>
                </a:lnTo>
                <a:lnTo>
                  <a:pt x="60" y="62"/>
                </a:lnTo>
                <a:lnTo>
                  <a:pt x="54" y="61"/>
                </a:lnTo>
                <a:lnTo>
                  <a:pt x="47" y="61"/>
                </a:lnTo>
                <a:lnTo>
                  <a:pt x="34" y="8"/>
                </a:lnTo>
                <a:lnTo>
                  <a:pt x="34" y="8"/>
                </a:lnTo>
                <a:lnTo>
                  <a:pt x="31" y="4"/>
                </a:lnTo>
                <a:lnTo>
                  <a:pt x="29" y="1"/>
                </a:lnTo>
                <a:lnTo>
                  <a:pt x="24" y="0"/>
                </a:lnTo>
                <a:lnTo>
                  <a:pt x="19" y="0"/>
                </a:lnTo>
                <a:lnTo>
                  <a:pt x="19" y="0"/>
                </a:lnTo>
                <a:lnTo>
                  <a:pt x="15" y="1"/>
                </a:lnTo>
                <a:lnTo>
                  <a:pt x="12" y="5"/>
                </a:lnTo>
                <a:lnTo>
                  <a:pt x="10" y="9"/>
                </a:lnTo>
                <a:lnTo>
                  <a:pt x="11" y="15"/>
                </a:lnTo>
                <a:lnTo>
                  <a:pt x="24" y="66"/>
                </a:lnTo>
                <a:lnTo>
                  <a:pt x="24" y="66"/>
                </a:lnTo>
                <a:lnTo>
                  <a:pt x="19" y="70"/>
                </a:lnTo>
                <a:lnTo>
                  <a:pt x="15" y="74"/>
                </a:lnTo>
                <a:lnTo>
                  <a:pt x="11" y="78"/>
                </a:lnTo>
                <a:lnTo>
                  <a:pt x="7" y="84"/>
                </a:lnTo>
                <a:lnTo>
                  <a:pt x="6" y="91"/>
                </a:lnTo>
                <a:lnTo>
                  <a:pt x="4" y="96"/>
                </a:lnTo>
                <a:lnTo>
                  <a:pt x="4" y="104"/>
                </a:lnTo>
                <a:lnTo>
                  <a:pt x="6" y="111"/>
                </a:lnTo>
                <a:lnTo>
                  <a:pt x="6" y="111"/>
                </a:lnTo>
                <a:lnTo>
                  <a:pt x="12" y="138"/>
                </a:lnTo>
                <a:lnTo>
                  <a:pt x="12" y="138"/>
                </a:lnTo>
                <a:lnTo>
                  <a:pt x="12" y="138"/>
                </a:lnTo>
                <a:lnTo>
                  <a:pt x="12" y="142"/>
                </a:lnTo>
                <a:lnTo>
                  <a:pt x="12" y="146"/>
                </a:lnTo>
                <a:lnTo>
                  <a:pt x="10" y="149"/>
                </a:lnTo>
                <a:lnTo>
                  <a:pt x="8" y="152"/>
                </a:lnTo>
                <a:lnTo>
                  <a:pt x="3" y="156"/>
                </a:lnTo>
                <a:lnTo>
                  <a:pt x="0" y="157"/>
                </a:lnTo>
                <a:lnTo>
                  <a:pt x="6" y="175"/>
                </a:lnTo>
                <a:lnTo>
                  <a:pt x="71" y="157"/>
                </a:lnTo>
                <a:lnTo>
                  <a:pt x="71" y="68"/>
                </a:lnTo>
                <a:close/>
              </a:path>
            </a:pathLst>
          </a:custGeom>
          <a:solidFill>
            <a:srgbClr val="F2622A"/>
          </a:solidFill>
          <a:ln>
            <a:noFill/>
          </a:ln>
        </p:spPr>
        <p:txBody>
          <a:bodyPr vert="horz" wrap="square" lIns="91440" tIns="45720" rIns="91440" bIns="45720" numCol="1" anchor="t" anchorCtr="0" compatLnSpc="1"/>
          <a:lstStyle/>
          <a:p>
            <a:endParaRPr lang="zh-CN" altLang="en-US"/>
          </a:p>
        </p:txBody>
      </p:sp>
      <p:sp>
        <p:nvSpPr>
          <p:cNvPr id="197" name="Freeform 170"/>
          <p:cNvSpPr>
            <a:spLocks noEditPoints="1"/>
          </p:cNvSpPr>
          <p:nvPr/>
        </p:nvSpPr>
        <p:spPr bwMode="auto">
          <a:xfrm>
            <a:off x="6300348" y="1767285"/>
            <a:ext cx="219338" cy="270171"/>
          </a:xfrm>
          <a:custGeom>
            <a:avLst/>
            <a:gdLst>
              <a:gd name="T0" fmla="*/ 164 w 233"/>
              <a:gd name="T1" fmla="*/ 0 h 287"/>
              <a:gd name="T2" fmla="*/ 233 w 233"/>
              <a:gd name="T3" fmla="*/ 248 h 287"/>
              <a:gd name="T4" fmla="*/ 216 w 233"/>
              <a:gd name="T5" fmla="*/ 280 h 287"/>
              <a:gd name="T6" fmla="*/ 164 w 233"/>
              <a:gd name="T7" fmla="*/ 226 h 287"/>
              <a:gd name="T8" fmla="*/ 179 w 233"/>
              <a:gd name="T9" fmla="*/ 218 h 287"/>
              <a:gd name="T10" fmla="*/ 194 w 233"/>
              <a:gd name="T11" fmla="*/ 191 h 287"/>
              <a:gd name="T12" fmla="*/ 194 w 233"/>
              <a:gd name="T13" fmla="*/ 157 h 287"/>
              <a:gd name="T14" fmla="*/ 178 w 233"/>
              <a:gd name="T15" fmla="*/ 148 h 287"/>
              <a:gd name="T16" fmla="*/ 164 w 233"/>
              <a:gd name="T17" fmla="*/ 118 h 287"/>
              <a:gd name="T18" fmla="*/ 167 w 233"/>
              <a:gd name="T19" fmla="*/ 210 h 287"/>
              <a:gd name="T20" fmla="*/ 180 w 233"/>
              <a:gd name="T21" fmla="*/ 175 h 287"/>
              <a:gd name="T22" fmla="*/ 175 w 233"/>
              <a:gd name="T23" fmla="*/ 160 h 287"/>
              <a:gd name="T24" fmla="*/ 164 w 233"/>
              <a:gd name="T25" fmla="*/ 160 h 287"/>
              <a:gd name="T26" fmla="*/ 133 w 233"/>
              <a:gd name="T27" fmla="*/ 14 h 287"/>
              <a:gd name="T28" fmla="*/ 164 w 233"/>
              <a:gd name="T29" fmla="*/ 118 h 287"/>
              <a:gd name="T30" fmla="*/ 136 w 233"/>
              <a:gd name="T31" fmla="*/ 111 h 287"/>
              <a:gd name="T32" fmla="*/ 133 w 233"/>
              <a:gd name="T33" fmla="*/ 287 h 287"/>
              <a:gd name="T34" fmla="*/ 140 w 233"/>
              <a:gd name="T35" fmla="*/ 224 h 287"/>
              <a:gd name="T36" fmla="*/ 164 w 233"/>
              <a:gd name="T37" fmla="*/ 287 h 287"/>
              <a:gd name="T38" fmla="*/ 153 w 233"/>
              <a:gd name="T39" fmla="*/ 201 h 287"/>
              <a:gd name="T40" fmla="*/ 156 w 233"/>
              <a:gd name="T41" fmla="*/ 210 h 287"/>
              <a:gd name="T42" fmla="*/ 164 w 233"/>
              <a:gd name="T43" fmla="*/ 160 h 287"/>
              <a:gd name="T44" fmla="*/ 96 w 233"/>
              <a:gd name="T45" fmla="*/ 0 h 287"/>
              <a:gd name="T46" fmla="*/ 133 w 233"/>
              <a:gd name="T47" fmla="*/ 110 h 287"/>
              <a:gd name="T48" fmla="*/ 103 w 233"/>
              <a:gd name="T49" fmla="*/ 115 h 287"/>
              <a:gd name="T50" fmla="*/ 96 w 233"/>
              <a:gd name="T51" fmla="*/ 287 h 287"/>
              <a:gd name="T52" fmla="*/ 132 w 233"/>
              <a:gd name="T53" fmla="*/ 198 h 287"/>
              <a:gd name="T54" fmla="*/ 133 w 233"/>
              <a:gd name="T55" fmla="*/ 218 h 287"/>
              <a:gd name="T56" fmla="*/ 101 w 233"/>
              <a:gd name="T57" fmla="*/ 169 h 287"/>
              <a:gd name="T58" fmla="*/ 96 w 233"/>
              <a:gd name="T59" fmla="*/ 160 h 287"/>
              <a:gd name="T60" fmla="*/ 96 w 233"/>
              <a:gd name="T61" fmla="*/ 133 h 287"/>
              <a:gd name="T62" fmla="*/ 82 w 233"/>
              <a:gd name="T63" fmla="*/ 14 h 287"/>
              <a:gd name="T64" fmla="*/ 96 w 233"/>
              <a:gd name="T65" fmla="*/ 121 h 287"/>
              <a:gd name="T66" fmla="*/ 82 w 233"/>
              <a:gd name="T67" fmla="*/ 50 h 287"/>
              <a:gd name="T68" fmla="*/ 82 w 233"/>
              <a:gd name="T69" fmla="*/ 164 h 287"/>
              <a:gd name="T70" fmla="*/ 96 w 233"/>
              <a:gd name="T71" fmla="*/ 226 h 287"/>
              <a:gd name="T72" fmla="*/ 90 w 233"/>
              <a:gd name="T73" fmla="*/ 144 h 287"/>
              <a:gd name="T74" fmla="*/ 40 w 233"/>
              <a:gd name="T75" fmla="*/ 0 h 287"/>
              <a:gd name="T76" fmla="*/ 27 w 233"/>
              <a:gd name="T77" fmla="*/ 15 h 287"/>
              <a:gd name="T78" fmla="*/ 17 w 233"/>
              <a:gd name="T79" fmla="*/ 31 h 287"/>
              <a:gd name="T80" fmla="*/ 82 w 233"/>
              <a:gd name="T81" fmla="*/ 50 h 287"/>
              <a:gd name="T82" fmla="*/ 61 w 233"/>
              <a:gd name="T83" fmla="*/ 155 h 287"/>
              <a:gd name="T84" fmla="*/ 38 w 233"/>
              <a:gd name="T85" fmla="*/ 160 h 287"/>
              <a:gd name="T86" fmla="*/ 29 w 233"/>
              <a:gd name="T87" fmla="*/ 174 h 287"/>
              <a:gd name="T88" fmla="*/ 40 w 233"/>
              <a:gd name="T89" fmla="*/ 183 h 287"/>
              <a:gd name="T90" fmla="*/ 46 w 233"/>
              <a:gd name="T91" fmla="*/ 179 h 287"/>
              <a:gd name="T92" fmla="*/ 45 w 233"/>
              <a:gd name="T93" fmla="*/ 172 h 287"/>
              <a:gd name="T94" fmla="*/ 57 w 233"/>
              <a:gd name="T95" fmla="*/ 164 h 287"/>
              <a:gd name="T96" fmla="*/ 48 w 233"/>
              <a:gd name="T97" fmla="*/ 195 h 287"/>
              <a:gd name="T98" fmla="*/ 41 w 233"/>
              <a:gd name="T99" fmla="*/ 233 h 287"/>
              <a:gd name="T100" fmla="*/ 53 w 233"/>
              <a:gd name="T101" fmla="*/ 244 h 287"/>
              <a:gd name="T102" fmla="*/ 60 w 233"/>
              <a:gd name="T103" fmla="*/ 236 h 287"/>
              <a:gd name="T104" fmla="*/ 73 w 233"/>
              <a:gd name="T105" fmla="*/ 179 h 287"/>
              <a:gd name="T106" fmla="*/ 40 w 233"/>
              <a:gd name="T107" fmla="*/ 287 h 287"/>
              <a:gd name="T108" fmla="*/ 13 w 233"/>
              <a:gd name="T109" fmla="*/ 275 h 287"/>
              <a:gd name="T110" fmla="*/ 0 w 233"/>
              <a:gd name="T111" fmla="*/ 39 h 287"/>
              <a:gd name="T112" fmla="*/ 13 w 233"/>
              <a:gd name="T113" fmla="*/ 12 h 287"/>
              <a:gd name="T114" fmla="*/ 40 w 233"/>
              <a:gd name="T11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3" h="287">
                <a:moveTo>
                  <a:pt x="164" y="0"/>
                </a:moveTo>
                <a:lnTo>
                  <a:pt x="233" y="0"/>
                </a:lnTo>
                <a:lnTo>
                  <a:pt x="233" y="14"/>
                </a:lnTo>
                <a:lnTo>
                  <a:pt x="164" y="14"/>
                </a:lnTo>
                <a:lnTo>
                  <a:pt x="164" y="0"/>
                </a:lnTo>
                <a:lnTo>
                  <a:pt x="164" y="0"/>
                </a:lnTo>
                <a:close/>
                <a:moveTo>
                  <a:pt x="164" y="50"/>
                </a:moveTo>
                <a:lnTo>
                  <a:pt x="233" y="50"/>
                </a:lnTo>
                <a:lnTo>
                  <a:pt x="233" y="248"/>
                </a:lnTo>
                <a:lnTo>
                  <a:pt x="233" y="248"/>
                </a:lnTo>
                <a:lnTo>
                  <a:pt x="232" y="256"/>
                </a:lnTo>
                <a:lnTo>
                  <a:pt x="229" y="263"/>
                </a:lnTo>
                <a:lnTo>
                  <a:pt x="226" y="270"/>
                </a:lnTo>
                <a:lnTo>
                  <a:pt x="221" y="275"/>
                </a:lnTo>
                <a:lnTo>
                  <a:pt x="216" y="280"/>
                </a:lnTo>
                <a:lnTo>
                  <a:pt x="209" y="285"/>
                </a:lnTo>
                <a:lnTo>
                  <a:pt x="202" y="286"/>
                </a:lnTo>
                <a:lnTo>
                  <a:pt x="194" y="287"/>
                </a:lnTo>
                <a:lnTo>
                  <a:pt x="164" y="287"/>
                </a:lnTo>
                <a:lnTo>
                  <a:pt x="164" y="226"/>
                </a:lnTo>
                <a:lnTo>
                  <a:pt x="164" y="226"/>
                </a:lnTo>
                <a:lnTo>
                  <a:pt x="168" y="225"/>
                </a:lnTo>
                <a:lnTo>
                  <a:pt x="168" y="225"/>
                </a:lnTo>
                <a:lnTo>
                  <a:pt x="174" y="222"/>
                </a:lnTo>
                <a:lnTo>
                  <a:pt x="179" y="218"/>
                </a:lnTo>
                <a:lnTo>
                  <a:pt x="183" y="213"/>
                </a:lnTo>
                <a:lnTo>
                  <a:pt x="187" y="207"/>
                </a:lnTo>
                <a:lnTo>
                  <a:pt x="187" y="207"/>
                </a:lnTo>
                <a:lnTo>
                  <a:pt x="191" y="199"/>
                </a:lnTo>
                <a:lnTo>
                  <a:pt x="194" y="191"/>
                </a:lnTo>
                <a:lnTo>
                  <a:pt x="195" y="183"/>
                </a:lnTo>
                <a:lnTo>
                  <a:pt x="195" y="175"/>
                </a:lnTo>
                <a:lnTo>
                  <a:pt x="195" y="175"/>
                </a:lnTo>
                <a:lnTo>
                  <a:pt x="195" y="163"/>
                </a:lnTo>
                <a:lnTo>
                  <a:pt x="194" y="157"/>
                </a:lnTo>
                <a:lnTo>
                  <a:pt x="191" y="155"/>
                </a:lnTo>
                <a:lnTo>
                  <a:pt x="189" y="151"/>
                </a:lnTo>
                <a:lnTo>
                  <a:pt x="186" y="149"/>
                </a:lnTo>
                <a:lnTo>
                  <a:pt x="182" y="148"/>
                </a:lnTo>
                <a:lnTo>
                  <a:pt x="178" y="148"/>
                </a:lnTo>
                <a:lnTo>
                  <a:pt x="178" y="148"/>
                </a:lnTo>
                <a:lnTo>
                  <a:pt x="171" y="149"/>
                </a:lnTo>
                <a:lnTo>
                  <a:pt x="164" y="152"/>
                </a:lnTo>
                <a:lnTo>
                  <a:pt x="172" y="117"/>
                </a:lnTo>
                <a:lnTo>
                  <a:pt x="164" y="118"/>
                </a:lnTo>
                <a:lnTo>
                  <a:pt x="164" y="50"/>
                </a:lnTo>
                <a:lnTo>
                  <a:pt x="164" y="50"/>
                </a:lnTo>
                <a:close/>
                <a:moveTo>
                  <a:pt x="164" y="211"/>
                </a:moveTo>
                <a:lnTo>
                  <a:pt x="164" y="211"/>
                </a:lnTo>
                <a:lnTo>
                  <a:pt x="167" y="210"/>
                </a:lnTo>
                <a:lnTo>
                  <a:pt x="170" y="207"/>
                </a:lnTo>
                <a:lnTo>
                  <a:pt x="175" y="199"/>
                </a:lnTo>
                <a:lnTo>
                  <a:pt x="175" y="199"/>
                </a:lnTo>
                <a:lnTo>
                  <a:pt x="179" y="187"/>
                </a:lnTo>
                <a:lnTo>
                  <a:pt x="180" y="175"/>
                </a:lnTo>
                <a:lnTo>
                  <a:pt x="180" y="175"/>
                </a:lnTo>
                <a:lnTo>
                  <a:pt x="179" y="165"/>
                </a:lnTo>
                <a:lnTo>
                  <a:pt x="178" y="163"/>
                </a:lnTo>
                <a:lnTo>
                  <a:pt x="175" y="160"/>
                </a:lnTo>
                <a:lnTo>
                  <a:pt x="175" y="160"/>
                </a:lnTo>
                <a:lnTo>
                  <a:pt x="172" y="159"/>
                </a:lnTo>
                <a:lnTo>
                  <a:pt x="172" y="159"/>
                </a:lnTo>
                <a:lnTo>
                  <a:pt x="167" y="159"/>
                </a:lnTo>
                <a:lnTo>
                  <a:pt x="167" y="159"/>
                </a:lnTo>
                <a:lnTo>
                  <a:pt x="164" y="160"/>
                </a:lnTo>
                <a:lnTo>
                  <a:pt x="164" y="211"/>
                </a:lnTo>
                <a:close/>
                <a:moveTo>
                  <a:pt x="133" y="0"/>
                </a:moveTo>
                <a:lnTo>
                  <a:pt x="164" y="0"/>
                </a:lnTo>
                <a:lnTo>
                  <a:pt x="164" y="14"/>
                </a:lnTo>
                <a:lnTo>
                  <a:pt x="133" y="14"/>
                </a:lnTo>
                <a:lnTo>
                  <a:pt x="133" y="0"/>
                </a:lnTo>
                <a:lnTo>
                  <a:pt x="133" y="0"/>
                </a:lnTo>
                <a:close/>
                <a:moveTo>
                  <a:pt x="133" y="50"/>
                </a:moveTo>
                <a:lnTo>
                  <a:pt x="164" y="50"/>
                </a:lnTo>
                <a:lnTo>
                  <a:pt x="164" y="118"/>
                </a:lnTo>
                <a:lnTo>
                  <a:pt x="149" y="119"/>
                </a:lnTo>
                <a:lnTo>
                  <a:pt x="133" y="192"/>
                </a:lnTo>
                <a:lnTo>
                  <a:pt x="133" y="122"/>
                </a:lnTo>
                <a:lnTo>
                  <a:pt x="136" y="111"/>
                </a:lnTo>
                <a:lnTo>
                  <a:pt x="136" y="111"/>
                </a:lnTo>
                <a:lnTo>
                  <a:pt x="133" y="110"/>
                </a:lnTo>
                <a:lnTo>
                  <a:pt x="133" y="50"/>
                </a:lnTo>
                <a:lnTo>
                  <a:pt x="133" y="50"/>
                </a:lnTo>
                <a:close/>
                <a:moveTo>
                  <a:pt x="164" y="287"/>
                </a:moveTo>
                <a:lnTo>
                  <a:pt x="133" y="287"/>
                </a:lnTo>
                <a:lnTo>
                  <a:pt x="133" y="218"/>
                </a:lnTo>
                <a:lnTo>
                  <a:pt x="133" y="218"/>
                </a:lnTo>
                <a:lnTo>
                  <a:pt x="137" y="222"/>
                </a:lnTo>
                <a:lnTo>
                  <a:pt x="137" y="222"/>
                </a:lnTo>
                <a:lnTo>
                  <a:pt x="140" y="224"/>
                </a:lnTo>
                <a:lnTo>
                  <a:pt x="143" y="226"/>
                </a:lnTo>
                <a:lnTo>
                  <a:pt x="152" y="228"/>
                </a:lnTo>
                <a:lnTo>
                  <a:pt x="152" y="228"/>
                </a:lnTo>
                <a:lnTo>
                  <a:pt x="164" y="226"/>
                </a:lnTo>
                <a:lnTo>
                  <a:pt x="164" y="287"/>
                </a:lnTo>
                <a:lnTo>
                  <a:pt x="164" y="287"/>
                </a:lnTo>
                <a:close/>
                <a:moveTo>
                  <a:pt x="164" y="160"/>
                </a:moveTo>
                <a:lnTo>
                  <a:pt x="164" y="160"/>
                </a:lnTo>
                <a:lnTo>
                  <a:pt x="163" y="161"/>
                </a:lnTo>
                <a:lnTo>
                  <a:pt x="153" y="201"/>
                </a:lnTo>
                <a:lnTo>
                  <a:pt x="153" y="201"/>
                </a:lnTo>
                <a:lnTo>
                  <a:pt x="153" y="205"/>
                </a:lnTo>
                <a:lnTo>
                  <a:pt x="153" y="205"/>
                </a:lnTo>
                <a:lnTo>
                  <a:pt x="153" y="207"/>
                </a:lnTo>
                <a:lnTo>
                  <a:pt x="156" y="210"/>
                </a:lnTo>
                <a:lnTo>
                  <a:pt x="159" y="211"/>
                </a:lnTo>
                <a:lnTo>
                  <a:pt x="161" y="211"/>
                </a:lnTo>
                <a:lnTo>
                  <a:pt x="161" y="211"/>
                </a:lnTo>
                <a:lnTo>
                  <a:pt x="164" y="211"/>
                </a:lnTo>
                <a:lnTo>
                  <a:pt x="164" y="160"/>
                </a:lnTo>
                <a:close/>
                <a:moveTo>
                  <a:pt x="96" y="0"/>
                </a:moveTo>
                <a:lnTo>
                  <a:pt x="133" y="0"/>
                </a:lnTo>
                <a:lnTo>
                  <a:pt x="133" y="14"/>
                </a:lnTo>
                <a:lnTo>
                  <a:pt x="96" y="14"/>
                </a:lnTo>
                <a:lnTo>
                  <a:pt x="96" y="0"/>
                </a:lnTo>
                <a:lnTo>
                  <a:pt x="96" y="0"/>
                </a:lnTo>
                <a:close/>
                <a:moveTo>
                  <a:pt x="96" y="50"/>
                </a:moveTo>
                <a:lnTo>
                  <a:pt x="133" y="50"/>
                </a:lnTo>
                <a:lnTo>
                  <a:pt x="133" y="110"/>
                </a:lnTo>
                <a:lnTo>
                  <a:pt x="133" y="110"/>
                </a:lnTo>
                <a:lnTo>
                  <a:pt x="124" y="109"/>
                </a:lnTo>
                <a:lnTo>
                  <a:pt x="124" y="109"/>
                </a:lnTo>
                <a:lnTo>
                  <a:pt x="117" y="110"/>
                </a:lnTo>
                <a:lnTo>
                  <a:pt x="110" y="111"/>
                </a:lnTo>
                <a:lnTo>
                  <a:pt x="103" y="115"/>
                </a:lnTo>
                <a:lnTo>
                  <a:pt x="96" y="121"/>
                </a:lnTo>
                <a:lnTo>
                  <a:pt x="96" y="50"/>
                </a:lnTo>
                <a:lnTo>
                  <a:pt x="96" y="50"/>
                </a:lnTo>
                <a:close/>
                <a:moveTo>
                  <a:pt x="133" y="287"/>
                </a:moveTo>
                <a:lnTo>
                  <a:pt x="96" y="287"/>
                </a:lnTo>
                <a:lnTo>
                  <a:pt x="96" y="226"/>
                </a:lnTo>
                <a:lnTo>
                  <a:pt x="111" y="226"/>
                </a:lnTo>
                <a:lnTo>
                  <a:pt x="133" y="122"/>
                </a:lnTo>
                <a:lnTo>
                  <a:pt x="133" y="192"/>
                </a:lnTo>
                <a:lnTo>
                  <a:pt x="132" y="198"/>
                </a:lnTo>
                <a:lnTo>
                  <a:pt x="132" y="198"/>
                </a:lnTo>
                <a:lnTo>
                  <a:pt x="132" y="207"/>
                </a:lnTo>
                <a:lnTo>
                  <a:pt x="132" y="207"/>
                </a:lnTo>
                <a:lnTo>
                  <a:pt x="132" y="213"/>
                </a:lnTo>
                <a:lnTo>
                  <a:pt x="133" y="218"/>
                </a:lnTo>
                <a:lnTo>
                  <a:pt x="133" y="287"/>
                </a:lnTo>
                <a:lnTo>
                  <a:pt x="133" y="287"/>
                </a:lnTo>
                <a:close/>
                <a:moveTo>
                  <a:pt x="96" y="186"/>
                </a:moveTo>
                <a:lnTo>
                  <a:pt x="101" y="169"/>
                </a:lnTo>
                <a:lnTo>
                  <a:pt x="101" y="169"/>
                </a:lnTo>
                <a:lnTo>
                  <a:pt x="96" y="168"/>
                </a:lnTo>
                <a:lnTo>
                  <a:pt x="96" y="186"/>
                </a:lnTo>
                <a:lnTo>
                  <a:pt x="96" y="186"/>
                </a:lnTo>
                <a:close/>
                <a:moveTo>
                  <a:pt x="96" y="160"/>
                </a:moveTo>
                <a:lnTo>
                  <a:pt x="96" y="160"/>
                </a:lnTo>
                <a:lnTo>
                  <a:pt x="102" y="163"/>
                </a:lnTo>
                <a:lnTo>
                  <a:pt x="111" y="119"/>
                </a:lnTo>
                <a:lnTo>
                  <a:pt x="111" y="119"/>
                </a:lnTo>
                <a:lnTo>
                  <a:pt x="105" y="125"/>
                </a:lnTo>
                <a:lnTo>
                  <a:pt x="96" y="133"/>
                </a:lnTo>
                <a:lnTo>
                  <a:pt x="96" y="160"/>
                </a:lnTo>
                <a:close/>
                <a:moveTo>
                  <a:pt x="82" y="0"/>
                </a:moveTo>
                <a:lnTo>
                  <a:pt x="96" y="0"/>
                </a:lnTo>
                <a:lnTo>
                  <a:pt x="96" y="14"/>
                </a:lnTo>
                <a:lnTo>
                  <a:pt x="82" y="14"/>
                </a:lnTo>
                <a:lnTo>
                  <a:pt x="82" y="0"/>
                </a:lnTo>
                <a:lnTo>
                  <a:pt x="82" y="0"/>
                </a:lnTo>
                <a:close/>
                <a:moveTo>
                  <a:pt x="82" y="50"/>
                </a:moveTo>
                <a:lnTo>
                  <a:pt x="96" y="50"/>
                </a:lnTo>
                <a:lnTo>
                  <a:pt x="96" y="121"/>
                </a:lnTo>
                <a:lnTo>
                  <a:pt x="96" y="121"/>
                </a:lnTo>
                <a:lnTo>
                  <a:pt x="96" y="122"/>
                </a:lnTo>
                <a:lnTo>
                  <a:pt x="96" y="122"/>
                </a:lnTo>
                <a:lnTo>
                  <a:pt x="82" y="137"/>
                </a:lnTo>
                <a:lnTo>
                  <a:pt x="82" y="50"/>
                </a:lnTo>
                <a:lnTo>
                  <a:pt x="82" y="50"/>
                </a:lnTo>
                <a:close/>
                <a:moveTo>
                  <a:pt x="96" y="287"/>
                </a:moveTo>
                <a:lnTo>
                  <a:pt x="82" y="287"/>
                </a:lnTo>
                <a:lnTo>
                  <a:pt x="82" y="164"/>
                </a:lnTo>
                <a:lnTo>
                  <a:pt x="82" y="164"/>
                </a:lnTo>
                <a:lnTo>
                  <a:pt x="90" y="165"/>
                </a:lnTo>
                <a:lnTo>
                  <a:pt x="96" y="168"/>
                </a:lnTo>
                <a:lnTo>
                  <a:pt x="96" y="186"/>
                </a:lnTo>
                <a:lnTo>
                  <a:pt x="88" y="226"/>
                </a:lnTo>
                <a:lnTo>
                  <a:pt x="96" y="226"/>
                </a:lnTo>
                <a:lnTo>
                  <a:pt x="96" y="287"/>
                </a:lnTo>
                <a:lnTo>
                  <a:pt x="96" y="287"/>
                </a:lnTo>
                <a:close/>
                <a:moveTo>
                  <a:pt x="96" y="133"/>
                </a:moveTo>
                <a:lnTo>
                  <a:pt x="96" y="133"/>
                </a:lnTo>
                <a:lnTo>
                  <a:pt x="90" y="144"/>
                </a:lnTo>
                <a:lnTo>
                  <a:pt x="83" y="157"/>
                </a:lnTo>
                <a:lnTo>
                  <a:pt x="83" y="157"/>
                </a:lnTo>
                <a:lnTo>
                  <a:pt x="96" y="160"/>
                </a:lnTo>
                <a:lnTo>
                  <a:pt x="96" y="133"/>
                </a:lnTo>
                <a:close/>
                <a:moveTo>
                  <a:pt x="40" y="0"/>
                </a:moveTo>
                <a:lnTo>
                  <a:pt x="82" y="0"/>
                </a:lnTo>
                <a:lnTo>
                  <a:pt x="82" y="14"/>
                </a:lnTo>
                <a:lnTo>
                  <a:pt x="36" y="14"/>
                </a:lnTo>
                <a:lnTo>
                  <a:pt x="36" y="14"/>
                </a:lnTo>
                <a:lnTo>
                  <a:pt x="27" y="15"/>
                </a:lnTo>
                <a:lnTo>
                  <a:pt x="22" y="19"/>
                </a:lnTo>
                <a:lnTo>
                  <a:pt x="18" y="25"/>
                </a:lnTo>
                <a:lnTo>
                  <a:pt x="17" y="31"/>
                </a:lnTo>
                <a:lnTo>
                  <a:pt x="17" y="31"/>
                </a:lnTo>
                <a:lnTo>
                  <a:pt x="17" y="31"/>
                </a:lnTo>
                <a:lnTo>
                  <a:pt x="18" y="39"/>
                </a:lnTo>
                <a:lnTo>
                  <a:pt x="22" y="45"/>
                </a:lnTo>
                <a:lnTo>
                  <a:pt x="27" y="49"/>
                </a:lnTo>
                <a:lnTo>
                  <a:pt x="36" y="50"/>
                </a:lnTo>
                <a:lnTo>
                  <a:pt x="82" y="50"/>
                </a:lnTo>
                <a:lnTo>
                  <a:pt x="82" y="137"/>
                </a:lnTo>
                <a:lnTo>
                  <a:pt x="82" y="137"/>
                </a:lnTo>
                <a:lnTo>
                  <a:pt x="69" y="155"/>
                </a:lnTo>
                <a:lnTo>
                  <a:pt x="69" y="155"/>
                </a:lnTo>
                <a:lnTo>
                  <a:pt x="61" y="155"/>
                </a:lnTo>
                <a:lnTo>
                  <a:pt x="61" y="155"/>
                </a:lnTo>
                <a:lnTo>
                  <a:pt x="48" y="156"/>
                </a:lnTo>
                <a:lnTo>
                  <a:pt x="42" y="157"/>
                </a:lnTo>
                <a:lnTo>
                  <a:pt x="38" y="160"/>
                </a:lnTo>
                <a:lnTo>
                  <a:pt x="38" y="160"/>
                </a:lnTo>
                <a:lnTo>
                  <a:pt x="34" y="163"/>
                </a:lnTo>
                <a:lnTo>
                  <a:pt x="31" y="167"/>
                </a:lnTo>
                <a:lnTo>
                  <a:pt x="29" y="169"/>
                </a:lnTo>
                <a:lnTo>
                  <a:pt x="29" y="174"/>
                </a:lnTo>
                <a:lnTo>
                  <a:pt x="29" y="174"/>
                </a:lnTo>
                <a:lnTo>
                  <a:pt x="29" y="178"/>
                </a:lnTo>
                <a:lnTo>
                  <a:pt x="31" y="180"/>
                </a:lnTo>
                <a:lnTo>
                  <a:pt x="31" y="180"/>
                </a:lnTo>
                <a:lnTo>
                  <a:pt x="34" y="182"/>
                </a:lnTo>
                <a:lnTo>
                  <a:pt x="40" y="183"/>
                </a:lnTo>
                <a:lnTo>
                  <a:pt x="40" y="183"/>
                </a:lnTo>
                <a:lnTo>
                  <a:pt x="42" y="183"/>
                </a:lnTo>
                <a:lnTo>
                  <a:pt x="45" y="182"/>
                </a:lnTo>
                <a:lnTo>
                  <a:pt x="45" y="182"/>
                </a:lnTo>
                <a:lnTo>
                  <a:pt x="46" y="179"/>
                </a:lnTo>
                <a:lnTo>
                  <a:pt x="48" y="178"/>
                </a:lnTo>
                <a:lnTo>
                  <a:pt x="48" y="178"/>
                </a:lnTo>
                <a:lnTo>
                  <a:pt x="46" y="174"/>
                </a:lnTo>
                <a:lnTo>
                  <a:pt x="46" y="174"/>
                </a:lnTo>
                <a:lnTo>
                  <a:pt x="45" y="172"/>
                </a:lnTo>
                <a:lnTo>
                  <a:pt x="45" y="172"/>
                </a:lnTo>
                <a:lnTo>
                  <a:pt x="48" y="168"/>
                </a:lnTo>
                <a:lnTo>
                  <a:pt x="52" y="165"/>
                </a:lnTo>
                <a:lnTo>
                  <a:pt x="52" y="165"/>
                </a:lnTo>
                <a:lnTo>
                  <a:pt x="57" y="164"/>
                </a:lnTo>
                <a:lnTo>
                  <a:pt x="64" y="164"/>
                </a:lnTo>
                <a:lnTo>
                  <a:pt x="64" y="164"/>
                </a:lnTo>
                <a:lnTo>
                  <a:pt x="54" y="182"/>
                </a:lnTo>
                <a:lnTo>
                  <a:pt x="54" y="182"/>
                </a:lnTo>
                <a:lnTo>
                  <a:pt x="48" y="195"/>
                </a:lnTo>
                <a:lnTo>
                  <a:pt x="44" y="207"/>
                </a:lnTo>
                <a:lnTo>
                  <a:pt x="41" y="218"/>
                </a:lnTo>
                <a:lnTo>
                  <a:pt x="41" y="228"/>
                </a:lnTo>
                <a:lnTo>
                  <a:pt x="41" y="228"/>
                </a:lnTo>
                <a:lnTo>
                  <a:pt x="41" y="233"/>
                </a:lnTo>
                <a:lnTo>
                  <a:pt x="42" y="237"/>
                </a:lnTo>
                <a:lnTo>
                  <a:pt x="45" y="240"/>
                </a:lnTo>
                <a:lnTo>
                  <a:pt x="49" y="243"/>
                </a:lnTo>
                <a:lnTo>
                  <a:pt x="49" y="243"/>
                </a:lnTo>
                <a:lnTo>
                  <a:pt x="53" y="244"/>
                </a:lnTo>
                <a:lnTo>
                  <a:pt x="61" y="244"/>
                </a:lnTo>
                <a:lnTo>
                  <a:pt x="61" y="244"/>
                </a:lnTo>
                <a:lnTo>
                  <a:pt x="60" y="240"/>
                </a:lnTo>
                <a:lnTo>
                  <a:pt x="60" y="236"/>
                </a:lnTo>
                <a:lnTo>
                  <a:pt x="60" y="236"/>
                </a:lnTo>
                <a:lnTo>
                  <a:pt x="61" y="221"/>
                </a:lnTo>
                <a:lnTo>
                  <a:pt x="61" y="221"/>
                </a:lnTo>
                <a:lnTo>
                  <a:pt x="64" y="207"/>
                </a:lnTo>
                <a:lnTo>
                  <a:pt x="68" y="194"/>
                </a:lnTo>
                <a:lnTo>
                  <a:pt x="73" y="179"/>
                </a:lnTo>
                <a:lnTo>
                  <a:pt x="80" y="164"/>
                </a:lnTo>
                <a:lnTo>
                  <a:pt x="80" y="164"/>
                </a:lnTo>
                <a:lnTo>
                  <a:pt x="82" y="164"/>
                </a:lnTo>
                <a:lnTo>
                  <a:pt x="82" y="287"/>
                </a:lnTo>
                <a:lnTo>
                  <a:pt x="40" y="287"/>
                </a:lnTo>
                <a:lnTo>
                  <a:pt x="40" y="287"/>
                </a:lnTo>
                <a:lnTo>
                  <a:pt x="31" y="286"/>
                </a:lnTo>
                <a:lnTo>
                  <a:pt x="25" y="285"/>
                </a:lnTo>
                <a:lnTo>
                  <a:pt x="18" y="280"/>
                </a:lnTo>
                <a:lnTo>
                  <a:pt x="13" y="275"/>
                </a:lnTo>
                <a:lnTo>
                  <a:pt x="7" y="270"/>
                </a:lnTo>
                <a:lnTo>
                  <a:pt x="4" y="263"/>
                </a:lnTo>
                <a:lnTo>
                  <a:pt x="2" y="256"/>
                </a:lnTo>
                <a:lnTo>
                  <a:pt x="0" y="248"/>
                </a:lnTo>
                <a:lnTo>
                  <a:pt x="0" y="39"/>
                </a:lnTo>
                <a:lnTo>
                  <a:pt x="0" y="39"/>
                </a:lnTo>
                <a:lnTo>
                  <a:pt x="2" y="31"/>
                </a:lnTo>
                <a:lnTo>
                  <a:pt x="4" y="25"/>
                </a:lnTo>
                <a:lnTo>
                  <a:pt x="7" y="18"/>
                </a:lnTo>
                <a:lnTo>
                  <a:pt x="13" y="12"/>
                </a:lnTo>
                <a:lnTo>
                  <a:pt x="18" y="7"/>
                </a:lnTo>
                <a:lnTo>
                  <a:pt x="25" y="4"/>
                </a:lnTo>
                <a:lnTo>
                  <a:pt x="31" y="2"/>
                </a:lnTo>
                <a:lnTo>
                  <a:pt x="40" y="0"/>
                </a:lnTo>
                <a:lnTo>
                  <a:pt x="40" y="0"/>
                </a:lnTo>
                <a:close/>
              </a:path>
            </a:pathLst>
          </a:custGeom>
          <a:solidFill>
            <a:srgbClr val="F2622A"/>
          </a:solidFill>
          <a:ln>
            <a:noFill/>
          </a:ln>
        </p:spPr>
        <p:txBody>
          <a:bodyPr vert="horz" wrap="square" lIns="91440" tIns="45720" rIns="91440" bIns="45720" numCol="1" anchor="t" anchorCtr="0" compatLnSpc="1"/>
          <a:lstStyle/>
          <a:p>
            <a:endParaRPr lang="zh-CN" altLang="en-US"/>
          </a:p>
        </p:txBody>
      </p:sp>
      <p:sp>
        <p:nvSpPr>
          <p:cNvPr id="198" name="Freeform 171"/>
          <p:cNvSpPr>
            <a:spLocks noEditPoints="1"/>
          </p:cNvSpPr>
          <p:nvPr/>
        </p:nvSpPr>
        <p:spPr bwMode="auto">
          <a:xfrm>
            <a:off x="5760007" y="2050635"/>
            <a:ext cx="333242" cy="335125"/>
          </a:xfrm>
          <a:custGeom>
            <a:avLst/>
            <a:gdLst>
              <a:gd name="T0" fmla="*/ 337 w 354"/>
              <a:gd name="T1" fmla="*/ 299 h 356"/>
              <a:gd name="T2" fmla="*/ 352 w 354"/>
              <a:gd name="T3" fmla="*/ 91 h 356"/>
              <a:gd name="T4" fmla="*/ 339 w 354"/>
              <a:gd name="T5" fmla="*/ 154 h 356"/>
              <a:gd name="T6" fmla="*/ 333 w 354"/>
              <a:gd name="T7" fmla="*/ 150 h 356"/>
              <a:gd name="T8" fmla="*/ 333 w 354"/>
              <a:gd name="T9" fmla="*/ 206 h 356"/>
              <a:gd name="T10" fmla="*/ 289 w 354"/>
              <a:gd name="T11" fmla="*/ 221 h 356"/>
              <a:gd name="T12" fmla="*/ 306 w 354"/>
              <a:gd name="T13" fmla="*/ 244 h 356"/>
              <a:gd name="T14" fmla="*/ 283 w 354"/>
              <a:gd name="T15" fmla="*/ 267 h 356"/>
              <a:gd name="T16" fmla="*/ 306 w 354"/>
              <a:gd name="T17" fmla="*/ 338 h 356"/>
              <a:gd name="T18" fmla="*/ 283 w 354"/>
              <a:gd name="T19" fmla="*/ 59 h 356"/>
              <a:gd name="T20" fmla="*/ 317 w 354"/>
              <a:gd name="T21" fmla="*/ 59 h 356"/>
              <a:gd name="T22" fmla="*/ 271 w 354"/>
              <a:gd name="T23" fmla="*/ 47 h 356"/>
              <a:gd name="T24" fmla="*/ 263 w 354"/>
              <a:gd name="T25" fmla="*/ 12 h 356"/>
              <a:gd name="T26" fmla="*/ 272 w 354"/>
              <a:gd name="T27" fmla="*/ 223 h 356"/>
              <a:gd name="T28" fmla="*/ 283 w 354"/>
              <a:gd name="T29" fmla="*/ 68 h 356"/>
              <a:gd name="T30" fmla="*/ 272 w 354"/>
              <a:gd name="T31" fmla="*/ 264 h 356"/>
              <a:gd name="T32" fmla="*/ 274 w 354"/>
              <a:gd name="T33" fmla="*/ 356 h 356"/>
              <a:gd name="T34" fmla="*/ 263 w 354"/>
              <a:gd name="T35" fmla="*/ 28 h 356"/>
              <a:gd name="T36" fmla="*/ 259 w 354"/>
              <a:gd name="T37" fmla="*/ 50 h 356"/>
              <a:gd name="T38" fmla="*/ 236 w 354"/>
              <a:gd name="T39" fmla="*/ 50 h 356"/>
              <a:gd name="T40" fmla="*/ 230 w 354"/>
              <a:gd name="T41" fmla="*/ 28 h 356"/>
              <a:gd name="T42" fmla="*/ 263 w 354"/>
              <a:gd name="T43" fmla="*/ 68 h 356"/>
              <a:gd name="T44" fmla="*/ 263 w 354"/>
              <a:gd name="T45" fmla="*/ 231 h 356"/>
              <a:gd name="T46" fmla="*/ 228 w 354"/>
              <a:gd name="T47" fmla="*/ 269 h 356"/>
              <a:gd name="T48" fmla="*/ 228 w 354"/>
              <a:gd name="T49" fmla="*/ 216 h 356"/>
              <a:gd name="T50" fmla="*/ 263 w 354"/>
              <a:gd name="T51" fmla="*/ 348 h 356"/>
              <a:gd name="T52" fmla="*/ 228 w 354"/>
              <a:gd name="T53" fmla="*/ 28 h 356"/>
              <a:gd name="T54" fmla="*/ 225 w 354"/>
              <a:gd name="T55" fmla="*/ 49 h 356"/>
              <a:gd name="T56" fmla="*/ 228 w 354"/>
              <a:gd name="T57" fmla="*/ 4 h 356"/>
              <a:gd name="T58" fmla="*/ 179 w 354"/>
              <a:gd name="T59" fmla="*/ 68 h 356"/>
              <a:gd name="T60" fmla="*/ 228 w 354"/>
              <a:gd name="T61" fmla="*/ 216 h 356"/>
              <a:gd name="T62" fmla="*/ 228 w 354"/>
              <a:gd name="T63" fmla="*/ 299 h 356"/>
              <a:gd name="T64" fmla="*/ 133 w 354"/>
              <a:gd name="T65" fmla="*/ 43 h 356"/>
              <a:gd name="T66" fmla="*/ 126 w 354"/>
              <a:gd name="T67" fmla="*/ 4 h 356"/>
              <a:gd name="T68" fmla="*/ 179 w 354"/>
              <a:gd name="T69" fmla="*/ 68 h 356"/>
              <a:gd name="T70" fmla="*/ 179 w 354"/>
              <a:gd name="T71" fmla="*/ 242 h 356"/>
              <a:gd name="T72" fmla="*/ 171 w 354"/>
              <a:gd name="T73" fmla="*/ 162 h 356"/>
              <a:gd name="T74" fmla="*/ 115 w 354"/>
              <a:gd name="T75" fmla="*/ 31 h 356"/>
              <a:gd name="T76" fmla="*/ 123 w 354"/>
              <a:gd name="T77" fmla="*/ 50 h 356"/>
              <a:gd name="T78" fmla="*/ 100 w 354"/>
              <a:gd name="T79" fmla="*/ 43 h 356"/>
              <a:gd name="T80" fmla="*/ 90 w 354"/>
              <a:gd name="T81" fmla="*/ 12 h 356"/>
              <a:gd name="T82" fmla="*/ 126 w 354"/>
              <a:gd name="T83" fmla="*/ 96 h 356"/>
              <a:gd name="T84" fmla="*/ 90 w 354"/>
              <a:gd name="T85" fmla="*/ 256 h 356"/>
              <a:gd name="T86" fmla="*/ 126 w 354"/>
              <a:gd name="T87" fmla="*/ 162 h 356"/>
              <a:gd name="T88" fmla="*/ 90 w 354"/>
              <a:gd name="T89" fmla="*/ 348 h 356"/>
              <a:gd name="T90" fmla="*/ 79 w 354"/>
              <a:gd name="T91" fmla="*/ 39 h 356"/>
              <a:gd name="T92" fmla="*/ 71 w 354"/>
              <a:gd name="T93" fmla="*/ 20 h 356"/>
              <a:gd name="T94" fmla="*/ 90 w 354"/>
              <a:gd name="T95" fmla="*/ 162 h 356"/>
              <a:gd name="T96" fmla="*/ 90 w 354"/>
              <a:gd name="T97" fmla="*/ 68 h 356"/>
              <a:gd name="T98" fmla="*/ 81 w 354"/>
              <a:gd name="T99" fmla="*/ 264 h 356"/>
              <a:gd name="T100" fmla="*/ 84 w 354"/>
              <a:gd name="T101" fmla="*/ 353 h 356"/>
              <a:gd name="T102" fmla="*/ 37 w 354"/>
              <a:gd name="T103" fmla="*/ 59 h 356"/>
              <a:gd name="T104" fmla="*/ 71 w 354"/>
              <a:gd name="T105" fmla="*/ 20 h 356"/>
              <a:gd name="T106" fmla="*/ 54 w 354"/>
              <a:gd name="T107" fmla="*/ 227 h 356"/>
              <a:gd name="T108" fmla="*/ 50 w 354"/>
              <a:gd name="T109" fmla="*/ 257 h 356"/>
              <a:gd name="T110" fmla="*/ 16 w 354"/>
              <a:gd name="T111" fmla="*/ 299 h 356"/>
              <a:gd name="T112" fmla="*/ 71 w 354"/>
              <a:gd name="T113" fmla="*/ 68 h 356"/>
              <a:gd name="T114" fmla="*/ 49 w 354"/>
              <a:gd name="T115" fmla="*/ 345 h 356"/>
              <a:gd name="T116" fmla="*/ 20 w 354"/>
              <a:gd name="T117" fmla="*/ 150 h 356"/>
              <a:gd name="T118" fmla="*/ 16 w 354"/>
              <a:gd name="T119" fmla="*/ 154 h 356"/>
              <a:gd name="T120" fmla="*/ 0 w 354"/>
              <a:gd name="T121" fmla="*/ 95 h 356"/>
              <a:gd name="T122" fmla="*/ 16 w 354"/>
              <a:gd name="T123" fmla="*/ 96 h 356"/>
              <a:gd name="T124" fmla="*/ 16 w 354"/>
              <a:gd name="T125" fmla="*/ 21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54" h="356">
                <a:moveTo>
                  <a:pt x="337" y="299"/>
                </a:moveTo>
                <a:lnTo>
                  <a:pt x="337" y="210"/>
                </a:lnTo>
                <a:lnTo>
                  <a:pt x="337" y="210"/>
                </a:lnTo>
                <a:lnTo>
                  <a:pt x="340" y="215"/>
                </a:lnTo>
                <a:lnTo>
                  <a:pt x="341" y="222"/>
                </a:lnTo>
                <a:lnTo>
                  <a:pt x="341" y="299"/>
                </a:lnTo>
                <a:lnTo>
                  <a:pt x="337" y="299"/>
                </a:lnTo>
                <a:lnTo>
                  <a:pt x="337" y="299"/>
                </a:lnTo>
                <a:close/>
                <a:moveTo>
                  <a:pt x="337" y="154"/>
                </a:moveTo>
                <a:lnTo>
                  <a:pt x="337" y="96"/>
                </a:lnTo>
                <a:lnTo>
                  <a:pt x="337" y="96"/>
                </a:lnTo>
                <a:lnTo>
                  <a:pt x="339" y="95"/>
                </a:lnTo>
                <a:lnTo>
                  <a:pt x="348" y="91"/>
                </a:lnTo>
                <a:lnTo>
                  <a:pt x="348" y="91"/>
                </a:lnTo>
                <a:lnTo>
                  <a:pt x="350" y="91"/>
                </a:lnTo>
                <a:lnTo>
                  <a:pt x="352" y="91"/>
                </a:lnTo>
                <a:lnTo>
                  <a:pt x="354" y="93"/>
                </a:lnTo>
                <a:lnTo>
                  <a:pt x="354" y="95"/>
                </a:lnTo>
                <a:lnTo>
                  <a:pt x="354" y="142"/>
                </a:lnTo>
                <a:lnTo>
                  <a:pt x="354" y="142"/>
                </a:lnTo>
                <a:lnTo>
                  <a:pt x="352" y="147"/>
                </a:lnTo>
                <a:lnTo>
                  <a:pt x="350" y="149"/>
                </a:lnTo>
                <a:lnTo>
                  <a:pt x="348" y="150"/>
                </a:lnTo>
                <a:lnTo>
                  <a:pt x="339" y="154"/>
                </a:lnTo>
                <a:lnTo>
                  <a:pt x="339" y="154"/>
                </a:lnTo>
                <a:lnTo>
                  <a:pt x="337" y="154"/>
                </a:lnTo>
                <a:lnTo>
                  <a:pt x="337" y="154"/>
                </a:lnTo>
                <a:close/>
                <a:moveTo>
                  <a:pt x="337" y="96"/>
                </a:moveTo>
                <a:lnTo>
                  <a:pt x="337" y="154"/>
                </a:lnTo>
                <a:lnTo>
                  <a:pt x="337" y="154"/>
                </a:lnTo>
                <a:lnTo>
                  <a:pt x="335" y="153"/>
                </a:lnTo>
                <a:lnTo>
                  <a:pt x="333" y="150"/>
                </a:lnTo>
                <a:lnTo>
                  <a:pt x="333" y="103"/>
                </a:lnTo>
                <a:lnTo>
                  <a:pt x="333" y="103"/>
                </a:lnTo>
                <a:lnTo>
                  <a:pt x="335" y="99"/>
                </a:lnTo>
                <a:lnTo>
                  <a:pt x="337" y="96"/>
                </a:lnTo>
                <a:lnTo>
                  <a:pt x="337" y="96"/>
                </a:lnTo>
                <a:close/>
                <a:moveTo>
                  <a:pt x="337" y="210"/>
                </a:moveTo>
                <a:lnTo>
                  <a:pt x="337" y="210"/>
                </a:lnTo>
                <a:lnTo>
                  <a:pt x="333" y="206"/>
                </a:lnTo>
                <a:lnTo>
                  <a:pt x="329" y="202"/>
                </a:lnTo>
                <a:lnTo>
                  <a:pt x="324" y="199"/>
                </a:lnTo>
                <a:lnTo>
                  <a:pt x="317" y="199"/>
                </a:lnTo>
                <a:lnTo>
                  <a:pt x="317" y="68"/>
                </a:lnTo>
                <a:lnTo>
                  <a:pt x="283" y="68"/>
                </a:lnTo>
                <a:lnTo>
                  <a:pt x="283" y="221"/>
                </a:lnTo>
                <a:lnTo>
                  <a:pt x="283" y="221"/>
                </a:lnTo>
                <a:lnTo>
                  <a:pt x="289" y="221"/>
                </a:lnTo>
                <a:lnTo>
                  <a:pt x="293" y="222"/>
                </a:lnTo>
                <a:lnTo>
                  <a:pt x="297" y="225"/>
                </a:lnTo>
                <a:lnTo>
                  <a:pt x="299" y="227"/>
                </a:lnTo>
                <a:lnTo>
                  <a:pt x="302" y="230"/>
                </a:lnTo>
                <a:lnTo>
                  <a:pt x="305" y="234"/>
                </a:lnTo>
                <a:lnTo>
                  <a:pt x="306" y="239"/>
                </a:lnTo>
                <a:lnTo>
                  <a:pt x="306" y="244"/>
                </a:lnTo>
                <a:lnTo>
                  <a:pt x="306" y="244"/>
                </a:lnTo>
                <a:lnTo>
                  <a:pt x="306" y="248"/>
                </a:lnTo>
                <a:lnTo>
                  <a:pt x="305" y="253"/>
                </a:lnTo>
                <a:lnTo>
                  <a:pt x="302" y="257"/>
                </a:lnTo>
                <a:lnTo>
                  <a:pt x="299" y="260"/>
                </a:lnTo>
                <a:lnTo>
                  <a:pt x="297" y="262"/>
                </a:lnTo>
                <a:lnTo>
                  <a:pt x="293" y="265"/>
                </a:lnTo>
                <a:lnTo>
                  <a:pt x="289" y="267"/>
                </a:lnTo>
                <a:lnTo>
                  <a:pt x="283" y="267"/>
                </a:lnTo>
                <a:lnTo>
                  <a:pt x="283" y="299"/>
                </a:lnTo>
                <a:lnTo>
                  <a:pt x="337" y="299"/>
                </a:lnTo>
                <a:lnTo>
                  <a:pt x="337" y="210"/>
                </a:lnTo>
                <a:lnTo>
                  <a:pt x="337" y="210"/>
                </a:lnTo>
                <a:close/>
                <a:moveTo>
                  <a:pt x="283" y="356"/>
                </a:moveTo>
                <a:lnTo>
                  <a:pt x="283" y="314"/>
                </a:lnTo>
                <a:lnTo>
                  <a:pt x="306" y="314"/>
                </a:lnTo>
                <a:lnTo>
                  <a:pt x="306" y="338"/>
                </a:lnTo>
                <a:lnTo>
                  <a:pt x="306" y="338"/>
                </a:lnTo>
                <a:lnTo>
                  <a:pt x="305" y="345"/>
                </a:lnTo>
                <a:lnTo>
                  <a:pt x="301" y="350"/>
                </a:lnTo>
                <a:lnTo>
                  <a:pt x="295" y="355"/>
                </a:lnTo>
                <a:lnTo>
                  <a:pt x="289" y="356"/>
                </a:lnTo>
                <a:lnTo>
                  <a:pt x="283" y="356"/>
                </a:lnTo>
                <a:lnTo>
                  <a:pt x="283" y="356"/>
                </a:lnTo>
                <a:close/>
                <a:moveTo>
                  <a:pt x="283" y="59"/>
                </a:moveTo>
                <a:lnTo>
                  <a:pt x="283" y="20"/>
                </a:lnTo>
                <a:lnTo>
                  <a:pt x="283" y="20"/>
                </a:lnTo>
                <a:lnTo>
                  <a:pt x="298" y="30"/>
                </a:lnTo>
                <a:lnTo>
                  <a:pt x="309" y="38"/>
                </a:lnTo>
                <a:lnTo>
                  <a:pt x="313" y="43"/>
                </a:lnTo>
                <a:lnTo>
                  <a:pt x="316" y="49"/>
                </a:lnTo>
                <a:lnTo>
                  <a:pt x="317" y="54"/>
                </a:lnTo>
                <a:lnTo>
                  <a:pt x="317" y="59"/>
                </a:lnTo>
                <a:lnTo>
                  <a:pt x="283" y="59"/>
                </a:lnTo>
                <a:close/>
                <a:moveTo>
                  <a:pt x="283" y="20"/>
                </a:moveTo>
                <a:lnTo>
                  <a:pt x="283" y="59"/>
                </a:lnTo>
                <a:lnTo>
                  <a:pt x="263" y="59"/>
                </a:lnTo>
                <a:lnTo>
                  <a:pt x="263" y="50"/>
                </a:lnTo>
                <a:lnTo>
                  <a:pt x="263" y="50"/>
                </a:lnTo>
                <a:lnTo>
                  <a:pt x="268" y="50"/>
                </a:lnTo>
                <a:lnTo>
                  <a:pt x="271" y="47"/>
                </a:lnTo>
                <a:lnTo>
                  <a:pt x="274" y="43"/>
                </a:lnTo>
                <a:lnTo>
                  <a:pt x="275" y="39"/>
                </a:lnTo>
                <a:lnTo>
                  <a:pt x="275" y="39"/>
                </a:lnTo>
                <a:lnTo>
                  <a:pt x="274" y="35"/>
                </a:lnTo>
                <a:lnTo>
                  <a:pt x="271" y="31"/>
                </a:lnTo>
                <a:lnTo>
                  <a:pt x="268" y="28"/>
                </a:lnTo>
                <a:lnTo>
                  <a:pt x="263" y="28"/>
                </a:lnTo>
                <a:lnTo>
                  <a:pt x="263" y="12"/>
                </a:lnTo>
                <a:lnTo>
                  <a:pt x="263" y="12"/>
                </a:lnTo>
                <a:lnTo>
                  <a:pt x="283" y="20"/>
                </a:lnTo>
                <a:lnTo>
                  <a:pt x="283" y="20"/>
                </a:lnTo>
                <a:close/>
                <a:moveTo>
                  <a:pt x="283" y="68"/>
                </a:moveTo>
                <a:lnTo>
                  <a:pt x="283" y="221"/>
                </a:lnTo>
                <a:lnTo>
                  <a:pt x="283" y="221"/>
                </a:lnTo>
                <a:lnTo>
                  <a:pt x="278" y="221"/>
                </a:lnTo>
                <a:lnTo>
                  <a:pt x="272" y="223"/>
                </a:lnTo>
                <a:lnTo>
                  <a:pt x="267" y="227"/>
                </a:lnTo>
                <a:lnTo>
                  <a:pt x="263" y="231"/>
                </a:lnTo>
                <a:lnTo>
                  <a:pt x="263" y="162"/>
                </a:lnTo>
                <a:lnTo>
                  <a:pt x="272" y="162"/>
                </a:lnTo>
                <a:lnTo>
                  <a:pt x="272" y="96"/>
                </a:lnTo>
                <a:lnTo>
                  <a:pt x="263" y="96"/>
                </a:lnTo>
                <a:lnTo>
                  <a:pt x="263" y="68"/>
                </a:lnTo>
                <a:lnTo>
                  <a:pt x="283" y="68"/>
                </a:lnTo>
                <a:lnTo>
                  <a:pt x="283" y="68"/>
                </a:lnTo>
                <a:close/>
                <a:moveTo>
                  <a:pt x="283" y="267"/>
                </a:moveTo>
                <a:lnTo>
                  <a:pt x="283" y="299"/>
                </a:lnTo>
                <a:lnTo>
                  <a:pt x="263" y="299"/>
                </a:lnTo>
                <a:lnTo>
                  <a:pt x="263" y="256"/>
                </a:lnTo>
                <a:lnTo>
                  <a:pt x="263" y="256"/>
                </a:lnTo>
                <a:lnTo>
                  <a:pt x="267" y="260"/>
                </a:lnTo>
                <a:lnTo>
                  <a:pt x="272" y="264"/>
                </a:lnTo>
                <a:lnTo>
                  <a:pt x="278" y="267"/>
                </a:lnTo>
                <a:lnTo>
                  <a:pt x="283" y="267"/>
                </a:lnTo>
                <a:lnTo>
                  <a:pt x="283" y="267"/>
                </a:lnTo>
                <a:close/>
                <a:moveTo>
                  <a:pt x="283" y="314"/>
                </a:moveTo>
                <a:lnTo>
                  <a:pt x="283" y="356"/>
                </a:lnTo>
                <a:lnTo>
                  <a:pt x="278" y="356"/>
                </a:lnTo>
                <a:lnTo>
                  <a:pt x="278" y="356"/>
                </a:lnTo>
                <a:lnTo>
                  <a:pt x="274" y="356"/>
                </a:lnTo>
                <a:lnTo>
                  <a:pt x="270" y="353"/>
                </a:lnTo>
                <a:lnTo>
                  <a:pt x="267" y="352"/>
                </a:lnTo>
                <a:lnTo>
                  <a:pt x="263" y="348"/>
                </a:lnTo>
                <a:lnTo>
                  <a:pt x="263" y="314"/>
                </a:lnTo>
                <a:lnTo>
                  <a:pt x="283" y="314"/>
                </a:lnTo>
                <a:close/>
                <a:moveTo>
                  <a:pt x="263" y="12"/>
                </a:moveTo>
                <a:lnTo>
                  <a:pt x="263" y="28"/>
                </a:lnTo>
                <a:lnTo>
                  <a:pt x="263" y="28"/>
                </a:lnTo>
                <a:lnTo>
                  <a:pt x="259" y="28"/>
                </a:lnTo>
                <a:lnTo>
                  <a:pt x="256" y="31"/>
                </a:lnTo>
                <a:lnTo>
                  <a:pt x="253" y="35"/>
                </a:lnTo>
                <a:lnTo>
                  <a:pt x="252" y="39"/>
                </a:lnTo>
                <a:lnTo>
                  <a:pt x="252" y="39"/>
                </a:lnTo>
                <a:lnTo>
                  <a:pt x="253" y="43"/>
                </a:lnTo>
                <a:lnTo>
                  <a:pt x="256" y="47"/>
                </a:lnTo>
                <a:lnTo>
                  <a:pt x="259" y="50"/>
                </a:lnTo>
                <a:lnTo>
                  <a:pt x="263" y="50"/>
                </a:lnTo>
                <a:lnTo>
                  <a:pt x="263" y="59"/>
                </a:lnTo>
                <a:lnTo>
                  <a:pt x="228" y="59"/>
                </a:lnTo>
                <a:lnTo>
                  <a:pt x="228" y="50"/>
                </a:lnTo>
                <a:lnTo>
                  <a:pt x="228" y="50"/>
                </a:lnTo>
                <a:lnTo>
                  <a:pt x="230" y="50"/>
                </a:lnTo>
                <a:lnTo>
                  <a:pt x="230" y="50"/>
                </a:lnTo>
                <a:lnTo>
                  <a:pt x="236" y="50"/>
                </a:lnTo>
                <a:lnTo>
                  <a:pt x="238" y="47"/>
                </a:lnTo>
                <a:lnTo>
                  <a:pt x="241" y="43"/>
                </a:lnTo>
                <a:lnTo>
                  <a:pt x="243" y="39"/>
                </a:lnTo>
                <a:lnTo>
                  <a:pt x="243" y="39"/>
                </a:lnTo>
                <a:lnTo>
                  <a:pt x="241" y="35"/>
                </a:lnTo>
                <a:lnTo>
                  <a:pt x="238" y="31"/>
                </a:lnTo>
                <a:lnTo>
                  <a:pt x="236" y="28"/>
                </a:lnTo>
                <a:lnTo>
                  <a:pt x="230" y="28"/>
                </a:lnTo>
                <a:lnTo>
                  <a:pt x="230" y="28"/>
                </a:lnTo>
                <a:lnTo>
                  <a:pt x="228" y="28"/>
                </a:lnTo>
                <a:lnTo>
                  <a:pt x="228" y="4"/>
                </a:lnTo>
                <a:lnTo>
                  <a:pt x="228" y="4"/>
                </a:lnTo>
                <a:lnTo>
                  <a:pt x="247" y="8"/>
                </a:lnTo>
                <a:lnTo>
                  <a:pt x="263" y="12"/>
                </a:lnTo>
                <a:lnTo>
                  <a:pt x="263" y="12"/>
                </a:lnTo>
                <a:close/>
                <a:moveTo>
                  <a:pt x="263" y="68"/>
                </a:moveTo>
                <a:lnTo>
                  <a:pt x="263" y="96"/>
                </a:lnTo>
                <a:lnTo>
                  <a:pt x="228" y="96"/>
                </a:lnTo>
                <a:lnTo>
                  <a:pt x="228" y="68"/>
                </a:lnTo>
                <a:lnTo>
                  <a:pt x="263" y="68"/>
                </a:lnTo>
                <a:lnTo>
                  <a:pt x="263" y="68"/>
                </a:lnTo>
                <a:close/>
                <a:moveTo>
                  <a:pt x="263" y="162"/>
                </a:moveTo>
                <a:lnTo>
                  <a:pt x="263" y="231"/>
                </a:lnTo>
                <a:lnTo>
                  <a:pt x="263" y="231"/>
                </a:lnTo>
                <a:lnTo>
                  <a:pt x="262" y="237"/>
                </a:lnTo>
                <a:lnTo>
                  <a:pt x="260" y="244"/>
                </a:lnTo>
                <a:lnTo>
                  <a:pt x="260" y="244"/>
                </a:lnTo>
                <a:lnTo>
                  <a:pt x="262" y="250"/>
                </a:lnTo>
                <a:lnTo>
                  <a:pt x="263" y="256"/>
                </a:lnTo>
                <a:lnTo>
                  <a:pt x="263" y="299"/>
                </a:lnTo>
                <a:lnTo>
                  <a:pt x="228" y="299"/>
                </a:lnTo>
                <a:lnTo>
                  <a:pt x="228" y="269"/>
                </a:lnTo>
                <a:lnTo>
                  <a:pt x="229" y="269"/>
                </a:lnTo>
                <a:lnTo>
                  <a:pt x="229" y="253"/>
                </a:lnTo>
                <a:lnTo>
                  <a:pt x="228" y="253"/>
                </a:lnTo>
                <a:lnTo>
                  <a:pt x="228" y="242"/>
                </a:lnTo>
                <a:lnTo>
                  <a:pt x="229" y="242"/>
                </a:lnTo>
                <a:lnTo>
                  <a:pt x="229" y="227"/>
                </a:lnTo>
                <a:lnTo>
                  <a:pt x="228" y="227"/>
                </a:lnTo>
                <a:lnTo>
                  <a:pt x="228" y="216"/>
                </a:lnTo>
                <a:lnTo>
                  <a:pt x="229" y="216"/>
                </a:lnTo>
                <a:lnTo>
                  <a:pt x="229" y="200"/>
                </a:lnTo>
                <a:lnTo>
                  <a:pt x="228" y="200"/>
                </a:lnTo>
                <a:lnTo>
                  <a:pt x="228" y="162"/>
                </a:lnTo>
                <a:lnTo>
                  <a:pt x="263" y="162"/>
                </a:lnTo>
                <a:lnTo>
                  <a:pt x="263" y="162"/>
                </a:lnTo>
                <a:close/>
                <a:moveTo>
                  <a:pt x="263" y="314"/>
                </a:moveTo>
                <a:lnTo>
                  <a:pt x="263" y="348"/>
                </a:lnTo>
                <a:lnTo>
                  <a:pt x="263" y="348"/>
                </a:lnTo>
                <a:lnTo>
                  <a:pt x="262" y="344"/>
                </a:lnTo>
                <a:lnTo>
                  <a:pt x="260" y="338"/>
                </a:lnTo>
                <a:lnTo>
                  <a:pt x="260" y="314"/>
                </a:lnTo>
                <a:lnTo>
                  <a:pt x="263" y="314"/>
                </a:lnTo>
                <a:close/>
                <a:moveTo>
                  <a:pt x="228" y="4"/>
                </a:moveTo>
                <a:lnTo>
                  <a:pt x="228" y="28"/>
                </a:lnTo>
                <a:lnTo>
                  <a:pt x="228" y="28"/>
                </a:lnTo>
                <a:lnTo>
                  <a:pt x="225" y="30"/>
                </a:lnTo>
                <a:lnTo>
                  <a:pt x="222" y="32"/>
                </a:lnTo>
                <a:lnTo>
                  <a:pt x="221" y="35"/>
                </a:lnTo>
                <a:lnTo>
                  <a:pt x="220" y="39"/>
                </a:lnTo>
                <a:lnTo>
                  <a:pt x="220" y="39"/>
                </a:lnTo>
                <a:lnTo>
                  <a:pt x="221" y="43"/>
                </a:lnTo>
                <a:lnTo>
                  <a:pt x="222" y="46"/>
                </a:lnTo>
                <a:lnTo>
                  <a:pt x="225" y="49"/>
                </a:lnTo>
                <a:lnTo>
                  <a:pt x="228" y="50"/>
                </a:lnTo>
                <a:lnTo>
                  <a:pt x="228" y="59"/>
                </a:lnTo>
                <a:lnTo>
                  <a:pt x="179" y="59"/>
                </a:lnTo>
                <a:lnTo>
                  <a:pt x="179" y="0"/>
                </a:lnTo>
                <a:lnTo>
                  <a:pt x="179" y="0"/>
                </a:lnTo>
                <a:lnTo>
                  <a:pt x="203" y="1"/>
                </a:lnTo>
                <a:lnTo>
                  <a:pt x="228" y="4"/>
                </a:lnTo>
                <a:lnTo>
                  <a:pt x="228" y="4"/>
                </a:lnTo>
                <a:close/>
                <a:moveTo>
                  <a:pt x="228" y="68"/>
                </a:moveTo>
                <a:lnTo>
                  <a:pt x="228" y="96"/>
                </a:lnTo>
                <a:lnTo>
                  <a:pt x="183" y="96"/>
                </a:lnTo>
                <a:lnTo>
                  <a:pt x="183" y="162"/>
                </a:lnTo>
                <a:lnTo>
                  <a:pt x="228" y="162"/>
                </a:lnTo>
                <a:lnTo>
                  <a:pt x="228" y="200"/>
                </a:lnTo>
                <a:lnTo>
                  <a:pt x="179" y="200"/>
                </a:lnTo>
                <a:lnTo>
                  <a:pt x="179" y="68"/>
                </a:lnTo>
                <a:lnTo>
                  <a:pt x="228" y="68"/>
                </a:lnTo>
                <a:lnTo>
                  <a:pt x="228" y="68"/>
                </a:lnTo>
                <a:close/>
                <a:moveTo>
                  <a:pt x="228" y="216"/>
                </a:moveTo>
                <a:lnTo>
                  <a:pt x="228" y="227"/>
                </a:lnTo>
                <a:lnTo>
                  <a:pt x="179" y="227"/>
                </a:lnTo>
                <a:lnTo>
                  <a:pt x="179" y="216"/>
                </a:lnTo>
                <a:lnTo>
                  <a:pt x="228" y="216"/>
                </a:lnTo>
                <a:lnTo>
                  <a:pt x="228" y="216"/>
                </a:lnTo>
                <a:close/>
                <a:moveTo>
                  <a:pt x="228" y="242"/>
                </a:moveTo>
                <a:lnTo>
                  <a:pt x="228" y="253"/>
                </a:lnTo>
                <a:lnTo>
                  <a:pt x="179" y="253"/>
                </a:lnTo>
                <a:lnTo>
                  <a:pt x="179" y="242"/>
                </a:lnTo>
                <a:lnTo>
                  <a:pt x="228" y="242"/>
                </a:lnTo>
                <a:lnTo>
                  <a:pt x="228" y="242"/>
                </a:lnTo>
                <a:close/>
                <a:moveTo>
                  <a:pt x="228" y="269"/>
                </a:moveTo>
                <a:lnTo>
                  <a:pt x="228" y="299"/>
                </a:lnTo>
                <a:lnTo>
                  <a:pt x="179" y="299"/>
                </a:lnTo>
                <a:lnTo>
                  <a:pt x="179" y="269"/>
                </a:lnTo>
                <a:lnTo>
                  <a:pt x="228" y="269"/>
                </a:lnTo>
                <a:close/>
                <a:moveTo>
                  <a:pt x="126" y="50"/>
                </a:moveTo>
                <a:lnTo>
                  <a:pt x="126" y="50"/>
                </a:lnTo>
                <a:lnTo>
                  <a:pt x="129" y="49"/>
                </a:lnTo>
                <a:lnTo>
                  <a:pt x="132" y="46"/>
                </a:lnTo>
                <a:lnTo>
                  <a:pt x="133" y="43"/>
                </a:lnTo>
                <a:lnTo>
                  <a:pt x="134" y="39"/>
                </a:lnTo>
                <a:lnTo>
                  <a:pt x="134" y="39"/>
                </a:lnTo>
                <a:lnTo>
                  <a:pt x="133" y="35"/>
                </a:lnTo>
                <a:lnTo>
                  <a:pt x="132" y="32"/>
                </a:lnTo>
                <a:lnTo>
                  <a:pt x="129" y="30"/>
                </a:lnTo>
                <a:lnTo>
                  <a:pt x="126" y="28"/>
                </a:lnTo>
                <a:lnTo>
                  <a:pt x="126" y="4"/>
                </a:lnTo>
                <a:lnTo>
                  <a:pt x="126" y="4"/>
                </a:lnTo>
                <a:lnTo>
                  <a:pt x="150" y="1"/>
                </a:lnTo>
                <a:lnTo>
                  <a:pt x="176" y="0"/>
                </a:lnTo>
                <a:lnTo>
                  <a:pt x="179" y="0"/>
                </a:lnTo>
                <a:lnTo>
                  <a:pt x="179" y="59"/>
                </a:lnTo>
                <a:lnTo>
                  <a:pt x="126" y="59"/>
                </a:lnTo>
                <a:lnTo>
                  <a:pt x="126" y="50"/>
                </a:lnTo>
                <a:lnTo>
                  <a:pt x="126" y="50"/>
                </a:lnTo>
                <a:close/>
                <a:moveTo>
                  <a:pt x="179" y="68"/>
                </a:moveTo>
                <a:lnTo>
                  <a:pt x="179" y="200"/>
                </a:lnTo>
                <a:lnTo>
                  <a:pt x="127" y="200"/>
                </a:lnTo>
                <a:lnTo>
                  <a:pt x="127" y="216"/>
                </a:lnTo>
                <a:lnTo>
                  <a:pt x="179" y="216"/>
                </a:lnTo>
                <a:lnTo>
                  <a:pt x="179" y="227"/>
                </a:lnTo>
                <a:lnTo>
                  <a:pt x="127" y="227"/>
                </a:lnTo>
                <a:lnTo>
                  <a:pt x="127" y="242"/>
                </a:lnTo>
                <a:lnTo>
                  <a:pt x="179" y="242"/>
                </a:lnTo>
                <a:lnTo>
                  <a:pt x="179" y="253"/>
                </a:lnTo>
                <a:lnTo>
                  <a:pt x="127" y="253"/>
                </a:lnTo>
                <a:lnTo>
                  <a:pt x="127" y="269"/>
                </a:lnTo>
                <a:lnTo>
                  <a:pt x="179" y="269"/>
                </a:lnTo>
                <a:lnTo>
                  <a:pt x="179" y="299"/>
                </a:lnTo>
                <a:lnTo>
                  <a:pt x="126" y="299"/>
                </a:lnTo>
                <a:lnTo>
                  <a:pt x="126" y="162"/>
                </a:lnTo>
                <a:lnTo>
                  <a:pt x="171" y="162"/>
                </a:lnTo>
                <a:lnTo>
                  <a:pt x="171" y="96"/>
                </a:lnTo>
                <a:lnTo>
                  <a:pt x="126" y="96"/>
                </a:lnTo>
                <a:lnTo>
                  <a:pt x="126" y="68"/>
                </a:lnTo>
                <a:lnTo>
                  <a:pt x="179" y="68"/>
                </a:lnTo>
                <a:close/>
                <a:moveTo>
                  <a:pt x="123" y="28"/>
                </a:moveTo>
                <a:lnTo>
                  <a:pt x="123" y="28"/>
                </a:lnTo>
                <a:lnTo>
                  <a:pt x="118" y="28"/>
                </a:lnTo>
                <a:lnTo>
                  <a:pt x="115" y="31"/>
                </a:lnTo>
                <a:lnTo>
                  <a:pt x="113" y="35"/>
                </a:lnTo>
                <a:lnTo>
                  <a:pt x="111" y="39"/>
                </a:lnTo>
                <a:lnTo>
                  <a:pt x="111" y="39"/>
                </a:lnTo>
                <a:lnTo>
                  <a:pt x="113" y="43"/>
                </a:lnTo>
                <a:lnTo>
                  <a:pt x="115" y="47"/>
                </a:lnTo>
                <a:lnTo>
                  <a:pt x="118" y="50"/>
                </a:lnTo>
                <a:lnTo>
                  <a:pt x="123" y="50"/>
                </a:lnTo>
                <a:lnTo>
                  <a:pt x="123" y="50"/>
                </a:lnTo>
                <a:lnTo>
                  <a:pt x="126" y="50"/>
                </a:lnTo>
                <a:lnTo>
                  <a:pt x="126" y="59"/>
                </a:lnTo>
                <a:lnTo>
                  <a:pt x="90" y="59"/>
                </a:lnTo>
                <a:lnTo>
                  <a:pt x="90" y="50"/>
                </a:lnTo>
                <a:lnTo>
                  <a:pt x="90" y="50"/>
                </a:lnTo>
                <a:lnTo>
                  <a:pt x="95" y="50"/>
                </a:lnTo>
                <a:lnTo>
                  <a:pt x="98" y="47"/>
                </a:lnTo>
                <a:lnTo>
                  <a:pt x="100" y="43"/>
                </a:lnTo>
                <a:lnTo>
                  <a:pt x="102" y="39"/>
                </a:lnTo>
                <a:lnTo>
                  <a:pt x="102" y="39"/>
                </a:lnTo>
                <a:lnTo>
                  <a:pt x="100" y="35"/>
                </a:lnTo>
                <a:lnTo>
                  <a:pt x="98" y="31"/>
                </a:lnTo>
                <a:lnTo>
                  <a:pt x="95" y="28"/>
                </a:lnTo>
                <a:lnTo>
                  <a:pt x="90" y="28"/>
                </a:lnTo>
                <a:lnTo>
                  <a:pt x="90" y="12"/>
                </a:lnTo>
                <a:lnTo>
                  <a:pt x="90" y="12"/>
                </a:lnTo>
                <a:lnTo>
                  <a:pt x="107" y="8"/>
                </a:lnTo>
                <a:lnTo>
                  <a:pt x="126" y="4"/>
                </a:lnTo>
                <a:lnTo>
                  <a:pt x="126" y="28"/>
                </a:lnTo>
                <a:lnTo>
                  <a:pt x="126" y="28"/>
                </a:lnTo>
                <a:lnTo>
                  <a:pt x="123" y="28"/>
                </a:lnTo>
                <a:lnTo>
                  <a:pt x="123" y="28"/>
                </a:lnTo>
                <a:close/>
                <a:moveTo>
                  <a:pt x="126" y="68"/>
                </a:moveTo>
                <a:lnTo>
                  <a:pt x="126" y="96"/>
                </a:lnTo>
                <a:lnTo>
                  <a:pt x="90" y="96"/>
                </a:lnTo>
                <a:lnTo>
                  <a:pt x="90" y="68"/>
                </a:lnTo>
                <a:lnTo>
                  <a:pt x="126" y="68"/>
                </a:lnTo>
                <a:lnTo>
                  <a:pt x="126" y="68"/>
                </a:lnTo>
                <a:close/>
                <a:moveTo>
                  <a:pt x="126" y="162"/>
                </a:moveTo>
                <a:lnTo>
                  <a:pt x="126" y="299"/>
                </a:lnTo>
                <a:lnTo>
                  <a:pt x="90" y="299"/>
                </a:lnTo>
                <a:lnTo>
                  <a:pt x="90" y="256"/>
                </a:lnTo>
                <a:lnTo>
                  <a:pt x="90" y="256"/>
                </a:lnTo>
                <a:lnTo>
                  <a:pt x="92" y="250"/>
                </a:lnTo>
                <a:lnTo>
                  <a:pt x="94" y="244"/>
                </a:lnTo>
                <a:lnTo>
                  <a:pt x="94" y="244"/>
                </a:lnTo>
                <a:lnTo>
                  <a:pt x="92" y="237"/>
                </a:lnTo>
                <a:lnTo>
                  <a:pt x="90" y="231"/>
                </a:lnTo>
                <a:lnTo>
                  <a:pt x="90" y="162"/>
                </a:lnTo>
                <a:lnTo>
                  <a:pt x="126" y="162"/>
                </a:lnTo>
                <a:lnTo>
                  <a:pt x="126" y="162"/>
                </a:lnTo>
                <a:close/>
                <a:moveTo>
                  <a:pt x="90" y="348"/>
                </a:moveTo>
                <a:lnTo>
                  <a:pt x="90" y="314"/>
                </a:lnTo>
                <a:lnTo>
                  <a:pt x="94" y="314"/>
                </a:lnTo>
                <a:lnTo>
                  <a:pt x="94" y="338"/>
                </a:lnTo>
                <a:lnTo>
                  <a:pt x="94" y="338"/>
                </a:lnTo>
                <a:lnTo>
                  <a:pt x="92" y="344"/>
                </a:lnTo>
                <a:lnTo>
                  <a:pt x="90" y="348"/>
                </a:lnTo>
                <a:lnTo>
                  <a:pt x="90" y="348"/>
                </a:lnTo>
                <a:close/>
                <a:moveTo>
                  <a:pt x="90" y="12"/>
                </a:moveTo>
                <a:lnTo>
                  <a:pt x="90" y="28"/>
                </a:lnTo>
                <a:lnTo>
                  <a:pt x="90" y="28"/>
                </a:lnTo>
                <a:lnTo>
                  <a:pt x="85" y="28"/>
                </a:lnTo>
                <a:lnTo>
                  <a:pt x="83" y="31"/>
                </a:lnTo>
                <a:lnTo>
                  <a:pt x="80" y="35"/>
                </a:lnTo>
                <a:lnTo>
                  <a:pt x="79" y="39"/>
                </a:lnTo>
                <a:lnTo>
                  <a:pt x="79" y="39"/>
                </a:lnTo>
                <a:lnTo>
                  <a:pt x="80" y="43"/>
                </a:lnTo>
                <a:lnTo>
                  <a:pt x="83" y="47"/>
                </a:lnTo>
                <a:lnTo>
                  <a:pt x="85" y="50"/>
                </a:lnTo>
                <a:lnTo>
                  <a:pt x="90" y="50"/>
                </a:lnTo>
                <a:lnTo>
                  <a:pt x="90" y="59"/>
                </a:lnTo>
                <a:lnTo>
                  <a:pt x="71" y="59"/>
                </a:lnTo>
                <a:lnTo>
                  <a:pt x="71" y="20"/>
                </a:lnTo>
                <a:lnTo>
                  <a:pt x="71" y="20"/>
                </a:lnTo>
                <a:lnTo>
                  <a:pt x="90" y="12"/>
                </a:lnTo>
                <a:lnTo>
                  <a:pt x="90" y="12"/>
                </a:lnTo>
                <a:close/>
                <a:moveTo>
                  <a:pt x="90" y="68"/>
                </a:moveTo>
                <a:lnTo>
                  <a:pt x="90" y="96"/>
                </a:lnTo>
                <a:lnTo>
                  <a:pt x="81" y="96"/>
                </a:lnTo>
                <a:lnTo>
                  <a:pt x="81" y="162"/>
                </a:lnTo>
                <a:lnTo>
                  <a:pt x="90" y="162"/>
                </a:lnTo>
                <a:lnTo>
                  <a:pt x="90" y="231"/>
                </a:lnTo>
                <a:lnTo>
                  <a:pt x="90" y="231"/>
                </a:lnTo>
                <a:lnTo>
                  <a:pt x="87" y="227"/>
                </a:lnTo>
                <a:lnTo>
                  <a:pt x="81" y="223"/>
                </a:lnTo>
                <a:lnTo>
                  <a:pt x="76" y="221"/>
                </a:lnTo>
                <a:lnTo>
                  <a:pt x="71" y="221"/>
                </a:lnTo>
                <a:lnTo>
                  <a:pt x="71" y="68"/>
                </a:lnTo>
                <a:lnTo>
                  <a:pt x="90" y="68"/>
                </a:lnTo>
                <a:lnTo>
                  <a:pt x="90" y="68"/>
                </a:lnTo>
                <a:close/>
                <a:moveTo>
                  <a:pt x="90" y="256"/>
                </a:moveTo>
                <a:lnTo>
                  <a:pt x="90" y="299"/>
                </a:lnTo>
                <a:lnTo>
                  <a:pt x="71" y="299"/>
                </a:lnTo>
                <a:lnTo>
                  <a:pt x="71" y="267"/>
                </a:lnTo>
                <a:lnTo>
                  <a:pt x="71" y="267"/>
                </a:lnTo>
                <a:lnTo>
                  <a:pt x="76" y="267"/>
                </a:lnTo>
                <a:lnTo>
                  <a:pt x="81" y="264"/>
                </a:lnTo>
                <a:lnTo>
                  <a:pt x="87" y="260"/>
                </a:lnTo>
                <a:lnTo>
                  <a:pt x="90" y="256"/>
                </a:lnTo>
                <a:lnTo>
                  <a:pt x="90" y="256"/>
                </a:lnTo>
                <a:close/>
                <a:moveTo>
                  <a:pt x="90" y="314"/>
                </a:moveTo>
                <a:lnTo>
                  <a:pt x="90" y="348"/>
                </a:lnTo>
                <a:lnTo>
                  <a:pt x="90" y="348"/>
                </a:lnTo>
                <a:lnTo>
                  <a:pt x="87" y="352"/>
                </a:lnTo>
                <a:lnTo>
                  <a:pt x="84" y="353"/>
                </a:lnTo>
                <a:lnTo>
                  <a:pt x="80" y="356"/>
                </a:lnTo>
                <a:lnTo>
                  <a:pt x="75" y="356"/>
                </a:lnTo>
                <a:lnTo>
                  <a:pt x="71" y="356"/>
                </a:lnTo>
                <a:lnTo>
                  <a:pt x="71" y="314"/>
                </a:lnTo>
                <a:lnTo>
                  <a:pt x="90" y="314"/>
                </a:lnTo>
                <a:close/>
                <a:moveTo>
                  <a:pt x="71" y="20"/>
                </a:moveTo>
                <a:lnTo>
                  <a:pt x="71" y="59"/>
                </a:lnTo>
                <a:lnTo>
                  <a:pt x="37" y="59"/>
                </a:lnTo>
                <a:lnTo>
                  <a:pt x="37" y="59"/>
                </a:lnTo>
                <a:lnTo>
                  <a:pt x="37" y="54"/>
                </a:lnTo>
                <a:lnTo>
                  <a:pt x="38" y="49"/>
                </a:lnTo>
                <a:lnTo>
                  <a:pt x="41" y="43"/>
                </a:lnTo>
                <a:lnTo>
                  <a:pt x="45" y="38"/>
                </a:lnTo>
                <a:lnTo>
                  <a:pt x="56" y="30"/>
                </a:lnTo>
                <a:lnTo>
                  <a:pt x="71" y="20"/>
                </a:lnTo>
                <a:lnTo>
                  <a:pt x="71" y="20"/>
                </a:lnTo>
                <a:close/>
                <a:moveTo>
                  <a:pt x="71" y="68"/>
                </a:moveTo>
                <a:lnTo>
                  <a:pt x="71" y="221"/>
                </a:lnTo>
                <a:lnTo>
                  <a:pt x="71" y="221"/>
                </a:lnTo>
                <a:lnTo>
                  <a:pt x="71" y="221"/>
                </a:lnTo>
                <a:lnTo>
                  <a:pt x="65" y="221"/>
                </a:lnTo>
                <a:lnTo>
                  <a:pt x="61" y="222"/>
                </a:lnTo>
                <a:lnTo>
                  <a:pt x="57" y="225"/>
                </a:lnTo>
                <a:lnTo>
                  <a:pt x="54" y="227"/>
                </a:lnTo>
                <a:lnTo>
                  <a:pt x="50" y="230"/>
                </a:lnTo>
                <a:lnTo>
                  <a:pt x="49" y="234"/>
                </a:lnTo>
                <a:lnTo>
                  <a:pt x="48" y="239"/>
                </a:lnTo>
                <a:lnTo>
                  <a:pt x="48" y="244"/>
                </a:lnTo>
                <a:lnTo>
                  <a:pt x="48" y="244"/>
                </a:lnTo>
                <a:lnTo>
                  <a:pt x="48" y="248"/>
                </a:lnTo>
                <a:lnTo>
                  <a:pt x="49" y="253"/>
                </a:lnTo>
                <a:lnTo>
                  <a:pt x="50" y="257"/>
                </a:lnTo>
                <a:lnTo>
                  <a:pt x="54" y="260"/>
                </a:lnTo>
                <a:lnTo>
                  <a:pt x="57" y="262"/>
                </a:lnTo>
                <a:lnTo>
                  <a:pt x="61" y="265"/>
                </a:lnTo>
                <a:lnTo>
                  <a:pt x="65" y="267"/>
                </a:lnTo>
                <a:lnTo>
                  <a:pt x="71" y="267"/>
                </a:lnTo>
                <a:lnTo>
                  <a:pt x="71" y="267"/>
                </a:lnTo>
                <a:lnTo>
                  <a:pt x="71" y="299"/>
                </a:lnTo>
                <a:lnTo>
                  <a:pt x="16" y="299"/>
                </a:lnTo>
                <a:lnTo>
                  <a:pt x="16" y="210"/>
                </a:lnTo>
                <a:lnTo>
                  <a:pt x="16" y="210"/>
                </a:lnTo>
                <a:lnTo>
                  <a:pt x="20" y="206"/>
                </a:lnTo>
                <a:lnTo>
                  <a:pt x="25" y="202"/>
                </a:lnTo>
                <a:lnTo>
                  <a:pt x="30" y="199"/>
                </a:lnTo>
                <a:lnTo>
                  <a:pt x="37" y="199"/>
                </a:lnTo>
                <a:lnTo>
                  <a:pt x="37" y="68"/>
                </a:lnTo>
                <a:lnTo>
                  <a:pt x="71" y="68"/>
                </a:lnTo>
                <a:lnTo>
                  <a:pt x="71" y="68"/>
                </a:lnTo>
                <a:close/>
                <a:moveTo>
                  <a:pt x="71" y="314"/>
                </a:moveTo>
                <a:lnTo>
                  <a:pt x="71" y="356"/>
                </a:lnTo>
                <a:lnTo>
                  <a:pt x="65" y="356"/>
                </a:lnTo>
                <a:lnTo>
                  <a:pt x="65" y="356"/>
                </a:lnTo>
                <a:lnTo>
                  <a:pt x="58" y="355"/>
                </a:lnTo>
                <a:lnTo>
                  <a:pt x="53" y="350"/>
                </a:lnTo>
                <a:lnTo>
                  <a:pt x="49" y="345"/>
                </a:lnTo>
                <a:lnTo>
                  <a:pt x="48" y="338"/>
                </a:lnTo>
                <a:lnTo>
                  <a:pt x="48" y="314"/>
                </a:lnTo>
                <a:lnTo>
                  <a:pt x="71" y="314"/>
                </a:lnTo>
                <a:lnTo>
                  <a:pt x="71" y="314"/>
                </a:lnTo>
                <a:close/>
                <a:moveTo>
                  <a:pt x="16" y="154"/>
                </a:moveTo>
                <a:lnTo>
                  <a:pt x="16" y="154"/>
                </a:lnTo>
                <a:lnTo>
                  <a:pt x="19" y="153"/>
                </a:lnTo>
                <a:lnTo>
                  <a:pt x="20" y="150"/>
                </a:lnTo>
                <a:lnTo>
                  <a:pt x="20" y="103"/>
                </a:lnTo>
                <a:lnTo>
                  <a:pt x="20" y="103"/>
                </a:lnTo>
                <a:lnTo>
                  <a:pt x="19" y="99"/>
                </a:lnTo>
                <a:lnTo>
                  <a:pt x="16" y="96"/>
                </a:lnTo>
                <a:lnTo>
                  <a:pt x="16" y="154"/>
                </a:lnTo>
                <a:close/>
                <a:moveTo>
                  <a:pt x="16" y="96"/>
                </a:moveTo>
                <a:lnTo>
                  <a:pt x="16" y="154"/>
                </a:lnTo>
                <a:lnTo>
                  <a:pt x="16" y="154"/>
                </a:lnTo>
                <a:lnTo>
                  <a:pt x="15" y="154"/>
                </a:lnTo>
                <a:lnTo>
                  <a:pt x="6" y="150"/>
                </a:lnTo>
                <a:lnTo>
                  <a:pt x="6" y="150"/>
                </a:lnTo>
                <a:lnTo>
                  <a:pt x="4" y="149"/>
                </a:lnTo>
                <a:lnTo>
                  <a:pt x="2" y="147"/>
                </a:lnTo>
                <a:lnTo>
                  <a:pt x="0" y="142"/>
                </a:lnTo>
                <a:lnTo>
                  <a:pt x="0" y="95"/>
                </a:lnTo>
                <a:lnTo>
                  <a:pt x="0" y="95"/>
                </a:lnTo>
                <a:lnTo>
                  <a:pt x="0" y="93"/>
                </a:lnTo>
                <a:lnTo>
                  <a:pt x="2" y="91"/>
                </a:lnTo>
                <a:lnTo>
                  <a:pt x="4" y="91"/>
                </a:lnTo>
                <a:lnTo>
                  <a:pt x="6" y="91"/>
                </a:lnTo>
                <a:lnTo>
                  <a:pt x="15" y="95"/>
                </a:lnTo>
                <a:lnTo>
                  <a:pt x="15" y="95"/>
                </a:lnTo>
                <a:lnTo>
                  <a:pt x="16" y="96"/>
                </a:lnTo>
                <a:lnTo>
                  <a:pt x="16" y="96"/>
                </a:lnTo>
                <a:close/>
                <a:moveTo>
                  <a:pt x="16" y="210"/>
                </a:moveTo>
                <a:lnTo>
                  <a:pt x="16" y="299"/>
                </a:lnTo>
                <a:lnTo>
                  <a:pt x="12" y="299"/>
                </a:lnTo>
                <a:lnTo>
                  <a:pt x="12" y="222"/>
                </a:lnTo>
                <a:lnTo>
                  <a:pt x="12" y="222"/>
                </a:lnTo>
                <a:lnTo>
                  <a:pt x="14" y="215"/>
                </a:lnTo>
                <a:lnTo>
                  <a:pt x="16" y="210"/>
                </a:lnTo>
                <a:lnTo>
                  <a:pt x="16" y="210"/>
                </a:lnTo>
                <a:close/>
              </a:path>
            </a:pathLst>
          </a:custGeom>
          <a:solidFill>
            <a:srgbClr val="F2622A"/>
          </a:solidFill>
          <a:ln>
            <a:noFill/>
          </a:ln>
        </p:spPr>
        <p:txBody>
          <a:bodyPr vert="horz" wrap="square" lIns="91440" tIns="45720" rIns="91440" bIns="45720" numCol="1" anchor="t" anchorCtr="0" compatLnSpc="1"/>
          <a:lstStyle/>
          <a:p>
            <a:endParaRPr lang="zh-CN" altLang="en-US"/>
          </a:p>
        </p:txBody>
      </p:sp>
      <p:sp>
        <p:nvSpPr>
          <p:cNvPr id="199" name="Freeform 172"/>
          <p:cNvSpPr>
            <a:spLocks noEditPoints="1"/>
          </p:cNvSpPr>
          <p:nvPr/>
        </p:nvSpPr>
        <p:spPr bwMode="auto">
          <a:xfrm>
            <a:off x="6006643" y="2480837"/>
            <a:ext cx="375604" cy="286174"/>
          </a:xfrm>
          <a:custGeom>
            <a:avLst/>
            <a:gdLst>
              <a:gd name="T0" fmla="*/ 396 w 399"/>
              <a:gd name="T1" fmla="*/ 285 h 304"/>
              <a:gd name="T2" fmla="*/ 390 w 399"/>
              <a:gd name="T3" fmla="*/ 10 h 304"/>
              <a:gd name="T4" fmla="*/ 349 w 399"/>
              <a:gd name="T5" fmla="*/ 22 h 304"/>
              <a:gd name="T6" fmla="*/ 376 w 399"/>
              <a:gd name="T7" fmla="*/ 48 h 304"/>
              <a:gd name="T8" fmla="*/ 360 w 399"/>
              <a:gd name="T9" fmla="*/ 281 h 304"/>
              <a:gd name="T10" fmla="*/ 304 w 399"/>
              <a:gd name="T11" fmla="*/ 256 h 304"/>
              <a:gd name="T12" fmla="*/ 345 w 399"/>
              <a:gd name="T13" fmla="*/ 42 h 304"/>
              <a:gd name="T14" fmla="*/ 357 w 399"/>
              <a:gd name="T15" fmla="*/ 251 h 304"/>
              <a:gd name="T16" fmla="*/ 254 w 399"/>
              <a:gd name="T17" fmla="*/ 22 h 304"/>
              <a:gd name="T18" fmla="*/ 254 w 399"/>
              <a:gd name="T19" fmla="*/ 304 h 304"/>
              <a:gd name="T20" fmla="*/ 254 w 399"/>
              <a:gd name="T21" fmla="*/ 264 h 304"/>
              <a:gd name="T22" fmla="*/ 277 w 399"/>
              <a:gd name="T23" fmla="*/ 167 h 304"/>
              <a:gd name="T24" fmla="*/ 274 w 399"/>
              <a:gd name="T25" fmla="*/ 133 h 304"/>
              <a:gd name="T26" fmla="*/ 273 w 399"/>
              <a:gd name="T27" fmla="*/ 109 h 304"/>
              <a:gd name="T28" fmla="*/ 254 w 399"/>
              <a:gd name="T29" fmla="*/ 41 h 304"/>
              <a:gd name="T30" fmla="*/ 260 w 399"/>
              <a:gd name="T31" fmla="*/ 171 h 304"/>
              <a:gd name="T32" fmla="*/ 254 w 399"/>
              <a:gd name="T33" fmla="*/ 137 h 304"/>
              <a:gd name="T34" fmla="*/ 257 w 399"/>
              <a:gd name="T35" fmla="*/ 103 h 304"/>
              <a:gd name="T36" fmla="*/ 200 w 399"/>
              <a:gd name="T37" fmla="*/ 0 h 304"/>
              <a:gd name="T38" fmla="*/ 200 w 399"/>
              <a:gd name="T39" fmla="*/ 282 h 304"/>
              <a:gd name="T40" fmla="*/ 241 w 399"/>
              <a:gd name="T41" fmla="*/ 93 h 304"/>
              <a:gd name="T42" fmla="*/ 226 w 399"/>
              <a:gd name="T43" fmla="*/ 121 h 304"/>
              <a:gd name="T44" fmla="*/ 230 w 399"/>
              <a:gd name="T45" fmla="*/ 144 h 304"/>
              <a:gd name="T46" fmla="*/ 232 w 399"/>
              <a:gd name="T47" fmla="*/ 178 h 304"/>
              <a:gd name="T48" fmla="*/ 200 w 399"/>
              <a:gd name="T49" fmla="*/ 186 h 304"/>
              <a:gd name="T50" fmla="*/ 254 w 399"/>
              <a:gd name="T51" fmla="*/ 41 h 304"/>
              <a:gd name="T52" fmla="*/ 242 w 399"/>
              <a:gd name="T53" fmla="*/ 103 h 304"/>
              <a:gd name="T54" fmla="*/ 251 w 399"/>
              <a:gd name="T55" fmla="*/ 128 h 304"/>
              <a:gd name="T56" fmla="*/ 251 w 399"/>
              <a:gd name="T57" fmla="*/ 136 h 304"/>
              <a:gd name="T58" fmla="*/ 246 w 399"/>
              <a:gd name="T59" fmla="*/ 170 h 304"/>
              <a:gd name="T60" fmla="*/ 135 w 399"/>
              <a:gd name="T61" fmla="*/ 22 h 304"/>
              <a:gd name="T62" fmla="*/ 135 w 399"/>
              <a:gd name="T63" fmla="*/ 304 h 304"/>
              <a:gd name="T64" fmla="*/ 173 w 399"/>
              <a:gd name="T65" fmla="*/ 178 h 304"/>
              <a:gd name="T66" fmla="*/ 139 w 399"/>
              <a:gd name="T67" fmla="*/ 213 h 304"/>
              <a:gd name="T68" fmla="*/ 162 w 399"/>
              <a:gd name="T69" fmla="*/ 183 h 304"/>
              <a:gd name="T70" fmla="*/ 148 w 399"/>
              <a:gd name="T71" fmla="*/ 153 h 304"/>
              <a:gd name="T72" fmla="*/ 136 w 399"/>
              <a:gd name="T73" fmla="*/ 126 h 304"/>
              <a:gd name="T74" fmla="*/ 143 w 399"/>
              <a:gd name="T75" fmla="*/ 136 h 304"/>
              <a:gd name="T76" fmla="*/ 150 w 399"/>
              <a:gd name="T77" fmla="*/ 122 h 304"/>
              <a:gd name="T78" fmla="*/ 200 w 399"/>
              <a:gd name="T79" fmla="*/ 41 h 304"/>
              <a:gd name="T80" fmla="*/ 147 w 399"/>
              <a:gd name="T81" fmla="*/ 193 h 304"/>
              <a:gd name="T82" fmla="*/ 139 w 399"/>
              <a:gd name="T83" fmla="*/ 164 h 304"/>
              <a:gd name="T84" fmla="*/ 25 w 399"/>
              <a:gd name="T85" fmla="*/ 2 h 304"/>
              <a:gd name="T86" fmla="*/ 0 w 399"/>
              <a:gd name="T87" fmla="*/ 273 h 304"/>
              <a:gd name="T88" fmla="*/ 25 w 399"/>
              <a:gd name="T89" fmla="*/ 304 h 304"/>
              <a:gd name="T90" fmla="*/ 40 w 399"/>
              <a:gd name="T91" fmla="*/ 281 h 304"/>
              <a:gd name="T92" fmla="*/ 24 w 399"/>
              <a:gd name="T93" fmla="*/ 48 h 304"/>
              <a:gd name="T94" fmla="*/ 50 w 399"/>
              <a:gd name="T95" fmla="*/ 22 h 304"/>
              <a:gd name="T96" fmla="*/ 124 w 399"/>
              <a:gd name="T97" fmla="*/ 125 h 304"/>
              <a:gd name="T98" fmla="*/ 106 w 399"/>
              <a:gd name="T99" fmla="*/ 175 h 304"/>
              <a:gd name="T100" fmla="*/ 117 w 399"/>
              <a:gd name="T101" fmla="*/ 209 h 304"/>
              <a:gd name="T102" fmla="*/ 54 w 399"/>
              <a:gd name="T103" fmla="*/ 262 h 304"/>
              <a:gd name="T104" fmla="*/ 43 w 399"/>
              <a:gd name="T105" fmla="*/ 53 h 304"/>
              <a:gd name="T106" fmla="*/ 135 w 399"/>
              <a:gd name="T107" fmla="*/ 156 h 304"/>
              <a:gd name="T108" fmla="*/ 131 w 399"/>
              <a:gd name="T109" fmla="*/ 176 h 304"/>
              <a:gd name="T110" fmla="*/ 128 w 399"/>
              <a:gd name="T111" fmla="*/ 199 h 304"/>
              <a:gd name="T112" fmla="*/ 127 w 399"/>
              <a:gd name="T113" fmla="*/ 137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9" h="304">
                <a:moveTo>
                  <a:pt x="368" y="304"/>
                </a:moveTo>
                <a:lnTo>
                  <a:pt x="368" y="304"/>
                </a:lnTo>
                <a:lnTo>
                  <a:pt x="373" y="304"/>
                </a:lnTo>
                <a:lnTo>
                  <a:pt x="380" y="302"/>
                </a:lnTo>
                <a:lnTo>
                  <a:pt x="385" y="298"/>
                </a:lnTo>
                <a:lnTo>
                  <a:pt x="390" y="294"/>
                </a:lnTo>
                <a:lnTo>
                  <a:pt x="394" y="290"/>
                </a:lnTo>
                <a:lnTo>
                  <a:pt x="396" y="285"/>
                </a:lnTo>
                <a:lnTo>
                  <a:pt x="399" y="279"/>
                </a:lnTo>
                <a:lnTo>
                  <a:pt x="399" y="273"/>
                </a:lnTo>
                <a:lnTo>
                  <a:pt x="399" y="33"/>
                </a:lnTo>
                <a:lnTo>
                  <a:pt x="399" y="33"/>
                </a:lnTo>
                <a:lnTo>
                  <a:pt x="399" y="26"/>
                </a:lnTo>
                <a:lnTo>
                  <a:pt x="396" y="21"/>
                </a:lnTo>
                <a:lnTo>
                  <a:pt x="394" y="15"/>
                </a:lnTo>
                <a:lnTo>
                  <a:pt x="390" y="10"/>
                </a:lnTo>
                <a:lnTo>
                  <a:pt x="385" y="6"/>
                </a:lnTo>
                <a:lnTo>
                  <a:pt x="380" y="3"/>
                </a:lnTo>
                <a:lnTo>
                  <a:pt x="373" y="2"/>
                </a:lnTo>
                <a:lnTo>
                  <a:pt x="368" y="0"/>
                </a:lnTo>
                <a:lnTo>
                  <a:pt x="304" y="0"/>
                </a:lnTo>
                <a:lnTo>
                  <a:pt x="304" y="22"/>
                </a:lnTo>
                <a:lnTo>
                  <a:pt x="349" y="22"/>
                </a:lnTo>
                <a:lnTo>
                  <a:pt x="349" y="22"/>
                </a:lnTo>
                <a:lnTo>
                  <a:pt x="354" y="22"/>
                </a:lnTo>
                <a:lnTo>
                  <a:pt x="360" y="25"/>
                </a:lnTo>
                <a:lnTo>
                  <a:pt x="364" y="26"/>
                </a:lnTo>
                <a:lnTo>
                  <a:pt x="368" y="30"/>
                </a:lnTo>
                <a:lnTo>
                  <a:pt x="371" y="34"/>
                </a:lnTo>
                <a:lnTo>
                  <a:pt x="373" y="38"/>
                </a:lnTo>
                <a:lnTo>
                  <a:pt x="375" y="42"/>
                </a:lnTo>
                <a:lnTo>
                  <a:pt x="376" y="48"/>
                </a:lnTo>
                <a:lnTo>
                  <a:pt x="376" y="256"/>
                </a:lnTo>
                <a:lnTo>
                  <a:pt x="376" y="256"/>
                </a:lnTo>
                <a:lnTo>
                  <a:pt x="375" y="262"/>
                </a:lnTo>
                <a:lnTo>
                  <a:pt x="373" y="267"/>
                </a:lnTo>
                <a:lnTo>
                  <a:pt x="371" y="271"/>
                </a:lnTo>
                <a:lnTo>
                  <a:pt x="368" y="275"/>
                </a:lnTo>
                <a:lnTo>
                  <a:pt x="364" y="278"/>
                </a:lnTo>
                <a:lnTo>
                  <a:pt x="360" y="281"/>
                </a:lnTo>
                <a:lnTo>
                  <a:pt x="354" y="282"/>
                </a:lnTo>
                <a:lnTo>
                  <a:pt x="349" y="282"/>
                </a:lnTo>
                <a:lnTo>
                  <a:pt x="304" y="282"/>
                </a:lnTo>
                <a:lnTo>
                  <a:pt x="304" y="304"/>
                </a:lnTo>
                <a:lnTo>
                  <a:pt x="368" y="304"/>
                </a:lnTo>
                <a:lnTo>
                  <a:pt x="368" y="304"/>
                </a:lnTo>
                <a:close/>
                <a:moveTo>
                  <a:pt x="304" y="264"/>
                </a:moveTo>
                <a:lnTo>
                  <a:pt x="304" y="256"/>
                </a:lnTo>
                <a:lnTo>
                  <a:pt x="337" y="256"/>
                </a:lnTo>
                <a:lnTo>
                  <a:pt x="337" y="243"/>
                </a:lnTo>
                <a:lnTo>
                  <a:pt x="304" y="243"/>
                </a:lnTo>
                <a:lnTo>
                  <a:pt x="304" y="41"/>
                </a:lnTo>
                <a:lnTo>
                  <a:pt x="337" y="41"/>
                </a:lnTo>
                <a:lnTo>
                  <a:pt x="337" y="41"/>
                </a:lnTo>
                <a:lnTo>
                  <a:pt x="341" y="41"/>
                </a:lnTo>
                <a:lnTo>
                  <a:pt x="345" y="42"/>
                </a:lnTo>
                <a:lnTo>
                  <a:pt x="352" y="46"/>
                </a:lnTo>
                <a:lnTo>
                  <a:pt x="357" y="53"/>
                </a:lnTo>
                <a:lnTo>
                  <a:pt x="357" y="57"/>
                </a:lnTo>
                <a:lnTo>
                  <a:pt x="358" y="61"/>
                </a:lnTo>
                <a:lnTo>
                  <a:pt x="358" y="243"/>
                </a:lnTo>
                <a:lnTo>
                  <a:pt x="358" y="243"/>
                </a:lnTo>
                <a:lnTo>
                  <a:pt x="357" y="247"/>
                </a:lnTo>
                <a:lnTo>
                  <a:pt x="357" y="251"/>
                </a:lnTo>
                <a:lnTo>
                  <a:pt x="352" y="258"/>
                </a:lnTo>
                <a:lnTo>
                  <a:pt x="345" y="262"/>
                </a:lnTo>
                <a:lnTo>
                  <a:pt x="341" y="263"/>
                </a:lnTo>
                <a:lnTo>
                  <a:pt x="337" y="264"/>
                </a:lnTo>
                <a:lnTo>
                  <a:pt x="304" y="264"/>
                </a:lnTo>
                <a:close/>
                <a:moveTo>
                  <a:pt x="304" y="0"/>
                </a:moveTo>
                <a:lnTo>
                  <a:pt x="254" y="0"/>
                </a:lnTo>
                <a:lnTo>
                  <a:pt x="254" y="22"/>
                </a:lnTo>
                <a:lnTo>
                  <a:pt x="304" y="22"/>
                </a:lnTo>
                <a:lnTo>
                  <a:pt x="304" y="0"/>
                </a:lnTo>
                <a:lnTo>
                  <a:pt x="304" y="0"/>
                </a:lnTo>
                <a:close/>
                <a:moveTo>
                  <a:pt x="254" y="304"/>
                </a:moveTo>
                <a:lnTo>
                  <a:pt x="304" y="304"/>
                </a:lnTo>
                <a:lnTo>
                  <a:pt x="304" y="282"/>
                </a:lnTo>
                <a:lnTo>
                  <a:pt x="254" y="282"/>
                </a:lnTo>
                <a:lnTo>
                  <a:pt x="254" y="304"/>
                </a:lnTo>
                <a:lnTo>
                  <a:pt x="254" y="304"/>
                </a:lnTo>
                <a:close/>
                <a:moveTo>
                  <a:pt x="304" y="41"/>
                </a:moveTo>
                <a:lnTo>
                  <a:pt x="304" y="243"/>
                </a:lnTo>
                <a:lnTo>
                  <a:pt x="270" y="243"/>
                </a:lnTo>
                <a:lnTo>
                  <a:pt x="270" y="256"/>
                </a:lnTo>
                <a:lnTo>
                  <a:pt x="304" y="256"/>
                </a:lnTo>
                <a:lnTo>
                  <a:pt x="304" y="264"/>
                </a:lnTo>
                <a:lnTo>
                  <a:pt x="254" y="264"/>
                </a:lnTo>
                <a:lnTo>
                  <a:pt x="254" y="183"/>
                </a:lnTo>
                <a:lnTo>
                  <a:pt x="254" y="183"/>
                </a:lnTo>
                <a:lnTo>
                  <a:pt x="257" y="183"/>
                </a:lnTo>
                <a:lnTo>
                  <a:pt x="257" y="183"/>
                </a:lnTo>
                <a:lnTo>
                  <a:pt x="265" y="179"/>
                </a:lnTo>
                <a:lnTo>
                  <a:pt x="272" y="174"/>
                </a:lnTo>
                <a:lnTo>
                  <a:pt x="272" y="174"/>
                </a:lnTo>
                <a:lnTo>
                  <a:pt x="277" y="167"/>
                </a:lnTo>
                <a:lnTo>
                  <a:pt x="281" y="159"/>
                </a:lnTo>
                <a:lnTo>
                  <a:pt x="281" y="159"/>
                </a:lnTo>
                <a:lnTo>
                  <a:pt x="281" y="151"/>
                </a:lnTo>
                <a:lnTo>
                  <a:pt x="281" y="151"/>
                </a:lnTo>
                <a:lnTo>
                  <a:pt x="281" y="143"/>
                </a:lnTo>
                <a:lnTo>
                  <a:pt x="281" y="143"/>
                </a:lnTo>
                <a:lnTo>
                  <a:pt x="278" y="137"/>
                </a:lnTo>
                <a:lnTo>
                  <a:pt x="274" y="133"/>
                </a:lnTo>
                <a:lnTo>
                  <a:pt x="274" y="133"/>
                </a:lnTo>
                <a:lnTo>
                  <a:pt x="269" y="130"/>
                </a:lnTo>
                <a:lnTo>
                  <a:pt x="262" y="129"/>
                </a:lnTo>
                <a:lnTo>
                  <a:pt x="262" y="129"/>
                </a:lnTo>
                <a:lnTo>
                  <a:pt x="268" y="122"/>
                </a:lnTo>
                <a:lnTo>
                  <a:pt x="272" y="116"/>
                </a:lnTo>
                <a:lnTo>
                  <a:pt x="272" y="116"/>
                </a:lnTo>
                <a:lnTo>
                  <a:pt x="273" y="109"/>
                </a:lnTo>
                <a:lnTo>
                  <a:pt x="273" y="102"/>
                </a:lnTo>
                <a:lnTo>
                  <a:pt x="273" y="102"/>
                </a:lnTo>
                <a:lnTo>
                  <a:pt x="270" y="97"/>
                </a:lnTo>
                <a:lnTo>
                  <a:pt x="264" y="93"/>
                </a:lnTo>
                <a:lnTo>
                  <a:pt x="264" y="93"/>
                </a:lnTo>
                <a:lnTo>
                  <a:pt x="260" y="90"/>
                </a:lnTo>
                <a:lnTo>
                  <a:pt x="254" y="90"/>
                </a:lnTo>
                <a:lnTo>
                  <a:pt x="254" y="41"/>
                </a:lnTo>
                <a:lnTo>
                  <a:pt x="304" y="41"/>
                </a:lnTo>
                <a:lnTo>
                  <a:pt x="304" y="41"/>
                </a:lnTo>
                <a:close/>
                <a:moveTo>
                  <a:pt x="254" y="175"/>
                </a:moveTo>
                <a:lnTo>
                  <a:pt x="254" y="175"/>
                </a:lnTo>
                <a:lnTo>
                  <a:pt x="254" y="175"/>
                </a:lnTo>
                <a:lnTo>
                  <a:pt x="254" y="175"/>
                </a:lnTo>
                <a:lnTo>
                  <a:pt x="257" y="174"/>
                </a:lnTo>
                <a:lnTo>
                  <a:pt x="260" y="171"/>
                </a:lnTo>
                <a:lnTo>
                  <a:pt x="264" y="166"/>
                </a:lnTo>
                <a:lnTo>
                  <a:pt x="264" y="166"/>
                </a:lnTo>
                <a:lnTo>
                  <a:pt x="265" y="159"/>
                </a:lnTo>
                <a:lnTo>
                  <a:pt x="264" y="151"/>
                </a:lnTo>
                <a:lnTo>
                  <a:pt x="264" y="151"/>
                </a:lnTo>
                <a:lnTo>
                  <a:pt x="260" y="143"/>
                </a:lnTo>
                <a:lnTo>
                  <a:pt x="257" y="140"/>
                </a:lnTo>
                <a:lnTo>
                  <a:pt x="254" y="137"/>
                </a:lnTo>
                <a:lnTo>
                  <a:pt x="254" y="175"/>
                </a:lnTo>
                <a:lnTo>
                  <a:pt x="254" y="175"/>
                </a:lnTo>
                <a:close/>
                <a:moveTo>
                  <a:pt x="254" y="124"/>
                </a:moveTo>
                <a:lnTo>
                  <a:pt x="254" y="124"/>
                </a:lnTo>
                <a:lnTo>
                  <a:pt x="257" y="117"/>
                </a:lnTo>
                <a:lnTo>
                  <a:pt x="258" y="109"/>
                </a:lnTo>
                <a:lnTo>
                  <a:pt x="258" y="109"/>
                </a:lnTo>
                <a:lnTo>
                  <a:pt x="257" y="103"/>
                </a:lnTo>
                <a:lnTo>
                  <a:pt x="257" y="103"/>
                </a:lnTo>
                <a:lnTo>
                  <a:pt x="255" y="99"/>
                </a:lnTo>
                <a:lnTo>
                  <a:pt x="254" y="98"/>
                </a:lnTo>
                <a:lnTo>
                  <a:pt x="254" y="98"/>
                </a:lnTo>
                <a:lnTo>
                  <a:pt x="254" y="97"/>
                </a:lnTo>
                <a:lnTo>
                  <a:pt x="254" y="124"/>
                </a:lnTo>
                <a:close/>
                <a:moveTo>
                  <a:pt x="254" y="0"/>
                </a:moveTo>
                <a:lnTo>
                  <a:pt x="200" y="0"/>
                </a:lnTo>
                <a:lnTo>
                  <a:pt x="200" y="22"/>
                </a:lnTo>
                <a:lnTo>
                  <a:pt x="254" y="22"/>
                </a:lnTo>
                <a:lnTo>
                  <a:pt x="254" y="0"/>
                </a:lnTo>
                <a:lnTo>
                  <a:pt x="254" y="0"/>
                </a:lnTo>
                <a:close/>
                <a:moveTo>
                  <a:pt x="200" y="304"/>
                </a:moveTo>
                <a:lnTo>
                  <a:pt x="254" y="304"/>
                </a:lnTo>
                <a:lnTo>
                  <a:pt x="254" y="282"/>
                </a:lnTo>
                <a:lnTo>
                  <a:pt x="200" y="282"/>
                </a:lnTo>
                <a:lnTo>
                  <a:pt x="200" y="304"/>
                </a:lnTo>
                <a:lnTo>
                  <a:pt x="200" y="304"/>
                </a:lnTo>
                <a:close/>
                <a:moveTo>
                  <a:pt x="254" y="41"/>
                </a:moveTo>
                <a:lnTo>
                  <a:pt x="254" y="90"/>
                </a:lnTo>
                <a:lnTo>
                  <a:pt x="254" y="90"/>
                </a:lnTo>
                <a:lnTo>
                  <a:pt x="246" y="91"/>
                </a:lnTo>
                <a:lnTo>
                  <a:pt x="246" y="91"/>
                </a:lnTo>
                <a:lnTo>
                  <a:pt x="241" y="93"/>
                </a:lnTo>
                <a:lnTo>
                  <a:pt x="236" y="95"/>
                </a:lnTo>
                <a:lnTo>
                  <a:pt x="232" y="99"/>
                </a:lnTo>
                <a:lnTo>
                  <a:pt x="230" y="103"/>
                </a:lnTo>
                <a:lnTo>
                  <a:pt x="230" y="103"/>
                </a:lnTo>
                <a:lnTo>
                  <a:pt x="227" y="107"/>
                </a:lnTo>
                <a:lnTo>
                  <a:pt x="226" y="111"/>
                </a:lnTo>
                <a:lnTo>
                  <a:pt x="226" y="117"/>
                </a:lnTo>
                <a:lnTo>
                  <a:pt x="226" y="121"/>
                </a:lnTo>
                <a:lnTo>
                  <a:pt x="226" y="121"/>
                </a:lnTo>
                <a:lnTo>
                  <a:pt x="228" y="125"/>
                </a:lnTo>
                <a:lnTo>
                  <a:pt x="231" y="129"/>
                </a:lnTo>
                <a:lnTo>
                  <a:pt x="235" y="132"/>
                </a:lnTo>
                <a:lnTo>
                  <a:pt x="241" y="134"/>
                </a:lnTo>
                <a:lnTo>
                  <a:pt x="241" y="134"/>
                </a:lnTo>
                <a:lnTo>
                  <a:pt x="232" y="141"/>
                </a:lnTo>
                <a:lnTo>
                  <a:pt x="230" y="144"/>
                </a:lnTo>
                <a:lnTo>
                  <a:pt x="227" y="148"/>
                </a:lnTo>
                <a:lnTo>
                  <a:pt x="227" y="148"/>
                </a:lnTo>
                <a:lnTo>
                  <a:pt x="226" y="158"/>
                </a:lnTo>
                <a:lnTo>
                  <a:pt x="226" y="166"/>
                </a:lnTo>
                <a:lnTo>
                  <a:pt x="226" y="166"/>
                </a:lnTo>
                <a:lnTo>
                  <a:pt x="227" y="171"/>
                </a:lnTo>
                <a:lnTo>
                  <a:pt x="230" y="174"/>
                </a:lnTo>
                <a:lnTo>
                  <a:pt x="232" y="178"/>
                </a:lnTo>
                <a:lnTo>
                  <a:pt x="236" y="181"/>
                </a:lnTo>
                <a:lnTo>
                  <a:pt x="236" y="181"/>
                </a:lnTo>
                <a:lnTo>
                  <a:pt x="241" y="182"/>
                </a:lnTo>
                <a:lnTo>
                  <a:pt x="245" y="183"/>
                </a:lnTo>
                <a:lnTo>
                  <a:pt x="254" y="183"/>
                </a:lnTo>
                <a:lnTo>
                  <a:pt x="254" y="264"/>
                </a:lnTo>
                <a:lnTo>
                  <a:pt x="200" y="264"/>
                </a:lnTo>
                <a:lnTo>
                  <a:pt x="200" y="186"/>
                </a:lnTo>
                <a:lnTo>
                  <a:pt x="201" y="186"/>
                </a:lnTo>
                <a:lnTo>
                  <a:pt x="200" y="171"/>
                </a:lnTo>
                <a:lnTo>
                  <a:pt x="216" y="167"/>
                </a:lnTo>
                <a:lnTo>
                  <a:pt x="215" y="153"/>
                </a:lnTo>
                <a:lnTo>
                  <a:pt x="200" y="158"/>
                </a:lnTo>
                <a:lnTo>
                  <a:pt x="200" y="145"/>
                </a:lnTo>
                <a:lnTo>
                  <a:pt x="200" y="41"/>
                </a:lnTo>
                <a:lnTo>
                  <a:pt x="254" y="41"/>
                </a:lnTo>
                <a:lnTo>
                  <a:pt x="254" y="41"/>
                </a:lnTo>
                <a:close/>
                <a:moveTo>
                  <a:pt x="254" y="97"/>
                </a:moveTo>
                <a:lnTo>
                  <a:pt x="254" y="97"/>
                </a:lnTo>
                <a:lnTo>
                  <a:pt x="251" y="97"/>
                </a:lnTo>
                <a:lnTo>
                  <a:pt x="249" y="97"/>
                </a:lnTo>
                <a:lnTo>
                  <a:pt x="249" y="97"/>
                </a:lnTo>
                <a:lnTo>
                  <a:pt x="245" y="99"/>
                </a:lnTo>
                <a:lnTo>
                  <a:pt x="242" y="103"/>
                </a:lnTo>
                <a:lnTo>
                  <a:pt x="242" y="103"/>
                </a:lnTo>
                <a:lnTo>
                  <a:pt x="241" y="109"/>
                </a:lnTo>
                <a:lnTo>
                  <a:pt x="241" y="114"/>
                </a:lnTo>
                <a:lnTo>
                  <a:pt x="241" y="114"/>
                </a:lnTo>
                <a:lnTo>
                  <a:pt x="242" y="118"/>
                </a:lnTo>
                <a:lnTo>
                  <a:pt x="245" y="122"/>
                </a:lnTo>
                <a:lnTo>
                  <a:pt x="247" y="125"/>
                </a:lnTo>
                <a:lnTo>
                  <a:pt x="251" y="128"/>
                </a:lnTo>
                <a:lnTo>
                  <a:pt x="251" y="128"/>
                </a:lnTo>
                <a:lnTo>
                  <a:pt x="254" y="124"/>
                </a:lnTo>
                <a:lnTo>
                  <a:pt x="254" y="97"/>
                </a:lnTo>
                <a:lnTo>
                  <a:pt x="254" y="97"/>
                </a:lnTo>
                <a:close/>
                <a:moveTo>
                  <a:pt x="254" y="137"/>
                </a:moveTo>
                <a:lnTo>
                  <a:pt x="254" y="137"/>
                </a:lnTo>
                <a:lnTo>
                  <a:pt x="251" y="136"/>
                </a:lnTo>
                <a:lnTo>
                  <a:pt x="251" y="136"/>
                </a:lnTo>
                <a:lnTo>
                  <a:pt x="247" y="141"/>
                </a:lnTo>
                <a:lnTo>
                  <a:pt x="245" y="147"/>
                </a:lnTo>
                <a:lnTo>
                  <a:pt x="243" y="152"/>
                </a:lnTo>
                <a:lnTo>
                  <a:pt x="243" y="159"/>
                </a:lnTo>
                <a:lnTo>
                  <a:pt x="243" y="159"/>
                </a:lnTo>
                <a:lnTo>
                  <a:pt x="243" y="164"/>
                </a:lnTo>
                <a:lnTo>
                  <a:pt x="243" y="164"/>
                </a:lnTo>
                <a:lnTo>
                  <a:pt x="246" y="170"/>
                </a:lnTo>
                <a:lnTo>
                  <a:pt x="249" y="172"/>
                </a:lnTo>
                <a:lnTo>
                  <a:pt x="249" y="172"/>
                </a:lnTo>
                <a:lnTo>
                  <a:pt x="251" y="174"/>
                </a:lnTo>
                <a:lnTo>
                  <a:pt x="254" y="175"/>
                </a:lnTo>
                <a:lnTo>
                  <a:pt x="254" y="137"/>
                </a:lnTo>
                <a:close/>
                <a:moveTo>
                  <a:pt x="200" y="0"/>
                </a:moveTo>
                <a:lnTo>
                  <a:pt x="135" y="0"/>
                </a:lnTo>
                <a:lnTo>
                  <a:pt x="135" y="22"/>
                </a:lnTo>
                <a:lnTo>
                  <a:pt x="200" y="22"/>
                </a:lnTo>
                <a:lnTo>
                  <a:pt x="200" y="0"/>
                </a:lnTo>
                <a:lnTo>
                  <a:pt x="200" y="0"/>
                </a:lnTo>
                <a:close/>
                <a:moveTo>
                  <a:pt x="135" y="304"/>
                </a:moveTo>
                <a:lnTo>
                  <a:pt x="200" y="304"/>
                </a:lnTo>
                <a:lnTo>
                  <a:pt x="200" y="282"/>
                </a:lnTo>
                <a:lnTo>
                  <a:pt x="135" y="282"/>
                </a:lnTo>
                <a:lnTo>
                  <a:pt x="135" y="304"/>
                </a:lnTo>
                <a:lnTo>
                  <a:pt x="135" y="304"/>
                </a:lnTo>
                <a:close/>
                <a:moveTo>
                  <a:pt x="200" y="41"/>
                </a:moveTo>
                <a:lnTo>
                  <a:pt x="200" y="145"/>
                </a:lnTo>
                <a:lnTo>
                  <a:pt x="200" y="143"/>
                </a:lnTo>
                <a:lnTo>
                  <a:pt x="186" y="145"/>
                </a:lnTo>
                <a:lnTo>
                  <a:pt x="186" y="160"/>
                </a:lnTo>
                <a:lnTo>
                  <a:pt x="171" y="164"/>
                </a:lnTo>
                <a:lnTo>
                  <a:pt x="173" y="178"/>
                </a:lnTo>
                <a:lnTo>
                  <a:pt x="188" y="174"/>
                </a:lnTo>
                <a:lnTo>
                  <a:pt x="188" y="190"/>
                </a:lnTo>
                <a:lnTo>
                  <a:pt x="200" y="186"/>
                </a:lnTo>
                <a:lnTo>
                  <a:pt x="200" y="264"/>
                </a:lnTo>
                <a:lnTo>
                  <a:pt x="135" y="264"/>
                </a:lnTo>
                <a:lnTo>
                  <a:pt x="135" y="214"/>
                </a:lnTo>
                <a:lnTo>
                  <a:pt x="135" y="214"/>
                </a:lnTo>
                <a:lnTo>
                  <a:pt x="139" y="213"/>
                </a:lnTo>
                <a:lnTo>
                  <a:pt x="139" y="213"/>
                </a:lnTo>
                <a:lnTo>
                  <a:pt x="144" y="210"/>
                </a:lnTo>
                <a:lnTo>
                  <a:pt x="150" y="208"/>
                </a:lnTo>
                <a:lnTo>
                  <a:pt x="155" y="202"/>
                </a:lnTo>
                <a:lnTo>
                  <a:pt x="158" y="197"/>
                </a:lnTo>
                <a:lnTo>
                  <a:pt x="158" y="197"/>
                </a:lnTo>
                <a:lnTo>
                  <a:pt x="161" y="190"/>
                </a:lnTo>
                <a:lnTo>
                  <a:pt x="162" y="183"/>
                </a:lnTo>
                <a:lnTo>
                  <a:pt x="162" y="176"/>
                </a:lnTo>
                <a:lnTo>
                  <a:pt x="162" y="170"/>
                </a:lnTo>
                <a:lnTo>
                  <a:pt x="162" y="170"/>
                </a:lnTo>
                <a:lnTo>
                  <a:pt x="158" y="163"/>
                </a:lnTo>
                <a:lnTo>
                  <a:pt x="154" y="158"/>
                </a:lnTo>
                <a:lnTo>
                  <a:pt x="154" y="158"/>
                </a:lnTo>
                <a:lnTo>
                  <a:pt x="148" y="153"/>
                </a:lnTo>
                <a:lnTo>
                  <a:pt x="148" y="153"/>
                </a:lnTo>
                <a:lnTo>
                  <a:pt x="144" y="153"/>
                </a:lnTo>
                <a:lnTo>
                  <a:pt x="139" y="155"/>
                </a:lnTo>
                <a:lnTo>
                  <a:pt x="139" y="155"/>
                </a:lnTo>
                <a:lnTo>
                  <a:pt x="135" y="156"/>
                </a:lnTo>
                <a:lnTo>
                  <a:pt x="135" y="128"/>
                </a:lnTo>
                <a:lnTo>
                  <a:pt x="135" y="128"/>
                </a:lnTo>
                <a:lnTo>
                  <a:pt x="136" y="126"/>
                </a:lnTo>
                <a:lnTo>
                  <a:pt x="136" y="126"/>
                </a:lnTo>
                <a:lnTo>
                  <a:pt x="139" y="126"/>
                </a:lnTo>
                <a:lnTo>
                  <a:pt x="140" y="128"/>
                </a:lnTo>
                <a:lnTo>
                  <a:pt x="140" y="128"/>
                </a:lnTo>
                <a:lnTo>
                  <a:pt x="143" y="129"/>
                </a:lnTo>
                <a:lnTo>
                  <a:pt x="143" y="132"/>
                </a:lnTo>
                <a:lnTo>
                  <a:pt x="143" y="132"/>
                </a:lnTo>
                <a:lnTo>
                  <a:pt x="143" y="134"/>
                </a:lnTo>
                <a:lnTo>
                  <a:pt x="143" y="136"/>
                </a:lnTo>
                <a:lnTo>
                  <a:pt x="143" y="136"/>
                </a:lnTo>
                <a:lnTo>
                  <a:pt x="147" y="134"/>
                </a:lnTo>
                <a:lnTo>
                  <a:pt x="150" y="132"/>
                </a:lnTo>
                <a:lnTo>
                  <a:pt x="150" y="132"/>
                </a:lnTo>
                <a:lnTo>
                  <a:pt x="151" y="129"/>
                </a:lnTo>
                <a:lnTo>
                  <a:pt x="151" y="125"/>
                </a:lnTo>
                <a:lnTo>
                  <a:pt x="151" y="125"/>
                </a:lnTo>
                <a:lnTo>
                  <a:pt x="150" y="122"/>
                </a:lnTo>
                <a:lnTo>
                  <a:pt x="146" y="120"/>
                </a:lnTo>
                <a:lnTo>
                  <a:pt x="146" y="120"/>
                </a:lnTo>
                <a:lnTo>
                  <a:pt x="140" y="120"/>
                </a:lnTo>
                <a:lnTo>
                  <a:pt x="135" y="120"/>
                </a:lnTo>
                <a:lnTo>
                  <a:pt x="135" y="120"/>
                </a:lnTo>
                <a:lnTo>
                  <a:pt x="135" y="41"/>
                </a:lnTo>
                <a:lnTo>
                  <a:pt x="200" y="41"/>
                </a:lnTo>
                <a:lnTo>
                  <a:pt x="200" y="41"/>
                </a:lnTo>
                <a:close/>
                <a:moveTo>
                  <a:pt x="135" y="204"/>
                </a:moveTo>
                <a:lnTo>
                  <a:pt x="135" y="204"/>
                </a:lnTo>
                <a:lnTo>
                  <a:pt x="138" y="204"/>
                </a:lnTo>
                <a:lnTo>
                  <a:pt x="138" y="204"/>
                </a:lnTo>
                <a:lnTo>
                  <a:pt x="140" y="202"/>
                </a:lnTo>
                <a:lnTo>
                  <a:pt x="143" y="199"/>
                </a:lnTo>
                <a:lnTo>
                  <a:pt x="146" y="197"/>
                </a:lnTo>
                <a:lnTo>
                  <a:pt x="147" y="193"/>
                </a:lnTo>
                <a:lnTo>
                  <a:pt x="147" y="193"/>
                </a:lnTo>
                <a:lnTo>
                  <a:pt x="150" y="185"/>
                </a:lnTo>
                <a:lnTo>
                  <a:pt x="148" y="175"/>
                </a:lnTo>
                <a:lnTo>
                  <a:pt x="148" y="175"/>
                </a:lnTo>
                <a:lnTo>
                  <a:pt x="147" y="170"/>
                </a:lnTo>
                <a:lnTo>
                  <a:pt x="144" y="167"/>
                </a:lnTo>
                <a:lnTo>
                  <a:pt x="142" y="164"/>
                </a:lnTo>
                <a:lnTo>
                  <a:pt x="139" y="164"/>
                </a:lnTo>
                <a:lnTo>
                  <a:pt x="139" y="164"/>
                </a:lnTo>
                <a:lnTo>
                  <a:pt x="136" y="166"/>
                </a:lnTo>
                <a:lnTo>
                  <a:pt x="135" y="168"/>
                </a:lnTo>
                <a:lnTo>
                  <a:pt x="135" y="204"/>
                </a:lnTo>
                <a:close/>
                <a:moveTo>
                  <a:pt x="135" y="0"/>
                </a:moveTo>
                <a:lnTo>
                  <a:pt x="32" y="0"/>
                </a:lnTo>
                <a:lnTo>
                  <a:pt x="32" y="0"/>
                </a:lnTo>
                <a:lnTo>
                  <a:pt x="25" y="2"/>
                </a:lnTo>
                <a:lnTo>
                  <a:pt x="20" y="3"/>
                </a:lnTo>
                <a:lnTo>
                  <a:pt x="14" y="6"/>
                </a:lnTo>
                <a:lnTo>
                  <a:pt x="9" y="10"/>
                </a:lnTo>
                <a:lnTo>
                  <a:pt x="5" y="15"/>
                </a:lnTo>
                <a:lnTo>
                  <a:pt x="2" y="21"/>
                </a:lnTo>
                <a:lnTo>
                  <a:pt x="1" y="26"/>
                </a:lnTo>
                <a:lnTo>
                  <a:pt x="0" y="33"/>
                </a:lnTo>
                <a:lnTo>
                  <a:pt x="0" y="273"/>
                </a:lnTo>
                <a:lnTo>
                  <a:pt x="0" y="273"/>
                </a:lnTo>
                <a:lnTo>
                  <a:pt x="1" y="279"/>
                </a:lnTo>
                <a:lnTo>
                  <a:pt x="2" y="285"/>
                </a:lnTo>
                <a:lnTo>
                  <a:pt x="5" y="290"/>
                </a:lnTo>
                <a:lnTo>
                  <a:pt x="9" y="294"/>
                </a:lnTo>
                <a:lnTo>
                  <a:pt x="14" y="298"/>
                </a:lnTo>
                <a:lnTo>
                  <a:pt x="20" y="302"/>
                </a:lnTo>
                <a:lnTo>
                  <a:pt x="25" y="304"/>
                </a:lnTo>
                <a:lnTo>
                  <a:pt x="32" y="304"/>
                </a:lnTo>
                <a:lnTo>
                  <a:pt x="135" y="304"/>
                </a:lnTo>
                <a:lnTo>
                  <a:pt x="135" y="282"/>
                </a:lnTo>
                <a:lnTo>
                  <a:pt x="50" y="282"/>
                </a:lnTo>
                <a:lnTo>
                  <a:pt x="50" y="282"/>
                </a:lnTo>
                <a:lnTo>
                  <a:pt x="50" y="282"/>
                </a:lnTo>
                <a:lnTo>
                  <a:pt x="44" y="282"/>
                </a:lnTo>
                <a:lnTo>
                  <a:pt x="40" y="281"/>
                </a:lnTo>
                <a:lnTo>
                  <a:pt x="35" y="278"/>
                </a:lnTo>
                <a:lnTo>
                  <a:pt x="32" y="275"/>
                </a:lnTo>
                <a:lnTo>
                  <a:pt x="28" y="271"/>
                </a:lnTo>
                <a:lnTo>
                  <a:pt x="25" y="267"/>
                </a:lnTo>
                <a:lnTo>
                  <a:pt x="24" y="262"/>
                </a:lnTo>
                <a:lnTo>
                  <a:pt x="24" y="256"/>
                </a:lnTo>
                <a:lnTo>
                  <a:pt x="24" y="48"/>
                </a:lnTo>
                <a:lnTo>
                  <a:pt x="24" y="48"/>
                </a:lnTo>
                <a:lnTo>
                  <a:pt x="24" y="42"/>
                </a:lnTo>
                <a:lnTo>
                  <a:pt x="25" y="38"/>
                </a:lnTo>
                <a:lnTo>
                  <a:pt x="28" y="34"/>
                </a:lnTo>
                <a:lnTo>
                  <a:pt x="32" y="30"/>
                </a:lnTo>
                <a:lnTo>
                  <a:pt x="35" y="26"/>
                </a:lnTo>
                <a:lnTo>
                  <a:pt x="40" y="25"/>
                </a:lnTo>
                <a:lnTo>
                  <a:pt x="44" y="22"/>
                </a:lnTo>
                <a:lnTo>
                  <a:pt x="50" y="22"/>
                </a:lnTo>
                <a:lnTo>
                  <a:pt x="135" y="22"/>
                </a:lnTo>
                <a:lnTo>
                  <a:pt x="135" y="0"/>
                </a:lnTo>
                <a:lnTo>
                  <a:pt x="135" y="0"/>
                </a:lnTo>
                <a:close/>
                <a:moveTo>
                  <a:pt x="135" y="41"/>
                </a:moveTo>
                <a:lnTo>
                  <a:pt x="135" y="120"/>
                </a:lnTo>
                <a:lnTo>
                  <a:pt x="135" y="120"/>
                </a:lnTo>
                <a:lnTo>
                  <a:pt x="130" y="122"/>
                </a:lnTo>
                <a:lnTo>
                  <a:pt x="124" y="125"/>
                </a:lnTo>
                <a:lnTo>
                  <a:pt x="120" y="129"/>
                </a:lnTo>
                <a:lnTo>
                  <a:pt x="116" y="133"/>
                </a:lnTo>
                <a:lnTo>
                  <a:pt x="116" y="133"/>
                </a:lnTo>
                <a:lnTo>
                  <a:pt x="112" y="139"/>
                </a:lnTo>
                <a:lnTo>
                  <a:pt x="111" y="144"/>
                </a:lnTo>
                <a:lnTo>
                  <a:pt x="106" y="159"/>
                </a:lnTo>
                <a:lnTo>
                  <a:pt x="106" y="159"/>
                </a:lnTo>
                <a:lnTo>
                  <a:pt x="106" y="175"/>
                </a:lnTo>
                <a:lnTo>
                  <a:pt x="106" y="175"/>
                </a:lnTo>
                <a:lnTo>
                  <a:pt x="108" y="185"/>
                </a:lnTo>
                <a:lnTo>
                  <a:pt x="109" y="194"/>
                </a:lnTo>
                <a:lnTo>
                  <a:pt x="111" y="195"/>
                </a:lnTo>
                <a:lnTo>
                  <a:pt x="111" y="195"/>
                </a:lnTo>
                <a:lnTo>
                  <a:pt x="113" y="205"/>
                </a:lnTo>
                <a:lnTo>
                  <a:pt x="113" y="205"/>
                </a:lnTo>
                <a:lnTo>
                  <a:pt x="117" y="209"/>
                </a:lnTo>
                <a:lnTo>
                  <a:pt x="121" y="213"/>
                </a:lnTo>
                <a:lnTo>
                  <a:pt x="128" y="214"/>
                </a:lnTo>
                <a:lnTo>
                  <a:pt x="135" y="214"/>
                </a:lnTo>
                <a:lnTo>
                  <a:pt x="135" y="264"/>
                </a:lnTo>
                <a:lnTo>
                  <a:pt x="62" y="264"/>
                </a:lnTo>
                <a:lnTo>
                  <a:pt x="62" y="264"/>
                </a:lnTo>
                <a:lnTo>
                  <a:pt x="58" y="263"/>
                </a:lnTo>
                <a:lnTo>
                  <a:pt x="54" y="262"/>
                </a:lnTo>
                <a:lnTo>
                  <a:pt x="47" y="258"/>
                </a:lnTo>
                <a:lnTo>
                  <a:pt x="43" y="251"/>
                </a:lnTo>
                <a:lnTo>
                  <a:pt x="41" y="247"/>
                </a:lnTo>
                <a:lnTo>
                  <a:pt x="41" y="243"/>
                </a:lnTo>
                <a:lnTo>
                  <a:pt x="41" y="61"/>
                </a:lnTo>
                <a:lnTo>
                  <a:pt x="41" y="61"/>
                </a:lnTo>
                <a:lnTo>
                  <a:pt x="41" y="57"/>
                </a:lnTo>
                <a:lnTo>
                  <a:pt x="43" y="53"/>
                </a:lnTo>
                <a:lnTo>
                  <a:pt x="47" y="46"/>
                </a:lnTo>
                <a:lnTo>
                  <a:pt x="54" y="42"/>
                </a:lnTo>
                <a:lnTo>
                  <a:pt x="58" y="41"/>
                </a:lnTo>
                <a:lnTo>
                  <a:pt x="62" y="41"/>
                </a:lnTo>
                <a:lnTo>
                  <a:pt x="135" y="41"/>
                </a:lnTo>
                <a:lnTo>
                  <a:pt x="135" y="41"/>
                </a:lnTo>
                <a:close/>
                <a:moveTo>
                  <a:pt x="135" y="128"/>
                </a:moveTo>
                <a:lnTo>
                  <a:pt x="135" y="156"/>
                </a:lnTo>
                <a:lnTo>
                  <a:pt x="135" y="156"/>
                </a:lnTo>
                <a:lnTo>
                  <a:pt x="130" y="160"/>
                </a:lnTo>
                <a:lnTo>
                  <a:pt x="130" y="160"/>
                </a:lnTo>
                <a:lnTo>
                  <a:pt x="127" y="166"/>
                </a:lnTo>
                <a:lnTo>
                  <a:pt x="127" y="171"/>
                </a:lnTo>
                <a:lnTo>
                  <a:pt x="127" y="171"/>
                </a:lnTo>
                <a:lnTo>
                  <a:pt x="128" y="174"/>
                </a:lnTo>
                <a:lnTo>
                  <a:pt x="131" y="176"/>
                </a:lnTo>
                <a:lnTo>
                  <a:pt x="131" y="176"/>
                </a:lnTo>
                <a:lnTo>
                  <a:pt x="132" y="171"/>
                </a:lnTo>
                <a:lnTo>
                  <a:pt x="135" y="168"/>
                </a:lnTo>
                <a:lnTo>
                  <a:pt x="135" y="204"/>
                </a:lnTo>
                <a:lnTo>
                  <a:pt x="135" y="204"/>
                </a:lnTo>
                <a:lnTo>
                  <a:pt x="131" y="202"/>
                </a:lnTo>
                <a:lnTo>
                  <a:pt x="131" y="202"/>
                </a:lnTo>
                <a:lnTo>
                  <a:pt x="128" y="199"/>
                </a:lnTo>
                <a:lnTo>
                  <a:pt x="127" y="194"/>
                </a:lnTo>
                <a:lnTo>
                  <a:pt x="127" y="194"/>
                </a:lnTo>
                <a:lnTo>
                  <a:pt x="124" y="181"/>
                </a:lnTo>
                <a:lnTo>
                  <a:pt x="124" y="181"/>
                </a:lnTo>
                <a:lnTo>
                  <a:pt x="123" y="163"/>
                </a:lnTo>
                <a:lnTo>
                  <a:pt x="123" y="163"/>
                </a:lnTo>
                <a:lnTo>
                  <a:pt x="123" y="148"/>
                </a:lnTo>
                <a:lnTo>
                  <a:pt x="127" y="137"/>
                </a:lnTo>
                <a:lnTo>
                  <a:pt x="127" y="137"/>
                </a:lnTo>
                <a:lnTo>
                  <a:pt x="131" y="130"/>
                </a:lnTo>
                <a:lnTo>
                  <a:pt x="135" y="128"/>
                </a:lnTo>
                <a:lnTo>
                  <a:pt x="135" y="128"/>
                </a:lnTo>
                <a:close/>
              </a:path>
            </a:pathLst>
          </a:custGeom>
          <a:solidFill>
            <a:srgbClr val="F2622A"/>
          </a:solidFill>
          <a:ln>
            <a:noFill/>
          </a:ln>
        </p:spPr>
        <p:txBody>
          <a:bodyPr vert="horz" wrap="square" lIns="91440" tIns="45720" rIns="91440" bIns="45720" numCol="1" anchor="t" anchorCtr="0" compatLnSpc="1"/>
          <a:lstStyle/>
          <a:p>
            <a:endParaRPr lang="zh-CN" altLang="en-US"/>
          </a:p>
        </p:txBody>
      </p:sp>
      <p:grpSp>
        <p:nvGrpSpPr>
          <p:cNvPr id="200" name="组合 199"/>
          <p:cNvGrpSpPr/>
          <p:nvPr/>
        </p:nvGrpSpPr>
        <p:grpSpPr>
          <a:xfrm>
            <a:off x="6136551" y="2040279"/>
            <a:ext cx="124260" cy="118612"/>
            <a:chOff x="3092451" y="2336800"/>
            <a:chExt cx="209550" cy="200025"/>
          </a:xfrm>
          <a:solidFill>
            <a:srgbClr val="F2622A"/>
          </a:solidFill>
        </p:grpSpPr>
        <p:sp>
          <p:nvSpPr>
            <p:cNvPr id="201" name="Freeform 173"/>
            <p:cNvSpPr/>
            <p:nvPr/>
          </p:nvSpPr>
          <p:spPr bwMode="auto">
            <a:xfrm>
              <a:off x="3092451" y="2378075"/>
              <a:ext cx="209550" cy="158750"/>
            </a:xfrm>
            <a:custGeom>
              <a:avLst/>
              <a:gdLst>
                <a:gd name="T0" fmla="*/ 39 w 132"/>
                <a:gd name="T1" fmla="*/ 0 h 100"/>
                <a:gd name="T2" fmla="*/ 39 w 132"/>
                <a:gd name="T3" fmla="*/ 0 h 100"/>
                <a:gd name="T4" fmla="*/ 47 w 132"/>
                <a:gd name="T5" fmla="*/ 0 h 100"/>
                <a:gd name="T6" fmla="*/ 54 w 132"/>
                <a:gd name="T7" fmla="*/ 2 h 100"/>
                <a:gd name="T8" fmla="*/ 61 w 132"/>
                <a:gd name="T9" fmla="*/ 5 h 100"/>
                <a:gd name="T10" fmla="*/ 66 w 132"/>
                <a:gd name="T11" fmla="*/ 9 h 100"/>
                <a:gd name="T12" fmla="*/ 66 w 132"/>
                <a:gd name="T13" fmla="*/ 9 h 100"/>
                <a:gd name="T14" fmla="*/ 71 w 132"/>
                <a:gd name="T15" fmla="*/ 5 h 100"/>
                <a:gd name="T16" fmla="*/ 78 w 132"/>
                <a:gd name="T17" fmla="*/ 2 h 100"/>
                <a:gd name="T18" fmla="*/ 85 w 132"/>
                <a:gd name="T19" fmla="*/ 0 h 100"/>
                <a:gd name="T20" fmla="*/ 93 w 132"/>
                <a:gd name="T21" fmla="*/ 0 h 100"/>
                <a:gd name="T22" fmla="*/ 93 w 132"/>
                <a:gd name="T23" fmla="*/ 0 h 100"/>
                <a:gd name="T24" fmla="*/ 101 w 132"/>
                <a:gd name="T25" fmla="*/ 0 h 100"/>
                <a:gd name="T26" fmla="*/ 108 w 132"/>
                <a:gd name="T27" fmla="*/ 2 h 100"/>
                <a:gd name="T28" fmla="*/ 115 w 132"/>
                <a:gd name="T29" fmla="*/ 6 h 100"/>
                <a:gd name="T30" fmla="*/ 120 w 132"/>
                <a:gd name="T31" fmla="*/ 11 h 100"/>
                <a:gd name="T32" fmla="*/ 126 w 132"/>
                <a:gd name="T33" fmla="*/ 16 h 100"/>
                <a:gd name="T34" fmla="*/ 130 w 132"/>
                <a:gd name="T35" fmla="*/ 23 h 100"/>
                <a:gd name="T36" fmla="*/ 131 w 132"/>
                <a:gd name="T37" fmla="*/ 31 h 100"/>
                <a:gd name="T38" fmla="*/ 132 w 132"/>
                <a:gd name="T39" fmla="*/ 38 h 100"/>
                <a:gd name="T40" fmla="*/ 132 w 132"/>
                <a:gd name="T41" fmla="*/ 38 h 100"/>
                <a:gd name="T42" fmla="*/ 131 w 132"/>
                <a:gd name="T43" fmla="*/ 47 h 100"/>
                <a:gd name="T44" fmla="*/ 128 w 132"/>
                <a:gd name="T45" fmla="*/ 58 h 100"/>
                <a:gd name="T46" fmla="*/ 123 w 132"/>
                <a:gd name="T47" fmla="*/ 69 h 100"/>
                <a:gd name="T48" fmla="*/ 116 w 132"/>
                <a:gd name="T49" fmla="*/ 78 h 100"/>
                <a:gd name="T50" fmla="*/ 107 w 132"/>
                <a:gd name="T51" fmla="*/ 86 h 100"/>
                <a:gd name="T52" fmla="*/ 94 w 132"/>
                <a:gd name="T53" fmla="*/ 93 h 100"/>
                <a:gd name="T54" fmla="*/ 88 w 132"/>
                <a:gd name="T55" fmla="*/ 96 h 100"/>
                <a:gd name="T56" fmla="*/ 81 w 132"/>
                <a:gd name="T57" fmla="*/ 99 h 100"/>
                <a:gd name="T58" fmla="*/ 73 w 132"/>
                <a:gd name="T59" fmla="*/ 99 h 100"/>
                <a:gd name="T60" fmla="*/ 63 w 132"/>
                <a:gd name="T61" fmla="*/ 100 h 100"/>
                <a:gd name="T62" fmla="*/ 63 w 132"/>
                <a:gd name="T63" fmla="*/ 100 h 100"/>
                <a:gd name="T64" fmla="*/ 55 w 132"/>
                <a:gd name="T65" fmla="*/ 99 h 100"/>
                <a:gd name="T66" fmla="*/ 47 w 132"/>
                <a:gd name="T67" fmla="*/ 97 h 100"/>
                <a:gd name="T68" fmla="*/ 39 w 132"/>
                <a:gd name="T69" fmla="*/ 96 h 100"/>
                <a:gd name="T70" fmla="*/ 32 w 132"/>
                <a:gd name="T71" fmla="*/ 93 h 100"/>
                <a:gd name="T72" fmla="*/ 27 w 132"/>
                <a:gd name="T73" fmla="*/ 90 h 100"/>
                <a:gd name="T74" fmla="*/ 21 w 132"/>
                <a:gd name="T75" fmla="*/ 86 h 100"/>
                <a:gd name="T76" fmla="*/ 13 w 132"/>
                <a:gd name="T77" fmla="*/ 77 h 100"/>
                <a:gd name="T78" fmla="*/ 6 w 132"/>
                <a:gd name="T79" fmla="*/ 67 h 100"/>
                <a:gd name="T80" fmla="*/ 2 w 132"/>
                <a:gd name="T81" fmla="*/ 57 h 100"/>
                <a:gd name="T82" fmla="*/ 0 w 132"/>
                <a:gd name="T83" fmla="*/ 47 h 100"/>
                <a:gd name="T84" fmla="*/ 0 w 132"/>
                <a:gd name="T85" fmla="*/ 38 h 100"/>
                <a:gd name="T86" fmla="*/ 0 w 132"/>
                <a:gd name="T87" fmla="*/ 38 h 100"/>
                <a:gd name="T88" fmla="*/ 0 w 132"/>
                <a:gd name="T89" fmla="*/ 31 h 100"/>
                <a:gd name="T90" fmla="*/ 2 w 132"/>
                <a:gd name="T91" fmla="*/ 23 h 100"/>
                <a:gd name="T92" fmla="*/ 6 w 132"/>
                <a:gd name="T93" fmla="*/ 16 h 100"/>
                <a:gd name="T94" fmla="*/ 12 w 132"/>
                <a:gd name="T95" fmla="*/ 11 h 100"/>
                <a:gd name="T96" fmla="*/ 17 w 132"/>
                <a:gd name="T97" fmla="*/ 6 h 100"/>
                <a:gd name="T98" fmla="*/ 24 w 132"/>
                <a:gd name="T99" fmla="*/ 2 h 100"/>
                <a:gd name="T100" fmla="*/ 31 w 132"/>
                <a:gd name="T101" fmla="*/ 0 h 100"/>
                <a:gd name="T102" fmla="*/ 39 w 132"/>
                <a:gd name="T103" fmla="*/ 0 h 100"/>
                <a:gd name="T104" fmla="*/ 39 w 132"/>
                <a:gd name="T105"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 h="100">
                  <a:moveTo>
                    <a:pt x="39" y="0"/>
                  </a:moveTo>
                  <a:lnTo>
                    <a:pt x="39" y="0"/>
                  </a:lnTo>
                  <a:lnTo>
                    <a:pt x="47" y="0"/>
                  </a:lnTo>
                  <a:lnTo>
                    <a:pt x="54" y="2"/>
                  </a:lnTo>
                  <a:lnTo>
                    <a:pt x="61" y="5"/>
                  </a:lnTo>
                  <a:lnTo>
                    <a:pt x="66" y="9"/>
                  </a:lnTo>
                  <a:lnTo>
                    <a:pt x="66" y="9"/>
                  </a:lnTo>
                  <a:lnTo>
                    <a:pt x="71" y="5"/>
                  </a:lnTo>
                  <a:lnTo>
                    <a:pt x="78" y="2"/>
                  </a:lnTo>
                  <a:lnTo>
                    <a:pt x="85" y="0"/>
                  </a:lnTo>
                  <a:lnTo>
                    <a:pt x="93" y="0"/>
                  </a:lnTo>
                  <a:lnTo>
                    <a:pt x="93" y="0"/>
                  </a:lnTo>
                  <a:lnTo>
                    <a:pt x="101" y="0"/>
                  </a:lnTo>
                  <a:lnTo>
                    <a:pt x="108" y="2"/>
                  </a:lnTo>
                  <a:lnTo>
                    <a:pt x="115" y="6"/>
                  </a:lnTo>
                  <a:lnTo>
                    <a:pt x="120" y="11"/>
                  </a:lnTo>
                  <a:lnTo>
                    <a:pt x="126" y="16"/>
                  </a:lnTo>
                  <a:lnTo>
                    <a:pt x="130" y="23"/>
                  </a:lnTo>
                  <a:lnTo>
                    <a:pt x="131" y="31"/>
                  </a:lnTo>
                  <a:lnTo>
                    <a:pt x="132" y="38"/>
                  </a:lnTo>
                  <a:lnTo>
                    <a:pt x="132" y="38"/>
                  </a:lnTo>
                  <a:lnTo>
                    <a:pt x="131" y="47"/>
                  </a:lnTo>
                  <a:lnTo>
                    <a:pt x="128" y="58"/>
                  </a:lnTo>
                  <a:lnTo>
                    <a:pt x="123" y="69"/>
                  </a:lnTo>
                  <a:lnTo>
                    <a:pt x="116" y="78"/>
                  </a:lnTo>
                  <a:lnTo>
                    <a:pt x="107" y="86"/>
                  </a:lnTo>
                  <a:lnTo>
                    <a:pt x="94" y="93"/>
                  </a:lnTo>
                  <a:lnTo>
                    <a:pt x="88" y="96"/>
                  </a:lnTo>
                  <a:lnTo>
                    <a:pt x="81" y="99"/>
                  </a:lnTo>
                  <a:lnTo>
                    <a:pt x="73" y="99"/>
                  </a:lnTo>
                  <a:lnTo>
                    <a:pt x="63" y="100"/>
                  </a:lnTo>
                  <a:lnTo>
                    <a:pt x="63" y="100"/>
                  </a:lnTo>
                  <a:lnTo>
                    <a:pt x="55" y="99"/>
                  </a:lnTo>
                  <a:lnTo>
                    <a:pt x="47" y="97"/>
                  </a:lnTo>
                  <a:lnTo>
                    <a:pt x="39" y="96"/>
                  </a:lnTo>
                  <a:lnTo>
                    <a:pt x="32" y="93"/>
                  </a:lnTo>
                  <a:lnTo>
                    <a:pt x="27" y="90"/>
                  </a:lnTo>
                  <a:lnTo>
                    <a:pt x="21" y="86"/>
                  </a:lnTo>
                  <a:lnTo>
                    <a:pt x="13" y="77"/>
                  </a:lnTo>
                  <a:lnTo>
                    <a:pt x="6" y="67"/>
                  </a:lnTo>
                  <a:lnTo>
                    <a:pt x="2" y="57"/>
                  </a:lnTo>
                  <a:lnTo>
                    <a:pt x="0" y="47"/>
                  </a:lnTo>
                  <a:lnTo>
                    <a:pt x="0" y="38"/>
                  </a:lnTo>
                  <a:lnTo>
                    <a:pt x="0" y="38"/>
                  </a:lnTo>
                  <a:lnTo>
                    <a:pt x="0" y="31"/>
                  </a:lnTo>
                  <a:lnTo>
                    <a:pt x="2" y="23"/>
                  </a:lnTo>
                  <a:lnTo>
                    <a:pt x="6" y="16"/>
                  </a:lnTo>
                  <a:lnTo>
                    <a:pt x="12" y="11"/>
                  </a:lnTo>
                  <a:lnTo>
                    <a:pt x="17" y="6"/>
                  </a:lnTo>
                  <a:lnTo>
                    <a:pt x="24" y="2"/>
                  </a:lnTo>
                  <a:lnTo>
                    <a:pt x="31" y="0"/>
                  </a:lnTo>
                  <a:lnTo>
                    <a:pt x="39" y="0"/>
                  </a:lnTo>
                  <a:lnTo>
                    <a:pt x="3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174"/>
            <p:cNvSpPr/>
            <p:nvPr/>
          </p:nvSpPr>
          <p:spPr bwMode="auto">
            <a:xfrm>
              <a:off x="3149601" y="2336800"/>
              <a:ext cx="52388" cy="73025"/>
            </a:xfrm>
            <a:custGeom>
              <a:avLst/>
              <a:gdLst>
                <a:gd name="T0" fmla="*/ 29 w 33"/>
                <a:gd name="T1" fmla="*/ 46 h 46"/>
                <a:gd name="T2" fmla="*/ 29 w 33"/>
                <a:gd name="T3" fmla="*/ 46 h 46"/>
                <a:gd name="T4" fmla="*/ 31 w 33"/>
                <a:gd name="T5" fmla="*/ 39 h 46"/>
                <a:gd name="T6" fmla="*/ 33 w 33"/>
                <a:gd name="T7" fmla="*/ 34 h 46"/>
                <a:gd name="T8" fmla="*/ 33 w 33"/>
                <a:gd name="T9" fmla="*/ 27 h 46"/>
                <a:gd name="T10" fmla="*/ 33 w 33"/>
                <a:gd name="T11" fmla="*/ 22 h 46"/>
                <a:gd name="T12" fmla="*/ 30 w 33"/>
                <a:gd name="T13" fmla="*/ 15 h 46"/>
                <a:gd name="T14" fmla="*/ 27 w 33"/>
                <a:gd name="T15" fmla="*/ 9 h 46"/>
                <a:gd name="T16" fmla="*/ 25 w 33"/>
                <a:gd name="T17" fmla="*/ 4 h 46"/>
                <a:gd name="T18" fmla="*/ 19 w 33"/>
                <a:gd name="T19" fmla="*/ 0 h 46"/>
                <a:gd name="T20" fmla="*/ 0 w 33"/>
                <a:gd name="T21" fmla="*/ 3 h 46"/>
                <a:gd name="T22" fmla="*/ 0 w 33"/>
                <a:gd name="T23" fmla="*/ 3 h 46"/>
                <a:gd name="T24" fmla="*/ 12 w 33"/>
                <a:gd name="T25" fmla="*/ 11 h 46"/>
                <a:gd name="T26" fmla="*/ 18 w 33"/>
                <a:gd name="T27" fmla="*/ 15 h 46"/>
                <a:gd name="T28" fmla="*/ 22 w 33"/>
                <a:gd name="T29" fmla="*/ 19 h 46"/>
                <a:gd name="T30" fmla="*/ 25 w 33"/>
                <a:gd name="T31" fmla="*/ 24 h 46"/>
                <a:gd name="T32" fmla="*/ 27 w 33"/>
                <a:gd name="T33" fmla="*/ 31 h 46"/>
                <a:gd name="T34" fmla="*/ 29 w 33"/>
                <a:gd name="T35" fmla="*/ 38 h 46"/>
                <a:gd name="T36" fmla="*/ 29 w 33"/>
                <a:gd name="T37" fmla="*/ 46 h 46"/>
                <a:gd name="T38" fmla="*/ 29 w 33"/>
                <a:gd name="T3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 h="46">
                  <a:moveTo>
                    <a:pt x="29" y="46"/>
                  </a:moveTo>
                  <a:lnTo>
                    <a:pt x="29" y="46"/>
                  </a:lnTo>
                  <a:lnTo>
                    <a:pt x="31" y="39"/>
                  </a:lnTo>
                  <a:lnTo>
                    <a:pt x="33" y="34"/>
                  </a:lnTo>
                  <a:lnTo>
                    <a:pt x="33" y="27"/>
                  </a:lnTo>
                  <a:lnTo>
                    <a:pt x="33" y="22"/>
                  </a:lnTo>
                  <a:lnTo>
                    <a:pt x="30" y="15"/>
                  </a:lnTo>
                  <a:lnTo>
                    <a:pt x="27" y="9"/>
                  </a:lnTo>
                  <a:lnTo>
                    <a:pt x="25" y="4"/>
                  </a:lnTo>
                  <a:lnTo>
                    <a:pt x="19" y="0"/>
                  </a:lnTo>
                  <a:lnTo>
                    <a:pt x="0" y="3"/>
                  </a:lnTo>
                  <a:lnTo>
                    <a:pt x="0" y="3"/>
                  </a:lnTo>
                  <a:lnTo>
                    <a:pt x="12" y="11"/>
                  </a:lnTo>
                  <a:lnTo>
                    <a:pt x="18" y="15"/>
                  </a:lnTo>
                  <a:lnTo>
                    <a:pt x="22" y="19"/>
                  </a:lnTo>
                  <a:lnTo>
                    <a:pt x="25" y="24"/>
                  </a:lnTo>
                  <a:lnTo>
                    <a:pt x="27" y="31"/>
                  </a:lnTo>
                  <a:lnTo>
                    <a:pt x="29" y="38"/>
                  </a:lnTo>
                  <a:lnTo>
                    <a:pt x="29" y="46"/>
                  </a:lnTo>
                  <a:lnTo>
                    <a:pt x="29"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03" name="Freeform 175"/>
          <p:cNvSpPr>
            <a:spLocks noEditPoints="1"/>
          </p:cNvSpPr>
          <p:nvPr/>
        </p:nvSpPr>
        <p:spPr bwMode="auto">
          <a:xfrm>
            <a:off x="6268342" y="2824434"/>
            <a:ext cx="128967" cy="179800"/>
          </a:xfrm>
          <a:custGeom>
            <a:avLst/>
            <a:gdLst>
              <a:gd name="T0" fmla="*/ 125 w 137"/>
              <a:gd name="T1" fmla="*/ 55 h 191"/>
              <a:gd name="T2" fmla="*/ 126 w 137"/>
              <a:gd name="T3" fmla="*/ 51 h 191"/>
              <a:gd name="T4" fmla="*/ 133 w 137"/>
              <a:gd name="T5" fmla="*/ 34 h 191"/>
              <a:gd name="T6" fmla="*/ 136 w 137"/>
              <a:gd name="T7" fmla="*/ 29 h 191"/>
              <a:gd name="T8" fmla="*/ 137 w 137"/>
              <a:gd name="T9" fmla="*/ 21 h 191"/>
              <a:gd name="T10" fmla="*/ 136 w 137"/>
              <a:gd name="T11" fmla="*/ 13 h 191"/>
              <a:gd name="T12" fmla="*/ 132 w 137"/>
              <a:gd name="T13" fmla="*/ 6 h 191"/>
              <a:gd name="T14" fmla="*/ 128 w 137"/>
              <a:gd name="T15" fmla="*/ 4 h 191"/>
              <a:gd name="T16" fmla="*/ 116 w 137"/>
              <a:gd name="T17" fmla="*/ 0 h 191"/>
              <a:gd name="T18" fmla="*/ 103 w 137"/>
              <a:gd name="T19" fmla="*/ 4 h 191"/>
              <a:gd name="T20" fmla="*/ 113 w 137"/>
              <a:gd name="T21" fmla="*/ 39 h 191"/>
              <a:gd name="T22" fmla="*/ 103 w 137"/>
              <a:gd name="T23" fmla="*/ 59 h 191"/>
              <a:gd name="T24" fmla="*/ 110 w 137"/>
              <a:gd name="T25" fmla="*/ 48 h 191"/>
              <a:gd name="T26" fmla="*/ 110 w 137"/>
              <a:gd name="T27" fmla="*/ 42 h 191"/>
              <a:gd name="T28" fmla="*/ 120 w 137"/>
              <a:gd name="T29" fmla="*/ 48 h 191"/>
              <a:gd name="T30" fmla="*/ 121 w 137"/>
              <a:gd name="T31" fmla="*/ 52 h 191"/>
              <a:gd name="T32" fmla="*/ 121 w 137"/>
              <a:gd name="T33" fmla="*/ 57 h 191"/>
              <a:gd name="T34" fmla="*/ 103 w 137"/>
              <a:gd name="T35" fmla="*/ 89 h 191"/>
              <a:gd name="T36" fmla="*/ 97 w 137"/>
              <a:gd name="T37" fmla="*/ 93 h 191"/>
              <a:gd name="T38" fmla="*/ 99 w 137"/>
              <a:gd name="T39" fmla="*/ 92 h 191"/>
              <a:gd name="T40" fmla="*/ 103 w 137"/>
              <a:gd name="T41" fmla="*/ 89 h 191"/>
              <a:gd name="T42" fmla="*/ 101 w 137"/>
              <a:gd name="T43" fmla="*/ 85 h 191"/>
              <a:gd name="T44" fmla="*/ 99 w 137"/>
              <a:gd name="T45" fmla="*/ 86 h 191"/>
              <a:gd name="T46" fmla="*/ 95 w 137"/>
              <a:gd name="T47" fmla="*/ 88 h 191"/>
              <a:gd name="T48" fmla="*/ 84 w 137"/>
              <a:gd name="T49" fmla="*/ 81 h 191"/>
              <a:gd name="T50" fmla="*/ 84 w 137"/>
              <a:gd name="T51" fmla="*/ 81 h 191"/>
              <a:gd name="T52" fmla="*/ 90 w 137"/>
              <a:gd name="T53" fmla="*/ 78 h 191"/>
              <a:gd name="T54" fmla="*/ 103 w 137"/>
              <a:gd name="T55" fmla="*/ 34 h 191"/>
              <a:gd name="T56" fmla="*/ 88 w 137"/>
              <a:gd name="T57" fmla="*/ 23 h 191"/>
              <a:gd name="T58" fmla="*/ 80 w 137"/>
              <a:gd name="T59" fmla="*/ 25 h 191"/>
              <a:gd name="T60" fmla="*/ 57 w 137"/>
              <a:gd name="T61" fmla="*/ 59 h 191"/>
              <a:gd name="T62" fmla="*/ 57 w 137"/>
              <a:gd name="T63" fmla="*/ 66 h 191"/>
              <a:gd name="T64" fmla="*/ 22 w 137"/>
              <a:gd name="T65" fmla="*/ 153 h 191"/>
              <a:gd name="T66" fmla="*/ 26 w 137"/>
              <a:gd name="T67" fmla="*/ 154 h 191"/>
              <a:gd name="T68" fmla="*/ 29 w 137"/>
              <a:gd name="T69" fmla="*/ 155 h 191"/>
              <a:gd name="T70" fmla="*/ 29 w 137"/>
              <a:gd name="T71" fmla="*/ 162 h 191"/>
              <a:gd name="T72" fmla="*/ 33 w 137"/>
              <a:gd name="T73" fmla="*/ 161 h 191"/>
              <a:gd name="T74" fmla="*/ 38 w 137"/>
              <a:gd name="T75" fmla="*/ 162 h 191"/>
              <a:gd name="T76" fmla="*/ 40 w 137"/>
              <a:gd name="T77" fmla="*/ 163 h 191"/>
              <a:gd name="T78" fmla="*/ 41 w 137"/>
              <a:gd name="T79" fmla="*/ 169 h 191"/>
              <a:gd name="T80" fmla="*/ 38 w 137"/>
              <a:gd name="T81" fmla="*/ 173 h 191"/>
              <a:gd name="T82" fmla="*/ 22 w 137"/>
              <a:gd name="T83" fmla="*/ 182 h 191"/>
              <a:gd name="T84" fmla="*/ 41 w 137"/>
              <a:gd name="T85" fmla="*/ 176 h 191"/>
              <a:gd name="T86" fmla="*/ 103 w 137"/>
              <a:gd name="T87" fmla="*/ 29 h 191"/>
              <a:gd name="T88" fmla="*/ 97 w 137"/>
              <a:gd name="T89" fmla="*/ 9 h 191"/>
              <a:gd name="T90" fmla="*/ 103 w 137"/>
              <a:gd name="T91" fmla="*/ 4 h 191"/>
              <a:gd name="T92" fmla="*/ 22 w 137"/>
              <a:gd name="T93" fmla="*/ 117 h 191"/>
              <a:gd name="T94" fmla="*/ 2 w 137"/>
              <a:gd name="T95" fmla="*/ 191 h 191"/>
              <a:gd name="T96" fmla="*/ 22 w 137"/>
              <a:gd name="T97" fmla="*/ 180 h 191"/>
              <a:gd name="T98" fmla="*/ 5 w 137"/>
              <a:gd name="T99" fmla="*/ 174 h 191"/>
              <a:gd name="T100" fmla="*/ 5 w 137"/>
              <a:gd name="T101" fmla="*/ 150 h 191"/>
              <a:gd name="T102" fmla="*/ 6 w 137"/>
              <a:gd name="T103" fmla="*/ 149 h 191"/>
              <a:gd name="T104" fmla="*/ 10 w 137"/>
              <a:gd name="T105" fmla="*/ 146 h 191"/>
              <a:gd name="T106" fmla="*/ 15 w 137"/>
              <a:gd name="T107" fmla="*/ 146 h 191"/>
              <a:gd name="T108" fmla="*/ 17 w 137"/>
              <a:gd name="T109" fmla="*/ 149 h 191"/>
              <a:gd name="T110" fmla="*/ 18 w 137"/>
              <a:gd name="T111" fmla="*/ 155 h 191"/>
              <a:gd name="T112" fmla="*/ 19 w 137"/>
              <a:gd name="T113" fmla="*/ 154 h 191"/>
              <a:gd name="T114" fmla="*/ 22 w 137"/>
              <a:gd name="T115" fmla="*/ 117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7" h="191">
                <a:moveTo>
                  <a:pt x="103" y="89"/>
                </a:moveTo>
                <a:lnTo>
                  <a:pt x="125" y="55"/>
                </a:lnTo>
                <a:lnTo>
                  <a:pt x="125" y="55"/>
                </a:lnTo>
                <a:lnTo>
                  <a:pt x="126" y="51"/>
                </a:lnTo>
                <a:lnTo>
                  <a:pt x="125" y="47"/>
                </a:lnTo>
                <a:lnTo>
                  <a:pt x="133" y="34"/>
                </a:lnTo>
                <a:lnTo>
                  <a:pt x="133" y="34"/>
                </a:lnTo>
                <a:lnTo>
                  <a:pt x="136" y="29"/>
                </a:lnTo>
                <a:lnTo>
                  <a:pt x="137" y="25"/>
                </a:lnTo>
                <a:lnTo>
                  <a:pt x="137" y="21"/>
                </a:lnTo>
                <a:lnTo>
                  <a:pt x="137" y="17"/>
                </a:lnTo>
                <a:lnTo>
                  <a:pt x="136" y="13"/>
                </a:lnTo>
                <a:lnTo>
                  <a:pt x="135" y="9"/>
                </a:lnTo>
                <a:lnTo>
                  <a:pt x="132" y="6"/>
                </a:lnTo>
                <a:lnTo>
                  <a:pt x="128" y="4"/>
                </a:lnTo>
                <a:lnTo>
                  <a:pt x="128" y="4"/>
                </a:lnTo>
                <a:lnTo>
                  <a:pt x="121" y="0"/>
                </a:lnTo>
                <a:lnTo>
                  <a:pt x="116" y="0"/>
                </a:lnTo>
                <a:lnTo>
                  <a:pt x="109" y="1"/>
                </a:lnTo>
                <a:lnTo>
                  <a:pt x="103" y="4"/>
                </a:lnTo>
                <a:lnTo>
                  <a:pt x="103" y="29"/>
                </a:lnTo>
                <a:lnTo>
                  <a:pt x="113" y="39"/>
                </a:lnTo>
                <a:lnTo>
                  <a:pt x="103" y="34"/>
                </a:lnTo>
                <a:lnTo>
                  <a:pt x="103" y="59"/>
                </a:lnTo>
                <a:lnTo>
                  <a:pt x="110" y="48"/>
                </a:lnTo>
                <a:lnTo>
                  <a:pt x="110" y="48"/>
                </a:lnTo>
                <a:lnTo>
                  <a:pt x="110" y="46"/>
                </a:lnTo>
                <a:lnTo>
                  <a:pt x="110" y="42"/>
                </a:lnTo>
                <a:lnTo>
                  <a:pt x="120" y="48"/>
                </a:lnTo>
                <a:lnTo>
                  <a:pt x="120" y="48"/>
                </a:lnTo>
                <a:lnTo>
                  <a:pt x="121" y="50"/>
                </a:lnTo>
                <a:lnTo>
                  <a:pt x="121" y="52"/>
                </a:lnTo>
                <a:lnTo>
                  <a:pt x="121" y="54"/>
                </a:lnTo>
                <a:lnTo>
                  <a:pt x="121" y="57"/>
                </a:lnTo>
                <a:lnTo>
                  <a:pt x="103" y="82"/>
                </a:lnTo>
                <a:lnTo>
                  <a:pt x="103" y="89"/>
                </a:lnTo>
                <a:close/>
                <a:moveTo>
                  <a:pt x="41" y="176"/>
                </a:moveTo>
                <a:lnTo>
                  <a:pt x="97" y="93"/>
                </a:lnTo>
                <a:lnTo>
                  <a:pt x="97" y="93"/>
                </a:lnTo>
                <a:lnTo>
                  <a:pt x="99" y="92"/>
                </a:lnTo>
                <a:lnTo>
                  <a:pt x="102" y="89"/>
                </a:lnTo>
                <a:lnTo>
                  <a:pt x="103" y="89"/>
                </a:lnTo>
                <a:lnTo>
                  <a:pt x="103" y="82"/>
                </a:lnTo>
                <a:lnTo>
                  <a:pt x="101" y="85"/>
                </a:lnTo>
                <a:lnTo>
                  <a:pt x="101" y="85"/>
                </a:lnTo>
                <a:lnTo>
                  <a:pt x="99" y="86"/>
                </a:lnTo>
                <a:lnTo>
                  <a:pt x="98" y="88"/>
                </a:lnTo>
                <a:lnTo>
                  <a:pt x="95" y="88"/>
                </a:lnTo>
                <a:lnTo>
                  <a:pt x="94" y="86"/>
                </a:lnTo>
                <a:lnTo>
                  <a:pt x="84" y="81"/>
                </a:lnTo>
                <a:lnTo>
                  <a:pt x="84" y="81"/>
                </a:lnTo>
                <a:lnTo>
                  <a:pt x="84" y="81"/>
                </a:lnTo>
                <a:lnTo>
                  <a:pt x="87" y="80"/>
                </a:lnTo>
                <a:lnTo>
                  <a:pt x="90" y="78"/>
                </a:lnTo>
                <a:lnTo>
                  <a:pt x="103" y="59"/>
                </a:lnTo>
                <a:lnTo>
                  <a:pt x="103" y="34"/>
                </a:lnTo>
                <a:lnTo>
                  <a:pt x="88" y="23"/>
                </a:lnTo>
                <a:lnTo>
                  <a:pt x="88" y="23"/>
                </a:lnTo>
                <a:lnTo>
                  <a:pt x="83" y="23"/>
                </a:lnTo>
                <a:lnTo>
                  <a:pt x="80" y="25"/>
                </a:lnTo>
                <a:lnTo>
                  <a:pt x="57" y="59"/>
                </a:lnTo>
                <a:lnTo>
                  <a:pt x="57" y="59"/>
                </a:lnTo>
                <a:lnTo>
                  <a:pt x="56" y="63"/>
                </a:lnTo>
                <a:lnTo>
                  <a:pt x="57" y="66"/>
                </a:lnTo>
                <a:lnTo>
                  <a:pt x="22" y="117"/>
                </a:lnTo>
                <a:lnTo>
                  <a:pt x="22" y="153"/>
                </a:lnTo>
                <a:lnTo>
                  <a:pt x="22" y="153"/>
                </a:lnTo>
                <a:lnTo>
                  <a:pt x="26" y="154"/>
                </a:lnTo>
                <a:lnTo>
                  <a:pt x="26" y="154"/>
                </a:lnTo>
                <a:lnTo>
                  <a:pt x="29" y="155"/>
                </a:lnTo>
                <a:lnTo>
                  <a:pt x="29" y="158"/>
                </a:lnTo>
                <a:lnTo>
                  <a:pt x="29" y="162"/>
                </a:lnTo>
                <a:lnTo>
                  <a:pt x="29" y="162"/>
                </a:lnTo>
                <a:lnTo>
                  <a:pt x="33" y="161"/>
                </a:lnTo>
                <a:lnTo>
                  <a:pt x="36" y="161"/>
                </a:lnTo>
                <a:lnTo>
                  <a:pt x="38" y="162"/>
                </a:lnTo>
                <a:lnTo>
                  <a:pt x="38" y="162"/>
                </a:lnTo>
                <a:lnTo>
                  <a:pt x="40" y="163"/>
                </a:lnTo>
                <a:lnTo>
                  <a:pt x="41" y="166"/>
                </a:lnTo>
                <a:lnTo>
                  <a:pt x="41" y="169"/>
                </a:lnTo>
                <a:lnTo>
                  <a:pt x="40" y="172"/>
                </a:lnTo>
                <a:lnTo>
                  <a:pt x="38" y="173"/>
                </a:lnTo>
                <a:lnTo>
                  <a:pt x="22" y="180"/>
                </a:lnTo>
                <a:lnTo>
                  <a:pt x="22" y="182"/>
                </a:lnTo>
                <a:lnTo>
                  <a:pt x="41" y="176"/>
                </a:lnTo>
                <a:lnTo>
                  <a:pt x="41" y="176"/>
                </a:lnTo>
                <a:close/>
                <a:moveTo>
                  <a:pt x="103" y="4"/>
                </a:moveTo>
                <a:lnTo>
                  <a:pt x="103" y="29"/>
                </a:lnTo>
                <a:lnTo>
                  <a:pt x="91" y="17"/>
                </a:lnTo>
                <a:lnTo>
                  <a:pt x="97" y="9"/>
                </a:lnTo>
                <a:lnTo>
                  <a:pt x="97" y="9"/>
                </a:lnTo>
                <a:lnTo>
                  <a:pt x="103" y="4"/>
                </a:lnTo>
                <a:lnTo>
                  <a:pt x="103" y="4"/>
                </a:lnTo>
                <a:close/>
                <a:moveTo>
                  <a:pt x="22" y="117"/>
                </a:moveTo>
                <a:lnTo>
                  <a:pt x="0" y="150"/>
                </a:lnTo>
                <a:lnTo>
                  <a:pt x="2" y="191"/>
                </a:lnTo>
                <a:lnTo>
                  <a:pt x="22" y="182"/>
                </a:lnTo>
                <a:lnTo>
                  <a:pt x="22" y="180"/>
                </a:lnTo>
                <a:lnTo>
                  <a:pt x="17" y="182"/>
                </a:lnTo>
                <a:lnTo>
                  <a:pt x="5" y="174"/>
                </a:lnTo>
                <a:lnTo>
                  <a:pt x="5" y="150"/>
                </a:lnTo>
                <a:lnTo>
                  <a:pt x="5" y="150"/>
                </a:lnTo>
                <a:lnTo>
                  <a:pt x="6" y="149"/>
                </a:lnTo>
                <a:lnTo>
                  <a:pt x="6" y="149"/>
                </a:lnTo>
                <a:lnTo>
                  <a:pt x="7" y="146"/>
                </a:lnTo>
                <a:lnTo>
                  <a:pt x="10" y="146"/>
                </a:lnTo>
                <a:lnTo>
                  <a:pt x="13" y="146"/>
                </a:lnTo>
                <a:lnTo>
                  <a:pt x="15" y="146"/>
                </a:lnTo>
                <a:lnTo>
                  <a:pt x="15" y="146"/>
                </a:lnTo>
                <a:lnTo>
                  <a:pt x="17" y="149"/>
                </a:lnTo>
                <a:lnTo>
                  <a:pt x="18" y="150"/>
                </a:lnTo>
                <a:lnTo>
                  <a:pt x="18" y="155"/>
                </a:lnTo>
                <a:lnTo>
                  <a:pt x="18" y="155"/>
                </a:lnTo>
                <a:lnTo>
                  <a:pt x="19" y="154"/>
                </a:lnTo>
                <a:lnTo>
                  <a:pt x="22" y="153"/>
                </a:lnTo>
                <a:lnTo>
                  <a:pt x="22" y="117"/>
                </a:lnTo>
                <a:close/>
              </a:path>
            </a:pathLst>
          </a:custGeom>
          <a:solidFill>
            <a:srgbClr val="F2622A"/>
          </a:solidFill>
          <a:ln>
            <a:noFill/>
          </a:ln>
        </p:spPr>
        <p:txBody>
          <a:bodyPr vert="horz" wrap="square" lIns="91440" tIns="45720" rIns="91440" bIns="45720" numCol="1" anchor="t" anchorCtr="0" compatLnSpc="1"/>
          <a:lstStyle/>
          <a:p>
            <a:endParaRPr lang="zh-CN" altLang="en-US"/>
          </a:p>
        </p:txBody>
      </p:sp>
      <p:sp>
        <p:nvSpPr>
          <p:cNvPr id="204" name="Freeform 176"/>
          <p:cNvSpPr>
            <a:spLocks noEditPoints="1"/>
          </p:cNvSpPr>
          <p:nvPr/>
        </p:nvSpPr>
        <p:spPr bwMode="auto">
          <a:xfrm>
            <a:off x="5222489" y="1884955"/>
            <a:ext cx="165680" cy="179800"/>
          </a:xfrm>
          <a:custGeom>
            <a:avLst/>
            <a:gdLst>
              <a:gd name="T0" fmla="*/ 138 w 176"/>
              <a:gd name="T1" fmla="*/ 88 h 191"/>
              <a:gd name="T2" fmla="*/ 132 w 176"/>
              <a:gd name="T3" fmla="*/ 138 h 191"/>
              <a:gd name="T4" fmla="*/ 150 w 176"/>
              <a:gd name="T5" fmla="*/ 143 h 191"/>
              <a:gd name="T6" fmla="*/ 147 w 176"/>
              <a:gd name="T7" fmla="*/ 151 h 191"/>
              <a:gd name="T8" fmla="*/ 132 w 176"/>
              <a:gd name="T9" fmla="*/ 36 h 191"/>
              <a:gd name="T10" fmla="*/ 150 w 176"/>
              <a:gd name="T11" fmla="*/ 26 h 191"/>
              <a:gd name="T12" fmla="*/ 135 w 176"/>
              <a:gd name="T13" fmla="*/ 47 h 191"/>
              <a:gd name="T14" fmla="*/ 146 w 176"/>
              <a:gd name="T15" fmla="*/ 88 h 191"/>
              <a:gd name="T16" fmla="*/ 174 w 176"/>
              <a:gd name="T17" fmla="*/ 85 h 191"/>
              <a:gd name="T18" fmla="*/ 150 w 176"/>
              <a:gd name="T19" fmla="*/ 92 h 191"/>
              <a:gd name="T20" fmla="*/ 88 w 176"/>
              <a:gd name="T21" fmla="*/ 39 h 191"/>
              <a:gd name="T22" fmla="*/ 115 w 176"/>
              <a:gd name="T23" fmla="*/ 46 h 191"/>
              <a:gd name="T24" fmla="*/ 132 w 176"/>
              <a:gd name="T25" fmla="*/ 109 h 191"/>
              <a:gd name="T26" fmla="*/ 115 w 176"/>
              <a:gd name="T27" fmla="*/ 128 h 191"/>
              <a:gd name="T28" fmla="*/ 111 w 176"/>
              <a:gd name="T29" fmla="*/ 180 h 191"/>
              <a:gd name="T30" fmla="*/ 90 w 176"/>
              <a:gd name="T31" fmla="*/ 191 h 191"/>
              <a:gd name="T32" fmla="*/ 105 w 176"/>
              <a:gd name="T33" fmla="*/ 126 h 191"/>
              <a:gd name="T34" fmla="*/ 122 w 176"/>
              <a:gd name="T35" fmla="*/ 107 h 191"/>
              <a:gd name="T36" fmla="*/ 124 w 176"/>
              <a:gd name="T37" fmla="*/ 73 h 191"/>
              <a:gd name="T38" fmla="*/ 104 w 176"/>
              <a:gd name="T39" fmla="*/ 51 h 191"/>
              <a:gd name="T40" fmla="*/ 88 w 176"/>
              <a:gd name="T41" fmla="*/ 39 h 191"/>
              <a:gd name="T42" fmla="*/ 127 w 176"/>
              <a:gd name="T43" fmla="*/ 43 h 191"/>
              <a:gd name="T44" fmla="*/ 132 w 176"/>
              <a:gd name="T45" fmla="*/ 36 h 191"/>
              <a:gd name="T46" fmla="*/ 128 w 176"/>
              <a:gd name="T47" fmla="*/ 128 h 191"/>
              <a:gd name="T48" fmla="*/ 132 w 176"/>
              <a:gd name="T49" fmla="*/ 127 h 191"/>
              <a:gd name="T50" fmla="*/ 92 w 176"/>
              <a:gd name="T51" fmla="*/ 1 h 191"/>
              <a:gd name="T52" fmla="*/ 88 w 176"/>
              <a:gd name="T53" fmla="*/ 30 h 191"/>
              <a:gd name="T54" fmla="*/ 80 w 176"/>
              <a:gd name="T55" fmla="*/ 191 h 191"/>
              <a:gd name="T56" fmla="*/ 62 w 176"/>
              <a:gd name="T57" fmla="*/ 176 h 191"/>
              <a:gd name="T58" fmla="*/ 55 w 176"/>
              <a:gd name="T59" fmla="*/ 124 h 191"/>
              <a:gd name="T60" fmla="*/ 44 w 176"/>
              <a:gd name="T61" fmla="*/ 67 h 191"/>
              <a:gd name="T62" fmla="*/ 67 w 176"/>
              <a:gd name="T63" fmla="*/ 43 h 191"/>
              <a:gd name="T64" fmla="*/ 88 w 176"/>
              <a:gd name="T65" fmla="*/ 49 h 191"/>
              <a:gd name="T66" fmla="*/ 61 w 176"/>
              <a:gd name="T67" fmla="*/ 61 h 191"/>
              <a:gd name="T68" fmla="*/ 50 w 176"/>
              <a:gd name="T69" fmla="*/ 88 h 191"/>
              <a:gd name="T70" fmla="*/ 69 w 176"/>
              <a:gd name="T71" fmla="*/ 120 h 191"/>
              <a:gd name="T72" fmla="*/ 88 w 176"/>
              <a:gd name="T73" fmla="*/ 147 h 191"/>
              <a:gd name="T74" fmla="*/ 88 w 176"/>
              <a:gd name="T75" fmla="*/ 30 h 191"/>
              <a:gd name="T76" fmla="*/ 84 w 176"/>
              <a:gd name="T77" fmla="*/ 26 h 191"/>
              <a:gd name="T78" fmla="*/ 88 w 176"/>
              <a:gd name="T79" fmla="*/ 0 h 191"/>
              <a:gd name="T80" fmla="*/ 47 w 176"/>
              <a:gd name="T81" fmla="*/ 135 h 191"/>
              <a:gd name="T82" fmla="*/ 44 w 176"/>
              <a:gd name="T83" fmla="*/ 138 h 191"/>
              <a:gd name="T84" fmla="*/ 47 w 176"/>
              <a:gd name="T85" fmla="*/ 47 h 191"/>
              <a:gd name="T86" fmla="*/ 44 w 176"/>
              <a:gd name="T87" fmla="*/ 108 h 191"/>
              <a:gd name="T88" fmla="*/ 40 w 176"/>
              <a:gd name="T89" fmla="*/ 77 h 191"/>
              <a:gd name="T90" fmla="*/ 44 w 176"/>
              <a:gd name="T91" fmla="*/ 49 h 191"/>
              <a:gd name="T92" fmla="*/ 25 w 176"/>
              <a:gd name="T93" fmla="*/ 31 h 191"/>
              <a:gd name="T94" fmla="*/ 32 w 176"/>
              <a:gd name="T95" fmla="*/ 26 h 191"/>
              <a:gd name="T96" fmla="*/ 32 w 176"/>
              <a:gd name="T97" fmla="*/ 150 h 191"/>
              <a:gd name="T98" fmla="*/ 24 w 176"/>
              <a:gd name="T99" fmla="*/ 147 h 191"/>
              <a:gd name="T100" fmla="*/ 44 w 176"/>
              <a:gd name="T101" fmla="*/ 127 h 191"/>
              <a:gd name="T102" fmla="*/ 25 w 176"/>
              <a:gd name="T103" fmla="*/ 84 h 191"/>
              <a:gd name="T104" fmla="*/ 25 w 176"/>
              <a:gd name="T105" fmla="*/ 92 h 191"/>
              <a:gd name="T106" fmla="*/ 0 w 176"/>
              <a:gd name="T107" fmla="*/ 88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6" h="191">
                <a:moveTo>
                  <a:pt x="132" y="66"/>
                </a:moveTo>
                <a:lnTo>
                  <a:pt x="132" y="66"/>
                </a:lnTo>
                <a:lnTo>
                  <a:pt x="136" y="77"/>
                </a:lnTo>
                <a:lnTo>
                  <a:pt x="138" y="88"/>
                </a:lnTo>
                <a:lnTo>
                  <a:pt x="138" y="88"/>
                </a:lnTo>
                <a:lnTo>
                  <a:pt x="136" y="99"/>
                </a:lnTo>
                <a:lnTo>
                  <a:pt x="132" y="109"/>
                </a:lnTo>
                <a:lnTo>
                  <a:pt x="132" y="66"/>
                </a:lnTo>
                <a:lnTo>
                  <a:pt x="132" y="66"/>
                </a:lnTo>
                <a:close/>
                <a:moveTo>
                  <a:pt x="132" y="138"/>
                </a:moveTo>
                <a:lnTo>
                  <a:pt x="132" y="127"/>
                </a:lnTo>
                <a:lnTo>
                  <a:pt x="132" y="127"/>
                </a:lnTo>
                <a:lnTo>
                  <a:pt x="135" y="128"/>
                </a:lnTo>
                <a:lnTo>
                  <a:pt x="135" y="128"/>
                </a:lnTo>
                <a:lnTo>
                  <a:pt x="150" y="143"/>
                </a:lnTo>
                <a:lnTo>
                  <a:pt x="150" y="143"/>
                </a:lnTo>
                <a:lnTo>
                  <a:pt x="151" y="147"/>
                </a:lnTo>
                <a:lnTo>
                  <a:pt x="150" y="150"/>
                </a:lnTo>
                <a:lnTo>
                  <a:pt x="150" y="150"/>
                </a:lnTo>
                <a:lnTo>
                  <a:pt x="147" y="151"/>
                </a:lnTo>
                <a:lnTo>
                  <a:pt x="145" y="150"/>
                </a:lnTo>
                <a:lnTo>
                  <a:pt x="132" y="138"/>
                </a:lnTo>
                <a:lnTo>
                  <a:pt x="132" y="138"/>
                </a:lnTo>
                <a:close/>
                <a:moveTo>
                  <a:pt x="132" y="49"/>
                </a:moveTo>
                <a:lnTo>
                  <a:pt x="132" y="36"/>
                </a:lnTo>
                <a:lnTo>
                  <a:pt x="145" y="26"/>
                </a:lnTo>
                <a:lnTo>
                  <a:pt x="145" y="26"/>
                </a:lnTo>
                <a:lnTo>
                  <a:pt x="147" y="24"/>
                </a:lnTo>
                <a:lnTo>
                  <a:pt x="150" y="26"/>
                </a:lnTo>
                <a:lnTo>
                  <a:pt x="150" y="26"/>
                </a:lnTo>
                <a:lnTo>
                  <a:pt x="151" y="28"/>
                </a:lnTo>
                <a:lnTo>
                  <a:pt x="150" y="31"/>
                </a:lnTo>
                <a:lnTo>
                  <a:pt x="135" y="47"/>
                </a:lnTo>
                <a:lnTo>
                  <a:pt x="135" y="47"/>
                </a:lnTo>
                <a:lnTo>
                  <a:pt x="135" y="47"/>
                </a:lnTo>
                <a:lnTo>
                  <a:pt x="132" y="49"/>
                </a:lnTo>
                <a:lnTo>
                  <a:pt x="132" y="49"/>
                </a:lnTo>
                <a:close/>
                <a:moveTo>
                  <a:pt x="146" y="88"/>
                </a:moveTo>
                <a:lnTo>
                  <a:pt x="146" y="88"/>
                </a:lnTo>
                <a:lnTo>
                  <a:pt x="146" y="88"/>
                </a:lnTo>
                <a:lnTo>
                  <a:pt x="147" y="85"/>
                </a:lnTo>
                <a:lnTo>
                  <a:pt x="150" y="84"/>
                </a:lnTo>
                <a:lnTo>
                  <a:pt x="172" y="84"/>
                </a:lnTo>
                <a:lnTo>
                  <a:pt x="172" y="84"/>
                </a:lnTo>
                <a:lnTo>
                  <a:pt x="174" y="85"/>
                </a:lnTo>
                <a:lnTo>
                  <a:pt x="176" y="88"/>
                </a:lnTo>
                <a:lnTo>
                  <a:pt x="176" y="88"/>
                </a:lnTo>
                <a:lnTo>
                  <a:pt x="174" y="91"/>
                </a:lnTo>
                <a:lnTo>
                  <a:pt x="172" y="92"/>
                </a:lnTo>
                <a:lnTo>
                  <a:pt x="150" y="92"/>
                </a:lnTo>
                <a:lnTo>
                  <a:pt x="150" y="92"/>
                </a:lnTo>
                <a:lnTo>
                  <a:pt x="147" y="91"/>
                </a:lnTo>
                <a:lnTo>
                  <a:pt x="146" y="88"/>
                </a:lnTo>
                <a:lnTo>
                  <a:pt x="146" y="88"/>
                </a:lnTo>
                <a:close/>
                <a:moveTo>
                  <a:pt x="88" y="39"/>
                </a:moveTo>
                <a:lnTo>
                  <a:pt x="88" y="39"/>
                </a:lnTo>
                <a:lnTo>
                  <a:pt x="96" y="39"/>
                </a:lnTo>
                <a:lnTo>
                  <a:pt x="103" y="40"/>
                </a:lnTo>
                <a:lnTo>
                  <a:pt x="108" y="43"/>
                </a:lnTo>
                <a:lnTo>
                  <a:pt x="115" y="46"/>
                </a:lnTo>
                <a:lnTo>
                  <a:pt x="120" y="50"/>
                </a:lnTo>
                <a:lnTo>
                  <a:pt x="124" y="55"/>
                </a:lnTo>
                <a:lnTo>
                  <a:pt x="128" y="61"/>
                </a:lnTo>
                <a:lnTo>
                  <a:pt x="132" y="66"/>
                </a:lnTo>
                <a:lnTo>
                  <a:pt x="132" y="109"/>
                </a:lnTo>
                <a:lnTo>
                  <a:pt x="132" y="109"/>
                </a:lnTo>
                <a:lnTo>
                  <a:pt x="128" y="115"/>
                </a:lnTo>
                <a:lnTo>
                  <a:pt x="124" y="120"/>
                </a:lnTo>
                <a:lnTo>
                  <a:pt x="120" y="124"/>
                </a:lnTo>
                <a:lnTo>
                  <a:pt x="115" y="128"/>
                </a:lnTo>
                <a:lnTo>
                  <a:pt x="115" y="166"/>
                </a:lnTo>
                <a:lnTo>
                  <a:pt x="115" y="166"/>
                </a:lnTo>
                <a:lnTo>
                  <a:pt x="115" y="172"/>
                </a:lnTo>
                <a:lnTo>
                  <a:pt x="113" y="176"/>
                </a:lnTo>
                <a:lnTo>
                  <a:pt x="111" y="180"/>
                </a:lnTo>
                <a:lnTo>
                  <a:pt x="108" y="184"/>
                </a:lnTo>
                <a:lnTo>
                  <a:pt x="104" y="187"/>
                </a:lnTo>
                <a:lnTo>
                  <a:pt x="100" y="189"/>
                </a:lnTo>
                <a:lnTo>
                  <a:pt x="96" y="191"/>
                </a:lnTo>
                <a:lnTo>
                  <a:pt x="90" y="191"/>
                </a:lnTo>
                <a:lnTo>
                  <a:pt x="88" y="191"/>
                </a:lnTo>
                <a:lnTo>
                  <a:pt x="88" y="147"/>
                </a:lnTo>
                <a:lnTo>
                  <a:pt x="105" y="147"/>
                </a:lnTo>
                <a:lnTo>
                  <a:pt x="105" y="126"/>
                </a:lnTo>
                <a:lnTo>
                  <a:pt x="105" y="126"/>
                </a:lnTo>
                <a:lnTo>
                  <a:pt x="105" y="123"/>
                </a:lnTo>
                <a:lnTo>
                  <a:pt x="108" y="122"/>
                </a:lnTo>
                <a:lnTo>
                  <a:pt x="108" y="122"/>
                </a:lnTo>
                <a:lnTo>
                  <a:pt x="115" y="115"/>
                </a:lnTo>
                <a:lnTo>
                  <a:pt x="122" y="107"/>
                </a:lnTo>
                <a:lnTo>
                  <a:pt x="126" y="99"/>
                </a:lnTo>
                <a:lnTo>
                  <a:pt x="127" y="88"/>
                </a:lnTo>
                <a:lnTo>
                  <a:pt x="127" y="88"/>
                </a:lnTo>
                <a:lnTo>
                  <a:pt x="126" y="80"/>
                </a:lnTo>
                <a:lnTo>
                  <a:pt x="124" y="73"/>
                </a:lnTo>
                <a:lnTo>
                  <a:pt x="120" y="66"/>
                </a:lnTo>
                <a:lnTo>
                  <a:pt x="116" y="61"/>
                </a:lnTo>
                <a:lnTo>
                  <a:pt x="116" y="61"/>
                </a:lnTo>
                <a:lnTo>
                  <a:pt x="109" y="55"/>
                </a:lnTo>
                <a:lnTo>
                  <a:pt x="104" y="51"/>
                </a:lnTo>
                <a:lnTo>
                  <a:pt x="96" y="50"/>
                </a:lnTo>
                <a:lnTo>
                  <a:pt x="88" y="49"/>
                </a:lnTo>
                <a:lnTo>
                  <a:pt x="88" y="49"/>
                </a:lnTo>
                <a:lnTo>
                  <a:pt x="88" y="39"/>
                </a:lnTo>
                <a:lnTo>
                  <a:pt x="88" y="39"/>
                </a:lnTo>
                <a:lnTo>
                  <a:pt x="88" y="39"/>
                </a:lnTo>
                <a:close/>
                <a:moveTo>
                  <a:pt x="132" y="36"/>
                </a:moveTo>
                <a:lnTo>
                  <a:pt x="128" y="40"/>
                </a:lnTo>
                <a:lnTo>
                  <a:pt x="128" y="40"/>
                </a:lnTo>
                <a:lnTo>
                  <a:pt x="127" y="43"/>
                </a:lnTo>
                <a:lnTo>
                  <a:pt x="128" y="47"/>
                </a:lnTo>
                <a:lnTo>
                  <a:pt x="128" y="47"/>
                </a:lnTo>
                <a:lnTo>
                  <a:pt x="130" y="49"/>
                </a:lnTo>
                <a:lnTo>
                  <a:pt x="132" y="49"/>
                </a:lnTo>
                <a:lnTo>
                  <a:pt x="132" y="36"/>
                </a:lnTo>
                <a:lnTo>
                  <a:pt x="132" y="36"/>
                </a:lnTo>
                <a:close/>
                <a:moveTo>
                  <a:pt x="132" y="127"/>
                </a:moveTo>
                <a:lnTo>
                  <a:pt x="132" y="127"/>
                </a:lnTo>
                <a:lnTo>
                  <a:pt x="130" y="127"/>
                </a:lnTo>
                <a:lnTo>
                  <a:pt x="128" y="128"/>
                </a:lnTo>
                <a:lnTo>
                  <a:pt x="128" y="128"/>
                </a:lnTo>
                <a:lnTo>
                  <a:pt x="127" y="131"/>
                </a:lnTo>
                <a:lnTo>
                  <a:pt x="128" y="135"/>
                </a:lnTo>
                <a:lnTo>
                  <a:pt x="132" y="138"/>
                </a:lnTo>
                <a:lnTo>
                  <a:pt x="132" y="127"/>
                </a:lnTo>
                <a:lnTo>
                  <a:pt x="132" y="127"/>
                </a:lnTo>
                <a:close/>
                <a:moveTo>
                  <a:pt x="88" y="30"/>
                </a:moveTo>
                <a:lnTo>
                  <a:pt x="88" y="0"/>
                </a:lnTo>
                <a:lnTo>
                  <a:pt x="88" y="0"/>
                </a:lnTo>
                <a:lnTo>
                  <a:pt x="92" y="1"/>
                </a:lnTo>
                <a:lnTo>
                  <a:pt x="92" y="4"/>
                </a:lnTo>
                <a:lnTo>
                  <a:pt x="92" y="26"/>
                </a:lnTo>
                <a:lnTo>
                  <a:pt x="92" y="26"/>
                </a:lnTo>
                <a:lnTo>
                  <a:pt x="92" y="28"/>
                </a:lnTo>
                <a:lnTo>
                  <a:pt x="88" y="30"/>
                </a:lnTo>
                <a:lnTo>
                  <a:pt x="88" y="30"/>
                </a:lnTo>
                <a:close/>
                <a:moveTo>
                  <a:pt x="88" y="191"/>
                </a:moveTo>
                <a:lnTo>
                  <a:pt x="85" y="191"/>
                </a:lnTo>
                <a:lnTo>
                  <a:pt x="85" y="191"/>
                </a:lnTo>
                <a:lnTo>
                  <a:pt x="80" y="191"/>
                </a:lnTo>
                <a:lnTo>
                  <a:pt x="76" y="189"/>
                </a:lnTo>
                <a:lnTo>
                  <a:pt x="71" y="187"/>
                </a:lnTo>
                <a:lnTo>
                  <a:pt x="67" y="184"/>
                </a:lnTo>
                <a:lnTo>
                  <a:pt x="65" y="180"/>
                </a:lnTo>
                <a:lnTo>
                  <a:pt x="62" y="176"/>
                </a:lnTo>
                <a:lnTo>
                  <a:pt x="61" y="172"/>
                </a:lnTo>
                <a:lnTo>
                  <a:pt x="61" y="166"/>
                </a:lnTo>
                <a:lnTo>
                  <a:pt x="61" y="128"/>
                </a:lnTo>
                <a:lnTo>
                  <a:pt x="61" y="128"/>
                </a:lnTo>
                <a:lnTo>
                  <a:pt x="55" y="124"/>
                </a:lnTo>
                <a:lnTo>
                  <a:pt x="51" y="119"/>
                </a:lnTo>
                <a:lnTo>
                  <a:pt x="47" y="114"/>
                </a:lnTo>
                <a:lnTo>
                  <a:pt x="44" y="108"/>
                </a:lnTo>
                <a:lnTo>
                  <a:pt x="44" y="67"/>
                </a:lnTo>
                <a:lnTo>
                  <a:pt x="44" y="67"/>
                </a:lnTo>
                <a:lnTo>
                  <a:pt x="47" y="61"/>
                </a:lnTo>
                <a:lnTo>
                  <a:pt x="51" y="55"/>
                </a:lnTo>
                <a:lnTo>
                  <a:pt x="57" y="51"/>
                </a:lnTo>
                <a:lnTo>
                  <a:pt x="62" y="47"/>
                </a:lnTo>
                <a:lnTo>
                  <a:pt x="67" y="43"/>
                </a:lnTo>
                <a:lnTo>
                  <a:pt x="74" y="40"/>
                </a:lnTo>
                <a:lnTo>
                  <a:pt x="81" y="39"/>
                </a:lnTo>
                <a:lnTo>
                  <a:pt x="88" y="39"/>
                </a:lnTo>
                <a:lnTo>
                  <a:pt x="88" y="49"/>
                </a:lnTo>
                <a:lnTo>
                  <a:pt x="88" y="49"/>
                </a:lnTo>
                <a:lnTo>
                  <a:pt x="81" y="50"/>
                </a:lnTo>
                <a:lnTo>
                  <a:pt x="73" y="51"/>
                </a:lnTo>
                <a:lnTo>
                  <a:pt x="66" y="55"/>
                </a:lnTo>
                <a:lnTo>
                  <a:pt x="61" y="61"/>
                </a:lnTo>
                <a:lnTo>
                  <a:pt x="61" y="61"/>
                </a:lnTo>
                <a:lnTo>
                  <a:pt x="57" y="66"/>
                </a:lnTo>
                <a:lnTo>
                  <a:pt x="53" y="73"/>
                </a:lnTo>
                <a:lnTo>
                  <a:pt x="50" y="80"/>
                </a:lnTo>
                <a:lnTo>
                  <a:pt x="50" y="88"/>
                </a:lnTo>
                <a:lnTo>
                  <a:pt x="50" y="88"/>
                </a:lnTo>
                <a:lnTo>
                  <a:pt x="51" y="97"/>
                </a:lnTo>
                <a:lnTo>
                  <a:pt x="55" y="107"/>
                </a:lnTo>
                <a:lnTo>
                  <a:pt x="61" y="115"/>
                </a:lnTo>
                <a:lnTo>
                  <a:pt x="69" y="120"/>
                </a:lnTo>
                <a:lnTo>
                  <a:pt x="69" y="120"/>
                </a:lnTo>
                <a:lnTo>
                  <a:pt x="69" y="120"/>
                </a:lnTo>
                <a:lnTo>
                  <a:pt x="70" y="123"/>
                </a:lnTo>
                <a:lnTo>
                  <a:pt x="70" y="126"/>
                </a:lnTo>
                <a:lnTo>
                  <a:pt x="70" y="147"/>
                </a:lnTo>
                <a:lnTo>
                  <a:pt x="88" y="147"/>
                </a:lnTo>
                <a:lnTo>
                  <a:pt x="88" y="191"/>
                </a:lnTo>
                <a:lnTo>
                  <a:pt x="88" y="191"/>
                </a:lnTo>
                <a:close/>
                <a:moveTo>
                  <a:pt x="88" y="0"/>
                </a:moveTo>
                <a:lnTo>
                  <a:pt x="88" y="30"/>
                </a:lnTo>
                <a:lnTo>
                  <a:pt x="88" y="30"/>
                </a:lnTo>
                <a:lnTo>
                  <a:pt x="88" y="30"/>
                </a:lnTo>
                <a:lnTo>
                  <a:pt x="88" y="30"/>
                </a:lnTo>
                <a:lnTo>
                  <a:pt x="88" y="30"/>
                </a:lnTo>
                <a:lnTo>
                  <a:pt x="85" y="28"/>
                </a:lnTo>
                <a:lnTo>
                  <a:pt x="84" y="26"/>
                </a:lnTo>
                <a:lnTo>
                  <a:pt x="84" y="4"/>
                </a:lnTo>
                <a:lnTo>
                  <a:pt x="84" y="4"/>
                </a:lnTo>
                <a:lnTo>
                  <a:pt x="85" y="1"/>
                </a:lnTo>
                <a:lnTo>
                  <a:pt x="88" y="0"/>
                </a:lnTo>
                <a:lnTo>
                  <a:pt x="88" y="0"/>
                </a:lnTo>
                <a:lnTo>
                  <a:pt x="88" y="0"/>
                </a:lnTo>
                <a:lnTo>
                  <a:pt x="88" y="0"/>
                </a:lnTo>
                <a:close/>
                <a:moveTo>
                  <a:pt x="44" y="138"/>
                </a:moveTo>
                <a:lnTo>
                  <a:pt x="47" y="135"/>
                </a:lnTo>
                <a:lnTo>
                  <a:pt x="47" y="135"/>
                </a:lnTo>
                <a:lnTo>
                  <a:pt x="48" y="131"/>
                </a:lnTo>
                <a:lnTo>
                  <a:pt x="47" y="128"/>
                </a:lnTo>
                <a:lnTo>
                  <a:pt x="47" y="128"/>
                </a:lnTo>
                <a:lnTo>
                  <a:pt x="44" y="127"/>
                </a:lnTo>
                <a:lnTo>
                  <a:pt x="44" y="138"/>
                </a:lnTo>
                <a:lnTo>
                  <a:pt x="44" y="138"/>
                </a:lnTo>
                <a:close/>
                <a:moveTo>
                  <a:pt x="44" y="49"/>
                </a:moveTo>
                <a:lnTo>
                  <a:pt x="44" y="49"/>
                </a:lnTo>
                <a:lnTo>
                  <a:pt x="47" y="47"/>
                </a:lnTo>
                <a:lnTo>
                  <a:pt x="47" y="47"/>
                </a:lnTo>
                <a:lnTo>
                  <a:pt x="48" y="43"/>
                </a:lnTo>
                <a:lnTo>
                  <a:pt x="47" y="40"/>
                </a:lnTo>
                <a:lnTo>
                  <a:pt x="44" y="38"/>
                </a:lnTo>
                <a:lnTo>
                  <a:pt x="44" y="49"/>
                </a:lnTo>
                <a:close/>
                <a:moveTo>
                  <a:pt x="44" y="108"/>
                </a:moveTo>
                <a:lnTo>
                  <a:pt x="44" y="108"/>
                </a:lnTo>
                <a:lnTo>
                  <a:pt x="40" y="99"/>
                </a:lnTo>
                <a:lnTo>
                  <a:pt x="39" y="88"/>
                </a:lnTo>
                <a:lnTo>
                  <a:pt x="39" y="88"/>
                </a:lnTo>
                <a:lnTo>
                  <a:pt x="40" y="77"/>
                </a:lnTo>
                <a:lnTo>
                  <a:pt x="44" y="67"/>
                </a:lnTo>
                <a:lnTo>
                  <a:pt x="44" y="108"/>
                </a:lnTo>
                <a:lnTo>
                  <a:pt x="44" y="108"/>
                </a:lnTo>
                <a:close/>
                <a:moveTo>
                  <a:pt x="44" y="38"/>
                </a:moveTo>
                <a:lnTo>
                  <a:pt x="44" y="49"/>
                </a:lnTo>
                <a:lnTo>
                  <a:pt x="44" y="49"/>
                </a:lnTo>
                <a:lnTo>
                  <a:pt x="40" y="47"/>
                </a:lnTo>
                <a:lnTo>
                  <a:pt x="40" y="47"/>
                </a:lnTo>
                <a:lnTo>
                  <a:pt x="25" y="31"/>
                </a:lnTo>
                <a:lnTo>
                  <a:pt x="25" y="31"/>
                </a:lnTo>
                <a:lnTo>
                  <a:pt x="24" y="28"/>
                </a:lnTo>
                <a:lnTo>
                  <a:pt x="25" y="26"/>
                </a:lnTo>
                <a:lnTo>
                  <a:pt x="25" y="26"/>
                </a:lnTo>
                <a:lnTo>
                  <a:pt x="28" y="24"/>
                </a:lnTo>
                <a:lnTo>
                  <a:pt x="32" y="26"/>
                </a:lnTo>
                <a:lnTo>
                  <a:pt x="44" y="38"/>
                </a:lnTo>
                <a:lnTo>
                  <a:pt x="44" y="38"/>
                </a:lnTo>
                <a:close/>
                <a:moveTo>
                  <a:pt x="44" y="127"/>
                </a:moveTo>
                <a:lnTo>
                  <a:pt x="44" y="138"/>
                </a:lnTo>
                <a:lnTo>
                  <a:pt x="32" y="150"/>
                </a:lnTo>
                <a:lnTo>
                  <a:pt x="32" y="150"/>
                </a:lnTo>
                <a:lnTo>
                  <a:pt x="28" y="151"/>
                </a:lnTo>
                <a:lnTo>
                  <a:pt x="25" y="150"/>
                </a:lnTo>
                <a:lnTo>
                  <a:pt x="25" y="150"/>
                </a:lnTo>
                <a:lnTo>
                  <a:pt x="24" y="147"/>
                </a:lnTo>
                <a:lnTo>
                  <a:pt x="25" y="143"/>
                </a:lnTo>
                <a:lnTo>
                  <a:pt x="40" y="128"/>
                </a:lnTo>
                <a:lnTo>
                  <a:pt x="40" y="128"/>
                </a:lnTo>
                <a:lnTo>
                  <a:pt x="40" y="128"/>
                </a:lnTo>
                <a:lnTo>
                  <a:pt x="44" y="127"/>
                </a:lnTo>
                <a:lnTo>
                  <a:pt x="44" y="127"/>
                </a:lnTo>
                <a:close/>
                <a:moveTo>
                  <a:pt x="4" y="84"/>
                </a:moveTo>
                <a:lnTo>
                  <a:pt x="4" y="84"/>
                </a:lnTo>
                <a:lnTo>
                  <a:pt x="25" y="84"/>
                </a:lnTo>
                <a:lnTo>
                  <a:pt x="25" y="84"/>
                </a:lnTo>
                <a:lnTo>
                  <a:pt x="29" y="85"/>
                </a:lnTo>
                <a:lnTo>
                  <a:pt x="31" y="88"/>
                </a:lnTo>
                <a:lnTo>
                  <a:pt x="31" y="88"/>
                </a:lnTo>
                <a:lnTo>
                  <a:pt x="29" y="91"/>
                </a:lnTo>
                <a:lnTo>
                  <a:pt x="25" y="92"/>
                </a:lnTo>
                <a:lnTo>
                  <a:pt x="4" y="92"/>
                </a:lnTo>
                <a:lnTo>
                  <a:pt x="4" y="92"/>
                </a:lnTo>
                <a:lnTo>
                  <a:pt x="1" y="91"/>
                </a:lnTo>
                <a:lnTo>
                  <a:pt x="0" y="88"/>
                </a:lnTo>
                <a:lnTo>
                  <a:pt x="0" y="88"/>
                </a:lnTo>
                <a:lnTo>
                  <a:pt x="1" y="85"/>
                </a:lnTo>
                <a:lnTo>
                  <a:pt x="4" y="84"/>
                </a:lnTo>
                <a:lnTo>
                  <a:pt x="4" y="84"/>
                </a:lnTo>
                <a:close/>
              </a:path>
            </a:pathLst>
          </a:custGeom>
          <a:solidFill>
            <a:srgbClr val="F2622A"/>
          </a:solidFill>
          <a:ln>
            <a:noFill/>
          </a:ln>
        </p:spPr>
        <p:txBody>
          <a:bodyPr vert="horz" wrap="square" lIns="91440" tIns="45720" rIns="91440" bIns="45720" numCol="1" anchor="t" anchorCtr="0" compatLnSpc="1"/>
          <a:lstStyle/>
          <a:p>
            <a:endParaRPr lang="zh-CN" altLang="en-US"/>
          </a:p>
        </p:txBody>
      </p:sp>
      <p:sp>
        <p:nvSpPr>
          <p:cNvPr id="205" name="Freeform 177"/>
          <p:cNvSpPr>
            <a:spLocks noEditPoints="1"/>
          </p:cNvSpPr>
          <p:nvPr/>
        </p:nvSpPr>
        <p:spPr bwMode="auto">
          <a:xfrm>
            <a:off x="5965224" y="1640201"/>
            <a:ext cx="248519" cy="359600"/>
          </a:xfrm>
          <a:custGeom>
            <a:avLst/>
            <a:gdLst>
              <a:gd name="T0" fmla="*/ 132 w 264"/>
              <a:gd name="T1" fmla="*/ 7 h 382"/>
              <a:gd name="T2" fmla="*/ 140 w 264"/>
              <a:gd name="T3" fmla="*/ 126 h 382"/>
              <a:gd name="T4" fmla="*/ 156 w 264"/>
              <a:gd name="T5" fmla="*/ 128 h 382"/>
              <a:gd name="T6" fmla="*/ 186 w 264"/>
              <a:gd name="T7" fmla="*/ 142 h 382"/>
              <a:gd name="T8" fmla="*/ 206 w 264"/>
              <a:gd name="T9" fmla="*/ 166 h 382"/>
              <a:gd name="T10" fmla="*/ 218 w 264"/>
              <a:gd name="T11" fmla="*/ 196 h 382"/>
              <a:gd name="T12" fmla="*/ 220 w 264"/>
              <a:gd name="T13" fmla="*/ 212 h 382"/>
              <a:gd name="T14" fmla="*/ 220 w 264"/>
              <a:gd name="T15" fmla="*/ 222 h 382"/>
              <a:gd name="T16" fmla="*/ 215 w 264"/>
              <a:gd name="T17" fmla="*/ 239 h 382"/>
              <a:gd name="T18" fmla="*/ 210 w 264"/>
              <a:gd name="T19" fmla="*/ 254 h 382"/>
              <a:gd name="T20" fmla="*/ 194 w 264"/>
              <a:gd name="T21" fmla="*/ 275 h 382"/>
              <a:gd name="T22" fmla="*/ 174 w 264"/>
              <a:gd name="T23" fmla="*/ 290 h 382"/>
              <a:gd name="T24" fmla="*/ 159 w 264"/>
              <a:gd name="T25" fmla="*/ 296 h 382"/>
              <a:gd name="T26" fmla="*/ 141 w 264"/>
              <a:gd name="T27" fmla="*/ 300 h 382"/>
              <a:gd name="T28" fmla="*/ 132 w 264"/>
              <a:gd name="T29" fmla="*/ 300 h 382"/>
              <a:gd name="T30" fmla="*/ 132 w 264"/>
              <a:gd name="T31" fmla="*/ 327 h 382"/>
              <a:gd name="T32" fmla="*/ 144 w 264"/>
              <a:gd name="T33" fmla="*/ 333 h 382"/>
              <a:gd name="T34" fmla="*/ 149 w 264"/>
              <a:gd name="T35" fmla="*/ 345 h 382"/>
              <a:gd name="T36" fmla="*/ 148 w 264"/>
              <a:gd name="T37" fmla="*/ 353 h 382"/>
              <a:gd name="T38" fmla="*/ 138 w 264"/>
              <a:gd name="T39" fmla="*/ 363 h 382"/>
              <a:gd name="T40" fmla="*/ 132 w 264"/>
              <a:gd name="T41" fmla="*/ 382 h 382"/>
              <a:gd name="T42" fmla="*/ 228 w 264"/>
              <a:gd name="T43" fmla="*/ 361 h 382"/>
              <a:gd name="T44" fmla="*/ 228 w 264"/>
              <a:gd name="T45" fmla="*/ 357 h 382"/>
              <a:gd name="T46" fmla="*/ 221 w 264"/>
              <a:gd name="T47" fmla="*/ 349 h 382"/>
              <a:gd name="T48" fmla="*/ 201 w 264"/>
              <a:gd name="T49" fmla="*/ 340 h 382"/>
              <a:gd name="T50" fmla="*/ 182 w 264"/>
              <a:gd name="T51" fmla="*/ 336 h 382"/>
              <a:gd name="T52" fmla="*/ 214 w 264"/>
              <a:gd name="T53" fmla="*/ 315 h 382"/>
              <a:gd name="T54" fmla="*/ 241 w 264"/>
              <a:gd name="T55" fmla="*/ 287 h 382"/>
              <a:gd name="T56" fmla="*/ 257 w 264"/>
              <a:gd name="T57" fmla="*/ 253 h 382"/>
              <a:gd name="T58" fmla="*/ 264 w 264"/>
              <a:gd name="T59" fmla="*/ 212 h 382"/>
              <a:gd name="T60" fmla="*/ 263 w 264"/>
              <a:gd name="T61" fmla="*/ 200 h 382"/>
              <a:gd name="T62" fmla="*/ 259 w 264"/>
              <a:gd name="T63" fmla="*/ 177 h 382"/>
              <a:gd name="T64" fmla="*/ 251 w 264"/>
              <a:gd name="T65" fmla="*/ 156 h 382"/>
              <a:gd name="T66" fmla="*/ 240 w 264"/>
              <a:gd name="T67" fmla="*/ 137 h 382"/>
              <a:gd name="T68" fmla="*/ 225 w 264"/>
              <a:gd name="T69" fmla="*/ 119 h 382"/>
              <a:gd name="T70" fmla="*/ 207 w 264"/>
              <a:gd name="T71" fmla="*/ 104 h 382"/>
              <a:gd name="T72" fmla="*/ 187 w 264"/>
              <a:gd name="T73" fmla="*/ 93 h 382"/>
              <a:gd name="T74" fmla="*/ 165 w 264"/>
              <a:gd name="T75" fmla="*/ 85 h 382"/>
              <a:gd name="T76" fmla="*/ 174 w 264"/>
              <a:gd name="T77" fmla="*/ 20 h 382"/>
              <a:gd name="T78" fmla="*/ 111 w 264"/>
              <a:gd name="T79" fmla="*/ 0 h 382"/>
              <a:gd name="T80" fmla="*/ 118 w 264"/>
              <a:gd name="T81" fmla="*/ 195 h 382"/>
              <a:gd name="T82" fmla="*/ 132 w 264"/>
              <a:gd name="T83" fmla="*/ 7 h 382"/>
              <a:gd name="T84" fmla="*/ 132 w 264"/>
              <a:gd name="T85" fmla="*/ 300 h 382"/>
              <a:gd name="T86" fmla="*/ 118 w 264"/>
              <a:gd name="T87" fmla="*/ 299 h 382"/>
              <a:gd name="T88" fmla="*/ 92 w 264"/>
              <a:gd name="T89" fmla="*/ 291 h 382"/>
              <a:gd name="T90" fmla="*/ 119 w 264"/>
              <a:gd name="T91" fmla="*/ 284 h 382"/>
              <a:gd name="T92" fmla="*/ 58 w 264"/>
              <a:gd name="T93" fmla="*/ 260 h 382"/>
              <a:gd name="T94" fmla="*/ 0 w 264"/>
              <a:gd name="T95" fmla="*/ 260 h 382"/>
              <a:gd name="T96" fmla="*/ 22 w 264"/>
              <a:gd name="T97" fmla="*/ 284 h 382"/>
              <a:gd name="T98" fmla="*/ 34 w 264"/>
              <a:gd name="T99" fmla="*/ 300 h 382"/>
              <a:gd name="T100" fmla="*/ 65 w 264"/>
              <a:gd name="T101" fmla="*/ 326 h 382"/>
              <a:gd name="T102" fmla="*/ 83 w 264"/>
              <a:gd name="T103" fmla="*/ 336 h 382"/>
              <a:gd name="T104" fmla="*/ 49 w 264"/>
              <a:gd name="T105" fmla="*/ 345 h 382"/>
              <a:gd name="T106" fmla="*/ 39 w 264"/>
              <a:gd name="T107" fmla="*/ 353 h 382"/>
              <a:gd name="T108" fmla="*/ 35 w 264"/>
              <a:gd name="T109" fmla="*/ 361 h 382"/>
              <a:gd name="T110" fmla="*/ 132 w 264"/>
              <a:gd name="T111" fmla="*/ 382 h 382"/>
              <a:gd name="T112" fmla="*/ 132 w 264"/>
              <a:gd name="T113" fmla="*/ 364 h 382"/>
              <a:gd name="T114" fmla="*/ 119 w 264"/>
              <a:gd name="T115" fmla="*/ 359 h 382"/>
              <a:gd name="T116" fmla="*/ 114 w 264"/>
              <a:gd name="T117" fmla="*/ 345 h 382"/>
              <a:gd name="T118" fmla="*/ 115 w 264"/>
              <a:gd name="T119" fmla="*/ 338 h 382"/>
              <a:gd name="T120" fmla="*/ 125 w 264"/>
              <a:gd name="T121" fmla="*/ 329 h 382"/>
              <a:gd name="T122" fmla="*/ 132 w 264"/>
              <a:gd name="T123" fmla="*/ 300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4" h="382">
                <a:moveTo>
                  <a:pt x="174" y="20"/>
                </a:moveTo>
                <a:lnTo>
                  <a:pt x="132" y="7"/>
                </a:lnTo>
                <a:lnTo>
                  <a:pt x="132" y="151"/>
                </a:lnTo>
                <a:lnTo>
                  <a:pt x="140" y="126"/>
                </a:lnTo>
                <a:lnTo>
                  <a:pt x="140" y="126"/>
                </a:lnTo>
                <a:lnTo>
                  <a:pt x="156" y="128"/>
                </a:lnTo>
                <a:lnTo>
                  <a:pt x="172" y="134"/>
                </a:lnTo>
                <a:lnTo>
                  <a:pt x="186" y="142"/>
                </a:lnTo>
                <a:lnTo>
                  <a:pt x="197" y="153"/>
                </a:lnTo>
                <a:lnTo>
                  <a:pt x="206" y="166"/>
                </a:lnTo>
                <a:lnTo>
                  <a:pt x="214" y="180"/>
                </a:lnTo>
                <a:lnTo>
                  <a:pt x="218" y="196"/>
                </a:lnTo>
                <a:lnTo>
                  <a:pt x="220" y="204"/>
                </a:lnTo>
                <a:lnTo>
                  <a:pt x="220" y="212"/>
                </a:lnTo>
                <a:lnTo>
                  <a:pt x="220" y="212"/>
                </a:lnTo>
                <a:lnTo>
                  <a:pt x="220" y="222"/>
                </a:lnTo>
                <a:lnTo>
                  <a:pt x="218" y="230"/>
                </a:lnTo>
                <a:lnTo>
                  <a:pt x="215" y="239"/>
                </a:lnTo>
                <a:lnTo>
                  <a:pt x="213" y="246"/>
                </a:lnTo>
                <a:lnTo>
                  <a:pt x="210" y="254"/>
                </a:lnTo>
                <a:lnTo>
                  <a:pt x="205" y="262"/>
                </a:lnTo>
                <a:lnTo>
                  <a:pt x="194" y="275"/>
                </a:lnTo>
                <a:lnTo>
                  <a:pt x="182" y="286"/>
                </a:lnTo>
                <a:lnTo>
                  <a:pt x="174" y="290"/>
                </a:lnTo>
                <a:lnTo>
                  <a:pt x="167" y="294"/>
                </a:lnTo>
                <a:lnTo>
                  <a:pt x="159" y="296"/>
                </a:lnTo>
                <a:lnTo>
                  <a:pt x="150" y="299"/>
                </a:lnTo>
                <a:lnTo>
                  <a:pt x="141" y="300"/>
                </a:lnTo>
                <a:lnTo>
                  <a:pt x="132" y="300"/>
                </a:lnTo>
                <a:lnTo>
                  <a:pt x="132" y="300"/>
                </a:lnTo>
                <a:lnTo>
                  <a:pt x="132" y="327"/>
                </a:lnTo>
                <a:lnTo>
                  <a:pt x="132" y="327"/>
                </a:lnTo>
                <a:lnTo>
                  <a:pt x="138" y="329"/>
                </a:lnTo>
                <a:lnTo>
                  <a:pt x="144" y="333"/>
                </a:lnTo>
                <a:lnTo>
                  <a:pt x="148" y="338"/>
                </a:lnTo>
                <a:lnTo>
                  <a:pt x="149" y="345"/>
                </a:lnTo>
                <a:lnTo>
                  <a:pt x="149" y="345"/>
                </a:lnTo>
                <a:lnTo>
                  <a:pt x="148" y="353"/>
                </a:lnTo>
                <a:lnTo>
                  <a:pt x="144" y="359"/>
                </a:lnTo>
                <a:lnTo>
                  <a:pt x="138" y="363"/>
                </a:lnTo>
                <a:lnTo>
                  <a:pt x="132" y="364"/>
                </a:lnTo>
                <a:lnTo>
                  <a:pt x="132" y="382"/>
                </a:lnTo>
                <a:lnTo>
                  <a:pt x="228" y="382"/>
                </a:lnTo>
                <a:lnTo>
                  <a:pt x="228" y="361"/>
                </a:lnTo>
                <a:lnTo>
                  <a:pt x="228" y="361"/>
                </a:lnTo>
                <a:lnTo>
                  <a:pt x="228" y="357"/>
                </a:lnTo>
                <a:lnTo>
                  <a:pt x="225" y="353"/>
                </a:lnTo>
                <a:lnTo>
                  <a:pt x="221" y="349"/>
                </a:lnTo>
                <a:lnTo>
                  <a:pt x="215" y="345"/>
                </a:lnTo>
                <a:lnTo>
                  <a:pt x="201" y="340"/>
                </a:lnTo>
                <a:lnTo>
                  <a:pt x="182" y="336"/>
                </a:lnTo>
                <a:lnTo>
                  <a:pt x="182" y="336"/>
                </a:lnTo>
                <a:lnTo>
                  <a:pt x="199" y="326"/>
                </a:lnTo>
                <a:lnTo>
                  <a:pt x="214" y="315"/>
                </a:lnTo>
                <a:lnTo>
                  <a:pt x="229" y="302"/>
                </a:lnTo>
                <a:lnTo>
                  <a:pt x="241" y="287"/>
                </a:lnTo>
                <a:lnTo>
                  <a:pt x="251" y="271"/>
                </a:lnTo>
                <a:lnTo>
                  <a:pt x="257" y="253"/>
                </a:lnTo>
                <a:lnTo>
                  <a:pt x="263" y="233"/>
                </a:lnTo>
                <a:lnTo>
                  <a:pt x="264" y="212"/>
                </a:lnTo>
                <a:lnTo>
                  <a:pt x="264" y="212"/>
                </a:lnTo>
                <a:lnTo>
                  <a:pt x="263" y="200"/>
                </a:lnTo>
                <a:lnTo>
                  <a:pt x="262" y="189"/>
                </a:lnTo>
                <a:lnTo>
                  <a:pt x="259" y="177"/>
                </a:lnTo>
                <a:lnTo>
                  <a:pt x="256" y="166"/>
                </a:lnTo>
                <a:lnTo>
                  <a:pt x="251" y="156"/>
                </a:lnTo>
                <a:lnTo>
                  <a:pt x="245" y="146"/>
                </a:lnTo>
                <a:lnTo>
                  <a:pt x="240" y="137"/>
                </a:lnTo>
                <a:lnTo>
                  <a:pt x="232" y="127"/>
                </a:lnTo>
                <a:lnTo>
                  <a:pt x="225" y="119"/>
                </a:lnTo>
                <a:lnTo>
                  <a:pt x="215" y="111"/>
                </a:lnTo>
                <a:lnTo>
                  <a:pt x="207" y="104"/>
                </a:lnTo>
                <a:lnTo>
                  <a:pt x="198" y="99"/>
                </a:lnTo>
                <a:lnTo>
                  <a:pt x="187" y="93"/>
                </a:lnTo>
                <a:lnTo>
                  <a:pt x="176" y="88"/>
                </a:lnTo>
                <a:lnTo>
                  <a:pt x="165" y="85"/>
                </a:lnTo>
                <a:lnTo>
                  <a:pt x="153" y="82"/>
                </a:lnTo>
                <a:lnTo>
                  <a:pt x="174" y="20"/>
                </a:lnTo>
                <a:close/>
                <a:moveTo>
                  <a:pt x="132" y="7"/>
                </a:moveTo>
                <a:lnTo>
                  <a:pt x="111" y="0"/>
                </a:lnTo>
                <a:lnTo>
                  <a:pt x="56" y="174"/>
                </a:lnTo>
                <a:lnTo>
                  <a:pt x="118" y="195"/>
                </a:lnTo>
                <a:lnTo>
                  <a:pt x="132" y="151"/>
                </a:lnTo>
                <a:lnTo>
                  <a:pt x="132" y="7"/>
                </a:lnTo>
                <a:lnTo>
                  <a:pt x="132" y="7"/>
                </a:lnTo>
                <a:close/>
                <a:moveTo>
                  <a:pt x="132" y="300"/>
                </a:moveTo>
                <a:lnTo>
                  <a:pt x="132" y="300"/>
                </a:lnTo>
                <a:lnTo>
                  <a:pt x="118" y="299"/>
                </a:lnTo>
                <a:lnTo>
                  <a:pt x="104" y="296"/>
                </a:lnTo>
                <a:lnTo>
                  <a:pt x="92" y="291"/>
                </a:lnTo>
                <a:lnTo>
                  <a:pt x="80" y="284"/>
                </a:lnTo>
                <a:lnTo>
                  <a:pt x="119" y="284"/>
                </a:lnTo>
                <a:lnTo>
                  <a:pt x="119" y="260"/>
                </a:lnTo>
                <a:lnTo>
                  <a:pt x="58" y="260"/>
                </a:lnTo>
                <a:lnTo>
                  <a:pt x="10" y="260"/>
                </a:lnTo>
                <a:lnTo>
                  <a:pt x="0" y="260"/>
                </a:lnTo>
                <a:lnTo>
                  <a:pt x="0" y="284"/>
                </a:lnTo>
                <a:lnTo>
                  <a:pt x="22" y="284"/>
                </a:lnTo>
                <a:lnTo>
                  <a:pt x="22" y="284"/>
                </a:lnTo>
                <a:lnTo>
                  <a:pt x="34" y="300"/>
                </a:lnTo>
                <a:lnTo>
                  <a:pt x="48" y="314"/>
                </a:lnTo>
                <a:lnTo>
                  <a:pt x="65" y="326"/>
                </a:lnTo>
                <a:lnTo>
                  <a:pt x="83" y="336"/>
                </a:lnTo>
                <a:lnTo>
                  <a:pt x="83" y="336"/>
                </a:lnTo>
                <a:lnTo>
                  <a:pt x="64" y="340"/>
                </a:lnTo>
                <a:lnTo>
                  <a:pt x="49" y="345"/>
                </a:lnTo>
                <a:lnTo>
                  <a:pt x="44" y="349"/>
                </a:lnTo>
                <a:lnTo>
                  <a:pt x="39" y="353"/>
                </a:lnTo>
                <a:lnTo>
                  <a:pt x="37" y="357"/>
                </a:lnTo>
                <a:lnTo>
                  <a:pt x="35" y="361"/>
                </a:lnTo>
                <a:lnTo>
                  <a:pt x="35" y="382"/>
                </a:lnTo>
                <a:lnTo>
                  <a:pt x="132" y="382"/>
                </a:lnTo>
                <a:lnTo>
                  <a:pt x="132" y="364"/>
                </a:lnTo>
                <a:lnTo>
                  <a:pt x="132" y="364"/>
                </a:lnTo>
                <a:lnTo>
                  <a:pt x="125" y="363"/>
                </a:lnTo>
                <a:lnTo>
                  <a:pt x="119" y="359"/>
                </a:lnTo>
                <a:lnTo>
                  <a:pt x="115" y="353"/>
                </a:lnTo>
                <a:lnTo>
                  <a:pt x="114" y="345"/>
                </a:lnTo>
                <a:lnTo>
                  <a:pt x="114" y="345"/>
                </a:lnTo>
                <a:lnTo>
                  <a:pt x="115" y="338"/>
                </a:lnTo>
                <a:lnTo>
                  <a:pt x="119" y="333"/>
                </a:lnTo>
                <a:lnTo>
                  <a:pt x="125" y="329"/>
                </a:lnTo>
                <a:lnTo>
                  <a:pt x="132" y="327"/>
                </a:lnTo>
                <a:lnTo>
                  <a:pt x="132" y="300"/>
                </a:lnTo>
                <a:close/>
              </a:path>
            </a:pathLst>
          </a:custGeom>
          <a:solidFill>
            <a:srgbClr val="F2622A"/>
          </a:solidFill>
          <a:ln>
            <a:noFill/>
          </a:ln>
        </p:spPr>
        <p:txBody>
          <a:bodyPr vert="horz" wrap="square" lIns="91440" tIns="45720" rIns="91440" bIns="45720" numCol="1" anchor="t" anchorCtr="0" compatLnSpc="1"/>
          <a:lstStyle/>
          <a:p>
            <a:endParaRPr lang="zh-CN" altLang="en-US"/>
          </a:p>
        </p:txBody>
      </p:sp>
      <p:grpSp>
        <p:nvGrpSpPr>
          <p:cNvPr id="206" name="组合 205"/>
          <p:cNvGrpSpPr/>
          <p:nvPr/>
        </p:nvGrpSpPr>
        <p:grpSpPr>
          <a:xfrm>
            <a:off x="6166675" y="1590308"/>
            <a:ext cx="215572" cy="130850"/>
            <a:chOff x="3143251" y="1577975"/>
            <a:chExt cx="363538" cy="220663"/>
          </a:xfrm>
          <a:solidFill>
            <a:srgbClr val="F2622A"/>
          </a:solidFill>
        </p:grpSpPr>
        <p:sp>
          <p:nvSpPr>
            <p:cNvPr id="207" name="Freeform 178"/>
            <p:cNvSpPr>
              <a:spLocks noEditPoints="1"/>
            </p:cNvSpPr>
            <p:nvPr/>
          </p:nvSpPr>
          <p:spPr bwMode="auto">
            <a:xfrm>
              <a:off x="3143251" y="1577975"/>
              <a:ext cx="215900" cy="212725"/>
            </a:xfrm>
            <a:custGeom>
              <a:avLst/>
              <a:gdLst>
                <a:gd name="T0" fmla="*/ 68 w 136"/>
                <a:gd name="T1" fmla="*/ 0 h 134"/>
                <a:gd name="T2" fmla="*/ 94 w 136"/>
                <a:gd name="T3" fmla="*/ 4 h 134"/>
                <a:gd name="T4" fmla="*/ 106 w 136"/>
                <a:gd name="T5" fmla="*/ 11 h 134"/>
                <a:gd name="T6" fmla="*/ 125 w 136"/>
                <a:gd name="T7" fmla="*/ 28 h 134"/>
                <a:gd name="T8" fmla="*/ 134 w 136"/>
                <a:gd name="T9" fmla="*/ 53 h 134"/>
                <a:gd name="T10" fmla="*/ 134 w 136"/>
                <a:gd name="T11" fmla="*/ 79 h 134"/>
                <a:gd name="T12" fmla="*/ 131 w 136"/>
                <a:gd name="T13" fmla="*/ 92 h 134"/>
                <a:gd name="T14" fmla="*/ 121 w 136"/>
                <a:gd name="T15" fmla="*/ 110 h 134"/>
                <a:gd name="T16" fmla="*/ 106 w 136"/>
                <a:gd name="T17" fmla="*/ 123 h 134"/>
                <a:gd name="T18" fmla="*/ 88 w 136"/>
                <a:gd name="T19" fmla="*/ 131 h 134"/>
                <a:gd name="T20" fmla="*/ 68 w 136"/>
                <a:gd name="T21" fmla="*/ 134 h 134"/>
                <a:gd name="T22" fmla="*/ 68 w 136"/>
                <a:gd name="T23" fmla="*/ 122 h 134"/>
                <a:gd name="T24" fmla="*/ 84 w 136"/>
                <a:gd name="T25" fmla="*/ 119 h 134"/>
                <a:gd name="T26" fmla="*/ 99 w 136"/>
                <a:gd name="T27" fmla="*/ 112 h 134"/>
                <a:gd name="T28" fmla="*/ 111 w 136"/>
                <a:gd name="T29" fmla="*/ 102 h 134"/>
                <a:gd name="T30" fmla="*/ 119 w 136"/>
                <a:gd name="T31" fmla="*/ 87 h 134"/>
                <a:gd name="T32" fmla="*/ 119 w 136"/>
                <a:gd name="T33" fmla="*/ 87 h 134"/>
                <a:gd name="T34" fmla="*/ 123 w 136"/>
                <a:gd name="T35" fmla="*/ 66 h 134"/>
                <a:gd name="T36" fmla="*/ 119 w 136"/>
                <a:gd name="T37" fmla="*/ 45 h 134"/>
                <a:gd name="T38" fmla="*/ 107 w 136"/>
                <a:gd name="T39" fmla="*/ 28 h 134"/>
                <a:gd name="T40" fmla="*/ 88 w 136"/>
                <a:gd name="T41" fmla="*/ 16 h 134"/>
                <a:gd name="T42" fmla="*/ 79 w 136"/>
                <a:gd name="T43" fmla="*/ 14 h 134"/>
                <a:gd name="T44" fmla="*/ 68 w 136"/>
                <a:gd name="T45" fmla="*/ 0 h 134"/>
                <a:gd name="T46" fmla="*/ 6 w 136"/>
                <a:gd name="T47" fmla="*/ 42 h 134"/>
                <a:gd name="T48" fmla="*/ 16 w 136"/>
                <a:gd name="T49" fmla="*/ 24 h 134"/>
                <a:gd name="T50" fmla="*/ 31 w 136"/>
                <a:gd name="T51" fmla="*/ 11 h 134"/>
                <a:gd name="T52" fmla="*/ 49 w 136"/>
                <a:gd name="T53" fmla="*/ 3 h 134"/>
                <a:gd name="T54" fmla="*/ 68 w 136"/>
                <a:gd name="T55" fmla="*/ 0 h 134"/>
                <a:gd name="T56" fmla="*/ 68 w 136"/>
                <a:gd name="T57" fmla="*/ 12 h 134"/>
                <a:gd name="T58" fmla="*/ 52 w 136"/>
                <a:gd name="T59" fmla="*/ 15 h 134"/>
                <a:gd name="T60" fmla="*/ 38 w 136"/>
                <a:gd name="T61" fmla="*/ 22 h 134"/>
                <a:gd name="T62" fmla="*/ 26 w 136"/>
                <a:gd name="T63" fmla="*/ 33 h 134"/>
                <a:gd name="T64" fmla="*/ 18 w 136"/>
                <a:gd name="T65" fmla="*/ 46 h 134"/>
                <a:gd name="T66" fmla="*/ 14 w 136"/>
                <a:gd name="T67" fmla="*/ 57 h 134"/>
                <a:gd name="T68" fmla="*/ 15 w 136"/>
                <a:gd name="T69" fmla="*/ 79 h 134"/>
                <a:gd name="T70" fmla="*/ 23 w 136"/>
                <a:gd name="T71" fmla="*/ 98 h 134"/>
                <a:gd name="T72" fmla="*/ 38 w 136"/>
                <a:gd name="T73" fmla="*/ 112 h 134"/>
                <a:gd name="T74" fmla="*/ 48 w 136"/>
                <a:gd name="T75" fmla="*/ 118 h 134"/>
                <a:gd name="T76" fmla="*/ 68 w 136"/>
                <a:gd name="T77" fmla="*/ 122 h 134"/>
                <a:gd name="T78" fmla="*/ 68 w 136"/>
                <a:gd name="T79" fmla="*/ 134 h 134"/>
                <a:gd name="T80" fmla="*/ 43 w 136"/>
                <a:gd name="T81" fmla="*/ 130 h 134"/>
                <a:gd name="T82" fmla="*/ 31 w 136"/>
                <a:gd name="T83" fmla="*/ 123 h 134"/>
                <a:gd name="T84" fmla="*/ 12 w 136"/>
                <a:gd name="T85" fmla="*/ 104 h 134"/>
                <a:gd name="T86" fmla="*/ 3 w 136"/>
                <a:gd name="T87" fmla="*/ 81 h 134"/>
                <a:gd name="T88" fmla="*/ 1 w 136"/>
                <a:gd name="T89" fmla="*/ 56 h 134"/>
                <a:gd name="T90" fmla="*/ 6 w 136"/>
                <a:gd name="T91" fmla="*/ 42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6" h="134">
                  <a:moveTo>
                    <a:pt x="68" y="0"/>
                  </a:moveTo>
                  <a:lnTo>
                    <a:pt x="68" y="0"/>
                  </a:lnTo>
                  <a:lnTo>
                    <a:pt x="81" y="0"/>
                  </a:lnTo>
                  <a:lnTo>
                    <a:pt x="94" y="4"/>
                  </a:lnTo>
                  <a:lnTo>
                    <a:pt x="94" y="4"/>
                  </a:lnTo>
                  <a:lnTo>
                    <a:pt x="106" y="11"/>
                  </a:lnTo>
                  <a:lnTo>
                    <a:pt x="115" y="19"/>
                  </a:lnTo>
                  <a:lnTo>
                    <a:pt x="125" y="28"/>
                  </a:lnTo>
                  <a:lnTo>
                    <a:pt x="130" y="41"/>
                  </a:lnTo>
                  <a:lnTo>
                    <a:pt x="134" y="53"/>
                  </a:lnTo>
                  <a:lnTo>
                    <a:pt x="136" y="65"/>
                  </a:lnTo>
                  <a:lnTo>
                    <a:pt x="134" y="79"/>
                  </a:lnTo>
                  <a:lnTo>
                    <a:pt x="131" y="92"/>
                  </a:lnTo>
                  <a:lnTo>
                    <a:pt x="131" y="92"/>
                  </a:lnTo>
                  <a:lnTo>
                    <a:pt x="126" y="102"/>
                  </a:lnTo>
                  <a:lnTo>
                    <a:pt x="121" y="110"/>
                  </a:lnTo>
                  <a:lnTo>
                    <a:pt x="114" y="116"/>
                  </a:lnTo>
                  <a:lnTo>
                    <a:pt x="106" y="123"/>
                  </a:lnTo>
                  <a:lnTo>
                    <a:pt x="98" y="129"/>
                  </a:lnTo>
                  <a:lnTo>
                    <a:pt x="88" y="131"/>
                  </a:lnTo>
                  <a:lnTo>
                    <a:pt x="79" y="134"/>
                  </a:lnTo>
                  <a:lnTo>
                    <a:pt x="68" y="134"/>
                  </a:lnTo>
                  <a:lnTo>
                    <a:pt x="68" y="122"/>
                  </a:lnTo>
                  <a:lnTo>
                    <a:pt x="68" y="122"/>
                  </a:lnTo>
                  <a:lnTo>
                    <a:pt x="76" y="122"/>
                  </a:lnTo>
                  <a:lnTo>
                    <a:pt x="84" y="119"/>
                  </a:lnTo>
                  <a:lnTo>
                    <a:pt x="92" y="116"/>
                  </a:lnTo>
                  <a:lnTo>
                    <a:pt x="99" y="112"/>
                  </a:lnTo>
                  <a:lnTo>
                    <a:pt x="104" y="108"/>
                  </a:lnTo>
                  <a:lnTo>
                    <a:pt x="111" y="102"/>
                  </a:lnTo>
                  <a:lnTo>
                    <a:pt x="115" y="95"/>
                  </a:lnTo>
                  <a:lnTo>
                    <a:pt x="119" y="87"/>
                  </a:lnTo>
                  <a:lnTo>
                    <a:pt x="119" y="87"/>
                  </a:lnTo>
                  <a:lnTo>
                    <a:pt x="119" y="87"/>
                  </a:lnTo>
                  <a:lnTo>
                    <a:pt x="122" y="77"/>
                  </a:lnTo>
                  <a:lnTo>
                    <a:pt x="123" y="66"/>
                  </a:lnTo>
                  <a:lnTo>
                    <a:pt x="122" y="56"/>
                  </a:lnTo>
                  <a:lnTo>
                    <a:pt x="119" y="45"/>
                  </a:lnTo>
                  <a:lnTo>
                    <a:pt x="114" y="37"/>
                  </a:lnTo>
                  <a:lnTo>
                    <a:pt x="107" y="28"/>
                  </a:lnTo>
                  <a:lnTo>
                    <a:pt x="99" y="22"/>
                  </a:lnTo>
                  <a:lnTo>
                    <a:pt x="88" y="16"/>
                  </a:lnTo>
                  <a:lnTo>
                    <a:pt x="88" y="16"/>
                  </a:lnTo>
                  <a:lnTo>
                    <a:pt x="79" y="14"/>
                  </a:lnTo>
                  <a:lnTo>
                    <a:pt x="68" y="12"/>
                  </a:lnTo>
                  <a:lnTo>
                    <a:pt x="68" y="0"/>
                  </a:lnTo>
                  <a:close/>
                  <a:moveTo>
                    <a:pt x="6" y="42"/>
                  </a:moveTo>
                  <a:lnTo>
                    <a:pt x="6" y="42"/>
                  </a:lnTo>
                  <a:lnTo>
                    <a:pt x="10" y="33"/>
                  </a:lnTo>
                  <a:lnTo>
                    <a:pt x="16" y="24"/>
                  </a:lnTo>
                  <a:lnTo>
                    <a:pt x="23" y="16"/>
                  </a:lnTo>
                  <a:lnTo>
                    <a:pt x="31" y="11"/>
                  </a:lnTo>
                  <a:lnTo>
                    <a:pt x="39" y="5"/>
                  </a:lnTo>
                  <a:lnTo>
                    <a:pt x="49" y="3"/>
                  </a:lnTo>
                  <a:lnTo>
                    <a:pt x="58" y="0"/>
                  </a:lnTo>
                  <a:lnTo>
                    <a:pt x="68" y="0"/>
                  </a:lnTo>
                  <a:lnTo>
                    <a:pt x="68" y="12"/>
                  </a:lnTo>
                  <a:lnTo>
                    <a:pt x="68" y="12"/>
                  </a:lnTo>
                  <a:lnTo>
                    <a:pt x="60" y="12"/>
                  </a:lnTo>
                  <a:lnTo>
                    <a:pt x="52" y="15"/>
                  </a:lnTo>
                  <a:lnTo>
                    <a:pt x="45" y="18"/>
                  </a:lnTo>
                  <a:lnTo>
                    <a:pt x="38" y="22"/>
                  </a:lnTo>
                  <a:lnTo>
                    <a:pt x="31" y="26"/>
                  </a:lnTo>
                  <a:lnTo>
                    <a:pt x="26" y="33"/>
                  </a:lnTo>
                  <a:lnTo>
                    <a:pt x="20" y="39"/>
                  </a:lnTo>
                  <a:lnTo>
                    <a:pt x="18" y="46"/>
                  </a:lnTo>
                  <a:lnTo>
                    <a:pt x="18" y="46"/>
                  </a:lnTo>
                  <a:lnTo>
                    <a:pt x="14" y="57"/>
                  </a:lnTo>
                  <a:lnTo>
                    <a:pt x="14" y="68"/>
                  </a:lnTo>
                  <a:lnTo>
                    <a:pt x="15" y="79"/>
                  </a:lnTo>
                  <a:lnTo>
                    <a:pt x="18" y="88"/>
                  </a:lnTo>
                  <a:lnTo>
                    <a:pt x="23" y="98"/>
                  </a:lnTo>
                  <a:lnTo>
                    <a:pt x="30" y="106"/>
                  </a:lnTo>
                  <a:lnTo>
                    <a:pt x="38" y="112"/>
                  </a:lnTo>
                  <a:lnTo>
                    <a:pt x="48" y="118"/>
                  </a:lnTo>
                  <a:lnTo>
                    <a:pt x="48" y="118"/>
                  </a:lnTo>
                  <a:lnTo>
                    <a:pt x="58" y="121"/>
                  </a:lnTo>
                  <a:lnTo>
                    <a:pt x="68" y="122"/>
                  </a:lnTo>
                  <a:lnTo>
                    <a:pt x="68" y="134"/>
                  </a:lnTo>
                  <a:lnTo>
                    <a:pt x="68" y="134"/>
                  </a:lnTo>
                  <a:lnTo>
                    <a:pt x="56" y="133"/>
                  </a:lnTo>
                  <a:lnTo>
                    <a:pt x="43" y="130"/>
                  </a:lnTo>
                  <a:lnTo>
                    <a:pt x="43" y="130"/>
                  </a:lnTo>
                  <a:lnTo>
                    <a:pt x="31" y="123"/>
                  </a:lnTo>
                  <a:lnTo>
                    <a:pt x="20" y="115"/>
                  </a:lnTo>
                  <a:lnTo>
                    <a:pt x="12" y="104"/>
                  </a:lnTo>
                  <a:lnTo>
                    <a:pt x="6" y="93"/>
                  </a:lnTo>
                  <a:lnTo>
                    <a:pt x="3" y="81"/>
                  </a:lnTo>
                  <a:lnTo>
                    <a:pt x="0" y="68"/>
                  </a:lnTo>
                  <a:lnTo>
                    <a:pt x="1" y="56"/>
                  </a:lnTo>
                  <a:lnTo>
                    <a:pt x="6" y="42"/>
                  </a:lnTo>
                  <a:lnTo>
                    <a:pt x="6" y="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 name="Freeform 179"/>
            <p:cNvSpPr/>
            <p:nvPr/>
          </p:nvSpPr>
          <p:spPr bwMode="auto">
            <a:xfrm>
              <a:off x="3335338" y="1706563"/>
              <a:ext cx="106363" cy="65088"/>
            </a:xfrm>
            <a:custGeom>
              <a:avLst/>
              <a:gdLst>
                <a:gd name="T0" fmla="*/ 61 w 67"/>
                <a:gd name="T1" fmla="*/ 41 h 41"/>
                <a:gd name="T2" fmla="*/ 67 w 67"/>
                <a:gd name="T3" fmla="*/ 25 h 41"/>
                <a:gd name="T4" fmla="*/ 6 w 67"/>
                <a:gd name="T5" fmla="*/ 0 h 41"/>
                <a:gd name="T6" fmla="*/ 0 w 67"/>
                <a:gd name="T7" fmla="*/ 17 h 41"/>
                <a:gd name="T8" fmla="*/ 61 w 67"/>
                <a:gd name="T9" fmla="*/ 41 h 41"/>
              </a:gdLst>
              <a:ahLst/>
              <a:cxnLst>
                <a:cxn ang="0">
                  <a:pos x="T0" y="T1"/>
                </a:cxn>
                <a:cxn ang="0">
                  <a:pos x="T2" y="T3"/>
                </a:cxn>
                <a:cxn ang="0">
                  <a:pos x="T4" y="T5"/>
                </a:cxn>
                <a:cxn ang="0">
                  <a:pos x="T6" y="T7"/>
                </a:cxn>
                <a:cxn ang="0">
                  <a:pos x="T8" y="T9"/>
                </a:cxn>
              </a:cxnLst>
              <a:rect l="0" t="0" r="r" b="b"/>
              <a:pathLst>
                <a:path w="67" h="41">
                  <a:moveTo>
                    <a:pt x="61" y="41"/>
                  </a:moveTo>
                  <a:lnTo>
                    <a:pt x="67" y="25"/>
                  </a:lnTo>
                  <a:lnTo>
                    <a:pt x="6" y="0"/>
                  </a:lnTo>
                  <a:lnTo>
                    <a:pt x="0" y="17"/>
                  </a:lnTo>
                  <a:lnTo>
                    <a:pt x="61"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 name="Freeform 180"/>
            <p:cNvSpPr/>
            <p:nvPr/>
          </p:nvSpPr>
          <p:spPr bwMode="auto">
            <a:xfrm>
              <a:off x="3368676" y="1717675"/>
              <a:ext cx="138113" cy="80963"/>
            </a:xfrm>
            <a:custGeom>
              <a:avLst/>
              <a:gdLst>
                <a:gd name="T0" fmla="*/ 67 w 87"/>
                <a:gd name="T1" fmla="*/ 51 h 51"/>
                <a:gd name="T2" fmla="*/ 67 w 87"/>
                <a:gd name="T3" fmla="*/ 51 h 51"/>
                <a:gd name="T4" fmla="*/ 73 w 87"/>
                <a:gd name="T5" fmla="*/ 51 h 51"/>
                <a:gd name="T6" fmla="*/ 79 w 87"/>
                <a:gd name="T7" fmla="*/ 51 h 51"/>
                <a:gd name="T8" fmla="*/ 83 w 87"/>
                <a:gd name="T9" fmla="*/ 47 h 51"/>
                <a:gd name="T10" fmla="*/ 86 w 87"/>
                <a:gd name="T11" fmla="*/ 43 h 51"/>
                <a:gd name="T12" fmla="*/ 86 w 87"/>
                <a:gd name="T13" fmla="*/ 43 h 51"/>
                <a:gd name="T14" fmla="*/ 87 w 87"/>
                <a:gd name="T15" fmla="*/ 37 h 51"/>
                <a:gd name="T16" fmla="*/ 86 w 87"/>
                <a:gd name="T17" fmla="*/ 31 h 51"/>
                <a:gd name="T18" fmla="*/ 83 w 87"/>
                <a:gd name="T19" fmla="*/ 27 h 51"/>
                <a:gd name="T20" fmla="*/ 78 w 87"/>
                <a:gd name="T21" fmla="*/ 24 h 51"/>
                <a:gd name="T22" fmla="*/ 21 w 87"/>
                <a:gd name="T23" fmla="*/ 1 h 51"/>
                <a:gd name="T24" fmla="*/ 21 w 87"/>
                <a:gd name="T25" fmla="*/ 1 h 51"/>
                <a:gd name="T26" fmla="*/ 15 w 87"/>
                <a:gd name="T27" fmla="*/ 0 h 51"/>
                <a:gd name="T28" fmla="*/ 10 w 87"/>
                <a:gd name="T29" fmla="*/ 1 h 51"/>
                <a:gd name="T30" fmla="*/ 4 w 87"/>
                <a:gd name="T31" fmla="*/ 4 h 51"/>
                <a:gd name="T32" fmla="*/ 2 w 87"/>
                <a:gd name="T33" fmla="*/ 10 h 51"/>
                <a:gd name="T34" fmla="*/ 2 w 87"/>
                <a:gd name="T35" fmla="*/ 10 h 51"/>
                <a:gd name="T36" fmla="*/ 0 w 87"/>
                <a:gd name="T37" fmla="*/ 15 h 51"/>
                <a:gd name="T38" fmla="*/ 2 w 87"/>
                <a:gd name="T39" fmla="*/ 20 h 51"/>
                <a:gd name="T40" fmla="*/ 4 w 87"/>
                <a:gd name="T41" fmla="*/ 24 h 51"/>
                <a:gd name="T42" fmla="*/ 10 w 87"/>
                <a:gd name="T43" fmla="*/ 28 h 51"/>
                <a:gd name="T44" fmla="*/ 67 w 87"/>
                <a:gd name="T45"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7" h="51">
                  <a:moveTo>
                    <a:pt x="67" y="51"/>
                  </a:moveTo>
                  <a:lnTo>
                    <a:pt x="67" y="51"/>
                  </a:lnTo>
                  <a:lnTo>
                    <a:pt x="73" y="51"/>
                  </a:lnTo>
                  <a:lnTo>
                    <a:pt x="79" y="51"/>
                  </a:lnTo>
                  <a:lnTo>
                    <a:pt x="83" y="47"/>
                  </a:lnTo>
                  <a:lnTo>
                    <a:pt x="86" y="43"/>
                  </a:lnTo>
                  <a:lnTo>
                    <a:pt x="86" y="43"/>
                  </a:lnTo>
                  <a:lnTo>
                    <a:pt x="87" y="37"/>
                  </a:lnTo>
                  <a:lnTo>
                    <a:pt x="86" y="31"/>
                  </a:lnTo>
                  <a:lnTo>
                    <a:pt x="83" y="27"/>
                  </a:lnTo>
                  <a:lnTo>
                    <a:pt x="78" y="24"/>
                  </a:lnTo>
                  <a:lnTo>
                    <a:pt x="21" y="1"/>
                  </a:lnTo>
                  <a:lnTo>
                    <a:pt x="21" y="1"/>
                  </a:lnTo>
                  <a:lnTo>
                    <a:pt x="15" y="0"/>
                  </a:lnTo>
                  <a:lnTo>
                    <a:pt x="10" y="1"/>
                  </a:lnTo>
                  <a:lnTo>
                    <a:pt x="4" y="4"/>
                  </a:lnTo>
                  <a:lnTo>
                    <a:pt x="2" y="10"/>
                  </a:lnTo>
                  <a:lnTo>
                    <a:pt x="2" y="10"/>
                  </a:lnTo>
                  <a:lnTo>
                    <a:pt x="0" y="15"/>
                  </a:lnTo>
                  <a:lnTo>
                    <a:pt x="2" y="20"/>
                  </a:lnTo>
                  <a:lnTo>
                    <a:pt x="4" y="24"/>
                  </a:lnTo>
                  <a:lnTo>
                    <a:pt x="10" y="28"/>
                  </a:lnTo>
                  <a:lnTo>
                    <a:pt x="67" y="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10" name="Freeform 181"/>
          <p:cNvSpPr>
            <a:spLocks noEditPoints="1"/>
          </p:cNvSpPr>
          <p:nvPr/>
        </p:nvSpPr>
        <p:spPr bwMode="auto">
          <a:xfrm>
            <a:off x="6174206" y="2350929"/>
            <a:ext cx="258875" cy="92253"/>
          </a:xfrm>
          <a:custGeom>
            <a:avLst/>
            <a:gdLst>
              <a:gd name="T0" fmla="*/ 239 w 275"/>
              <a:gd name="T1" fmla="*/ 40 h 98"/>
              <a:gd name="T2" fmla="*/ 258 w 275"/>
              <a:gd name="T3" fmla="*/ 65 h 98"/>
              <a:gd name="T4" fmla="*/ 239 w 275"/>
              <a:gd name="T5" fmla="*/ 88 h 98"/>
              <a:gd name="T6" fmla="*/ 275 w 275"/>
              <a:gd name="T7" fmla="*/ 78 h 98"/>
              <a:gd name="T8" fmla="*/ 239 w 275"/>
              <a:gd name="T9" fmla="*/ 40 h 98"/>
              <a:gd name="T10" fmla="*/ 118 w 275"/>
              <a:gd name="T11" fmla="*/ 15 h 98"/>
              <a:gd name="T12" fmla="*/ 111 w 275"/>
              <a:gd name="T13" fmla="*/ 11 h 98"/>
              <a:gd name="T14" fmla="*/ 84 w 275"/>
              <a:gd name="T15" fmla="*/ 8 h 98"/>
              <a:gd name="T16" fmla="*/ 107 w 275"/>
              <a:gd name="T17" fmla="*/ 14 h 98"/>
              <a:gd name="T18" fmla="*/ 113 w 275"/>
              <a:gd name="T19" fmla="*/ 17 h 98"/>
              <a:gd name="T20" fmla="*/ 113 w 275"/>
              <a:gd name="T21" fmla="*/ 22 h 98"/>
              <a:gd name="T22" fmla="*/ 110 w 275"/>
              <a:gd name="T23" fmla="*/ 36 h 98"/>
              <a:gd name="T24" fmla="*/ 109 w 275"/>
              <a:gd name="T25" fmla="*/ 33 h 98"/>
              <a:gd name="T26" fmla="*/ 84 w 275"/>
              <a:gd name="T27" fmla="*/ 26 h 98"/>
              <a:gd name="T28" fmla="*/ 99 w 275"/>
              <a:gd name="T29" fmla="*/ 76 h 98"/>
              <a:gd name="T30" fmla="*/ 103 w 275"/>
              <a:gd name="T31" fmla="*/ 76 h 98"/>
              <a:gd name="T32" fmla="*/ 228 w 275"/>
              <a:gd name="T33" fmla="*/ 98 h 98"/>
              <a:gd name="T34" fmla="*/ 239 w 275"/>
              <a:gd name="T35" fmla="*/ 88 h 98"/>
              <a:gd name="T36" fmla="*/ 228 w 275"/>
              <a:gd name="T37" fmla="*/ 94 h 98"/>
              <a:gd name="T38" fmla="*/ 225 w 275"/>
              <a:gd name="T39" fmla="*/ 92 h 98"/>
              <a:gd name="T40" fmla="*/ 220 w 275"/>
              <a:gd name="T41" fmla="*/ 90 h 98"/>
              <a:gd name="T42" fmla="*/ 218 w 275"/>
              <a:gd name="T43" fmla="*/ 83 h 98"/>
              <a:gd name="T44" fmla="*/ 220 w 275"/>
              <a:gd name="T45" fmla="*/ 80 h 98"/>
              <a:gd name="T46" fmla="*/ 224 w 275"/>
              <a:gd name="T47" fmla="*/ 76 h 98"/>
              <a:gd name="T48" fmla="*/ 226 w 275"/>
              <a:gd name="T49" fmla="*/ 76 h 98"/>
              <a:gd name="T50" fmla="*/ 222 w 275"/>
              <a:gd name="T51" fmla="*/ 72 h 98"/>
              <a:gd name="T52" fmla="*/ 221 w 275"/>
              <a:gd name="T53" fmla="*/ 67 h 98"/>
              <a:gd name="T54" fmla="*/ 222 w 275"/>
              <a:gd name="T55" fmla="*/ 64 h 98"/>
              <a:gd name="T56" fmla="*/ 226 w 275"/>
              <a:gd name="T57" fmla="*/ 60 h 98"/>
              <a:gd name="T58" fmla="*/ 230 w 275"/>
              <a:gd name="T59" fmla="*/ 60 h 98"/>
              <a:gd name="T60" fmla="*/ 225 w 275"/>
              <a:gd name="T61" fmla="*/ 56 h 98"/>
              <a:gd name="T62" fmla="*/ 225 w 275"/>
              <a:gd name="T63" fmla="*/ 49 h 98"/>
              <a:gd name="T64" fmla="*/ 226 w 275"/>
              <a:gd name="T65" fmla="*/ 46 h 98"/>
              <a:gd name="T66" fmla="*/ 232 w 275"/>
              <a:gd name="T67" fmla="*/ 42 h 98"/>
              <a:gd name="T68" fmla="*/ 237 w 275"/>
              <a:gd name="T69" fmla="*/ 44 h 98"/>
              <a:gd name="T70" fmla="*/ 239 w 275"/>
              <a:gd name="T71" fmla="*/ 40 h 98"/>
              <a:gd name="T72" fmla="*/ 63 w 275"/>
              <a:gd name="T73" fmla="*/ 0 h 98"/>
              <a:gd name="T74" fmla="*/ 60 w 275"/>
              <a:gd name="T75" fmla="*/ 0 h 98"/>
              <a:gd name="T76" fmla="*/ 54 w 275"/>
              <a:gd name="T77" fmla="*/ 3 h 98"/>
              <a:gd name="T78" fmla="*/ 33 w 275"/>
              <a:gd name="T79" fmla="*/ 2 h 98"/>
              <a:gd name="T80" fmla="*/ 27 w 275"/>
              <a:gd name="T81" fmla="*/ 0 h 98"/>
              <a:gd name="T82" fmla="*/ 18 w 275"/>
              <a:gd name="T83" fmla="*/ 3 h 98"/>
              <a:gd name="T84" fmla="*/ 8 w 275"/>
              <a:gd name="T85" fmla="*/ 8 h 98"/>
              <a:gd name="T86" fmla="*/ 3 w 275"/>
              <a:gd name="T87" fmla="*/ 18 h 98"/>
              <a:gd name="T88" fmla="*/ 2 w 275"/>
              <a:gd name="T89" fmla="*/ 22 h 98"/>
              <a:gd name="T90" fmla="*/ 2 w 275"/>
              <a:gd name="T91" fmla="*/ 33 h 98"/>
              <a:gd name="T92" fmla="*/ 6 w 275"/>
              <a:gd name="T93" fmla="*/ 44 h 98"/>
              <a:gd name="T94" fmla="*/ 12 w 275"/>
              <a:gd name="T95" fmla="*/ 50 h 98"/>
              <a:gd name="T96" fmla="*/ 23 w 275"/>
              <a:gd name="T97" fmla="*/ 54 h 98"/>
              <a:gd name="T98" fmla="*/ 50 w 275"/>
              <a:gd name="T99" fmla="*/ 23 h 98"/>
              <a:gd name="T100" fmla="*/ 42 w 275"/>
              <a:gd name="T101" fmla="*/ 59 h 98"/>
              <a:gd name="T102" fmla="*/ 45 w 275"/>
              <a:gd name="T103" fmla="*/ 64 h 98"/>
              <a:gd name="T104" fmla="*/ 49 w 275"/>
              <a:gd name="T105" fmla="*/ 67 h 98"/>
              <a:gd name="T106" fmla="*/ 84 w 275"/>
              <a:gd name="T107" fmla="*/ 26 h 98"/>
              <a:gd name="T108" fmla="*/ 61 w 275"/>
              <a:gd name="T109" fmla="*/ 22 h 98"/>
              <a:gd name="T110" fmla="*/ 54 w 275"/>
              <a:gd name="T111" fmla="*/ 25 h 98"/>
              <a:gd name="T112" fmla="*/ 57 w 275"/>
              <a:gd name="T113" fmla="*/ 11 h 98"/>
              <a:gd name="T114" fmla="*/ 60 w 275"/>
              <a:gd name="T115" fmla="*/ 7 h 98"/>
              <a:gd name="T116" fmla="*/ 65 w 275"/>
              <a:gd name="T117" fmla="*/ 6 h 98"/>
              <a:gd name="T118" fmla="*/ 84 w 275"/>
              <a:gd name="T119" fmla="*/ 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5" h="98">
                <a:moveTo>
                  <a:pt x="240" y="40"/>
                </a:moveTo>
                <a:lnTo>
                  <a:pt x="239" y="40"/>
                </a:lnTo>
                <a:lnTo>
                  <a:pt x="239" y="44"/>
                </a:lnTo>
                <a:lnTo>
                  <a:pt x="258" y="65"/>
                </a:lnTo>
                <a:lnTo>
                  <a:pt x="255" y="82"/>
                </a:lnTo>
                <a:lnTo>
                  <a:pt x="239" y="88"/>
                </a:lnTo>
                <a:lnTo>
                  <a:pt x="239" y="94"/>
                </a:lnTo>
                <a:lnTo>
                  <a:pt x="275" y="78"/>
                </a:lnTo>
                <a:lnTo>
                  <a:pt x="240" y="40"/>
                </a:lnTo>
                <a:close/>
                <a:moveTo>
                  <a:pt x="239" y="40"/>
                </a:moveTo>
                <a:lnTo>
                  <a:pt x="118" y="15"/>
                </a:lnTo>
                <a:lnTo>
                  <a:pt x="118" y="15"/>
                </a:lnTo>
                <a:lnTo>
                  <a:pt x="115" y="13"/>
                </a:lnTo>
                <a:lnTo>
                  <a:pt x="111" y="11"/>
                </a:lnTo>
                <a:lnTo>
                  <a:pt x="84" y="4"/>
                </a:lnTo>
                <a:lnTo>
                  <a:pt x="84" y="8"/>
                </a:lnTo>
                <a:lnTo>
                  <a:pt x="107" y="14"/>
                </a:lnTo>
                <a:lnTo>
                  <a:pt x="107" y="14"/>
                </a:lnTo>
                <a:lnTo>
                  <a:pt x="110" y="15"/>
                </a:lnTo>
                <a:lnTo>
                  <a:pt x="113" y="17"/>
                </a:lnTo>
                <a:lnTo>
                  <a:pt x="113" y="19"/>
                </a:lnTo>
                <a:lnTo>
                  <a:pt x="113" y="22"/>
                </a:lnTo>
                <a:lnTo>
                  <a:pt x="110" y="36"/>
                </a:lnTo>
                <a:lnTo>
                  <a:pt x="110" y="36"/>
                </a:lnTo>
                <a:lnTo>
                  <a:pt x="110" y="36"/>
                </a:lnTo>
                <a:lnTo>
                  <a:pt x="109" y="33"/>
                </a:lnTo>
                <a:lnTo>
                  <a:pt x="105" y="30"/>
                </a:lnTo>
                <a:lnTo>
                  <a:pt x="84" y="26"/>
                </a:lnTo>
                <a:lnTo>
                  <a:pt x="84" y="73"/>
                </a:lnTo>
                <a:lnTo>
                  <a:pt x="99" y="76"/>
                </a:lnTo>
                <a:lnTo>
                  <a:pt x="99" y="76"/>
                </a:lnTo>
                <a:lnTo>
                  <a:pt x="103" y="76"/>
                </a:lnTo>
                <a:lnTo>
                  <a:pt x="106" y="73"/>
                </a:lnTo>
                <a:lnTo>
                  <a:pt x="228" y="98"/>
                </a:lnTo>
                <a:lnTo>
                  <a:pt x="239" y="94"/>
                </a:lnTo>
                <a:lnTo>
                  <a:pt x="239" y="88"/>
                </a:lnTo>
                <a:lnTo>
                  <a:pt x="228" y="94"/>
                </a:lnTo>
                <a:lnTo>
                  <a:pt x="228" y="94"/>
                </a:lnTo>
                <a:lnTo>
                  <a:pt x="225" y="92"/>
                </a:lnTo>
                <a:lnTo>
                  <a:pt x="225" y="92"/>
                </a:lnTo>
                <a:lnTo>
                  <a:pt x="222" y="91"/>
                </a:lnTo>
                <a:lnTo>
                  <a:pt x="220" y="90"/>
                </a:lnTo>
                <a:lnTo>
                  <a:pt x="218" y="86"/>
                </a:lnTo>
                <a:lnTo>
                  <a:pt x="218" y="83"/>
                </a:lnTo>
                <a:lnTo>
                  <a:pt x="218" y="83"/>
                </a:lnTo>
                <a:lnTo>
                  <a:pt x="220" y="80"/>
                </a:lnTo>
                <a:lnTo>
                  <a:pt x="221" y="78"/>
                </a:lnTo>
                <a:lnTo>
                  <a:pt x="224" y="76"/>
                </a:lnTo>
                <a:lnTo>
                  <a:pt x="226" y="76"/>
                </a:lnTo>
                <a:lnTo>
                  <a:pt x="226" y="76"/>
                </a:lnTo>
                <a:lnTo>
                  <a:pt x="224" y="75"/>
                </a:lnTo>
                <a:lnTo>
                  <a:pt x="222" y="72"/>
                </a:lnTo>
                <a:lnTo>
                  <a:pt x="221" y="69"/>
                </a:lnTo>
                <a:lnTo>
                  <a:pt x="221" y="67"/>
                </a:lnTo>
                <a:lnTo>
                  <a:pt x="221" y="67"/>
                </a:lnTo>
                <a:lnTo>
                  <a:pt x="222" y="64"/>
                </a:lnTo>
                <a:lnTo>
                  <a:pt x="225" y="61"/>
                </a:lnTo>
                <a:lnTo>
                  <a:pt x="226" y="60"/>
                </a:lnTo>
                <a:lnTo>
                  <a:pt x="230" y="60"/>
                </a:lnTo>
                <a:lnTo>
                  <a:pt x="230" y="60"/>
                </a:lnTo>
                <a:lnTo>
                  <a:pt x="228" y="57"/>
                </a:lnTo>
                <a:lnTo>
                  <a:pt x="225" y="56"/>
                </a:lnTo>
                <a:lnTo>
                  <a:pt x="225" y="53"/>
                </a:lnTo>
                <a:lnTo>
                  <a:pt x="225" y="49"/>
                </a:lnTo>
                <a:lnTo>
                  <a:pt x="225" y="49"/>
                </a:lnTo>
                <a:lnTo>
                  <a:pt x="226" y="46"/>
                </a:lnTo>
                <a:lnTo>
                  <a:pt x="229" y="44"/>
                </a:lnTo>
                <a:lnTo>
                  <a:pt x="232" y="42"/>
                </a:lnTo>
                <a:lnTo>
                  <a:pt x="235" y="42"/>
                </a:lnTo>
                <a:lnTo>
                  <a:pt x="237" y="44"/>
                </a:lnTo>
                <a:lnTo>
                  <a:pt x="239" y="44"/>
                </a:lnTo>
                <a:lnTo>
                  <a:pt x="239" y="40"/>
                </a:lnTo>
                <a:close/>
                <a:moveTo>
                  <a:pt x="84" y="4"/>
                </a:moveTo>
                <a:lnTo>
                  <a:pt x="63" y="0"/>
                </a:lnTo>
                <a:lnTo>
                  <a:pt x="63" y="0"/>
                </a:lnTo>
                <a:lnTo>
                  <a:pt x="60" y="0"/>
                </a:lnTo>
                <a:lnTo>
                  <a:pt x="57" y="2"/>
                </a:lnTo>
                <a:lnTo>
                  <a:pt x="54" y="3"/>
                </a:lnTo>
                <a:lnTo>
                  <a:pt x="53" y="6"/>
                </a:lnTo>
                <a:lnTo>
                  <a:pt x="33" y="2"/>
                </a:lnTo>
                <a:lnTo>
                  <a:pt x="33" y="2"/>
                </a:lnTo>
                <a:lnTo>
                  <a:pt x="27" y="0"/>
                </a:lnTo>
                <a:lnTo>
                  <a:pt x="22" y="2"/>
                </a:lnTo>
                <a:lnTo>
                  <a:pt x="18" y="3"/>
                </a:lnTo>
                <a:lnTo>
                  <a:pt x="12" y="6"/>
                </a:lnTo>
                <a:lnTo>
                  <a:pt x="8" y="8"/>
                </a:lnTo>
                <a:lnTo>
                  <a:pt x="6" y="13"/>
                </a:lnTo>
                <a:lnTo>
                  <a:pt x="3" y="18"/>
                </a:lnTo>
                <a:lnTo>
                  <a:pt x="2" y="22"/>
                </a:lnTo>
                <a:lnTo>
                  <a:pt x="2" y="22"/>
                </a:lnTo>
                <a:lnTo>
                  <a:pt x="0" y="29"/>
                </a:lnTo>
                <a:lnTo>
                  <a:pt x="2" y="33"/>
                </a:lnTo>
                <a:lnTo>
                  <a:pt x="3" y="38"/>
                </a:lnTo>
                <a:lnTo>
                  <a:pt x="6" y="44"/>
                </a:lnTo>
                <a:lnTo>
                  <a:pt x="8" y="48"/>
                </a:lnTo>
                <a:lnTo>
                  <a:pt x="12" y="50"/>
                </a:lnTo>
                <a:lnTo>
                  <a:pt x="18" y="53"/>
                </a:lnTo>
                <a:lnTo>
                  <a:pt x="23" y="54"/>
                </a:lnTo>
                <a:lnTo>
                  <a:pt x="35" y="57"/>
                </a:lnTo>
                <a:lnTo>
                  <a:pt x="50" y="23"/>
                </a:lnTo>
                <a:lnTo>
                  <a:pt x="42" y="59"/>
                </a:lnTo>
                <a:lnTo>
                  <a:pt x="42" y="59"/>
                </a:lnTo>
                <a:lnTo>
                  <a:pt x="44" y="61"/>
                </a:lnTo>
                <a:lnTo>
                  <a:pt x="45" y="64"/>
                </a:lnTo>
                <a:lnTo>
                  <a:pt x="46" y="65"/>
                </a:lnTo>
                <a:lnTo>
                  <a:pt x="49" y="67"/>
                </a:lnTo>
                <a:lnTo>
                  <a:pt x="84" y="73"/>
                </a:lnTo>
                <a:lnTo>
                  <a:pt x="84" y="26"/>
                </a:lnTo>
                <a:lnTo>
                  <a:pt x="61" y="22"/>
                </a:lnTo>
                <a:lnTo>
                  <a:pt x="61" y="22"/>
                </a:lnTo>
                <a:lnTo>
                  <a:pt x="57" y="22"/>
                </a:lnTo>
                <a:lnTo>
                  <a:pt x="54" y="25"/>
                </a:lnTo>
                <a:lnTo>
                  <a:pt x="57" y="11"/>
                </a:lnTo>
                <a:lnTo>
                  <a:pt x="57" y="11"/>
                </a:lnTo>
                <a:lnTo>
                  <a:pt x="58" y="8"/>
                </a:lnTo>
                <a:lnTo>
                  <a:pt x="60" y="7"/>
                </a:lnTo>
                <a:lnTo>
                  <a:pt x="63" y="6"/>
                </a:lnTo>
                <a:lnTo>
                  <a:pt x="65" y="6"/>
                </a:lnTo>
                <a:lnTo>
                  <a:pt x="84" y="8"/>
                </a:lnTo>
                <a:lnTo>
                  <a:pt x="84" y="4"/>
                </a:lnTo>
                <a:close/>
              </a:path>
            </a:pathLst>
          </a:custGeom>
          <a:solidFill>
            <a:srgbClr val="F2622A"/>
          </a:solidFill>
          <a:ln>
            <a:noFill/>
          </a:ln>
        </p:spPr>
        <p:txBody>
          <a:bodyPr vert="horz" wrap="square" lIns="91440" tIns="45720" rIns="91440" bIns="45720" numCol="1" anchor="t" anchorCtr="0" compatLnSpc="1"/>
          <a:lstStyle/>
          <a:p>
            <a:endParaRPr lang="zh-CN" altLang="en-US"/>
          </a:p>
        </p:txBody>
      </p:sp>
      <p:grpSp>
        <p:nvGrpSpPr>
          <p:cNvPr id="211" name="组合 210"/>
          <p:cNvGrpSpPr/>
          <p:nvPr/>
        </p:nvGrpSpPr>
        <p:grpSpPr>
          <a:xfrm>
            <a:off x="5201779" y="2583445"/>
            <a:ext cx="146853" cy="185448"/>
            <a:chOff x="1516063" y="3252788"/>
            <a:chExt cx="247651" cy="312737"/>
          </a:xfrm>
          <a:solidFill>
            <a:srgbClr val="F2622A"/>
          </a:solidFill>
        </p:grpSpPr>
        <p:sp>
          <p:nvSpPr>
            <p:cNvPr id="212" name="Freeform 182"/>
            <p:cNvSpPr/>
            <p:nvPr/>
          </p:nvSpPr>
          <p:spPr bwMode="auto">
            <a:xfrm>
              <a:off x="1527176" y="3263900"/>
              <a:ext cx="236538" cy="301625"/>
            </a:xfrm>
            <a:custGeom>
              <a:avLst/>
              <a:gdLst>
                <a:gd name="T0" fmla="*/ 0 w 149"/>
                <a:gd name="T1" fmla="*/ 33 h 190"/>
                <a:gd name="T2" fmla="*/ 7 w 149"/>
                <a:gd name="T3" fmla="*/ 28 h 190"/>
                <a:gd name="T4" fmla="*/ 96 w 149"/>
                <a:gd name="T5" fmla="*/ 171 h 190"/>
                <a:gd name="T6" fmla="*/ 96 w 149"/>
                <a:gd name="T7" fmla="*/ 171 h 190"/>
                <a:gd name="T8" fmla="*/ 99 w 149"/>
                <a:gd name="T9" fmla="*/ 176 h 190"/>
                <a:gd name="T10" fmla="*/ 101 w 149"/>
                <a:gd name="T11" fmla="*/ 178 h 190"/>
                <a:gd name="T12" fmla="*/ 105 w 149"/>
                <a:gd name="T13" fmla="*/ 180 h 190"/>
                <a:gd name="T14" fmla="*/ 109 w 149"/>
                <a:gd name="T15" fmla="*/ 181 h 190"/>
                <a:gd name="T16" fmla="*/ 114 w 149"/>
                <a:gd name="T17" fmla="*/ 181 h 190"/>
                <a:gd name="T18" fmla="*/ 119 w 149"/>
                <a:gd name="T19" fmla="*/ 181 h 190"/>
                <a:gd name="T20" fmla="*/ 123 w 149"/>
                <a:gd name="T21" fmla="*/ 180 h 190"/>
                <a:gd name="T22" fmla="*/ 127 w 149"/>
                <a:gd name="T23" fmla="*/ 177 h 190"/>
                <a:gd name="T24" fmla="*/ 127 w 149"/>
                <a:gd name="T25" fmla="*/ 177 h 190"/>
                <a:gd name="T26" fmla="*/ 131 w 149"/>
                <a:gd name="T27" fmla="*/ 174 h 190"/>
                <a:gd name="T28" fmla="*/ 135 w 149"/>
                <a:gd name="T29" fmla="*/ 171 h 190"/>
                <a:gd name="T30" fmla="*/ 137 w 149"/>
                <a:gd name="T31" fmla="*/ 167 h 190"/>
                <a:gd name="T32" fmla="*/ 138 w 149"/>
                <a:gd name="T33" fmla="*/ 163 h 190"/>
                <a:gd name="T34" fmla="*/ 139 w 149"/>
                <a:gd name="T35" fmla="*/ 159 h 190"/>
                <a:gd name="T36" fmla="*/ 139 w 149"/>
                <a:gd name="T37" fmla="*/ 155 h 190"/>
                <a:gd name="T38" fmla="*/ 138 w 149"/>
                <a:gd name="T39" fmla="*/ 150 h 190"/>
                <a:gd name="T40" fmla="*/ 137 w 149"/>
                <a:gd name="T41" fmla="*/ 146 h 190"/>
                <a:gd name="T42" fmla="*/ 49 w 149"/>
                <a:gd name="T43" fmla="*/ 4 h 190"/>
                <a:gd name="T44" fmla="*/ 54 w 149"/>
                <a:gd name="T45" fmla="*/ 0 h 190"/>
                <a:gd name="T46" fmla="*/ 145 w 149"/>
                <a:gd name="T47" fmla="*/ 144 h 190"/>
                <a:gd name="T48" fmla="*/ 145 w 149"/>
                <a:gd name="T49" fmla="*/ 144 h 190"/>
                <a:gd name="T50" fmla="*/ 147 w 149"/>
                <a:gd name="T51" fmla="*/ 150 h 190"/>
                <a:gd name="T52" fmla="*/ 149 w 149"/>
                <a:gd name="T53" fmla="*/ 155 h 190"/>
                <a:gd name="T54" fmla="*/ 149 w 149"/>
                <a:gd name="T55" fmla="*/ 161 h 190"/>
                <a:gd name="T56" fmla="*/ 147 w 149"/>
                <a:gd name="T57" fmla="*/ 166 h 190"/>
                <a:gd name="T58" fmla="*/ 145 w 149"/>
                <a:gd name="T59" fmla="*/ 171 h 190"/>
                <a:gd name="T60" fmla="*/ 142 w 149"/>
                <a:gd name="T61" fmla="*/ 177 h 190"/>
                <a:gd name="T62" fmla="*/ 138 w 149"/>
                <a:gd name="T63" fmla="*/ 181 h 190"/>
                <a:gd name="T64" fmla="*/ 133 w 149"/>
                <a:gd name="T65" fmla="*/ 185 h 190"/>
                <a:gd name="T66" fmla="*/ 133 w 149"/>
                <a:gd name="T67" fmla="*/ 185 h 190"/>
                <a:gd name="T68" fmla="*/ 127 w 149"/>
                <a:gd name="T69" fmla="*/ 188 h 190"/>
                <a:gd name="T70" fmla="*/ 120 w 149"/>
                <a:gd name="T71" fmla="*/ 190 h 190"/>
                <a:gd name="T72" fmla="*/ 115 w 149"/>
                <a:gd name="T73" fmla="*/ 190 h 190"/>
                <a:gd name="T74" fmla="*/ 108 w 149"/>
                <a:gd name="T75" fmla="*/ 190 h 190"/>
                <a:gd name="T76" fmla="*/ 103 w 149"/>
                <a:gd name="T77" fmla="*/ 189 h 190"/>
                <a:gd name="T78" fmla="*/ 97 w 149"/>
                <a:gd name="T79" fmla="*/ 186 h 190"/>
                <a:gd name="T80" fmla="*/ 93 w 149"/>
                <a:gd name="T81" fmla="*/ 182 h 190"/>
                <a:gd name="T82" fmla="*/ 91 w 149"/>
                <a:gd name="T83" fmla="*/ 178 h 190"/>
                <a:gd name="T84" fmla="*/ 0 w 149"/>
                <a:gd name="T85" fmla="*/ 3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9" h="190">
                  <a:moveTo>
                    <a:pt x="0" y="33"/>
                  </a:moveTo>
                  <a:lnTo>
                    <a:pt x="7" y="28"/>
                  </a:lnTo>
                  <a:lnTo>
                    <a:pt x="96" y="171"/>
                  </a:lnTo>
                  <a:lnTo>
                    <a:pt x="96" y="171"/>
                  </a:lnTo>
                  <a:lnTo>
                    <a:pt x="99" y="176"/>
                  </a:lnTo>
                  <a:lnTo>
                    <a:pt x="101" y="178"/>
                  </a:lnTo>
                  <a:lnTo>
                    <a:pt x="105" y="180"/>
                  </a:lnTo>
                  <a:lnTo>
                    <a:pt x="109" y="181"/>
                  </a:lnTo>
                  <a:lnTo>
                    <a:pt x="114" y="181"/>
                  </a:lnTo>
                  <a:lnTo>
                    <a:pt x="119" y="181"/>
                  </a:lnTo>
                  <a:lnTo>
                    <a:pt x="123" y="180"/>
                  </a:lnTo>
                  <a:lnTo>
                    <a:pt x="127" y="177"/>
                  </a:lnTo>
                  <a:lnTo>
                    <a:pt x="127" y="177"/>
                  </a:lnTo>
                  <a:lnTo>
                    <a:pt x="131" y="174"/>
                  </a:lnTo>
                  <a:lnTo>
                    <a:pt x="135" y="171"/>
                  </a:lnTo>
                  <a:lnTo>
                    <a:pt x="137" y="167"/>
                  </a:lnTo>
                  <a:lnTo>
                    <a:pt x="138" y="163"/>
                  </a:lnTo>
                  <a:lnTo>
                    <a:pt x="139" y="159"/>
                  </a:lnTo>
                  <a:lnTo>
                    <a:pt x="139" y="155"/>
                  </a:lnTo>
                  <a:lnTo>
                    <a:pt x="138" y="150"/>
                  </a:lnTo>
                  <a:lnTo>
                    <a:pt x="137" y="146"/>
                  </a:lnTo>
                  <a:lnTo>
                    <a:pt x="49" y="4"/>
                  </a:lnTo>
                  <a:lnTo>
                    <a:pt x="54" y="0"/>
                  </a:lnTo>
                  <a:lnTo>
                    <a:pt x="145" y="144"/>
                  </a:lnTo>
                  <a:lnTo>
                    <a:pt x="145" y="144"/>
                  </a:lnTo>
                  <a:lnTo>
                    <a:pt x="147" y="150"/>
                  </a:lnTo>
                  <a:lnTo>
                    <a:pt x="149" y="155"/>
                  </a:lnTo>
                  <a:lnTo>
                    <a:pt x="149" y="161"/>
                  </a:lnTo>
                  <a:lnTo>
                    <a:pt x="147" y="166"/>
                  </a:lnTo>
                  <a:lnTo>
                    <a:pt x="145" y="171"/>
                  </a:lnTo>
                  <a:lnTo>
                    <a:pt x="142" y="177"/>
                  </a:lnTo>
                  <a:lnTo>
                    <a:pt x="138" y="181"/>
                  </a:lnTo>
                  <a:lnTo>
                    <a:pt x="133" y="185"/>
                  </a:lnTo>
                  <a:lnTo>
                    <a:pt x="133" y="185"/>
                  </a:lnTo>
                  <a:lnTo>
                    <a:pt x="127" y="188"/>
                  </a:lnTo>
                  <a:lnTo>
                    <a:pt x="120" y="190"/>
                  </a:lnTo>
                  <a:lnTo>
                    <a:pt x="115" y="190"/>
                  </a:lnTo>
                  <a:lnTo>
                    <a:pt x="108" y="190"/>
                  </a:lnTo>
                  <a:lnTo>
                    <a:pt x="103" y="189"/>
                  </a:lnTo>
                  <a:lnTo>
                    <a:pt x="97" y="186"/>
                  </a:lnTo>
                  <a:lnTo>
                    <a:pt x="93" y="182"/>
                  </a:lnTo>
                  <a:lnTo>
                    <a:pt x="91" y="178"/>
                  </a:lnTo>
                  <a:lnTo>
                    <a:pt x="0"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3" name="Freeform 183"/>
            <p:cNvSpPr/>
            <p:nvPr/>
          </p:nvSpPr>
          <p:spPr bwMode="auto">
            <a:xfrm>
              <a:off x="1516063" y="3252788"/>
              <a:ext cx="114300" cy="79375"/>
            </a:xfrm>
            <a:custGeom>
              <a:avLst/>
              <a:gdLst>
                <a:gd name="T0" fmla="*/ 0 w 72"/>
                <a:gd name="T1" fmla="*/ 47 h 50"/>
                <a:gd name="T2" fmla="*/ 0 w 72"/>
                <a:gd name="T3" fmla="*/ 47 h 50"/>
                <a:gd name="T4" fmla="*/ 1 w 72"/>
                <a:gd name="T5" fmla="*/ 49 h 50"/>
                <a:gd name="T6" fmla="*/ 4 w 72"/>
                <a:gd name="T7" fmla="*/ 50 h 50"/>
                <a:gd name="T8" fmla="*/ 5 w 72"/>
                <a:gd name="T9" fmla="*/ 50 h 50"/>
                <a:gd name="T10" fmla="*/ 8 w 72"/>
                <a:gd name="T11" fmla="*/ 49 h 50"/>
                <a:gd name="T12" fmla="*/ 69 w 72"/>
                <a:gd name="T13" fmla="*/ 11 h 50"/>
                <a:gd name="T14" fmla="*/ 69 w 72"/>
                <a:gd name="T15" fmla="*/ 11 h 50"/>
                <a:gd name="T16" fmla="*/ 70 w 72"/>
                <a:gd name="T17" fmla="*/ 9 h 50"/>
                <a:gd name="T18" fmla="*/ 72 w 72"/>
                <a:gd name="T19" fmla="*/ 8 h 50"/>
                <a:gd name="T20" fmla="*/ 72 w 72"/>
                <a:gd name="T21" fmla="*/ 5 h 50"/>
                <a:gd name="T22" fmla="*/ 70 w 72"/>
                <a:gd name="T23" fmla="*/ 2 h 50"/>
                <a:gd name="T24" fmla="*/ 70 w 72"/>
                <a:gd name="T25" fmla="*/ 2 h 50"/>
                <a:gd name="T26" fmla="*/ 69 w 72"/>
                <a:gd name="T27" fmla="*/ 1 h 50"/>
                <a:gd name="T28" fmla="*/ 68 w 72"/>
                <a:gd name="T29" fmla="*/ 0 h 50"/>
                <a:gd name="T30" fmla="*/ 65 w 72"/>
                <a:gd name="T31" fmla="*/ 0 h 50"/>
                <a:gd name="T32" fmla="*/ 64 w 72"/>
                <a:gd name="T33" fmla="*/ 1 h 50"/>
                <a:gd name="T34" fmla="*/ 1 w 72"/>
                <a:gd name="T35" fmla="*/ 39 h 50"/>
                <a:gd name="T36" fmla="*/ 1 w 72"/>
                <a:gd name="T37" fmla="*/ 39 h 50"/>
                <a:gd name="T38" fmla="*/ 0 w 72"/>
                <a:gd name="T39" fmla="*/ 40 h 50"/>
                <a:gd name="T40" fmla="*/ 0 w 72"/>
                <a:gd name="T41" fmla="*/ 43 h 50"/>
                <a:gd name="T42" fmla="*/ 0 w 72"/>
                <a:gd name="T43" fmla="*/ 44 h 50"/>
                <a:gd name="T44" fmla="*/ 0 w 72"/>
                <a:gd name="T45" fmla="*/ 47 h 50"/>
                <a:gd name="T46" fmla="*/ 0 w 72"/>
                <a:gd name="T47" fmla="*/ 4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 h="50">
                  <a:moveTo>
                    <a:pt x="0" y="47"/>
                  </a:moveTo>
                  <a:lnTo>
                    <a:pt x="0" y="47"/>
                  </a:lnTo>
                  <a:lnTo>
                    <a:pt x="1" y="49"/>
                  </a:lnTo>
                  <a:lnTo>
                    <a:pt x="4" y="50"/>
                  </a:lnTo>
                  <a:lnTo>
                    <a:pt x="5" y="50"/>
                  </a:lnTo>
                  <a:lnTo>
                    <a:pt x="8" y="49"/>
                  </a:lnTo>
                  <a:lnTo>
                    <a:pt x="69" y="11"/>
                  </a:lnTo>
                  <a:lnTo>
                    <a:pt x="69" y="11"/>
                  </a:lnTo>
                  <a:lnTo>
                    <a:pt x="70" y="9"/>
                  </a:lnTo>
                  <a:lnTo>
                    <a:pt x="72" y="8"/>
                  </a:lnTo>
                  <a:lnTo>
                    <a:pt x="72" y="5"/>
                  </a:lnTo>
                  <a:lnTo>
                    <a:pt x="70" y="2"/>
                  </a:lnTo>
                  <a:lnTo>
                    <a:pt x="70" y="2"/>
                  </a:lnTo>
                  <a:lnTo>
                    <a:pt x="69" y="1"/>
                  </a:lnTo>
                  <a:lnTo>
                    <a:pt x="68" y="0"/>
                  </a:lnTo>
                  <a:lnTo>
                    <a:pt x="65" y="0"/>
                  </a:lnTo>
                  <a:lnTo>
                    <a:pt x="64" y="1"/>
                  </a:lnTo>
                  <a:lnTo>
                    <a:pt x="1" y="39"/>
                  </a:lnTo>
                  <a:lnTo>
                    <a:pt x="1" y="39"/>
                  </a:lnTo>
                  <a:lnTo>
                    <a:pt x="0" y="40"/>
                  </a:lnTo>
                  <a:lnTo>
                    <a:pt x="0" y="43"/>
                  </a:lnTo>
                  <a:lnTo>
                    <a:pt x="0" y="44"/>
                  </a:lnTo>
                  <a:lnTo>
                    <a:pt x="0" y="47"/>
                  </a:ln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 name="Freeform 184"/>
            <p:cNvSpPr/>
            <p:nvPr/>
          </p:nvSpPr>
          <p:spPr bwMode="auto">
            <a:xfrm>
              <a:off x="1560513" y="3316288"/>
              <a:ext cx="161925" cy="219075"/>
            </a:xfrm>
            <a:custGeom>
              <a:avLst/>
              <a:gdLst>
                <a:gd name="T0" fmla="*/ 0 w 102"/>
                <a:gd name="T1" fmla="*/ 6 h 138"/>
                <a:gd name="T2" fmla="*/ 9 w 102"/>
                <a:gd name="T3" fmla="*/ 0 h 138"/>
                <a:gd name="T4" fmla="*/ 88 w 102"/>
                <a:gd name="T5" fmla="*/ 128 h 138"/>
                <a:gd name="T6" fmla="*/ 88 w 102"/>
                <a:gd name="T7" fmla="*/ 128 h 138"/>
                <a:gd name="T8" fmla="*/ 91 w 102"/>
                <a:gd name="T9" fmla="*/ 132 h 138"/>
                <a:gd name="T10" fmla="*/ 94 w 102"/>
                <a:gd name="T11" fmla="*/ 133 h 138"/>
                <a:gd name="T12" fmla="*/ 98 w 102"/>
                <a:gd name="T13" fmla="*/ 134 h 138"/>
                <a:gd name="T14" fmla="*/ 102 w 102"/>
                <a:gd name="T15" fmla="*/ 136 h 138"/>
                <a:gd name="T16" fmla="*/ 102 w 102"/>
                <a:gd name="T17" fmla="*/ 136 h 138"/>
                <a:gd name="T18" fmla="*/ 101 w 102"/>
                <a:gd name="T19" fmla="*/ 136 h 138"/>
                <a:gd name="T20" fmla="*/ 101 w 102"/>
                <a:gd name="T21" fmla="*/ 136 h 138"/>
                <a:gd name="T22" fmla="*/ 95 w 102"/>
                <a:gd name="T23" fmla="*/ 138 h 138"/>
                <a:gd name="T24" fmla="*/ 88 w 102"/>
                <a:gd name="T25" fmla="*/ 138 h 138"/>
                <a:gd name="T26" fmla="*/ 83 w 102"/>
                <a:gd name="T27" fmla="*/ 136 h 138"/>
                <a:gd name="T28" fmla="*/ 79 w 102"/>
                <a:gd name="T29" fmla="*/ 132 h 138"/>
                <a:gd name="T30" fmla="*/ 0 w 102"/>
                <a:gd name="T31" fmla="*/ 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2" h="138">
                  <a:moveTo>
                    <a:pt x="0" y="6"/>
                  </a:moveTo>
                  <a:lnTo>
                    <a:pt x="9" y="0"/>
                  </a:lnTo>
                  <a:lnTo>
                    <a:pt x="88" y="128"/>
                  </a:lnTo>
                  <a:lnTo>
                    <a:pt x="88" y="128"/>
                  </a:lnTo>
                  <a:lnTo>
                    <a:pt x="91" y="132"/>
                  </a:lnTo>
                  <a:lnTo>
                    <a:pt x="94" y="133"/>
                  </a:lnTo>
                  <a:lnTo>
                    <a:pt x="98" y="134"/>
                  </a:lnTo>
                  <a:lnTo>
                    <a:pt x="102" y="136"/>
                  </a:lnTo>
                  <a:lnTo>
                    <a:pt x="102" y="136"/>
                  </a:lnTo>
                  <a:lnTo>
                    <a:pt x="101" y="136"/>
                  </a:lnTo>
                  <a:lnTo>
                    <a:pt x="101" y="136"/>
                  </a:lnTo>
                  <a:lnTo>
                    <a:pt x="95" y="138"/>
                  </a:lnTo>
                  <a:lnTo>
                    <a:pt x="88" y="138"/>
                  </a:lnTo>
                  <a:lnTo>
                    <a:pt x="83" y="136"/>
                  </a:lnTo>
                  <a:lnTo>
                    <a:pt x="79" y="132"/>
                  </a:ln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15" name="Freeform 185"/>
          <p:cNvSpPr>
            <a:spLocks noEditPoints="1"/>
          </p:cNvSpPr>
          <p:nvPr/>
        </p:nvSpPr>
        <p:spPr bwMode="auto">
          <a:xfrm>
            <a:off x="5425823" y="1867069"/>
            <a:ext cx="118612" cy="91312"/>
          </a:xfrm>
          <a:custGeom>
            <a:avLst/>
            <a:gdLst>
              <a:gd name="T0" fmla="*/ 124 w 126"/>
              <a:gd name="T1" fmla="*/ 38 h 97"/>
              <a:gd name="T2" fmla="*/ 105 w 126"/>
              <a:gd name="T3" fmla="*/ 15 h 97"/>
              <a:gd name="T4" fmla="*/ 99 w 126"/>
              <a:gd name="T5" fmla="*/ 34 h 97"/>
              <a:gd name="T6" fmla="*/ 111 w 126"/>
              <a:gd name="T7" fmla="*/ 39 h 97"/>
              <a:gd name="T8" fmla="*/ 113 w 126"/>
              <a:gd name="T9" fmla="*/ 55 h 97"/>
              <a:gd name="T10" fmla="*/ 99 w 126"/>
              <a:gd name="T11" fmla="*/ 63 h 97"/>
              <a:gd name="T12" fmla="*/ 113 w 126"/>
              <a:gd name="T13" fmla="*/ 72 h 97"/>
              <a:gd name="T14" fmla="*/ 125 w 126"/>
              <a:gd name="T15" fmla="*/ 58 h 97"/>
              <a:gd name="T16" fmla="*/ 99 w 126"/>
              <a:gd name="T17" fmla="*/ 12 h 97"/>
              <a:gd name="T18" fmla="*/ 40 w 126"/>
              <a:gd name="T19" fmla="*/ 1 h 97"/>
              <a:gd name="T20" fmla="*/ 42 w 126"/>
              <a:gd name="T21" fmla="*/ 5 h 97"/>
              <a:gd name="T22" fmla="*/ 46 w 126"/>
              <a:gd name="T23" fmla="*/ 13 h 97"/>
              <a:gd name="T24" fmla="*/ 40 w 126"/>
              <a:gd name="T25" fmla="*/ 20 h 97"/>
              <a:gd name="T26" fmla="*/ 40 w 126"/>
              <a:gd name="T27" fmla="*/ 84 h 97"/>
              <a:gd name="T28" fmla="*/ 59 w 126"/>
              <a:gd name="T29" fmla="*/ 82 h 97"/>
              <a:gd name="T30" fmla="*/ 79 w 126"/>
              <a:gd name="T31" fmla="*/ 76 h 97"/>
              <a:gd name="T32" fmla="*/ 99 w 126"/>
              <a:gd name="T33" fmla="*/ 63 h 97"/>
              <a:gd name="T34" fmla="*/ 92 w 126"/>
              <a:gd name="T35" fmla="*/ 62 h 97"/>
              <a:gd name="T36" fmla="*/ 86 w 126"/>
              <a:gd name="T37" fmla="*/ 42 h 97"/>
              <a:gd name="T38" fmla="*/ 95 w 126"/>
              <a:gd name="T39" fmla="*/ 35 h 97"/>
              <a:gd name="T40" fmla="*/ 40 w 126"/>
              <a:gd name="T41" fmla="*/ 1 h 97"/>
              <a:gd name="T42" fmla="*/ 33 w 126"/>
              <a:gd name="T43" fmla="*/ 9 h 97"/>
              <a:gd name="T44" fmla="*/ 40 w 126"/>
              <a:gd name="T45" fmla="*/ 1 h 97"/>
              <a:gd name="T46" fmla="*/ 40 w 126"/>
              <a:gd name="T47" fmla="*/ 96 h 97"/>
              <a:gd name="T48" fmla="*/ 38 w 126"/>
              <a:gd name="T49" fmla="*/ 85 h 97"/>
              <a:gd name="T50" fmla="*/ 33 w 126"/>
              <a:gd name="T51" fmla="*/ 97 h 97"/>
              <a:gd name="T52" fmla="*/ 37 w 126"/>
              <a:gd name="T53" fmla="*/ 72 h 97"/>
              <a:gd name="T54" fmla="*/ 33 w 126"/>
              <a:gd name="T55" fmla="*/ 32 h 97"/>
              <a:gd name="T56" fmla="*/ 33 w 126"/>
              <a:gd name="T57" fmla="*/ 15 h 97"/>
              <a:gd name="T58" fmla="*/ 36 w 126"/>
              <a:gd name="T59" fmla="*/ 19 h 97"/>
              <a:gd name="T60" fmla="*/ 33 w 126"/>
              <a:gd name="T61" fmla="*/ 3 h 97"/>
              <a:gd name="T62" fmla="*/ 27 w 126"/>
              <a:gd name="T63" fmla="*/ 20 h 97"/>
              <a:gd name="T64" fmla="*/ 33 w 126"/>
              <a:gd name="T65" fmla="*/ 15 h 97"/>
              <a:gd name="T66" fmla="*/ 33 w 126"/>
              <a:gd name="T67" fmla="*/ 3 h 97"/>
              <a:gd name="T68" fmla="*/ 27 w 126"/>
              <a:gd name="T69" fmla="*/ 97 h 97"/>
              <a:gd name="T70" fmla="*/ 27 w 126"/>
              <a:gd name="T71" fmla="*/ 92 h 97"/>
              <a:gd name="T72" fmla="*/ 33 w 126"/>
              <a:gd name="T73" fmla="*/ 32 h 97"/>
              <a:gd name="T74" fmla="*/ 23 w 126"/>
              <a:gd name="T75" fmla="*/ 69 h 97"/>
              <a:gd name="T76" fmla="*/ 27 w 126"/>
              <a:gd name="T77" fmla="*/ 59 h 97"/>
              <a:gd name="T78" fmla="*/ 26 w 126"/>
              <a:gd name="T79" fmla="*/ 47 h 97"/>
              <a:gd name="T80" fmla="*/ 23 w 126"/>
              <a:gd name="T81" fmla="*/ 39 h 97"/>
              <a:gd name="T82" fmla="*/ 33 w 126"/>
              <a:gd name="T83" fmla="*/ 32 h 97"/>
              <a:gd name="T84" fmla="*/ 17 w 126"/>
              <a:gd name="T85" fmla="*/ 11 h 97"/>
              <a:gd name="T86" fmla="*/ 2 w 126"/>
              <a:gd name="T87" fmla="*/ 40 h 97"/>
              <a:gd name="T88" fmla="*/ 8 w 126"/>
              <a:gd name="T89" fmla="*/ 88 h 97"/>
              <a:gd name="T90" fmla="*/ 23 w 126"/>
              <a:gd name="T91" fmla="*/ 97 h 97"/>
              <a:gd name="T92" fmla="*/ 22 w 126"/>
              <a:gd name="T93" fmla="*/ 91 h 97"/>
              <a:gd name="T94" fmla="*/ 17 w 126"/>
              <a:gd name="T95" fmla="*/ 74 h 97"/>
              <a:gd name="T96" fmla="*/ 23 w 126"/>
              <a:gd name="T97" fmla="*/ 65 h 97"/>
              <a:gd name="T98" fmla="*/ 13 w 126"/>
              <a:gd name="T99" fmla="*/ 65 h 97"/>
              <a:gd name="T100" fmla="*/ 7 w 126"/>
              <a:gd name="T101" fmla="*/ 54 h 97"/>
              <a:gd name="T102" fmla="*/ 14 w 126"/>
              <a:gd name="T103" fmla="*/ 43 h 97"/>
              <a:gd name="T104" fmla="*/ 23 w 126"/>
              <a:gd name="T105" fmla="*/ 39 h 97"/>
              <a:gd name="T106" fmla="*/ 14 w 126"/>
              <a:gd name="T107" fmla="*/ 32 h 97"/>
              <a:gd name="T108" fmla="*/ 14 w 126"/>
              <a:gd name="T109" fmla="*/ 2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6" h="97">
                <a:moveTo>
                  <a:pt x="126" y="53"/>
                </a:moveTo>
                <a:lnTo>
                  <a:pt x="126" y="53"/>
                </a:lnTo>
                <a:lnTo>
                  <a:pt x="126" y="45"/>
                </a:lnTo>
                <a:lnTo>
                  <a:pt x="124" y="38"/>
                </a:lnTo>
                <a:lnTo>
                  <a:pt x="121" y="31"/>
                </a:lnTo>
                <a:lnTo>
                  <a:pt x="117" y="24"/>
                </a:lnTo>
                <a:lnTo>
                  <a:pt x="109" y="17"/>
                </a:lnTo>
                <a:lnTo>
                  <a:pt x="105" y="15"/>
                </a:lnTo>
                <a:lnTo>
                  <a:pt x="105" y="15"/>
                </a:lnTo>
                <a:lnTo>
                  <a:pt x="99" y="12"/>
                </a:lnTo>
                <a:lnTo>
                  <a:pt x="99" y="34"/>
                </a:lnTo>
                <a:lnTo>
                  <a:pt x="99" y="34"/>
                </a:lnTo>
                <a:lnTo>
                  <a:pt x="103" y="35"/>
                </a:lnTo>
                <a:lnTo>
                  <a:pt x="106" y="36"/>
                </a:lnTo>
                <a:lnTo>
                  <a:pt x="106" y="36"/>
                </a:lnTo>
                <a:lnTo>
                  <a:pt x="111" y="39"/>
                </a:lnTo>
                <a:lnTo>
                  <a:pt x="114" y="45"/>
                </a:lnTo>
                <a:lnTo>
                  <a:pt x="114" y="50"/>
                </a:lnTo>
                <a:lnTo>
                  <a:pt x="113" y="55"/>
                </a:lnTo>
                <a:lnTo>
                  <a:pt x="113" y="55"/>
                </a:lnTo>
                <a:lnTo>
                  <a:pt x="110" y="59"/>
                </a:lnTo>
                <a:lnTo>
                  <a:pt x="107" y="62"/>
                </a:lnTo>
                <a:lnTo>
                  <a:pt x="103" y="63"/>
                </a:lnTo>
                <a:lnTo>
                  <a:pt x="99" y="63"/>
                </a:lnTo>
                <a:lnTo>
                  <a:pt x="99" y="76"/>
                </a:lnTo>
                <a:lnTo>
                  <a:pt x="99" y="76"/>
                </a:lnTo>
                <a:lnTo>
                  <a:pt x="109" y="74"/>
                </a:lnTo>
                <a:lnTo>
                  <a:pt x="113" y="72"/>
                </a:lnTo>
                <a:lnTo>
                  <a:pt x="117" y="70"/>
                </a:lnTo>
                <a:lnTo>
                  <a:pt x="121" y="68"/>
                </a:lnTo>
                <a:lnTo>
                  <a:pt x="122" y="63"/>
                </a:lnTo>
                <a:lnTo>
                  <a:pt x="125" y="58"/>
                </a:lnTo>
                <a:lnTo>
                  <a:pt x="126" y="53"/>
                </a:lnTo>
                <a:lnTo>
                  <a:pt x="126" y="53"/>
                </a:lnTo>
                <a:close/>
                <a:moveTo>
                  <a:pt x="99" y="12"/>
                </a:moveTo>
                <a:lnTo>
                  <a:pt x="99" y="12"/>
                </a:lnTo>
                <a:lnTo>
                  <a:pt x="82" y="5"/>
                </a:lnTo>
                <a:lnTo>
                  <a:pt x="65" y="1"/>
                </a:lnTo>
                <a:lnTo>
                  <a:pt x="52" y="0"/>
                </a:lnTo>
                <a:lnTo>
                  <a:pt x="40" y="1"/>
                </a:lnTo>
                <a:lnTo>
                  <a:pt x="40" y="5"/>
                </a:lnTo>
                <a:lnTo>
                  <a:pt x="40" y="5"/>
                </a:lnTo>
                <a:lnTo>
                  <a:pt x="42" y="5"/>
                </a:lnTo>
                <a:lnTo>
                  <a:pt x="42" y="5"/>
                </a:lnTo>
                <a:lnTo>
                  <a:pt x="42" y="5"/>
                </a:lnTo>
                <a:lnTo>
                  <a:pt x="45" y="8"/>
                </a:lnTo>
                <a:lnTo>
                  <a:pt x="46" y="11"/>
                </a:lnTo>
                <a:lnTo>
                  <a:pt x="46" y="13"/>
                </a:lnTo>
                <a:lnTo>
                  <a:pt x="46" y="16"/>
                </a:lnTo>
                <a:lnTo>
                  <a:pt x="46" y="16"/>
                </a:lnTo>
                <a:lnTo>
                  <a:pt x="44" y="19"/>
                </a:lnTo>
                <a:lnTo>
                  <a:pt x="40" y="20"/>
                </a:lnTo>
                <a:lnTo>
                  <a:pt x="40" y="76"/>
                </a:lnTo>
                <a:lnTo>
                  <a:pt x="40" y="76"/>
                </a:lnTo>
                <a:lnTo>
                  <a:pt x="40" y="80"/>
                </a:lnTo>
                <a:lnTo>
                  <a:pt x="40" y="84"/>
                </a:lnTo>
                <a:lnTo>
                  <a:pt x="40" y="96"/>
                </a:lnTo>
                <a:lnTo>
                  <a:pt x="40" y="96"/>
                </a:lnTo>
                <a:lnTo>
                  <a:pt x="49" y="91"/>
                </a:lnTo>
                <a:lnTo>
                  <a:pt x="59" y="82"/>
                </a:lnTo>
                <a:lnTo>
                  <a:pt x="69" y="77"/>
                </a:lnTo>
                <a:lnTo>
                  <a:pt x="73" y="76"/>
                </a:lnTo>
                <a:lnTo>
                  <a:pt x="79" y="76"/>
                </a:lnTo>
                <a:lnTo>
                  <a:pt x="79" y="76"/>
                </a:lnTo>
                <a:lnTo>
                  <a:pt x="90" y="76"/>
                </a:lnTo>
                <a:lnTo>
                  <a:pt x="99" y="76"/>
                </a:lnTo>
                <a:lnTo>
                  <a:pt x="99" y="63"/>
                </a:lnTo>
                <a:lnTo>
                  <a:pt x="99" y="63"/>
                </a:lnTo>
                <a:lnTo>
                  <a:pt x="97" y="63"/>
                </a:lnTo>
                <a:lnTo>
                  <a:pt x="92" y="62"/>
                </a:lnTo>
                <a:lnTo>
                  <a:pt x="92" y="62"/>
                </a:lnTo>
                <a:lnTo>
                  <a:pt x="92" y="62"/>
                </a:lnTo>
                <a:lnTo>
                  <a:pt x="88" y="59"/>
                </a:lnTo>
                <a:lnTo>
                  <a:pt x="86" y="54"/>
                </a:lnTo>
                <a:lnTo>
                  <a:pt x="84" y="49"/>
                </a:lnTo>
                <a:lnTo>
                  <a:pt x="86" y="42"/>
                </a:lnTo>
                <a:lnTo>
                  <a:pt x="86" y="42"/>
                </a:lnTo>
                <a:lnTo>
                  <a:pt x="88" y="39"/>
                </a:lnTo>
                <a:lnTo>
                  <a:pt x="91" y="36"/>
                </a:lnTo>
                <a:lnTo>
                  <a:pt x="95" y="35"/>
                </a:lnTo>
                <a:lnTo>
                  <a:pt x="99" y="34"/>
                </a:lnTo>
                <a:lnTo>
                  <a:pt x="99" y="12"/>
                </a:lnTo>
                <a:close/>
                <a:moveTo>
                  <a:pt x="40" y="1"/>
                </a:moveTo>
                <a:lnTo>
                  <a:pt x="40" y="1"/>
                </a:lnTo>
                <a:lnTo>
                  <a:pt x="33" y="3"/>
                </a:lnTo>
                <a:lnTo>
                  <a:pt x="33" y="11"/>
                </a:lnTo>
                <a:lnTo>
                  <a:pt x="33" y="11"/>
                </a:lnTo>
                <a:lnTo>
                  <a:pt x="33" y="9"/>
                </a:lnTo>
                <a:lnTo>
                  <a:pt x="33" y="9"/>
                </a:lnTo>
                <a:lnTo>
                  <a:pt x="36" y="7"/>
                </a:lnTo>
                <a:lnTo>
                  <a:pt x="40" y="5"/>
                </a:lnTo>
                <a:lnTo>
                  <a:pt x="40" y="1"/>
                </a:lnTo>
                <a:lnTo>
                  <a:pt x="40" y="1"/>
                </a:lnTo>
                <a:close/>
                <a:moveTo>
                  <a:pt x="33" y="97"/>
                </a:moveTo>
                <a:lnTo>
                  <a:pt x="33" y="97"/>
                </a:lnTo>
                <a:lnTo>
                  <a:pt x="40" y="96"/>
                </a:lnTo>
                <a:lnTo>
                  <a:pt x="40" y="84"/>
                </a:lnTo>
                <a:lnTo>
                  <a:pt x="40" y="84"/>
                </a:lnTo>
                <a:lnTo>
                  <a:pt x="38" y="85"/>
                </a:lnTo>
                <a:lnTo>
                  <a:pt x="38" y="85"/>
                </a:lnTo>
                <a:lnTo>
                  <a:pt x="36" y="89"/>
                </a:lnTo>
                <a:lnTo>
                  <a:pt x="33" y="92"/>
                </a:lnTo>
                <a:lnTo>
                  <a:pt x="33" y="97"/>
                </a:lnTo>
                <a:lnTo>
                  <a:pt x="33" y="97"/>
                </a:lnTo>
                <a:close/>
                <a:moveTo>
                  <a:pt x="40" y="20"/>
                </a:moveTo>
                <a:lnTo>
                  <a:pt x="40" y="76"/>
                </a:lnTo>
                <a:lnTo>
                  <a:pt x="40" y="76"/>
                </a:lnTo>
                <a:lnTo>
                  <a:pt x="37" y="72"/>
                </a:lnTo>
                <a:lnTo>
                  <a:pt x="33" y="69"/>
                </a:lnTo>
                <a:lnTo>
                  <a:pt x="33" y="69"/>
                </a:lnTo>
                <a:lnTo>
                  <a:pt x="33" y="69"/>
                </a:lnTo>
                <a:lnTo>
                  <a:pt x="33" y="32"/>
                </a:lnTo>
                <a:lnTo>
                  <a:pt x="33" y="32"/>
                </a:lnTo>
                <a:lnTo>
                  <a:pt x="33" y="30"/>
                </a:lnTo>
                <a:lnTo>
                  <a:pt x="33" y="26"/>
                </a:lnTo>
                <a:lnTo>
                  <a:pt x="33" y="15"/>
                </a:lnTo>
                <a:lnTo>
                  <a:pt x="33" y="15"/>
                </a:lnTo>
                <a:lnTo>
                  <a:pt x="34" y="17"/>
                </a:lnTo>
                <a:lnTo>
                  <a:pt x="36" y="19"/>
                </a:lnTo>
                <a:lnTo>
                  <a:pt x="36" y="19"/>
                </a:lnTo>
                <a:lnTo>
                  <a:pt x="40" y="20"/>
                </a:lnTo>
                <a:lnTo>
                  <a:pt x="40" y="20"/>
                </a:lnTo>
                <a:close/>
                <a:moveTo>
                  <a:pt x="33" y="3"/>
                </a:moveTo>
                <a:lnTo>
                  <a:pt x="33" y="3"/>
                </a:lnTo>
                <a:lnTo>
                  <a:pt x="23" y="7"/>
                </a:lnTo>
                <a:lnTo>
                  <a:pt x="23" y="19"/>
                </a:lnTo>
                <a:lnTo>
                  <a:pt x="23" y="19"/>
                </a:lnTo>
                <a:lnTo>
                  <a:pt x="27" y="20"/>
                </a:lnTo>
                <a:lnTo>
                  <a:pt x="27" y="20"/>
                </a:lnTo>
                <a:lnTo>
                  <a:pt x="30" y="23"/>
                </a:lnTo>
                <a:lnTo>
                  <a:pt x="33" y="26"/>
                </a:lnTo>
                <a:lnTo>
                  <a:pt x="33" y="15"/>
                </a:lnTo>
                <a:lnTo>
                  <a:pt x="33" y="15"/>
                </a:lnTo>
                <a:lnTo>
                  <a:pt x="32" y="13"/>
                </a:lnTo>
                <a:lnTo>
                  <a:pt x="33" y="11"/>
                </a:lnTo>
                <a:lnTo>
                  <a:pt x="33" y="3"/>
                </a:lnTo>
                <a:lnTo>
                  <a:pt x="33" y="3"/>
                </a:lnTo>
                <a:close/>
                <a:moveTo>
                  <a:pt x="23" y="97"/>
                </a:moveTo>
                <a:lnTo>
                  <a:pt x="23" y="97"/>
                </a:lnTo>
                <a:lnTo>
                  <a:pt x="27" y="97"/>
                </a:lnTo>
                <a:lnTo>
                  <a:pt x="33" y="97"/>
                </a:lnTo>
                <a:lnTo>
                  <a:pt x="33" y="92"/>
                </a:lnTo>
                <a:lnTo>
                  <a:pt x="33" y="92"/>
                </a:lnTo>
                <a:lnTo>
                  <a:pt x="27" y="92"/>
                </a:lnTo>
                <a:lnTo>
                  <a:pt x="23" y="91"/>
                </a:lnTo>
                <a:lnTo>
                  <a:pt x="23" y="97"/>
                </a:lnTo>
                <a:lnTo>
                  <a:pt x="23" y="97"/>
                </a:lnTo>
                <a:close/>
                <a:moveTo>
                  <a:pt x="33" y="32"/>
                </a:moveTo>
                <a:lnTo>
                  <a:pt x="33" y="69"/>
                </a:lnTo>
                <a:lnTo>
                  <a:pt x="33" y="69"/>
                </a:lnTo>
                <a:lnTo>
                  <a:pt x="27" y="68"/>
                </a:lnTo>
                <a:lnTo>
                  <a:pt x="23" y="69"/>
                </a:lnTo>
                <a:lnTo>
                  <a:pt x="23" y="65"/>
                </a:lnTo>
                <a:lnTo>
                  <a:pt x="23" y="65"/>
                </a:lnTo>
                <a:lnTo>
                  <a:pt x="26" y="62"/>
                </a:lnTo>
                <a:lnTo>
                  <a:pt x="27" y="59"/>
                </a:lnTo>
                <a:lnTo>
                  <a:pt x="27" y="59"/>
                </a:lnTo>
                <a:lnTo>
                  <a:pt x="29" y="55"/>
                </a:lnTo>
                <a:lnTo>
                  <a:pt x="29" y="50"/>
                </a:lnTo>
                <a:lnTo>
                  <a:pt x="26" y="47"/>
                </a:lnTo>
                <a:lnTo>
                  <a:pt x="23" y="45"/>
                </a:lnTo>
                <a:lnTo>
                  <a:pt x="23" y="43"/>
                </a:lnTo>
                <a:lnTo>
                  <a:pt x="23" y="39"/>
                </a:lnTo>
                <a:lnTo>
                  <a:pt x="23" y="39"/>
                </a:lnTo>
                <a:lnTo>
                  <a:pt x="27" y="38"/>
                </a:lnTo>
                <a:lnTo>
                  <a:pt x="32" y="34"/>
                </a:lnTo>
                <a:lnTo>
                  <a:pt x="32" y="34"/>
                </a:lnTo>
                <a:lnTo>
                  <a:pt x="33" y="32"/>
                </a:lnTo>
                <a:lnTo>
                  <a:pt x="33" y="32"/>
                </a:lnTo>
                <a:close/>
                <a:moveTo>
                  <a:pt x="23" y="7"/>
                </a:moveTo>
                <a:lnTo>
                  <a:pt x="23" y="7"/>
                </a:lnTo>
                <a:lnTo>
                  <a:pt x="17" y="11"/>
                </a:lnTo>
                <a:lnTo>
                  <a:pt x="13" y="16"/>
                </a:lnTo>
                <a:lnTo>
                  <a:pt x="8" y="21"/>
                </a:lnTo>
                <a:lnTo>
                  <a:pt x="6" y="27"/>
                </a:lnTo>
                <a:lnTo>
                  <a:pt x="2" y="40"/>
                </a:lnTo>
                <a:lnTo>
                  <a:pt x="0" y="54"/>
                </a:lnTo>
                <a:lnTo>
                  <a:pt x="2" y="66"/>
                </a:lnTo>
                <a:lnTo>
                  <a:pt x="4" y="78"/>
                </a:lnTo>
                <a:lnTo>
                  <a:pt x="8" y="88"/>
                </a:lnTo>
                <a:lnTo>
                  <a:pt x="13" y="91"/>
                </a:lnTo>
                <a:lnTo>
                  <a:pt x="15" y="93"/>
                </a:lnTo>
                <a:lnTo>
                  <a:pt x="15" y="93"/>
                </a:lnTo>
                <a:lnTo>
                  <a:pt x="23" y="97"/>
                </a:lnTo>
                <a:lnTo>
                  <a:pt x="23" y="91"/>
                </a:lnTo>
                <a:lnTo>
                  <a:pt x="22" y="91"/>
                </a:lnTo>
                <a:lnTo>
                  <a:pt x="22" y="91"/>
                </a:lnTo>
                <a:lnTo>
                  <a:pt x="22" y="91"/>
                </a:lnTo>
                <a:lnTo>
                  <a:pt x="18" y="88"/>
                </a:lnTo>
                <a:lnTo>
                  <a:pt x="17" y="84"/>
                </a:lnTo>
                <a:lnTo>
                  <a:pt x="15" y="80"/>
                </a:lnTo>
                <a:lnTo>
                  <a:pt x="17" y="74"/>
                </a:lnTo>
                <a:lnTo>
                  <a:pt x="17" y="74"/>
                </a:lnTo>
                <a:lnTo>
                  <a:pt x="19" y="72"/>
                </a:lnTo>
                <a:lnTo>
                  <a:pt x="23" y="69"/>
                </a:lnTo>
                <a:lnTo>
                  <a:pt x="23" y="65"/>
                </a:lnTo>
                <a:lnTo>
                  <a:pt x="23" y="65"/>
                </a:lnTo>
                <a:lnTo>
                  <a:pt x="18" y="66"/>
                </a:lnTo>
                <a:lnTo>
                  <a:pt x="13" y="65"/>
                </a:lnTo>
                <a:lnTo>
                  <a:pt x="13" y="65"/>
                </a:lnTo>
                <a:lnTo>
                  <a:pt x="13" y="65"/>
                </a:lnTo>
                <a:lnTo>
                  <a:pt x="10" y="62"/>
                </a:lnTo>
                <a:lnTo>
                  <a:pt x="7" y="58"/>
                </a:lnTo>
                <a:lnTo>
                  <a:pt x="7" y="54"/>
                </a:lnTo>
                <a:lnTo>
                  <a:pt x="8" y="49"/>
                </a:lnTo>
                <a:lnTo>
                  <a:pt x="8" y="49"/>
                </a:lnTo>
                <a:lnTo>
                  <a:pt x="11" y="46"/>
                </a:lnTo>
                <a:lnTo>
                  <a:pt x="14" y="43"/>
                </a:lnTo>
                <a:lnTo>
                  <a:pt x="18" y="43"/>
                </a:lnTo>
                <a:lnTo>
                  <a:pt x="23" y="43"/>
                </a:lnTo>
                <a:lnTo>
                  <a:pt x="23" y="39"/>
                </a:lnTo>
                <a:lnTo>
                  <a:pt x="23" y="39"/>
                </a:lnTo>
                <a:lnTo>
                  <a:pt x="18" y="38"/>
                </a:lnTo>
                <a:lnTo>
                  <a:pt x="18" y="38"/>
                </a:lnTo>
                <a:lnTo>
                  <a:pt x="15" y="35"/>
                </a:lnTo>
                <a:lnTo>
                  <a:pt x="14" y="32"/>
                </a:lnTo>
                <a:lnTo>
                  <a:pt x="13" y="28"/>
                </a:lnTo>
                <a:lnTo>
                  <a:pt x="14" y="24"/>
                </a:lnTo>
                <a:lnTo>
                  <a:pt x="14" y="24"/>
                </a:lnTo>
                <a:lnTo>
                  <a:pt x="14" y="24"/>
                </a:lnTo>
                <a:lnTo>
                  <a:pt x="18" y="20"/>
                </a:lnTo>
                <a:lnTo>
                  <a:pt x="23" y="19"/>
                </a:lnTo>
                <a:lnTo>
                  <a:pt x="23" y="7"/>
                </a:lnTo>
                <a:close/>
              </a:path>
            </a:pathLst>
          </a:custGeom>
          <a:solidFill>
            <a:srgbClr val="F2622A"/>
          </a:solidFill>
          <a:ln>
            <a:noFill/>
          </a:ln>
        </p:spPr>
        <p:txBody>
          <a:bodyPr vert="horz" wrap="square" lIns="91440" tIns="45720" rIns="91440" bIns="45720" numCol="1" anchor="t" anchorCtr="0" compatLnSpc="1"/>
          <a:lstStyle/>
          <a:p>
            <a:endParaRPr lang="zh-CN" altLang="en-US"/>
          </a:p>
        </p:txBody>
      </p:sp>
      <p:grpSp>
        <p:nvGrpSpPr>
          <p:cNvPr id="216" name="组合 215"/>
          <p:cNvGrpSpPr/>
          <p:nvPr/>
        </p:nvGrpSpPr>
        <p:grpSpPr>
          <a:xfrm>
            <a:off x="6476383" y="2493075"/>
            <a:ext cx="157208" cy="198628"/>
            <a:chOff x="3665538" y="3100388"/>
            <a:chExt cx="265113" cy="334963"/>
          </a:xfrm>
          <a:solidFill>
            <a:srgbClr val="F2622A"/>
          </a:solidFill>
        </p:grpSpPr>
        <p:sp>
          <p:nvSpPr>
            <p:cNvPr id="217" name="Freeform 186"/>
            <p:cNvSpPr/>
            <p:nvPr/>
          </p:nvSpPr>
          <p:spPr bwMode="auto">
            <a:xfrm>
              <a:off x="3665538" y="3109913"/>
              <a:ext cx="252413" cy="325438"/>
            </a:xfrm>
            <a:custGeom>
              <a:avLst/>
              <a:gdLst>
                <a:gd name="T0" fmla="*/ 159 w 159"/>
                <a:gd name="T1" fmla="*/ 36 h 205"/>
                <a:gd name="T2" fmla="*/ 151 w 159"/>
                <a:gd name="T3" fmla="*/ 32 h 205"/>
                <a:gd name="T4" fmla="*/ 56 w 159"/>
                <a:gd name="T5" fmla="*/ 185 h 205"/>
                <a:gd name="T6" fmla="*/ 56 w 159"/>
                <a:gd name="T7" fmla="*/ 185 h 205"/>
                <a:gd name="T8" fmla="*/ 53 w 159"/>
                <a:gd name="T9" fmla="*/ 189 h 205"/>
                <a:gd name="T10" fmla="*/ 50 w 159"/>
                <a:gd name="T11" fmla="*/ 191 h 205"/>
                <a:gd name="T12" fmla="*/ 46 w 159"/>
                <a:gd name="T13" fmla="*/ 193 h 205"/>
                <a:gd name="T14" fmla="*/ 41 w 159"/>
                <a:gd name="T15" fmla="*/ 194 h 205"/>
                <a:gd name="T16" fmla="*/ 37 w 159"/>
                <a:gd name="T17" fmla="*/ 195 h 205"/>
                <a:gd name="T18" fmla="*/ 31 w 159"/>
                <a:gd name="T19" fmla="*/ 194 h 205"/>
                <a:gd name="T20" fmla="*/ 27 w 159"/>
                <a:gd name="T21" fmla="*/ 193 h 205"/>
                <a:gd name="T22" fmla="*/ 22 w 159"/>
                <a:gd name="T23" fmla="*/ 191 h 205"/>
                <a:gd name="T24" fmla="*/ 22 w 159"/>
                <a:gd name="T25" fmla="*/ 191 h 205"/>
                <a:gd name="T26" fmla="*/ 18 w 159"/>
                <a:gd name="T27" fmla="*/ 187 h 205"/>
                <a:gd name="T28" fmla="*/ 15 w 159"/>
                <a:gd name="T29" fmla="*/ 185 h 205"/>
                <a:gd name="T30" fmla="*/ 12 w 159"/>
                <a:gd name="T31" fmla="*/ 180 h 205"/>
                <a:gd name="T32" fmla="*/ 10 w 159"/>
                <a:gd name="T33" fmla="*/ 175 h 205"/>
                <a:gd name="T34" fmla="*/ 10 w 159"/>
                <a:gd name="T35" fmla="*/ 171 h 205"/>
                <a:gd name="T36" fmla="*/ 10 w 159"/>
                <a:gd name="T37" fmla="*/ 166 h 205"/>
                <a:gd name="T38" fmla="*/ 11 w 159"/>
                <a:gd name="T39" fmla="*/ 162 h 205"/>
                <a:gd name="T40" fmla="*/ 12 w 159"/>
                <a:gd name="T41" fmla="*/ 157 h 205"/>
                <a:gd name="T42" fmla="*/ 107 w 159"/>
                <a:gd name="T43" fmla="*/ 4 h 205"/>
                <a:gd name="T44" fmla="*/ 100 w 159"/>
                <a:gd name="T45" fmla="*/ 0 h 205"/>
                <a:gd name="T46" fmla="*/ 4 w 159"/>
                <a:gd name="T47" fmla="*/ 155 h 205"/>
                <a:gd name="T48" fmla="*/ 4 w 159"/>
                <a:gd name="T49" fmla="*/ 155 h 205"/>
                <a:gd name="T50" fmla="*/ 2 w 159"/>
                <a:gd name="T51" fmla="*/ 160 h 205"/>
                <a:gd name="T52" fmla="*/ 0 w 159"/>
                <a:gd name="T53" fmla="*/ 167 h 205"/>
                <a:gd name="T54" fmla="*/ 0 w 159"/>
                <a:gd name="T55" fmla="*/ 172 h 205"/>
                <a:gd name="T56" fmla="*/ 2 w 159"/>
                <a:gd name="T57" fmla="*/ 179 h 205"/>
                <a:gd name="T58" fmla="*/ 3 w 159"/>
                <a:gd name="T59" fmla="*/ 185 h 205"/>
                <a:gd name="T60" fmla="*/ 7 w 159"/>
                <a:gd name="T61" fmla="*/ 190 h 205"/>
                <a:gd name="T62" fmla="*/ 11 w 159"/>
                <a:gd name="T63" fmla="*/ 195 h 205"/>
                <a:gd name="T64" fmla="*/ 16 w 159"/>
                <a:gd name="T65" fmla="*/ 199 h 205"/>
                <a:gd name="T66" fmla="*/ 16 w 159"/>
                <a:gd name="T67" fmla="*/ 199 h 205"/>
                <a:gd name="T68" fmla="*/ 23 w 159"/>
                <a:gd name="T69" fmla="*/ 202 h 205"/>
                <a:gd name="T70" fmla="*/ 30 w 159"/>
                <a:gd name="T71" fmla="*/ 203 h 205"/>
                <a:gd name="T72" fmla="*/ 35 w 159"/>
                <a:gd name="T73" fmla="*/ 205 h 205"/>
                <a:gd name="T74" fmla="*/ 42 w 159"/>
                <a:gd name="T75" fmla="*/ 205 h 205"/>
                <a:gd name="T76" fmla="*/ 48 w 159"/>
                <a:gd name="T77" fmla="*/ 202 h 205"/>
                <a:gd name="T78" fmla="*/ 53 w 159"/>
                <a:gd name="T79" fmla="*/ 199 h 205"/>
                <a:gd name="T80" fmla="*/ 58 w 159"/>
                <a:gd name="T81" fmla="*/ 195 h 205"/>
                <a:gd name="T82" fmla="*/ 62 w 159"/>
                <a:gd name="T83" fmla="*/ 191 h 205"/>
                <a:gd name="T84" fmla="*/ 159 w 159"/>
                <a:gd name="T85" fmla="*/ 3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9" h="205">
                  <a:moveTo>
                    <a:pt x="159" y="36"/>
                  </a:moveTo>
                  <a:lnTo>
                    <a:pt x="151" y="32"/>
                  </a:lnTo>
                  <a:lnTo>
                    <a:pt x="56" y="185"/>
                  </a:lnTo>
                  <a:lnTo>
                    <a:pt x="56" y="185"/>
                  </a:lnTo>
                  <a:lnTo>
                    <a:pt x="53" y="189"/>
                  </a:lnTo>
                  <a:lnTo>
                    <a:pt x="50" y="191"/>
                  </a:lnTo>
                  <a:lnTo>
                    <a:pt x="46" y="193"/>
                  </a:lnTo>
                  <a:lnTo>
                    <a:pt x="41" y="194"/>
                  </a:lnTo>
                  <a:lnTo>
                    <a:pt x="37" y="195"/>
                  </a:lnTo>
                  <a:lnTo>
                    <a:pt x="31" y="194"/>
                  </a:lnTo>
                  <a:lnTo>
                    <a:pt x="27" y="193"/>
                  </a:lnTo>
                  <a:lnTo>
                    <a:pt x="22" y="191"/>
                  </a:lnTo>
                  <a:lnTo>
                    <a:pt x="22" y="191"/>
                  </a:lnTo>
                  <a:lnTo>
                    <a:pt x="18" y="187"/>
                  </a:lnTo>
                  <a:lnTo>
                    <a:pt x="15" y="185"/>
                  </a:lnTo>
                  <a:lnTo>
                    <a:pt x="12" y="180"/>
                  </a:lnTo>
                  <a:lnTo>
                    <a:pt x="10" y="175"/>
                  </a:lnTo>
                  <a:lnTo>
                    <a:pt x="10" y="171"/>
                  </a:lnTo>
                  <a:lnTo>
                    <a:pt x="10" y="166"/>
                  </a:lnTo>
                  <a:lnTo>
                    <a:pt x="11" y="162"/>
                  </a:lnTo>
                  <a:lnTo>
                    <a:pt x="12" y="157"/>
                  </a:lnTo>
                  <a:lnTo>
                    <a:pt x="107" y="4"/>
                  </a:lnTo>
                  <a:lnTo>
                    <a:pt x="100" y="0"/>
                  </a:lnTo>
                  <a:lnTo>
                    <a:pt x="4" y="155"/>
                  </a:lnTo>
                  <a:lnTo>
                    <a:pt x="4" y="155"/>
                  </a:lnTo>
                  <a:lnTo>
                    <a:pt x="2" y="160"/>
                  </a:lnTo>
                  <a:lnTo>
                    <a:pt x="0" y="167"/>
                  </a:lnTo>
                  <a:lnTo>
                    <a:pt x="0" y="172"/>
                  </a:lnTo>
                  <a:lnTo>
                    <a:pt x="2" y="179"/>
                  </a:lnTo>
                  <a:lnTo>
                    <a:pt x="3" y="185"/>
                  </a:lnTo>
                  <a:lnTo>
                    <a:pt x="7" y="190"/>
                  </a:lnTo>
                  <a:lnTo>
                    <a:pt x="11" y="195"/>
                  </a:lnTo>
                  <a:lnTo>
                    <a:pt x="16" y="199"/>
                  </a:lnTo>
                  <a:lnTo>
                    <a:pt x="16" y="199"/>
                  </a:lnTo>
                  <a:lnTo>
                    <a:pt x="23" y="202"/>
                  </a:lnTo>
                  <a:lnTo>
                    <a:pt x="30" y="203"/>
                  </a:lnTo>
                  <a:lnTo>
                    <a:pt x="35" y="205"/>
                  </a:lnTo>
                  <a:lnTo>
                    <a:pt x="42" y="205"/>
                  </a:lnTo>
                  <a:lnTo>
                    <a:pt x="48" y="202"/>
                  </a:lnTo>
                  <a:lnTo>
                    <a:pt x="53" y="199"/>
                  </a:lnTo>
                  <a:lnTo>
                    <a:pt x="58" y="195"/>
                  </a:lnTo>
                  <a:lnTo>
                    <a:pt x="62" y="191"/>
                  </a:lnTo>
                  <a:lnTo>
                    <a:pt x="159"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 name="Freeform 187"/>
            <p:cNvSpPr/>
            <p:nvPr/>
          </p:nvSpPr>
          <p:spPr bwMode="auto">
            <a:xfrm>
              <a:off x="3808413" y="3100388"/>
              <a:ext cx="122238" cy="82550"/>
            </a:xfrm>
            <a:custGeom>
              <a:avLst/>
              <a:gdLst>
                <a:gd name="T0" fmla="*/ 75 w 77"/>
                <a:gd name="T1" fmla="*/ 50 h 52"/>
                <a:gd name="T2" fmla="*/ 75 w 77"/>
                <a:gd name="T3" fmla="*/ 50 h 52"/>
                <a:gd name="T4" fmla="*/ 74 w 77"/>
                <a:gd name="T5" fmla="*/ 51 h 52"/>
                <a:gd name="T6" fmla="*/ 71 w 77"/>
                <a:gd name="T7" fmla="*/ 52 h 52"/>
                <a:gd name="T8" fmla="*/ 69 w 77"/>
                <a:gd name="T9" fmla="*/ 52 h 52"/>
                <a:gd name="T10" fmla="*/ 67 w 77"/>
                <a:gd name="T11" fmla="*/ 51 h 52"/>
                <a:gd name="T12" fmla="*/ 2 w 77"/>
                <a:gd name="T13" fmla="*/ 12 h 52"/>
                <a:gd name="T14" fmla="*/ 2 w 77"/>
                <a:gd name="T15" fmla="*/ 12 h 52"/>
                <a:gd name="T16" fmla="*/ 0 w 77"/>
                <a:gd name="T17" fmla="*/ 9 h 52"/>
                <a:gd name="T18" fmla="*/ 0 w 77"/>
                <a:gd name="T19" fmla="*/ 8 h 52"/>
                <a:gd name="T20" fmla="*/ 0 w 77"/>
                <a:gd name="T21" fmla="*/ 5 h 52"/>
                <a:gd name="T22" fmla="*/ 0 w 77"/>
                <a:gd name="T23" fmla="*/ 2 h 52"/>
                <a:gd name="T24" fmla="*/ 0 w 77"/>
                <a:gd name="T25" fmla="*/ 2 h 52"/>
                <a:gd name="T26" fmla="*/ 1 w 77"/>
                <a:gd name="T27" fmla="*/ 1 h 52"/>
                <a:gd name="T28" fmla="*/ 4 w 77"/>
                <a:gd name="T29" fmla="*/ 0 h 52"/>
                <a:gd name="T30" fmla="*/ 6 w 77"/>
                <a:gd name="T31" fmla="*/ 0 h 52"/>
                <a:gd name="T32" fmla="*/ 8 w 77"/>
                <a:gd name="T33" fmla="*/ 1 h 52"/>
                <a:gd name="T34" fmla="*/ 74 w 77"/>
                <a:gd name="T35" fmla="*/ 42 h 52"/>
                <a:gd name="T36" fmla="*/ 74 w 77"/>
                <a:gd name="T37" fmla="*/ 42 h 52"/>
                <a:gd name="T38" fmla="*/ 75 w 77"/>
                <a:gd name="T39" fmla="*/ 43 h 52"/>
                <a:gd name="T40" fmla="*/ 77 w 77"/>
                <a:gd name="T41" fmla="*/ 46 h 52"/>
                <a:gd name="T42" fmla="*/ 77 w 77"/>
                <a:gd name="T43" fmla="*/ 47 h 52"/>
                <a:gd name="T44" fmla="*/ 75 w 77"/>
                <a:gd name="T45" fmla="*/ 50 h 52"/>
                <a:gd name="T46" fmla="*/ 75 w 77"/>
                <a:gd name="T47" fmla="*/ 5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52">
                  <a:moveTo>
                    <a:pt x="75" y="50"/>
                  </a:moveTo>
                  <a:lnTo>
                    <a:pt x="75" y="50"/>
                  </a:lnTo>
                  <a:lnTo>
                    <a:pt x="74" y="51"/>
                  </a:lnTo>
                  <a:lnTo>
                    <a:pt x="71" y="52"/>
                  </a:lnTo>
                  <a:lnTo>
                    <a:pt x="69" y="52"/>
                  </a:lnTo>
                  <a:lnTo>
                    <a:pt x="67" y="51"/>
                  </a:lnTo>
                  <a:lnTo>
                    <a:pt x="2" y="12"/>
                  </a:lnTo>
                  <a:lnTo>
                    <a:pt x="2" y="12"/>
                  </a:lnTo>
                  <a:lnTo>
                    <a:pt x="0" y="9"/>
                  </a:lnTo>
                  <a:lnTo>
                    <a:pt x="0" y="8"/>
                  </a:lnTo>
                  <a:lnTo>
                    <a:pt x="0" y="5"/>
                  </a:lnTo>
                  <a:lnTo>
                    <a:pt x="0" y="2"/>
                  </a:lnTo>
                  <a:lnTo>
                    <a:pt x="0" y="2"/>
                  </a:lnTo>
                  <a:lnTo>
                    <a:pt x="1" y="1"/>
                  </a:lnTo>
                  <a:lnTo>
                    <a:pt x="4" y="0"/>
                  </a:lnTo>
                  <a:lnTo>
                    <a:pt x="6" y="0"/>
                  </a:lnTo>
                  <a:lnTo>
                    <a:pt x="8" y="1"/>
                  </a:lnTo>
                  <a:lnTo>
                    <a:pt x="74" y="42"/>
                  </a:lnTo>
                  <a:lnTo>
                    <a:pt x="74" y="42"/>
                  </a:lnTo>
                  <a:lnTo>
                    <a:pt x="75" y="43"/>
                  </a:lnTo>
                  <a:lnTo>
                    <a:pt x="77" y="46"/>
                  </a:lnTo>
                  <a:lnTo>
                    <a:pt x="77" y="47"/>
                  </a:lnTo>
                  <a:lnTo>
                    <a:pt x="75" y="50"/>
                  </a:lnTo>
                  <a:lnTo>
                    <a:pt x="75" y="5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 name="Freeform 188"/>
            <p:cNvSpPr/>
            <p:nvPr/>
          </p:nvSpPr>
          <p:spPr bwMode="auto">
            <a:xfrm>
              <a:off x="3708401" y="3168650"/>
              <a:ext cx="173038" cy="234950"/>
            </a:xfrm>
            <a:custGeom>
              <a:avLst/>
              <a:gdLst>
                <a:gd name="T0" fmla="*/ 109 w 109"/>
                <a:gd name="T1" fmla="*/ 5 h 148"/>
                <a:gd name="T2" fmla="*/ 99 w 109"/>
                <a:gd name="T3" fmla="*/ 0 h 148"/>
                <a:gd name="T4" fmla="*/ 15 w 109"/>
                <a:gd name="T5" fmla="*/ 137 h 148"/>
                <a:gd name="T6" fmla="*/ 15 w 109"/>
                <a:gd name="T7" fmla="*/ 137 h 148"/>
                <a:gd name="T8" fmla="*/ 12 w 109"/>
                <a:gd name="T9" fmla="*/ 139 h 148"/>
                <a:gd name="T10" fmla="*/ 8 w 109"/>
                <a:gd name="T11" fmla="*/ 142 h 148"/>
                <a:gd name="T12" fmla="*/ 4 w 109"/>
                <a:gd name="T13" fmla="*/ 143 h 148"/>
                <a:gd name="T14" fmla="*/ 0 w 109"/>
                <a:gd name="T15" fmla="*/ 143 h 148"/>
                <a:gd name="T16" fmla="*/ 0 w 109"/>
                <a:gd name="T17" fmla="*/ 143 h 148"/>
                <a:gd name="T18" fmla="*/ 0 w 109"/>
                <a:gd name="T19" fmla="*/ 145 h 148"/>
                <a:gd name="T20" fmla="*/ 0 w 109"/>
                <a:gd name="T21" fmla="*/ 145 h 148"/>
                <a:gd name="T22" fmla="*/ 7 w 109"/>
                <a:gd name="T23" fmla="*/ 148 h 148"/>
                <a:gd name="T24" fmla="*/ 14 w 109"/>
                <a:gd name="T25" fmla="*/ 148 h 148"/>
                <a:gd name="T26" fmla="*/ 21 w 109"/>
                <a:gd name="T27" fmla="*/ 145 h 148"/>
                <a:gd name="T28" fmla="*/ 25 w 109"/>
                <a:gd name="T29" fmla="*/ 141 h 148"/>
                <a:gd name="T30" fmla="*/ 109 w 109"/>
                <a:gd name="T31" fmla="*/ 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48">
                  <a:moveTo>
                    <a:pt x="109" y="5"/>
                  </a:moveTo>
                  <a:lnTo>
                    <a:pt x="99" y="0"/>
                  </a:lnTo>
                  <a:lnTo>
                    <a:pt x="15" y="137"/>
                  </a:lnTo>
                  <a:lnTo>
                    <a:pt x="15" y="137"/>
                  </a:lnTo>
                  <a:lnTo>
                    <a:pt x="12" y="139"/>
                  </a:lnTo>
                  <a:lnTo>
                    <a:pt x="8" y="142"/>
                  </a:lnTo>
                  <a:lnTo>
                    <a:pt x="4" y="143"/>
                  </a:lnTo>
                  <a:lnTo>
                    <a:pt x="0" y="143"/>
                  </a:lnTo>
                  <a:lnTo>
                    <a:pt x="0" y="143"/>
                  </a:lnTo>
                  <a:lnTo>
                    <a:pt x="0" y="145"/>
                  </a:lnTo>
                  <a:lnTo>
                    <a:pt x="0" y="145"/>
                  </a:lnTo>
                  <a:lnTo>
                    <a:pt x="7" y="148"/>
                  </a:lnTo>
                  <a:lnTo>
                    <a:pt x="14" y="148"/>
                  </a:lnTo>
                  <a:lnTo>
                    <a:pt x="21" y="145"/>
                  </a:lnTo>
                  <a:lnTo>
                    <a:pt x="25" y="141"/>
                  </a:lnTo>
                  <a:lnTo>
                    <a:pt x="109"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20" name="Freeform 189"/>
          <p:cNvSpPr>
            <a:spLocks noEditPoints="1"/>
          </p:cNvSpPr>
          <p:nvPr/>
        </p:nvSpPr>
        <p:spPr bwMode="auto">
          <a:xfrm>
            <a:off x="5706349" y="3451381"/>
            <a:ext cx="128967" cy="138380"/>
          </a:xfrm>
          <a:custGeom>
            <a:avLst/>
            <a:gdLst>
              <a:gd name="T0" fmla="*/ 107 w 137"/>
              <a:gd name="T1" fmla="*/ 68 h 147"/>
              <a:gd name="T2" fmla="*/ 103 w 137"/>
              <a:gd name="T3" fmla="*/ 51 h 147"/>
              <a:gd name="T4" fmla="*/ 103 w 137"/>
              <a:gd name="T5" fmla="*/ 99 h 147"/>
              <a:gd name="T6" fmla="*/ 117 w 137"/>
              <a:gd name="T7" fmla="*/ 111 h 147"/>
              <a:gd name="T8" fmla="*/ 115 w 137"/>
              <a:gd name="T9" fmla="*/ 118 h 147"/>
              <a:gd name="T10" fmla="*/ 103 w 137"/>
              <a:gd name="T11" fmla="*/ 38 h 147"/>
              <a:gd name="T12" fmla="*/ 115 w 137"/>
              <a:gd name="T13" fmla="*/ 19 h 147"/>
              <a:gd name="T14" fmla="*/ 117 w 137"/>
              <a:gd name="T15" fmla="*/ 24 h 147"/>
              <a:gd name="T16" fmla="*/ 103 w 137"/>
              <a:gd name="T17" fmla="*/ 38 h 147"/>
              <a:gd name="T18" fmla="*/ 114 w 137"/>
              <a:gd name="T19" fmla="*/ 68 h 147"/>
              <a:gd name="T20" fmla="*/ 134 w 137"/>
              <a:gd name="T21" fmla="*/ 65 h 147"/>
              <a:gd name="T22" fmla="*/ 136 w 137"/>
              <a:gd name="T23" fmla="*/ 70 h 147"/>
              <a:gd name="T24" fmla="*/ 114 w 137"/>
              <a:gd name="T25" fmla="*/ 70 h 147"/>
              <a:gd name="T26" fmla="*/ 69 w 137"/>
              <a:gd name="T27" fmla="*/ 30 h 147"/>
              <a:gd name="T28" fmla="*/ 103 w 137"/>
              <a:gd name="T29" fmla="*/ 51 h 147"/>
              <a:gd name="T30" fmla="*/ 90 w 137"/>
              <a:gd name="T31" fmla="*/ 100 h 147"/>
              <a:gd name="T32" fmla="*/ 84 w 137"/>
              <a:gd name="T33" fmla="*/ 142 h 147"/>
              <a:gd name="T34" fmla="*/ 69 w 137"/>
              <a:gd name="T35" fmla="*/ 114 h 147"/>
              <a:gd name="T36" fmla="*/ 83 w 137"/>
              <a:gd name="T37" fmla="*/ 96 h 147"/>
              <a:gd name="T38" fmla="*/ 95 w 137"/>
              <a:gd name="T39" fmla="*/ 84 h 147"/>
              <a:gd name="T40" fmla="*/ 99 w 137"/>
              <a:gd name="T41" fmla="*/ 62 h 147"/>
              <a:gd name="T42" fmla="*/ 91 w 137"/>
              <a:gd name="T43" fmla="*/ 47 h 147"/>
              <a:gd name="T44" fmla="*/ 69 w 137"/>
              <a:gd name="T45" fmla="*/ 38 h 147"/>
              <a:gd name="T46" fmla="*/ 100 w 137"/>
              <a:gd name="T47" fmla="*/ 31 h 147"/>
              <a:gd name="T48" fmla="*/ 100 w 137"/>
              <a:gd name="T49" fmla="*/ 36 h 147"/>
              <a:gd name="T50" fmla="*/ 103 w 137"/>
              <a:gd name="T51" fmla="*/ 99 h 147"/>
              <a:gd name="T52" fmla="*/ 99 w 137"/>
              <a:gd name="T53" fmla="*/ 101 h 147"/>
              <a:gd name="T54" fmla="*/ 103 w 137"/>
              <a:gd name="T55" fmla="*/ 99 h 147"/>
              <a:gd name="T56" fmla="*/ 72 w 137"/>
              <a:gd name="T57" fmla="*/ 1 h 147"/>
              <a:gd name="T58" fmla="*/ 72 w 137"/>
              <a:gd name="T59" fmla="*/ 23 h 147"/>
              <a:gd name="T60" fmla="*/ 67 w 137"/>
              <a:gd name="T61" fmla="*/ 147 h 147"/>
              <a:gd name="T62" fmla="*/ 49 w 137"/>
              <a:gd name="T63" fmla="*/ 137 h 147"/>
              <a:gd name="T64" fmla="*/ 41 w 137"/>
              <a:gd name="T65" fmla="*/ 92 h 147"/>
              <a:gd name="T66" fmla="*/ 41 w 137"/>
              <a:gd name="T67" fmla="*/ 43 h 147"/>
              <a:gd name="T68" fmla="*/ 69 w 137"/>
              <a:gd name="T69" fmla="*/ 30 h 147"/>
              <a:gd name="T70" fmla="*/ 57 w 137"/>
              <a:gd name="T71" fmla="*/ 40 h 147"/>
              <a:gd name="T72" fmla="*/ 45 w 137"/>
              <a:gd name="T73" fmla="*/ 51 h 147"/>
              <a:gd name="T74" fmla="*/ 40 w 137"/>
              <a:gd name="T75" fmla="*/ 68 h 147"/>
              <a:gd name="T76" fmla="*/ 54 w 137"/>
              <a:gd name="T77" fmla="*/ 93 h 147"/>
              <a:gd name="T78" fmla="*/ 56 w 137"/>
              <a:gd name="T79" fmla="*/ 97 h 147"/>
              <a:gd name="T80" fmla="*/ 69 w 137"/>
              <a:gd name="T81" fmla="*/ 147 h 147"/>
              <a:gd name="T82" fmla="*/ 69 w 137"/>
              <a:gd name="T83" fmla="*/ 24 h 147"/>
              <a:gd name="T84" fmla="*/ 65 w 137"/>
              <a:gd name="T85" fmla="*/ 4 h 147"/>
              <a:gd name="T86" fmla="*/ 69 w 137"/>
              <a:gd name="T87" fmla="*/ 0 h 147"/>
              <a:gd name="T88" fmla="*/ 38 w 137"/>
              <a:gd name="T89" fmla="*/ 104 h 147"/>
              <a:gd name="T90" fmla="*/ 35 w 137"/>
              <a:gd name="T91" fmla="*/ 99 h 147"/>
              <a:gd name="T92" fmla="*/ 35 w 137"/>
              <a:gd name="T93" fmla="*/ 38 h 147"/>
              <a:gd name="T94" fmla="*/ 38 w 137"/>
              <a:gd name="T95" fmla="*/ 31 h 147"/>
              <a:gd name="T96" fmla="*/ 35 w 137"/>
              <a:gd name="T97" fmla="*/ 84 h 147"/>
              <a:gd name="T98" fmla="*/ 33 w 137"/>
              <a:gd name="T99" fmla="*/ 59 h 147"/>
              <a:gd name="T100" fmla="*/ 35 w 137"/>
              <a:gd name="T101" fmla="*/ 30 h 147"/>
              <a:gd name="T102" fmla="*/ 33 w 137"/>
              <a:gd name="T103" fmla="*/ 36 h 147"/>
              <a:gd name="T104" fmla="*/ 21 w 137"/>
              <a:gd name="T105" fmla="*/ 20 h 147"/>
              <a:gd name="T106" fmla="*/ 35 w 137"/>
              <a:gd name="T107" fmla="*/ 30 h 147"/>
              <a:gd name="T108" fmla="*/ 26 w 137"/>
              <a:gd name="T109" fmla="*/ 116 h 147"/>
              <a:gd name="T110" fmla="*/ 21 w 137"/>
              <a:gd name="T111" fmla="*/ 116 h 147"/>
              <a:gd name="T112" fmla="*/ 33 w 137"/>
              <a:gd name="T113" fmla="*/ 99 h 147"/>
              <a:gd name="T114" fmla="*/ 4 w 137"/>
              <a:gd name="T115" fmla="*/ 65 h 147"/>
              <a:gd name="T116" fmla="*/ 23 w 137"/>
              <a:gd name="T117" fmla="*/ 65 h 147"/>
              <a:gd name="T118" fmla="*/ 21 w 137"/>
              <a:gd name="T119" fmla="*/ 72 h 147"/>
              <a:gd name="T120" fmla="*/ 0 w 137"/>
              <a:gd name="T121" fmla="*/ 68 h 147"/>
              <a:gd name="T122" fmla="*/ 4 w 137"/>
              <a:gd name="T123" fmla="*/ 65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7" h="147">
                <a:moveTo>
                  <a:pt x="103" y="51"/>
                </a:moveTo>
                <a:lnTo>
                  <a:pt x="103" y="51"/>
                </a:lnTo>
                <a:lnTo>
                  <a:pt x="106" y="59"/>
                </a:lnTo>
                <a:lnTo>
                  <a:pt x="107" y="68"/>
                </a:lnTo>
                <a:lnTo>
                  <a:pt x="107" y="68"/>
                </a:lnTo>
                <a:lnTo>
                  <a:pt x="106" y="77"/>
                </a:lnTo>
                <a:lnTo>
                  <a:pt x="103" y="84"/>
                </a:lnTo>
                <a:lnTo>
                  <a:pt x="103" y="51"/>
                </a:lnTo>
                <a:lnTo>
                  <a:pt x="103" y="51"/>
                </a:lnTo>
                <a:close/>
                <a:moveTo>
                  <a:pt x="103" y="107"/>
                </a:moveTo>
                <a:lnTo>
                  <a:pt x="103" y="99"/>
                </a:lnTo>
                <a:lnTo>
                  <a:pt x="103" y="99"/>
                </a:lnTo>
                <a:lnTo>
                  <a:pt x="106" y="99"/>
                </a:lnTo>
                <a:lnTo>
                  <a:pt x="106" y="99"/>
                </a:lnTo>
                <a:lnTo>
                  <a:pt x="117" y="111"/>
                </a:lnTo>
                <a:lnTo>
                  <a:pt x="117" y="111"/>
                </a:lnTo>
                <a:lnTo>
                  <a:pt x="118" y="114"/>
                </a:lnTo>
                <a:lnTo>
                  <a:pt x="117" y="116"/>
                </a:lnTo>
                <a:lnTo>
                  <a:pt x="117" y="116"/>
                </a:lnTo>
                <a:lnTo>
                  <a:pt x="115" y="118"/>
                </a:lnTo>
                <a:lnTo>
                  <a:pt x="113" y="116"/>
                </a:lnTo>
                <a:lnTo>
                  <a:pt x="103" y="107"/>
                </a:lnTo>
                <a:lnTo>
                  <a:pt x="103" y="107"/>
                </a:lnTo>
                <a:close/>
                <a:moveTo>
                  <a:pt x="103" y="38"/>
                </a:moveTo>
                <a:lnTo>
                  <a:pt x="103" y="28"/>
                </a:lnTo>
                <a:lnTo>
                  <a:pt x="113" y="20"/>
                </a:lnTo>
                <a:lnTo>
                  <a:pt x="113" y="20"/>
                </a:lnTo>
                <a:lnTo>
                  <a:pt x="115" y="19"/>
                </a:lnTo>
                <a:lnTo>
                  <a:pt x="117" y="20"/>
                </a:lnTo>
                <a:lnTo>
                  <a:pt x="117" y="20"/>
                </a:lnTo>
                <a:lnTo>
                  <a:pt x="118" y="23"/>
                </a:lnTo>
                <a:lnTo>
                  <a:pt x="117" y="24"/>
                </a:lnTo>
                <a:lnTo>
                  <a:pt x="106" y="36"/>
                </a:lnTo>
                <a:lnTo>
                  <a:pt x="106" y="36"/>
                </a:lnTo>
                <a:lnTo>
                  <a:pt x="106" y="36"/>
                </a:lnTo>
                <a:lnTo>
                  <a:pt x="103" y="38"/>
                </a:lnTo>
                <a:lnTo>
                  <a:pt x="103" y="38"/>
                </a:lnTo>
                <a:close/>
                <a:moveTo>
                  <a:pt x="114" y="68"/>
                </a:moveTo>
                <a:lnTo>
                  <a:pt x="114" y="68"/>
                </a:lnTo>
                <a:lnTo>
                  <a:pt x="114" y="68"/>
                </a:lnTo>
                <a:lnTo>
                  <a:pt x="114" y="65"/>
                </a:lnTo>
                <a:lnTo>
                  <a:pt x="117" y="65"/>
                </a:lnTo>
                <a:lnTo>
                  <a:pt x="134" y="65"/>
                </a:lnTo>
                <a:lnTo>
                  <a:pt x="134" y="65"/>
                </a:lnTo>
                <a:lnTo>
                  <a:pt x="136" y="65"/>
                </a:lnTo>
                <a:lnTo>
                  <a:pt x="137" y="68"/>
                </a:lnTo>
                <a:lnTo>
                  <a:pt x="137" y="68"/>
                </a:lnTo>
                <a:lnTo>
                  <a:pt x="136" y="70"/>
                </a:lnTo>
                <a:lnTo>
                  <a:pt x="134" y="72"/>
                </a:lnTo>
                <a:lnTo>
                  <a:pt x="117" y="72"/>
                </a:lnTo>
                <a:lnTo>
                  <a:pt x="117" y="72"/>
                </a:lnTo>
                <a:lnTo>
                  <a:pt x="114" y="70"/>
                </a:lnTo>
                <a:lnTo>
                  <a:pt x="114" y="68"/>
                </a:lnTo>
                <a:lnTo>
                  <a:pt x="114" y="68"/>
                </a:lnTo>
                <a:close/>
                <a:moveTo>
                  <a:pt x="69" y="30"/>
                </a:moveTo>
                <a:lnTo>
                  <a:pt x="69" y="30"/>
                </a:lnTo>
                <a:lnTo>
                  <a:pt x="80" y="32"/>
                </a:lnTo>
                <a:lnTo>
                  <a:pt x="90" y="36"/>
                </a:lnTo>
                <a:lnTo>
                  <a:pt x="98" y="43"/>
                </a:lnTo>
                <a:lnTo>
                  <a:pt x="103" y="51"/>
                </a:lnTo>
                <a:lnTo>
                  <a:pt x="103" y="84"/>
                </a:lnTo>
                <a:lnTo>
                  <a:pt x="103" y="84"/>
                </a:lnTo>
                <a:lnTo>
                  <a:pt x="98" y="93"/>
                </a:lnTo>
                <a:lnTo>
                  <a:pt x="90" y="100"/>
                </a:lnTo>
                <a:lnTo>
                  <a:pt x="90" y="130"/>
                </a:lnTo>
                <a:lnTo>
                  <a:pt x="90" y="130"/>
                </a:lnTo>
                <a:lnTo>
                  <a:pt x="88" y="137"/>
                </a:lnTo>
                <a:lnTo>
                  <a:pt x="84" y="142"/>
                </a:lnTo>
                <a:lnTo>
                  <a:pt x="79" y="146"/>
                </a:lnTo>
                <a:lnTo>
                  <a:pt x="71" y="147"/>
                </a:lnTo>
                <a:lnTo>
                  <a:pt x="69" y="147"/>
                </a:lnTo>
                <a:lnTo>
                  <a:pt x="69" y="114"/>
                </a:lnTo>
                <a:lnTo>
                  <a:pt x="82" y="114"/>
                </a:lnTo>
                <a:lnTo>
                  <a:pt x="82" y="97"/>
                </a:lnTo>
                <a:lnTo>
                  <a:pt x="82" y="97"/>
                </a:lnTo>
                <a:lnTo>
                  <a:pt x="83" y="96"/>
                </a:lnTo>
                <a:lnTo>
                  <a:pt x="84" y="95"/>
                </a:lnTo>
                <a:lnTo>
                  <a:pt x="84" y="95"/>
                </a:lnTo>
                <a:lnTo>
                  <a:pt x="91" y="89"/>
                </a:lnTo>
                <a:lnTo>
                  <a:pt x="95" y="84"/>
                </a:lnTo>
                <a:lnTo>
                  <a:pt x="98" y="76"/>
                </a:lnTo>
                <a:lnTo>
                  <a:pt x="99" y="68"/>
                </a:lnTo>
                <a:lnTo>
                  <a:pt x="99" y="68"/>
                </a:lnTo>
                <a:lnTo>
                  <a:pt x="99" y="62"/>
                </a:lnTo>
                <a:lnTo>
                  <a:pt x="96" y="57"/>
                </a:lnTo>
                <a:lnTo>
                  <a:pt x="94" y="51"/>
                </a:lnTo>
                <a:lnTo>
                  <a:pt x="91" y="47"/>
                </a:lnTo>
                <a:lnTo>
                  <a:pt x="91" y="47"/>
                </a:lnTo>
                <a:lnTo>
                  <a:pt x="86" y="43"/>
                </a:lnTo>
                <a:lnTo>
                  <a:pt x="82" y="40"/>
                </a:lnTo>
                <a:lnTo>
                  <a:pt x="75" y="39"/>
                </a:lnTo>
                <a:lnTo>
                  <a:pt x="69" y="38"/>
                </a:lnTo>
                <a:lnTo>
                  <a:pt x="69" y="30"/>
                </a:lnTo>
                <a:lnTo>
                  <a:pt x="69" y="30"/>
                </a:lnTo>
                <a:close/>
                <a:moveTo>
                  <a:pt x="103" y="28"/>
                </a:moveTo>
                <a:lnTo>
                  <a:pt x="100" y="31"/>
                </a:lnTo>
                <a:lnTo>
                  <a:pt x="100" y="31"/>
                </a:lnTo>
                <a:lnTo>
                  <a:pt x="99" y="34"/>
                </a:lnTo>
                <a:lnTo>
                  <a:pt x="100" y="36"/>
                </a:lnTo>
                <a:lnTo>
                  <a:pt x="100" y="36"/>
                </a:lnTo>
                <a:lnTo>
                  <a:pt x="103" y="38"/>
                </a:lnTo>
                <a:lnTo>
                  <a:pt x="103" y="28"/>
                </a:lnTo>
                <a:lnTo>
                  <a:pt x="103" y="28"/>
                </a:lnTo>
                <a:close/>
                <a:moveTo>
                  <a:pt x="103" y="99"/>
                </a:moveTo>
                <a:lnTo>
                  <a:pt x="103" y="99"/>
                </a:lnTo>
                <a:lnTo>
                  <a:pt x="100" y="99"/>
                </a:lnTo>
                <a:lnTo>
                  <a:pt x="100" y="99"/>
                </a:lnTo>
                <a:lnTo>
                  <a:pt x="99" y="101"/>
                </a:lnTo>
                <a:lnTo>
                  <a:pt x="100" y="104"/>
                </a:lnTo>
                <a:lnTo>
                  <a:pt x="103" y="107"/>
                </a:lnTo>
                <a:lnTo>
                  <a:pt x="103" y="99"/>
                </a:lnTo>
                <a:lnTo>
                  <a:pt x="103" y="99"/>
                </a:lnTo>
                <a:close/>
                <a:moveTo>
                  <a:pt x="69" y="24"/>
                </a:moveTo>
                <a:lnTo>
                  <a:pt x="69" y="0"/>
                </a:lnTo>
                <a:lnTo>
                  <a:pt x="69" y="0"/>
                </a:lnTo>
                <a:lnTo>
                  <a:pt x="72" y="1"/>
                </a:lnTo>
                <a:lnTo>
                  <a:pt x="72" y="4"/>
                </a:lnTo>
                <a:lnTo>
                  <a:pt x="72" y="20"/>
                </a:lnTo>
                <a:lnTo>
                  <a:pt x="72" y="20"/>
                </a:lnTo>
                <a:lnTo>
                  <a:pt x="72" y="23"/>
                </a:lnTo>
                <a:lnTo>
                  <a:pt x="69" y="24"/>
                </a:lnTo>
                <a:lnTo>
                  <a:pt x="69" y="24"/>
                </a:lnTo>
                <a:close/>
                <a:moveTo>
                  <a:pt x="69" y="147"/>
                </a:moveTo>
                <a:lnTo>
                  <a:pt x="67" y="147"/>
                </a:lnTo>
                <a:lnTo>
                  <a:pt x="67" y="147"/>
                </a:lnTo>
                <a:lnTo>
                  <a:pt x="60" y="146"/>
                </a:lnTo>
                <a:lnTo>
                  <a:pt x="53" y="142"/>
                </a:lnTo>
                <a:lnTo>
                  <a:pt x="49" y="137"/>
                </a:lnTo>
                <a:lnTo>
                  <a:pt x="48" y="130"/>
                </a:lnTo>
                <a:lnTo>
                  <a:pt x="48" y="99"/>
                </a:lnTo>
                <a:lnTo>
                  <a:pt x="48" y="99"/>
                </a:lnTo>
                <a:lnTo>
                  <a:pt x="41" y="92"/>
                </a:lnTo>
                <a:lnTo>
                  <a:pt x="35" y="84"/>
                </a:lnTo>
                <a:lnTo>
                  <a:pt x="35" y="51"/>
                </a:lnTo>
                <a:lnTo>
                  <a:pt x="35" y="51"/>
                </a:lnTo>
                <a:lnTo>
                  <a:pt x="41" y="43"/>
                </a:lnTo>
                <a:lnTo>
                  <a:pt x="49" y="36"/>
                </a:lnTo>
                <a:lnTo>
                  <a:pt x="59" y="32"/>
                </a:lnTo>
                <a:lnTo>
                  <a:pt x="64" y="31"/>
                </a:lnTo>
                <a:lnTo>
                  <a:pt x="69" y="30"/>
                </a:lnTo>
                <a:lnTo>
                  <a:pt x="69" y="38"/>
                </a:lnTo>
                <a:lnTo>
                  <a:pt x="69" y="38"/>
                </a:lnTo>
                <a:lnTo>
                  <a:pt x="64" y="39"/>
                </a:lnTo>
                <a:lnTo>
                  <a:pt x="57" y="40"/>
                </a:lnTo>
                <a:lnTo>
                  <a:pt x="53" y="43"/>
                </a:lnTo>
                <a:lnTo>
                  <a:pt x="48" y="47"/>
                </a:lnTo>
                <a:lnTo>
                  <a:pt x="48" y="47"/>
                </a:lnTo>
                <a:lnTo>
                  <a:pt x="45" y="51"/>
                </a:lnTo>
                <a:lnTo>
                  <a:pt x="42" y="57"/>
                </a:lnTo>
                <a:lnTo>
                  <a:pt x="40" y="62"/>
                </a:lnTo>
                <a:lnTo>
                  <a:pt x="40" y="68"/>
                </a:lnTo>
                <a:lnTo>
                  <a:pt x="40" y="68"/>
                </a:lnTo>
                <a:lnTo>
                  <a:pt x="41" y="76"/>
                </a:lnTo>
                <a:lnTo>
                  <a:pt x="44" y="82"/>
                </a:lnTo>
                <a:lnTo>
                  <a:pt x="48" y="89"/>
                </a:lnTo>
                <a:lnTo>
                  <a:pt x="54" y="93"/>
                </a:lnTo>
                <a:lnTo>
                  <a:pt x="54" y="93"/>
                </a:lnTo>
                <a:lnTo>
                  <a:pt x="54" y="93"/>
                </a:lnTo>
                <a:lnTo>
                  <a:pt x="56" y="95"/>
                </a:lnTo>
                <a:lnTo>
                  <a:pt x="56" y="97"/>
                </a:lnTo>
                <a:lnTo>
                  <a:pt x="56" y="114"/>
                </a:lnTo>
                <a:lnTo>
                  <a:pt x="69" y="114"/>
                </a:lnTo>
                <a:lnTo>
                  <a:pt x="69" y="147"/>
                </a:lnTo>
                <a:lnTo>
                  <a:pt x="69" y="147"/>
                </a:lnTo>
                <a:close/>
                <a:moveTo>
                  <a:pt x="69" y="0"/>
                </a:moveTo>
                <a:lnTo>
                  <a:pt x="69" y="24"/>
                </a:lnTo>
                <a:lnTo>
                  <a:pt x="69" y="24"/>
                </a:lnTo>
                <a:lnTo>
                  <a:pt x="69" y="24"/>
                </a:lnTo>
                <a:lnTo>
                  <a:pt x="69" y="24"/>
                </a:lnTo>
                <a:lnTo>
                  <a:pt x="67" y="23"/>
                </a:lnTo>
                <a:lnTo>
                  <a:pt x="65" y="20"/>
                </a:lnTo>
                <a:lnTo>
                  <a:pt x="65" y="4"/>
                </a:lnTo>
                <a:lnTo>
                  <a:pt x="65" y="4"/>
                </a:lnTo>
                <a:lnTo>
                  <a:pt x="67" y="1"/>
                </a:lnTo>
                <a:lnTo>
                  <a:pt x="69" y="0"/>
                </a:lnTo>
                <a:lnTo>
                  <a:pt x="69" y="0"/>
                </a:lnTo>
                <a:lnTo>
                  <a:pt x="69" y="0"/>
                </a:lnTo>
                <a:close/>
                <a:moveTo>
                  <a:pt x="35" y="107"/>
                </a:moveTo>
                <a:lnTo>
                  <a:pt x="38" y="104"/>
                </a:lnTo>
                <a:lnTo>
                  <a:pt x="38" y="104"/>
                </a:lnTo>
                <a:lnTo>
                  <a:pt x="38" y="101"/>
                </a:lnTo>
                <a:lnTo>
                  <a:pt x="38" y="99"/>
                </a:lnTo>
                <a:lnTo>
                  <a:pt x="38" y="99"/>
                </a:lnTo>
                <a:lnTo>
                  <a:pt x="35" y="99"/>
                </a:lnTo>
                <a:lnTo>
                  <a:pt x="35" y="107"/>
                </a:lnTo>
                <a:lnTo>
                  <a:pt x="35" y="107"/>
                </a:lnTo>
                <a:close/>
                <a:moveTo>
                  <a:pt x="35" y="38"/>
                </a:moveTo>
                <a:lnTo>
                  <a:pt x="35" y="38"/>
                </a:lnTo>
                <a:lnTo>
                  <a:pt x="38" y="36"/>
                </a:lnTo>
                <a:lnTo>
                  <a:pt x="38" y="36"/>
                </a:lnTo>
                <a:lnTo>
                  <a:pt x="38" y="34"/>
                </a:lnTo>
                <a:lnTo>
                  <a:pt x="38" y="31"/>
                </a:lnTo>
                <a:lnTo>
                  <a:pt x="35" y="30"/>
                </a:lnTo>
                <a:lnTo>
                  <a:pt x="35" y="38"/>
                </a:lnTo>
                <a:close/>
                <a:moveTo>
                  <a:pt x="35" y="84"/>
                </a:moveTo>
                <a:lnTo>
                  <a:pt x="35" y="84"/>
                </a:lnTo>
                <a:lnTo>
                  <a:pt x="33" y="76"/>
                </a:lnTo>
                <a:lnTo>
                  <a:pt x="31" y="68"/>
                </a:lnTo>
                <a:lnTo>
                  <a:pt x="31" y="68"/>
                </a:lnTo>
                <a:lnTo>
                  <a:pt x="33" y="59"/>
                </a:lnTo>
                <a:lnTo>
                  <a:pt x="35" y="51"/>
                </a:lnTo>
                <a:lnTo>
                  <a:pt x="35" y="84"/>
                </a:lnTo>
                <a:lnTo>
                  <a:pt x="35" y="84"/>
                </a:lnTo>
                <a:close/>
                <a:moveTo>
                  <a:pt x="35" y="30"/>
                </a:moveTo>
                <a:lnTo>
                  <a:pt x="35" y="38"/>
                </a:lnTo>
                <a:lnTo>
                  <a:pt x="35" y="38"/>
                </a:lnTo>
                <a:lnTo>
                  <a:pt x="33" y="36"/>
                </a:lnTo>
                <a:lnTo>
                  <a:pt x="33" y="36"/>
                </a:lnTo>
                <a:lnTo>
                  <a:pt x="21" y="24"/>
                </a:lnTo>
                <a:lnTo>
                  <a:pt x="21" y="24"/>
                </a:lnTo>
                <a:lnTo>
                  <a:pt x="19" y="23"/>
                </a:lnTo>
                <a:lnTo>
                  <a:pt x="21" y="20"/>
                </a:lnTo>
                <a:lnTo>
                  <a:pt x="21" y="20"/>
                </a:lnTo>
                <a:lnTo>
                  <a:pt x="23" y="19"/>
                </a:lnTo>
                <a:lnTo>
                  <a:pt x="26" y="20"/>
                </a:lnTo>
                <a:lnTo>
                  <a:pt x="35" y="30"/>
                </a:lnTo>
                <a:lnTo>
                  <a:pt x="35" y="30"/>
                </a:lnTo>
                <a:close/>
                <a:moveTo>
                  <a:pt x="35" y="99"/>
                </a:moveTo>
                <a:lnTo>
                  <a:pt x="35" y="107"/>
                </a:lnTo>
                <a:lnTo>
                  <a:pt x="26" y="116"/>
                </a:lnTo>
                <a:lnTo>
                  <a:pt x="26" y="116"/>
                </a:lnTo>
                <a:lnTo>
                  <a:pt x="23" y="118"/>
                </a:lnTo>
                <a:lnTo>
                  <a:pt x="21" y="116"/>
                </a:lnTo>
                <a:lnTo>
                  <a:pt x="21" y="116"/>
                </a:lnTo>
                <a:lnTo>
                  <a:pt x="19" y="114"/>
                </a:lnTo>
                <a:lnTo>
                  <a:pt x="21" y="111"/>
                </a:lnTo>
                <a:lnTo>
                  <a:pt x="33" y="99"/>
                </a:lnTo>
                <a:lnTo>
                  <a:pt x="33" y="99"/>
                </a:lnTo>
                <a:lnTo>
                  <a:pt x="33" y="99"/>
                </a:lnTo>
                <a:lnTo>
                  <a:pt x="35" y="99"/>
                </a:lnTo>
                <a:lnTo>
                  <a:pt x="35" y="99"/>
                </a:lnTo>
                <a:close/>
                <a:moveTo>
                  <a:pt x="4" y="65"/>
                </a:moveTo>
                <a:lnTo>
                  <a:pt x="4" y="65"/>
                </a:lnTo>
                <a:lnTo>
                  <a:pt x="21" y="65"/>
                </a:lnTo>
                <a:lnTo>
                  <a:pt x="21" y="65"/>
                </a:lnTo>
                <a:lnTo>
                  <a:pt x="23" y="65"/>
                </a:lnTo>
                <a:lnTo>
                  <a:pt x="25" y="68"/>
                </a:lnTo>
                <a:lnTo>
                  <a:pt x="25" y="68"/>
                </a:lnTo>
                <a:lnTo>
                  <a:pt x="23" y="70"/>
                </a:lnTo>
                <a:lnTo>
                  <a:pt x="21" y="72"/>
                </a:lnTo>
                <a:lnTo>
                  <a:pt x="4" y="72"/>
                </a:lnTo>
                <a:lnTo>
                  <a:pt x="4" y="72"/>
                </a:lnTo>
                <a:lnTo>
                  <a:pt x="2" y="70"/>
                </a:lnTo>
                <a:lnTo>
                  <a:pt x="0" y="68"/>
                </a:lnTo>
                <a:lnTo>
                  <a:pt x="0" y="68"/>
                </a:lnTo>
                <a:lnTo>
                  <a:pt x="2" y="65"/>
                </a:lnTo>
                <a:lnTo>
                  <a:pt x="4" y="65"/>
                </a:lnTo>
                <a:lnTo>
                  <a:pt x="4" y="65"/>
                </a:lnTo>
                <a:close/>
              </a:path>
            </a:pathLst>
          </a:custGeom>
          <a:solidFill>
            <a:srgbClr val="F2622A"/>
          </a:solidFill>
          <a:ln>
            <a:noFill/>
          </a:ln>
        </p:spPr>
        <p:txBody>
          <a:bodyPr vert="horz" wrap="square" lIns="91440" tIns="45720" rIns="91440" bIns="45720" numCol="1" anchor="t" anchorCtr="0" compatLnSpc="1"/>
          <a:lstStyle/>
          <a:p>
            <a:endParaRPr lang="zh-CN" altLang="en-US"/>
          </a:p>
        </p:txBody>
      </p:sp>
      <p:grpSp>
        <p:nvGrpSpPr>
          <p:cNvPr id="221" name="组合 220"/>
          <p:cNvGrpSpPr/>
          <p:nvPr/>
        </p:nvGrpSpPr>
        <p:grpSpPr>
          <a:xfrm>
            <a:off x="5891797" y="2388583"/>
            <a:ext cx="95077" cy="151560"/>
            <a:chOff x="2679701" y="2924175"/>
            <a:chExt cx="160337" cy="255588"/>
          </a:xfrm>
          <a:solidFill>
            <a:srgbClr val="F2622A"/>
          </a:solidFill>
        </p:grpSpPr>
        <p:sp>
          <p:nvSpPr>
            <p:cNvPr id="222" name="Freeform 190"/>
            <p:cNvSpPr/>
            <p:nvPr/>
          </p:nvSpPr>
          <p:spPr bwMode="auto">
            <a:xfrm>
              <a:off x="2770188" y="3103563"/>
              <a:ext cx="57150" cy="57150"/>
            </a:xfrm>
            <a:custGeom>
              <a:avLst/>
              <a:gdLst>
                <a:gd name="T0" fmla="*/ 0 w 36"/>
                <a:gd name="T1" fmla="*/ 22 h 36"/>
                <a:gd name="T2" fmla="*/ 0 w 36"/>
                <a:gd name="T3" fmla="*/ 22 h 36"/>
                <a:gd name="T4" fmla="*/ 2 w 36"/>
                <a:gd name="T5" fmla="*/ 27 h 36"/>
                <a:gd name="T6" fmla="*/ 8 w 36"/>
                <a:gd name="T7" fmla="*/ 33 h 36"/>
                <a:gd name="T8" fmla="*/ 13 w 36"/>
                <a:gd name="T9" fmla="*/ 36 h 36"/>
                <a:gd name="T10" fmla="*/ 21 w 36"/>
                <a:gd name="T11" fmla="*/ 36 h 36"/>
                <a:gd name="T12" fmla="*/ 21 w 36"/>
                <a:gd name="T13" fmla="*/ 36 h 36"/>
                <a:gd name="T14" fmla="*/ 28 w 36"/>
                <a:gd name="T15" fmla="*/ 33 h 36"/>
                <a:gd name="T16" fmla="*/ 32 w 36"/>
                <a:gd name="T17" fmla="*/ 29 h 36"/>
                <a:gd name="T18" fmla="*/ 35 w 36"/>
                <a:gd name="T19" fmla="*/ 22 h 36"/>
                <a:gd name="T20" fmla="*/ 36 w 36"/>
                <a:gd name="T21" fmla="*/ 15 h 36"/>
                <a:gd name="T22" fmla="*/ 36 w 36"/>
                <a:gd name="T23" fmla="*/ 15 h 36"/>
                <a:gd name="T24" fmla="*/ 33 w 36"/>
                <a:gd name="T25" fmla="*/ 8 h 36"/>
                <a:gd name="T26" fmla="*/ 28 w 36"/>
                <a:gd name="T27" fmla="*/ 3 h 36"/>
                <a:gd name="T28" fmla="*/ 21 w 36"/>
                <a:gd name="T29" fmla="*/ 0 h 36"/>
                <a:gd name="T30" fmla="*/ 14 w 36"/>
                <a:gd name="T31" fmla="*/ 0 h 36"/>
                <a:gd name="T32" fmla="*/ 14 w 36"/>
                <a:gd name="T33" fmla="*/ 0 h 36"/>
                <a:gd name="T34" fmla="*/ 8 w 36"/>
                <a:gd name="T35" fmla="*/ 3 h 36"/>
                <a:gd name="T36" fmla="*/ 4 w 36"/>
                <a:gd name="T37" fmla="*/ 8 h 36"/>
                <a:gd name="T38" fmla="*/ 1 w 36"/>
                <a:gd name="T39" fmla="*/ 14 h 36"/>
                <a:gd name="T40" fmla="*/ 0 w 36"/>
                <a:gd name="T41" fmla="*/ 22 h 36"/>
                <a:gd name="T42" fmla="*/ 0 w 36"/>
                <a:gd name="T43" fmla="*/ 2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36">
                  <a:moveTo>
                    <a:pt x="0" y="22"/>
                  </a:moveTo>
                  <a:lnTo>
                    <a:pt x="0" y="22"/>
                  </a:lnTo>
                  <a:lnTo>
                    <a:pt x="2" y="27"/>
                  </a:lnTo>
                  <a:lnTo>
                    <a:pt x="8" y="33"/>
                  </a:lnTo>
                  <a:lnTo>
                    <a:pt x="13" y="36"/>
                  </a:lnTo>
                  <a:lnTo>
                    <a:pt x="21" y="36"/>
                  </a:lnTo>
                  <a:lnTo>
                    <a:pt x="21" y="36"/>
                  </a:lnTo>
                  <a:lnTo>
                    <a:pt x="28" y="33"/>
                  </a:lnTo>
                  <a:lnTo>
                    <a:pt x="32" y="29"/>
                  </a:lnTo>
                  <a:lnTo>
                    <a:pt x="35" y="22"/>
                  </a:lnTo>
                  <a:lnTo>
                    <a:pt x="36" y="15"/>
                  </a:lnTo>
                  <a:lnTo>
                    <a:pt x="36" y="15"/>
                  </a:lnTo>
                  <a:lnTo>
                    <a:pt x="33" y="8"/>
                  </a:lnTo>
                  <a:lnTo>
                    <a:pt x="28" y="3"/>
                  </a:lnTo>
                  <a:lnTo>
                    <a:pt x="21" y="0"/>
                  </a:lnTo>
                  <a:lnTo>
                    <a:pt x="14" y="0"/>
                  </a:lnTo>
                  <a:lnTo>
                    <a:pt x="14" y="0"/>
                  </a:lnTo>
                  <a:lnTo>
                    <a:pt x="8" y="3"/>
                  </a:lnTo>
                  <a:lnTo>
                    <a:pt x="4" y="8"/>
                  </a:lnTo>
                  <a:lnTo>
                    <a:pt x="1" y="14"/>
                  </a:lnTo>
                  <a:lnTo>
                    <a:pt x="0" y="22"/>
                  </a:lnTo>
                  <a:lnTo>
                    <a:pt x="0"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3" name="Freeform 191"/>
            <p:cNvSpPr/>
            <p:nvPr/>
          </p:nvSpPr>
          <p:spPr bwMode="auto">
            <a:xfrm>
              <a:off x="2786063" y="2924175"/>
              <a:ext cx="53975" cy="192088"/>
            </a:xfrm>
            <a:custGeom>
              <a:avLst/>
              <a:gdLst>
                <a:gd name="T0" fmla="*/ 0 w 34"/>
                <a:gd name="T1" fmla="*/ 121 h 121"/>
                <a:gd name="T2" fmla="*/ 0 w 34"/>
                <a:gd name="T3" fmla="*/ 121 h 121"/>
                <a:gd name="T4" fmla="*/ 21 w 34"/>
                <a:gd name="T5" fmla="*/ 17 h 121"/>
                <a:gd name="T6" fmla="*/ 21 w 34"/>
                <a:gd name="T7" fmla="*/ 17 h 121"/>
                <a:gd name="T8" fmla="*/ 27 w 34"/>
                <a:gd name="T9" fmla="*/ 9 h 121"/>
                <a:gd name="T10" fmla="*/ 31 w 34"/>
                <a:gd name="T11" fmla="*/ 2 h 121"/>
                <a:gd name="T12" fmla="*/ 34 w 34"/>
                <a:gd name="T13" fmla="*/ 0 h 121"/>
                <a:gd name="T14" fmla="*/ 34 w 34"/>
                <a:gd name="T15" fmla="*/ 0 h 121"/>
                <a:gd name="T16" fmla="*/ 31 w 34"/>
                <a:gd name="T17" fmla="*/ 19 h 121"/>
                <a:gd name="T18" fmla="*/ 25 w 34"/>
                <a:gd name="T19" fmla="*/ 61 h 121"/>
                <a:gd name="T20" fmla="*/ 14 w 34"/>
                <a:gd name="T21" fmla="*/ 121 h 121"/>
                <a:gd name="T22" fmla="*/ 0 w 34"/>
                <a:gd name="T23"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121">
                  <a:moveTo>
                    <a:pt x="0" y="121"/>
                  </a:moveTo>
                  <a:lnTo>
                    <a:pt x="0" y="121"/>
                  </a:lnTo>
                  <a:lnTo>
                    <a:pt x="21" y="17"/>
                  </a:lnTo>
                  <a:lnTo>
                    <a:pt x="21" y="17"/>
                  </a:lnTo>
                  <a:lnTo>
                    <a:pt x="27" y="9"/>
                  </a:lnTo>
                  <a:lnTo>
                    <a:pt x="31" y="2"/>
                  </a:lnTo>
                  <a:lnTo>
                    <a:pt x="34" y="0"/>
                  </a:lnTo>
                  <a:lnTo>
                    <a:pt x="34" y="0"/>
                  </a:lnTo>
                  <a:lnTo>
                    <a:pt x="31" y="19"/>
                  </a:lnTo>
                  <a:lnTo>
                    <a:pt x="25" y="61"/>
                  </a:lnTo>
                  <a:lnTo>
                    <a:pt x="14" y="121"/>
                  </a:lnTo>
                  <a:lnTo>
                    <a:pt x="0" y="1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4" name="Freeform 192"/>
            <p:cNvSpPr/>
            <p:nvPr/>
          </p:nvSpPr>
          <p:spPr bwMode="auto">
            <a:xfrm>
              <a:off x="2679701" y="2954338"/>
              <a:ext cx="123825" cy="166688"/>
            </a:xfrm>
            <a:custGeom>
              <a:avLst/>
              <a:gdLst>
                <a:gd name="T0" fmla="*/ 77 w 78"/>
                <a:gd name="T1" fmla="*/ 98 h 105"/>
                <a:gd name="T2" fmla="*/ 19 w 78"/>
                <a:gd name="T3" fmla="*/ 13 h 105"/>
                <a:gd name="T4" fmla="*/ 0 w 78"/>
                <a:gd name="T5" fmla="*/ 0 h 105"/>
                <a:gd name="T6" fmla="*/ 8 w 78"/>
                <a:gd name="T7" fmla="*/ 20 h 105"/>
                <a:gd name="T8" fmla="*/ 66 w 78"/>
                <a:gd name="T9" fmla="*/ 105 h 105"/>
                <a:gd name="T10" fmla="*/ 78 w 78"/>
                <a:gd name="T11" fmla="*/ 98 h 105"/>
                <a:gd name="T12" fmla="*/ 77 w 78"/>
                <a:gd name="T13" fmla="*/ 98 h 105"/>
              </a:gdLst>
              <a:ahLst/>
              <a:cxnLst>
                <a:cxn ang="0">
                  <a:pos x="T0" y="T1"/>
                </a:cxn>
                <a:cxn ang="0">
                  <a:pos x="T2" y="T3"/>
                </a:cxn>
                <a:cxn ang="0">
                  <a:pos x="T4" y="T5"/>
                </a:cxn>
                <a:cxn ang="0">
                  <a:pos x="T6" y="T7"/>
                </a:cxn>
                <a:cxn ang="0">
                  <a:pos x="T8" y="T9"/>
                </a:cxn>
                <a:cxn ang="0">
                  <a:pos x="T10" y="T11"/>
                </a:cxn>
                <a:cxn ang="0">
                  <a:pos x="T12" y="T13"/>
                </a:cxn>
              </a:cxnLst>
              <a:rect l="0" t="0" r="r" b="b"/>
              <a:pathLst>
                <a:path w="78" h="105">
                  <a:moveTo>
                    <a:pt x="77" y="98"/>
                  </a:moveTo>
                  <a:lnTo>
                    <a:pt x="19" y="13"/>
                  </a:lnTo>
                  <a:lnTo>
                    <a:pt x="0" y="0"/>
                  </a:lnTo>
                  <a:lnTo>
                    <a:pt x="8" y="20"/>
                  </a:lnTo>
                  <a:lnTo>
                    <a:pt x="66" y="105"/>
                  </a:lnTo>
                  <a:lnTo>
                    <a:pt x="78" y="98"/>
                  </a:lnTo>
                  <a:lnTo>
                    <a:pt x="77" y="9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5" name="Freeform 193"/>
            <p:cNvSpPr/>
            <p:nvPr/>
          </p:nvSpPr>
          <p:spPr bwMode="auto">
            <a:xfrm>
              <a:off x="2798763" y="3149600"/>
              <a:ext cx="14288" cy="30163"/>
            </a:xfrm>
            <a:custGeom>
              <a:avLst/>
              <a:gdLst>
                <a:gd name="T0" fmla="*/ 7 w 9"/>
                <a:gd name="T1" fmla="*/ 2 h 19"/>
                <a:gd name="T2" fmla="*/ 7 w 9"/>
                <a:gd name="T3" fmla="*/ 2 h 19"/>
                <a:gd name="T4" fmla="*/ 6 w 9"/>
                <a:gd name="T5" fmla="*/ 0 h 19"/>
                <a:gd name="T6" fmla="*/ 3 w 9"/>
                <a:gd name="T7" fmla="*/ 0 h 19"/>
                <a:gd name="T8" fmla="*/ 3 w 9"/>
                <a:gd name="T9" fmla="*/ 0 h 19"/>
                <a:gd name="T10" fmla="*/ 0 w 9"/>
                <a:gd name="T11" fmla="*/ 1 h 19"/>
                <a:gd name="T12" fmla="*/ 0 w 9"/>
                <a:gd name="T13" fmla="*/ 4 h 19"/>
                <a:gd name="T14" fmla="*/ 3 w 9"/>
                <a:gd name="T15" fmla="*/ 16 h 19"/>
                <a:gd name="T16" fmla="*/ 3 w 9"/>
                <a:gd name="T17" fmla="*/ 16 h 19"/>
                <a:gd name="T18" fmla="*/ 3 w 9"/>
                <a:gd name="T19" fmla="*/ 19 h 19"/>
                <a:gd name="T20" fmla="*/ 6 w 9"/>
                <a:gd name="T21" fmla="*/ 19 h 19"/>
                <a:gd name="T22" fmla="*/ 6 w 9"/>
                <a:gd name="T23" fmla="*/ 19 h 19"/>
                <a:gd name="T24" fmla="*/ 9 w 9"/>
                <a:gd name="T25" fmla="*/ 17 h 19"/>
                <a:gd name="T26" fmla="*/ 9 w 9"/>
                <a:gd name="T27" fmla="*/ 15 h 19"/>
                <a:gd name="T28" fmla="*/ 7 w 9"/>
                <a:gd name="T29"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 h="19">
                  <a:moveTo>
                    <a:pt x="7" y="2"/>
                  </a:moveTo>
                  <a:lnTo>
                    <a:pt x="7" y="2"/>
                  </a:lnTo>
                  <a:lnTo>
                    <a:pt x="6" y="0"/>
                  </a:lnTo>
                  <a:lnTo>
                    <a:pt x="3" y="0"/>
                  </a:lnTo>
                  <a:lnTo>
                    <a:pt x="3" y="0"/>
                  </a:lnTo>
                  <a:lnTo>
                    <a:pt x="0" y="1"/>
                  </a:lnTo>
                  <a:lnTo>
                    <a:pt x="0" y="4"/>
                  </a:lnTo>
                  <a:lnTo>
                    <a:pt x="3" y="16"/>
                  </a:lnTo>
                  <a:lnTo>
                    <a:pt x="3" y="16"/>
                  </a:lnTo>
                  <a:lnTo>
                    <a:pt x="3" y="19"/>
                  </a:lnTo>
                  <a:lnTo>
                    <a:pt x="6" y="19"/>
                  </a:lnTo>
                  <a:lnTo>
                    <a:pt x="6" y="19"/>
                  </a:lnTo>
                  <a:lnTo>
                    <a:pt x="9" y="17"/>
                  </a:lnTo>
                  <a:lnTo>
                    <a:pt x="9" y="15"/>
                  </a:lnTo>
                  <a:lnTo>
                    <a:pt x="7"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26" name="Freeform 194"/>
          <p:cNvSpPr>
            <a:spLocks noEditPoints="1"/>
          </p:cNvSpPr>
          <p:nvPr/>
        </p:nvSpPr>
        <p:spPr bwMode="auto">
          <a:xfrm>
            <a:off x="5881442" y="1611960"/>
            <a:ext cx="128967" cy="140263"/>
          </a:xfrm>
          <a:custGeom>
            <a:avLst/>
            <a:gdLst>
              <a:gd name="T0" fmla="*/ 105 w 137"/>
              <a:gd name="T1" fmla="*/ 69 h 149"/>
              <a:gd name="T2" fmla="*/ 103 w 137"/>
              <a:gd name="T3" fmla="*/ 51 h 149"/>
              <a:gd name="T4" fmla="*/ 103 w 137"/>
              <a:gd name="T5" fmla="*/ 99 h 149"/>
              <a:gd name="T6" fmla="*/ 116 w 137"/>
              <a:gd name="T7" fmla="*/ 112 h 149"/>
              <a:gd name="T8" fmla="*/ 114 w 137"/>
              <a:gd name="T9" fmla="*/ 118 h 149"/>
              <a:gd name="T10" fmla="*/ 103 w 137"/>
              <a:gd name="T11" fmla="*/ 38 h 149"/>
              <a:gd name="T12" fmla="*/ 114 w 137"/>
              <a:gd name="T13" fmla="*/ 19 h 149"/>
              <a:gd name="T14" fmla="*/ 116 w 137"/>
              <a:gd name="T15" fmla="*/ 26 h 149"/>
              <a:gd name="T16" fmla="*/ 103 w 137"/>
              <a:gd name="T17" fmla="*/ 38 h 149"/>
              <a:gd name="T18" fmla="*/ 112 w 137"/>
              <a:gd name="T19" fmla="*/ 69 h 149"/>
              <a:gd name="T20" fmla="*/ 133 w 137"/>
              <a:gd name="T21" fmla="*/ 65 h 149"/>
              <a:gd name="T22" fmla="*/ 135 w 137"/>
              <a:gd name="T23" fmla="*/ 72 h 149"/>
              <a:gd name="T24" fmla="*/ 114 w 137"/>
              <a:gd name="T25" fmla="*/ 72 h 149"/>
              <a:gd name="T26" fmla="*/ 69 w 137"/>
              <a:gd name="T27" fmla="*/ 31 h 149"/>
              <a:gd name="T28" fmla="*/ 103 w 137"/>
              <a:gd name="T29" fmla="*/ 51 h 149"/>
              <a:gd name="T30" fmla="*/ 89 w 137"/>
              <a:gd name="T31" fmla="*/ 100 h 149"/>
              <a:gd name="T32" fmla="*/ 84 w 137"/>
              <a:gd name="T33" fmla="*/ 144 h 149"/>
              <a:gd name="T34" fmla="*/ 69 w 137"/>
              <a:gd name="T35" fmla="*/ 115 h 149"/>
              <a:gd name="T36" fmla="*/ 81 w 137"/>
              <a:gd name="T37" fmla="*/ 96 h 149"/>
              <a:gd name="T38" fmla="*/ 95 w 137"/>
              <a:gd name="T39" fmla="*/ 84 h 149"/>
              <a:gd name="T40" fmla="*/ 97 w 137"/>
              <a:gd name="T41" fmla="*/ 62 h 149"/>
              <a:gd name="T42" fmla="*/ 89 w 137"/>
              <a:gd name="T43" fmla="*/ 47 h 149"/>
              <a:gd name="T44" fmla="*/ 69 w 137"/>
              <a:gd name="T45" fmla="*/ 39 h 149"/>
              <a:gd name="T46" fmla="*/ 100 w 137"/>
              <a:gd name="T47" fmla="*/ 33 h 149"/>
              <a:gd name="T48" fmla="*/ 100 w 137"/>
              <a:gd name="T49" fmla="*/ 38 h 149"/>
              <a:gd name="T50" fmla="*/ 103 w 137"/>
              <a:gd name="T51" fmla="*/ 99 h 149"/>
              <a:gd name="T52" fmla="*/ 99 w 137"/>
              <a:gd name="T53" fmla="*/ 103 h 149"/>
              <a:gd name="T54" fmla="*/ 103 w 137"/>
              <a:gd name="T55" fmla="*/ 99 h 149"/>
              <a:gd name="T56" fmla="*/ 70 w 137"/>
              <a:gd name="T57" fmla="*/ 1 h 149"/>
              <a:gd name="T58" fmla="*/ 70 w 137"/>
              <a:gd name="T59" fmla="*/ 23 h 149"/>
              <a:gd name="T60" fmla="*/ 66 w 137"/>
              <a:gd name="T61" fmla="*/ 149 h 149"/>
              <a:gd name="T62" fmla="*/ 49 w 137"/>
              <a:gd name="T63" fmla="*/ 137 h 149"/>
              <a:gd name="T64" fmla="*/ 39 w 137"/>
              <a:gd name="T65" fmla="*/ 93 h 149"/>
              <a:gd name="T66" fmla="*/ 40 w 137"/>
              <a:gd name="T67" fmla="*/ 43 h 149"/>
              <a:gd name="T68" fmla="*/ 69 w 137"/>
              <a:gd name="T69" fmla="*/ 31 h 149"/>
              <a:gd name="T70" fmla="*/ 57 w 137"/>
              <a:gd name="T71" fmla="*/ 41 h 149"/>
              <a:gd name="T72" fmla="*/ 43 w 137"/>
              <a:gd name="T73" fmla="*/ 51 h 149"/>
              <a:gd name="T74" fmla="*/ 38 w 137"/>
              <a:gd name="T75" fmla="*/ 69 h 149"/>
              <a:gd name="T76" fmla="*/ 53 w 137"/>
              <a:gd name="T77" fmla="*/ 95 h 149"/>
              <a:gd name="T78" fmla="*/ 55 w 137"/>
              <a:gd name="T79" fmla="*/ 98 h 149"/>
              <a:gd name="T80" fmla="*/ 69 w 137"/>
              <a:gd name="T81" fmla="*/ 149 h 149"/>
              <a:gd name="T82" fmla="*/ 68 w 137"/>
              <a:gd name="T83" fmla="*/ 24 h 149"/>
              <a:gd name="T84" fmla="*/ 65 w 137"/>
              <a:gd name="T85" fmla="*/ 4 h 149"/>
              <a:gd name="T86" fmla="*/ 69 w 137"/>
              <a:gd name="T87" fmla="*/ 0 h 149"/>
              <a:gd name="T88" fmla="*/ 36 w 137"/>
              <a:gd name="T89" fmla="*/ 106 h 149"/>
              <a:gd name="T90" fmla="*/ 34 w 137"/>
              <a:gd name="T91" fmla="*/ 99 h 149"/>
              <a:gd name="T92" fmla="*/ 34 w 137"/>
              <a:gd name="T93" fmla="*/ 38 h 149"/>
              <a:gd name="T94" fmla="*/ 36 w 137"/>
              <a:gd name="T95" fmla="*/ 33 h 149"/>
              <a:gd name="T96" fmla="*/ 34 w 137"/>
              <a:gd name="T97" fmla="*/ 85 h 149"/>
              <a:gd name="T98" fmla="*/ 31 w 137"/>
              <a:gd name="T99" fmla="*/ 61 h 149"/>
              <a:gd name="T100" fmla="*/ 34 w 137"/>
              <a:gd name="T101" fmla="*/ 30 h 149"/>
              <a:gd name="T102" fmla="*/ 31 w 137"/>
              <a:gd name="T103" fmla="*/ 38 h 149"/>
              <a:gd name="T104" fmla="*/ 20 w 137"/>
              <a:gd name="T105" fmla="*/ 20 h 149"/>
              <a:gd name="T106" fmla="*/ 34 w 137"/>
              <a:gd name="T107" fmla="*/ 30 h 149"/>
              <a:gd name="T108" fmla="*/ 24 w 137"/>
              <a:gd name="T109" fmla="*/ 116 h 149"/>
              <a:gd name="T110" fmla="*/ 20 w 137"/>
              <a:gd name="T111" fmla="*/ 116 h 149"/>
              <a:gd name="T112" fmla="*/ 31 w 137"/>
              <a:gd name="T113" fmla="*/ 100 h 149"/>
              <a:gd name="T114" fmla="*/ 4 w 137"/>
              <a:gd name="T115" fmla="*/ 65 h 149"/>
              <a:gd name="T116" fmla="*/ 23 w 137"/>
              <a:gd name="T117" fmla="*/ 66 h 149"/>
              <a:gd name="T118" fmla="*/ 20 w 137"/>
              <a:gd name="T119" fmla="*/ 72 h 149"/>
              <a:gd name="T120" fmla="*/ 0 w 137"/>
              <a:gd name="T121" fmla="*/ 69 h 149"/>
              <a:gd name="T122" fmla="*/ 4 w 137"/>
              <a:gd name="T123" fmla="*/ 65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7" h="149">
                <a:moveTo>
                  <a:pt x="103" y="51"/>
                </a:moveTo>
                <a:lnTo>
                  <a:pt x="103" y="51"/>
                </a:lnTo>
                <a:lnTo>
                  <a:pt x="105" y="60"/>
                </a:lnTo>
                <a:lnTo>
                  <a:pt x="105" y="69"/>
                </a:lnTo>
                <a:lnTo>
                  <a:pt x="105" y="69"/>
                </a:lnTo>
                <a:lnTo>
                  <a:pt x="105" y="77"/>
                </a:lnTo>
                <a:lnTo>
                  <a:pt x="103" y="85"/>
                </a:lnTo>
                <a:lnTo>
                  <a:pt x="103" y="51"/>
                </a:lnTo>
                <a:lnTo>
                  <a:pt x="103" y="51"/>
                </a:lnTo>
                <a:close/>
                <a:moveTo>
                  <a:pt x="103" y="108"/>
                </a:moveTo>
                <a:lnTo>
                  <a:pt x="103" y="99"/>
                </a:lnTo>
                <a:lnTo>
                  <a:pt x="103" y="99"/>
                </a:lnTo>
                <a:lnTo>
                  <a:pt x="104" y="100"/>
                </a:lnTo>
                <a:lnTo>
                  <a:pt x="104" y="100"/>
                </a:lnTo>
                <a:lnTo>
                  <a:pt x="116" y="112"/>
                </a:lnTo>
                <a:lnTo>
                  <a:pt x="116" y="112"/>
                </a:lnTo>
                <a:lnTo>
                  <a:pt x="118" y="115"/>
                </a:lnTo>
                <a:lnTo>
                  <a:pt x="116" y="116"/>
                </a:lnTo>
                <a:lnTo>
                  <a:pt x="116" y="116"/>
                </a:lnTo>
                <a:lnTo>
                  <a:pt x="114" y="118"/>
                </a:lnTo>
                <a:lnTo>
                  <a:pt x="111" y="116"/>
                </a:lnTo>
                <a:lnTo>
                  <a:pt x="103" y="108"/>
                </a:lnTo>
                <a:lnTo>
                  <a:pt x="103" y="108"/>
                </a:lnTo>
                <a:close/>
                <a:moveTo>
                  <a:pt x="103" y="38"/>
                </a:moveTo>
                <a:lnTo>
                  <a:pt x="103" y="30"/>
                </a:lnTo>
                <a:lnTo>
                  <a:pt x="111" y="20"/>
                </a:lnTo>
                <a:lnTo>
                  <a:pt x="111" y="20"/>
                </a:lnTo>
                <a:lnTo>
                  <a:pt x="114" y="19"/>
                </a:lnTo>
                <a:lnTo>
                  <a:pt x="116" y="20"/>
                </a:lnTo>
                <a:lnTo>
                  <a:pt x="116" y="20"/>
                </a:lnTo>
                <a:lnTo>
                  <a:pt x="118" y="23"/>
                </a:lnTo>
                <a:lnTo>
                  <a:pt x="116" y="26"/>
                </a:lnTo>
                <a:lnTo>
                  <a:pt x="104" y="38"/>
                </a:lnTo>
                <a:lnTo>
                  <a:pt x="104" y="38"/>
                </a:lnTo>
                <a:lnTo>
                  <a:pt x="104" y="38"/>
                </a:lnTo>
                <a:lnTo>
                  <a:pt x="103" y="38"/>
                </a:lnTo>
                <a:lnTo>
                  <a:pt x="103" y="38"/>
                </a:lnTo>
                <a:close/>
                <a:moveTo>
                  <a:pt x="112" y="69"/>
                </a:moveTo>
                <a:lnTo>
                  <a:pt x="112" y="69"/>
                </a:lnTo>
                <a:lnTo>
                  <a:pt x="112" y="69"/>
                </a:lnTo>
                <a:lnTo>
                  <a:pt x="114" y="66"/>
                </a:lnTo>
                <a:lnTo>
                  <a:pt x="116" y="65"/>
                </a:lnTo>
                <a:lnTo>
                  <a:pt x="133" y="65"/>
                </a:lnTo>
                <a:lnTo>
                  <a:pt x="133" y="65"/>
                </a:lnTo>
                <a:lnTo>
                  <a:pt x="135" y="66"/>
                </a:lnTo>
                <a:lnTo>
                  <a:pt x="137" y="69"/>
                </a:lnTo>
                <a:lnTo>
                  <a:pt x="137" y="69"/>
                </a:lnTo>
                <a:lnTo>
                  <a:pt x="135" y="72"/>
                </a:lnTo>
                <a:lnTo>
                  <a:pt x="133" y="72"/>
                </a:lnTo>
                <a:lnTo>
                  <a:pt x="116" y="72"/>
                </a:lnTo>
                <a:lnTo>
                  <a:pt x="116" y="72"/>
                </a:lnTo>
                <a:lnTo>
                  <a:pt x="114" y="72"/>
                </a:lnTo>
                <a:lnTo>
                  <a:pt x="112" y="69"/>
                </a:lnTo>
                <a:lnTo>
                  <a:pt x="112" y="69"/>
                </a:lnTo>
                <a:close/>
                <a:moveTo>
                  <a:pt x="69" y="31"/>
                </a:moveTo>
                <a:lnTo>
                  <a:pt x="69" y="31"/>
                </a:lnTo>
                <a:lnTo>
                  <a:pt x="78" y="33"/>
                </a:lnTo>
                <a:lnTo>
                  <a:pt x="88" y="37"/>
                </a:lnTo>
                <a:lnTo>
                  <a:pt x="96" y="43"/>
                </a:lnTo>
                <a:lnTo>
                  <a:pt x="103" y="51"/>
                </a:lnTo>
                <a:lnTo>
                  <a:pt x="103" y="85"/>
                </a:lnTo>
                <a:lnTo>
                  <a:pt x="103" y="85"/>
                </a:lnTo>
                <a:lnTo>
                  <a:pt x="96" y="93"/>
                </a:lnTo>
                <a:lnTo>
                  <a:pt x="89" y="100"/>
                </a:lnTo>
                <a:lnTo>
                  <a:pt x="89" y="130"/>
                </a:lnTo>
                <a:lnTo>
                  <a:pt x="89" y="130"/>
                </a:lnTo>
                <a:lnTo>
                  <a:pt x="88" y="137"/>
                </a:lnTo>
                <a:lnTo>
                  <a:pt x="84" y="144"/>
                </a:lnTo>
                <a:lnTo>
                  <a:pt x="77" y="148"/>
                </a:lnTo>
                <a:lnTo>
                  <a:pt x="70" y="149"/>
                </a:lnTo>
                <a:lnTo>
                  <a:pt x="69" y="149"/>
                </a:lnTo>
                <a:lnTo>
                  <a:pt x="69" y="115"/>
                </a:lnTo>
                <a:lnTo>
                  <a:pt x="81" y="115"/>
                </a:lnTo>
                <a:lnTo>
                  <a:pt x="81" y="98"/>
                </a:lnTo>
                <a:lnTo>
                  <a:pt x="81" y="98"/>
                </a:lnTo>
                <a:lnTo>
                  <a:pt x="81" y="96"/>
                </a:lnTo>
                <a:lnTo>
                  <a:pt x="82" y="95"/>
                </a:lnTo>
                <a:lnTo>
                  <a:pt x="82" y="95"/>
                </a:lnTo>
                <a:lnTo>
                  <a:pt x="89" y="89"/>
                </a:lnTo>
                <a:lnTo>
                  <a:pt x="95" y="84"/>
                </a:lnTo>
                <a:lnTo>
                  <a:pt x="97" y="77"/>
                </a:lnTo>
                <a:lnTo>
                  <a:pt x="99" y="69"/>
                </a:lnTo>
                <a:lnTo>
                  <a:pt x="99" y="69"/>
                </a:lnTo>
                <a:lnTo>
                  <a:pt x="97" y="62"/>
                </a:lnTo>
                <a:lnTo>
                  <a:pt x="96" y="57"/>
                </a:lnTo>
                <a:lnTo>
                  <a:pt x="93" y="51"/>
                </a:lnTo>
                <a:lnTo>
                  <a:pt x="89" y="47"/>
                </a:lnTo>
                <a:lnTo>
                  <a:pt x="89" y="47"/>
                </a:lnTo>
                <a:lnTo>
                  <a:pt x="85" y="43"/>
                </a:lnTo>
                <a:lnTo>
                  <a:pt x="80" y="41"/>
                </a:lnTo>
                <a:lnTo>
                  <a:pt x="74" y="39"/>
                </a:lnTo>
                <a:lnTo>
                  <a:pt x="69" y="39"/>
                </a:lnTo>
                <a:lnTo>
                  <a:pt x="69" y="31"/>
                </a:lnTo>
                <a:lnTo>
                  <a:pt x="69" y="31"/>
                </a:lnTo>
                <a:close/>
                <a:moveTo>
                  <a:pt x="103" y="30"/>
                </a:moveTo>
                <a:lnTo>
                  <a:pt x="100" y="33"/>
                </a:lnTo>
                <a:lnTo>
                  <a:pt x="100" y="33"/>
                </a:lnTo>
                <a:lnTo>
                  <a:pt x="99" y="35"/>
                </a:lnTo>
                <a:lnTo>
                  <a:pt x="100" y="38"/>
                </a:lnTo>
                <a:lnTo>
                  <a:pt x="100" y="38"/>
                </a:lnTo>
                <a:lnTo>
                  <a:pt x="103" y="38"/>
                </a:lnTo>
                <a:lnTo>
                  <a:pt x="103" y="30"/>
                </a:lnTo>
                <a:lnTo>
                  <a:pt x="103" y="30"/>
                </a:lnTo>
                <a:close/>
                <a:moveTo>
                  <a:pt x="103" y="99"/>
                </a:moveTo>
                <a:lnTo>
                  <a:pt x="103" y="99"/>
                </a:lnTo>
                <a:lnTo>
                  <a:pt x="100" y="100"/>
                </a:lnTo>
                <a:lnTo>
                  <a:pt x="100" y="100"/>
                </a:lnTo>
                <a:lnTo>
                  <a:pt x="99" y="103"/>
                </a:lnTo>
                <a:lnTo>
                  <a:pt x="100" y="106"/>
                </a:lnTo>
                <a:lnTo>
                  <a:pt x="103" y="108"/>
                </a:lnTo>
                <a:lnTo>
                  <a:pt x="103" y="99"/>
                </a:lnTo>
                <a:lnTo>
                  <a:pt x="103" y="99"/>
                </a:lnTo>
                <a:close/>
                <a:moveTo>
                  <a:pt x="69" y="24"/>
                </a:moveTo>
                <a:lnTo>
                  <a:pt x="69" y="0"/>
                </a:lnTo>
                <a:lnTo>
                  <a:pt x="69" y="0"/>
                </a:lnTo>
                <a:lnTo>
                  <a:pt x="70" y="1"/>
                </a:lnTo>
                <a:lnTo>
                  <a:pt x="72" y="4"/>
                </a:lnTo>
                <a:lnTo>
                  <a:pt x="72" y="20"/>
                </a:lnTo>
                <a:lnTo>
                  <a:pt x="72" y="20"/>
                </a:lnTo>
                <a:lnTo>
                  <a:pt x="70" y="23"/>
                </a:lnTo>
                <a:lnTo>
                  <a:pt x="69" y="24"/>
                </a:lnTo>
                <a:lnTo>
                  <a:pt x="69" y="24"/>
                </a:lnTo>
                <a:close/>
                <a:moveTo>
                  <a:pt x="69" y="149"/>
                </a:moveTo>
                <a:lnTo>
                  <a:pt x="66" y="149"/>
                </a:lnTo>
                <a:lnTo>
                  <a:pt x="66" y="149"/>
                </a:lnTo>
                <a:lnTo>
                  <a:pt x="58" y="148"/>
                </a:lnTo>
                <a:lnTo>
                  <a:pt x="53" y="144"/>
                </a:lnTo>
                <a:lnTo>
                  <a:pt x="49" y="137"/>
                </a:lnTo>
                <a:lnTo>
                  <a:pt x="47" y="130"/>
                </a:lnTo>
                <a:lnTo>
                  <a:pt x="47" y="100"/>
                </a:lnTo>
                <a:lnTo>
                  <a:pt x="47" y="100"/>
                </a:lnTo>
                <a:lnTo>
                  <a:pt x="39" y="93"/>
                </a:lnTo>
                <a:lnTo>
                  <a:pt x="34" y="85"/>
                </a:lnTo>
                <a:lnTo>
                  <a:pt x="34" y="53"/>
                </a:lnTo>
                <a:lnTo>
                  <a:pt x="34" y="53"/>
                </a:lnTo>
                <a:lnTo>
                  <a:pt x="40" y="43"/>
                </a:lnTo>
                <a:lnTo>
                  <a:pt x="47" y="37"/>
                </a:lnTo>
                <a:lnTo>
                  <a:pt x="58" y="33"/>
                </a:lnTo>
                <a:lnTo>
                  <a:pt x="62" y="31"/>
                </a:lnTo>
                <a:lnTo>
                  <a:pt x="69" y="31"/>
                </a:lnTo>
                <a:lnTo>
                  <a:pt x="69" y="39"/>
                </a:lnTo>
                <a:lnTo>
                  <a:pt x="69" y="39"/>
                </a:lnTo>
                <a:lnTo>
                  <a:pt x="62" y="39"/>
                </a:lnTo>
                <a:lnTo>
                  <a:pt x="57" y="41"/>
                </a:lnTo>
                <a:lnTo>
                  <a:pt x="51" y="43"/>
                </a:lnTo>
                <a:lnTo>
                  <a:pt x="47" y="47"/>
                </a:lnTo>
                <a:lnTo>
                  <a:pt x="47" y="47"/>
                </a:lnTo>
                <a:lnTo>
                  <a:pt x="43" y="51"/>
                </a:lnTo>
                <a:lnTo>
                  <a:pt x="40" y="57"/>
                </a:lnTo>
                <a:lnTo>
                  <a:pt x="39" y="62"/>
                </a:lnTo>
                <a:lnTo>
                  <a:pt x="38" y="69"/>
                </a:lnTo>
                <a:lnTo>
                  <a:pt x="38" y="69"/>
                </a:lnTo>
                <a:lnTo>
                  <a:pt x="39" y="77"/>
                </a:lnTo>
                <a:lnTo>
                  <a:pt x="42" y="84"/>
                </a:lnTo>
                <a:lnTo>
                  <a:pt x="47" y="89"/>
                </a:lnTo>
                <a:lnTo>
                  <a:pt x="53" y="95"/>
                </a:lnTo>
                <a:lnTo>
                  <a:pt x="53" y="95"/>
                </a:lnTo>
                <a:lnTo>
                  <a:pt x="53" y="95"/>
                </a:lnTo>
                <a:lnTo>
                  <a:pt x="54" y="96"/>
                </a:lnTo>
                <a:lnTo>
                  <a:pt x="55" y="98"/>
                </a:lnTo>
                <a:lnTo>
                  <a:pt x="55" y="115"/>
                </a:lnTo>
                <a:lnTo>
                  <a:pt x="69" y="115"/>
                </a:lnTo>
                <a:lnTo>
                  <a:pt x="69" y="149"/>
                </a:lnTo>
                <a:lnTo>
                  <a:pt x="69" y="149"/>
                </a:lnTo>
                <a:close/>
                <a:moveTo>
                  <a:pt x="69" y="0"/>
                </a:moveTo>
                <a:lnTo>
                  <a:pt x="69" y="24"/>
                </a:lnTo>
                <a:lnTo>
                  <a:pt x="68" y="24"/>
                </a:lnTo>
                <a:lnTo>
                  <a:pt x="68" y="24"/>
                </a:lnTo>
                <a:lnTo>
                  <a:pt x="68" y="24"/>
                </a:lnTo>
                <a:lnTo>
                  <a:pt x="66" y="23"/>
                </a:lnTo>
                <a:lnTo>
                  <a:pt x="65" y="20"/>
                </a:lnTo>
                <a:lnTo>
                  <a:pt x="65" y="4"/>
                </a:lnTo>
                <a:lnTo>
                  <a:pt x="65" y="4"/>
                </a:lnTo>
                <a:lnTo>
                  <a:pt x="66" y="1"/>
                </a:lnTo>
                <a:lnTo>
                  <a:pt x="68" y="0"/>
                </a:lnTo>
                <a:lnTo>
                  <a:pt x="69" y="0"/>
                </a:lnTo>
                <a:lnTo>
                  <a:pt x="69" y="0"/>
                </a:lnTo>
                <a:close/>
                <a:moveTo>
                  <a:pt x="34" y="107"/>
                </a:moveTo>
                <a:lnTo>
                  <a:pt x="36" y="106"/>
                </a:lnTo>
                <a:lnTo>
                  <a:pt x="36" y="106"/>
                </a:lnTo>
                <a:lnTo>
                  <a:pt x="38" y="103"/>
                </a:lnTo>
                <a:lnTo>
                  <a:pt x="36" y="100"/>
                </a:lnTo>
                <a:lnTo>
                  <a:pt x="36" y="100"/>
                </a:lnTo>
                <a:lnTo>
                  <a:pt x="34" y="99"/>
                </a:lnTo>
                <a:lnTo>
                  <a:pt x="34" y="107"/>
                </a:lnTo>
                <a:lnTo>
                  <a:pt x="34" y="107"/>
                </a:lnTo>
                <a:close/>
                <a:moveTo>
                  <a:pt x="34" y="38"/>
                </a:moveTo>
                <a:lnTo>
                  <a:pt x="34" y="38"/>
                </a:lnTo>
                <a:lnTo>
                  <a:pt x="36" y="38"/>
                </a:lnTo>
                <a:lnTo>
                  <a:pt x="36" y="38"/>
                </a:lnTo>
                <a:lnTo>
                  <a:pt x="38" y="35"/>
                </a:lnTo>
                <a:lnTo>
                  <a:pt x="36" y="33"/>
                </a:lnTo>
                <a:lnTo>
                  <a:pt x="34" y="30"/>
                </a:lnTo>
                <a:lnTo>
                  <a:pt x="34" y="38"/>
                </a:lnTo>
                <a:close/>
                <a:moveTo>
                  <a:pt x="34" y="85"/>
                </a:moveTo>
                <a:lnTo>
                  <a:pt x="34" y="85"/>
                </a:lnTo>
                <a:lnTo>
                  <a:pt x="31" y="77"/>
                </a:lnTo>
                <a:lnTo>
                  <a:pt x="31" y="69"/>
                </a:lnTo>
                <a:lnTo>
                  <a:pt x="31" y="69"/>
                </a:lnTo>
                <a:lnTo>
                  <a:pt x="31" y="61"/>
                </a:lnTo>
                <a:lnTo>
                  <a:pt x="34" y="53"/>
                </a:lnTo>
                <a:lnTo>
                  <a:pt x="34" y="85"/>
                </a:lnTo>
                <a:lnTo>
                  <a:pt x="34" y="85"/>
                </a:lnTo>
                <a:close/>
                <a:moveTo>
                  <a:pt x="34" y="30"/>
                </a:moveTo>
                <a:lnTo>
                  <a:pt x="34" y="38"/>
                </a:lnTo>
                <a:lnTo>
                  <a:pt x="34" y="38"/>
                </a:lnTo>
                <a:lnTo>
                  <a:pt x="31" y="38"/>
                </a:lnTo>
                <a:lnTo>
                  <a:pt x="31" y="38"/>
                </a:lnTo>
                <a:lnTo>
                  <a:pt x="20" y="26"/>
                </a:lnTo>
                <a:lnTo>
                  <a:pt x="20" y="26"/>
                </a:lnTo>
                <a:lnTo>
                  <a:pt x="19" y="23"/>
                </a:lnTo>
                <a:lnTo>
                  <a:pt x="20" y="20"/>
                </a:lnTo>
                <a:lnTo>
                  <a:pt x="20" y="20"/>
                </a:lnTo>
                <a:lnTo>
                  <a:pt x="23" y="19"/>
                </a:lnTo>
                <a:lnTo>
                  <a:pt x="24" y="20"/>
                </a:lnTo>
                <a:lnTo>
                  <a:pt x="34" y="30"/>
                </a:lnTo>
                <a:lnTo>
                  <a:pt x="34" y="30"/>
                </a:lnTo>
                <a:close/>
                <a:moveTo>
                  <a:pt x="34" y="99"/>
                </a:moveTo>
                <a:lnTo>
                  <a:pt x="34" y="107"/>
                </a:lnTo>
                <a:lnTo>
                  <a:pt x="24" y="116"/>
                </a:lnTo>
                <a:lnTo>
                  <a:pt x="24" y="116"/>
                </a:lnTo>
                <a:lnTo>
                  <a:pt x="23" y="118"/>
                </a:lnTo>
                <a:lnTo>
                  <a:pt x="20" y="116"/>
                </a:lnTo>
                <a:lnTo>
                  <a:pt x="20" y="116"/>
                </a:lnTo>
                <a:lnTo>
                  <a:pt x="19" y="115"/>
                </a:lnTo>
                <a:lnTo>
                  <a:pt x="20" y="112"/>
                </a:lnTo>
                <a:lnTo>
                  <a:pt x="31" y="100"/>
                </a:lnTo>
                <a:lnTo>
                  <a:pt x="31" y="100"/>
                </a:lnTo>
                <a:lnTo>
                  <a:pt x="31" y="100"/>
                </a:lnTo>
                <a:lnTo>
                  <a:pt x="34" y="99"/>
                </a:lnTo>
                <a:lnTo>
                  <a:pt x="34" y="99"/>
                </a:lnTo>
                <a:close/>
                <a:moveTo>
                  <a:pt x="4" y="65"/>
                </a:moveTo>
                <a:lnTo>
                  <a:pt x="4" y="65"/>
                </a:lnTo>
                <a:lnTo>
                  <a:pt x="20" y="65"/>
                </a:lnTo>
                <a:lnTo>
                  <a:pt x="20" y="65"/>
                </a:lnTo>
                <a:lnTo>
                  <a:pt x="23" y="66"/>
                </a:lnTo>
                <a:lnTo>
                  <a:pt x="24" y="69"/>
                </a:lnTo>
                <a:lnTo>
                  <a:pt x="24" y="69"/>
                </a:lnTo>
                <a:lnTo>
                  <a:pt x="23" y="72"/>
                </a:lnTo>
                <a:lnTo>
                  <a:pt x="20" y="72"/>
                </a:lnTo>
                <a:lnTo>
                  <a:pt x="4" y="72"/>
                </a:lnTo>
                <a:lnTo>
                  <a:pt x="4" y="72"/>
                </a:lnTo>
                <a:lnTo>
                  <a:pt x="1" y="72"/>
                </a:lnTo>
                <a:lnTo>
                  <a:pt x="0" y="69"/>
                </a:lnTo>
                <a:lnTo>
                  <a:pt x="0" y="69"/>
                </a:lnTo>
                <a:lnTo>
                  <a:pt x="1" y="66"/>
                </a:lnTo>
                <a:lnTo>
                  <a:pt x="4" y="65"/>
                </a:lnTo>
                <a:lnTo>
                  <a:pt x="4" y="65"/>
                </a:lnTo>
                <a:close/>
              </a:path>
            </a:pathLst>
          </a:custGeom>
          <a:solidFill>
            <a:srgbClr val="F2622A"/>
          </a:solidFill>
          <a:ln>
            <a:noFill/>
          </a:ln>
        </p:spPr>
        <p:txBody>
          <a:bodyPr vert="horz" wrap="square" lIns="91440" tIns="45720" rIns="91440" bIns="45720" numCol="1" anchor="t" anchorCtr="0" compatLnSpc="1"/>
          <a:lstStyle/>
          <a:p>
            <a:endParaRPr lang="zh-CN" altLang="en-US"/>
          </a:p>
        </p:txBody>
      </p:sp>
      <p:grpSp>
        <p:nvGrpSpPr>
          <p:cNvPr id="227" name="组合 226"/>
          <p:cNvGrpSpPr/>
          <p:nvPr/>
        </p:nvGrpSpPr>
        <p:grpSpPr>
          <a:xfrm>
            <a:off x="2994774" y="3342182"/>
            <a:ext cx="945213" cy="1717743"/>
            <a:chOff x="1414463" y="-172273"/>
            <a:chExt cx="3418091" cy="6211725"/>
          </a:xfrm>
          <a:solidFill>
            <a:srgbClr val="33604C"/>
          </a:solidFill>
        </p:grpSpPr>
        <p:sp>
          <p:nvSpPr>
            <p:cNvPr id="228" name="任意多边形 227"/>
            <p:cNvSpPr/>
            <p:nvPr/>
          </p:nvSpPr>
          <p:spPr>
            <a:xfrm>
              <a:off x="3052761" y="469197"/>
              <a:ext cx="1357312" cy="850017"/>
            </a:xfrm>
            <a:custGeom>
              <a:avLst/>
              <a:gdLst>
                <a:gd name="connsiteX0" fmla="*/ 295275 w 1295400"/>
                <a:gd name="connsiteY0" fmla="*/ 0 h 857250"/>
                <a:gd name="connsiteX1" fmla="*/ 1295400 w 1295400"/>
                <a:gd name="connsiteY1" fmla="*/ 504825 h 857250"/>
                <a:gd name="connsiteX2" fmla="*/ 847725 w 1295400"/>
                <a:gd name="connsiteY2" fmla="*/ 857250 h 857250"/>
                <a:gd name="connsiteX3" fmla="*/ 0 w 1295400"/>
                <a:gd name="connsiteY3" fmla="*/ 333375 h 857250"/>
                <a:gd name="connsiteX4" fmla="*/ 295275 w 1295400"/>
                <a:gd name="connsiteY4" fmla="*/ 0 h 857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5400" h="857250">
                  <a:moveTo>
                    <a:pt x="295275" y="0"/>
                  </a:moveTo>
                  <a:lnTo>
                    <a:pt x="1295400" y="504825"/>
                  </a:lnTo>
                  <a:lnTo>
                    <a:pt x="847725" y="857250"/>
                  </a:lnTo>
                  <a:lnTo>
                    <a:pt x="0" y="333375"/>
                  </a:lnTo>
                  <a:lnTo>
                    <a:pt x="29527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Microsoft YaHei" panose="020B0503020204020204" pitchFamily="34" charset="-122"/>
                <a:ea typeface="Microsoft YaHei" panose="020B0503020204020204" pitchFamily="34" charset="-122"/>
              </a:endParaRPr>
            </a:p>
          </p:txBody>
        </p:sp>
        <p:sp>
          <p:nvSpPr>
            <p:cNvPr id="229" name="任意多边形 228"/>
            <p:cNvSpPr/>
            <p:nvPr/>
          </p:nvSpPr>
          <p:spPr>
            <a:xfrm>
              <a:off x="1428954" y="1699698"/>
              <a:ext cx="3403600" cy="908548"/>
            </a:xfrm>
            <a:custGeom>
              <a:avLst/>
              <a:gdLst>
                <a:gd name="connsiteX0" fmla="*/ 819150 w 3403600"/>
                <a:gd name="connsiteY0" fmla="*/ 0 h 889000"/>
                <a:gd name="connsiteX1" fmla="*/ 3403600 w 3403600"/>
                <a:gd name="connsiteY1" fmla="*/ 330200 h 889000"/>
                <a:gd name="connsiteX2" fmla="*/ 2641600 w 3403600"/>
                <a:gd name="connsiteY2" fmla="*/ 812800 h 889000"/>
                <a:gd name="connsiteX3" fmla="*/ 0 w 3403600"/>
                <a:gd name="connsiteY3" fmla="*/ 889000 h 889000"/>
                <a:gd name="connsiteX4" fmla="*/ 819150 w 3403600"/>
                <a:gd name="connsiteY4" fmla="*/ 0 h 889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3600" h="889000">
                  <a:moveTo>
                    <a:pt x="819150" y="0"/>
                  </a:moveTo>
                  <a:lnTo>
                    <a:pt x="3403600" y="330200"/>
                  </a:lnTo>
                  <a:lnTo>
                    <a:pt x="2641600" y="812800"/>
                  </a:lnTo>
                  <a:lnTo>
                    <a:pt x="0" y="889000"/>
                  </a:lnTo>
                  <a:lnTo>
                    <a:pt x="81915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Microsoft YaHei" panose="020B0503020204020204" pitchFamily="34" charset="-122"/>
                <a:ea typeface="Microsoft YaHei" panose="020B0503020204020204" pitchFamily="34" charset="-122"/>
              </a:endParaRPr>
            </a:p>
          </p:txBody>
        </p:sp>
        <p:sp>
          <p:nvSpPr>
            <p:cNvPr id="230" name="任意多边形 229"/>
            <p:cNvSpPr/>
            <p:nvPr/>
          </p:nvSpPr>
          <p:spPr>
            <a:xfrm>
              <a:off x="1681163" y="931348"/>
              <a:ext cx="3145041" cy="2349500"/>
            </a:xfrm>
            <a:custGeom>
              <a:avLst/>
              <a:gdLst>
                <a:gd name="connsiteX0" fmla="*/ 2711450 w 3136900"/>
                <a:gd name="connsiteY0" fmla="*/ 0 h 2343150"/>
                <a:gd name="connsiteX1" fmla="*/ 3136900 w 3136900"/>
                <a:gd name="connsiteY1" fmla="*/ 920750 h 2343150"/>
                <a:gd name="connsiteX2" fmla="*/ 381000 w 3136900"/>
                <a:gd name="connsiteY2" fmla="*/ 2343150 h 2343150"/>
                <a:gd name="connsiteX3" fmla="*/ 0 w 3136900"/>
                <a:gd name="connsiteY3" fmla="*/ 2279650 h 2343150"/>
                <a:gd name="connsiteX4" fmla="*/ 2711450 w 3136900"/>
                <a:gd name="connsiteY4" fmla="*/ 0 h 2343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6900" h="2343150">
                  <a:moveTo>
                    <a:pt x="2711450" y="0"/>
                  </a:moveTo>
                  <a:lnTo>
                    <a:pt x="3136900" y="920750"/>
                  </a:lnTo>
                  <a:lnTo>
                    <a:pt x="381000" y="2343150"/>
                  </a:lnTo>
                  <a:lnTo>
                    <a:pt x="0" y="2279650"/>
                  </a:lnTo>
                  <a:lnTo>
                    <a:pt x="271145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Microsoft YaHei" panose="020B0503020204020204" pitchFamily="34" charset="-122"/>
                <a:ea typeface="Microsoft YaHei" panose="020B0503020204020204" pitchFamily="34" charset="-122"/>
              </a:endParaRPr>
            </a:p>
          </p:txBody>
        </p:sp>
        <p:sp>
          <p:nvSpPr>
            <p:cNvPr id="231" name="任意多边形 230"/>
            <p:cNvSpPr/>
            <p:nvPr/>
          </p:nvSpPr>
          <p:spPr>
            <a:xfrm>
              <a:off x="1682954" y="3204648"/>
              <a:ext cx="2533650" cy="825500"/>
            </a:xfrm>
            <a:custGeom>
              <a:avLst/>
              <a:gdLst>
                <a:gd name="connsiteX0" fmla="*/ 0 w 2533650"/>
                <a:gd name="connsiteY0" fmla="*/ 0 h 825500"/>
                <a:gd name="connsiteX1" fmla="*/ 107950 w 2533650"/>
                <a:gd name="connsiteY1" fmla="*/ 222250 h 825500"/>
                <a:gd name="connsiteX2" fmla="*/ 1898650 w 2533650"/>
                <a:gd name="connsiteY2" fmla="*/ 825500 h 825500"/>
                <a:gd name="connsiteX3" fmla="*/ 2533650 w 2533650"/>
                <a:gd name="connsiteY3" fmla="*/ 520700 h 825500"/>
                <a:gd name="connsiteX4" fmla="*/ 0 w 2533650"/>
                <a:gd name="connsiteY4" fmla="*/ 0 h 825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3650" h="825500">
                  <a:moveTo>
                    <a:pt x="0" y="0"/>
                  </a:moveTo>
                  <a:lnTo>
                    <a:pt x="107950" y="222250"/>
                  </a:lnTo>
                  <a:lnTo>
                    <a:pt x="1898650" y="825500"/>
                  </a:lnTo>
                  <a:lnTo>
                    <a:pt x="2533650" y="52070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Microsoft YaHei" panose="020B0503020204020204" pitchFamily="34" charset="-122"/>
                <a:ea typeface="Microsoft YaHei" panose="020B0503020204020204" pitchFamily="34" charset="-122"/>
              </a:endParaRPr>
            </a:p>
          </p:txBody>
        </p:sp>
        <p:sp>
          <p:nvSpPr>
            <p:cNvPr id="232" name="任意多边形 231"/>
            <p:cNvSpPr/>
            <p:nvPr/>
          </p:nvSpPr>
          <p:spPr>
            <a:xfrm>
              <a:off x="2051254" y="2029898"/>
              <a:ext cx="2774950" cy="1911350"/>
            </a:xfrm>
            <a:custGeom>
              <a:avLst/>
              <a:gdLst>
                <a:gd name="connsiteX0" fmla="*/ 2781300 w 2781300"/>
                <a:gd name="connsiteY0" fmla="*/ 0 h 1911350"/>
                <a:gd name="connsiteX1" fmla="*/ 2749550 w 2781300"/>
                <a:gd name="connsiteY1" fmla="*/ 463550 h 1911350"/>
                <a:gd name="connsiteX2" fmla="*/ 260350 w 2781300"/>
                <a:gd name="connsiteY2" fmla="*/ 1911350 h 1911350"/>
                <a:gd name="connsiteX3" fmla="*/ 0 w 2781300"/>
                <a:gd name="connsiteY3" fmla="*/ 1816100 h 1911350"/>
                <a:gd name="connsiteX4" fmla="*/ 2781300 w 2781300"/>
                <a:gd name="connsiteY4" fmla="*/ 0 h 1911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1300" h="1911350">
                  <a:moveTo>
                    <a:pt x="2781300" y="0"/>
                  </a:moveTo>
                  <a:lnTo>
                    <a:pt x="2749550" y="463550"/>
                  </a:lnTo>
                  <a:lnTo>
                    <a:pt x="260350" y="1911350"/>
                  </a:lnTo>
                  <a:lnTo>
                    <a:pt x="0" y="1816100"/>
                  </a:lnTo>
                  <a:lnTo>
                    <a:pt x="278130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Microsoft YaHei" panose="020B0503020204020204" pitchFamily="34" charset="-122"/>
                <a:ea typeface="Microsoft YaHei" panose="020B0503020204020204" pitchFamily="34" charset="-122"/>
              </a:endParaRPr>
            </a:p>
          </p:txBody>
        </p:sp>
        <p:sp>
          <p:nvSpPr>
            <p:cNvPr id="233" name="任意多边形 232"/>
            <p:cNvSpPr/>
            <p:nvPr/>
          </p:nvSpPr>
          <p:spPr>
            <a:xfrm>
              <a:off x="2051254" y="3826948"/>
              <a:ext cx="1898650" cy="755650"/>
            </a:xfrm>
            <a:custGeom>
              <a:avLst/>
              <a:gdLst>
                <a:gd name="connsiteX0" fmla="*/ 0 w 1898650"/>
                <a:gd name="connsiteY0" fmla="*/ 0 h 736600"/>
                <a:gd name="connsiteX1" fmla="*/ 57150 w 1898650"/>
                <a:gd name="connsiteY1" fmla="*/ 222250 h 736600"/>
                <a:gd name="connsiteX2" fmla="*/ 1441450 w 1898650"/>
                <a:gd name="connsiteY2" fmla="*/ 736600 h 736600"/>
                <a:gd name="connsiteX3" fmla="*/ 1898650 w 1898650"/>
                <a:gd name="connsiteY3" fmla="*/ 730250 h 736600"/>
                <a:gd name="connsiteX4" fmla="*/ 0 w 1898650"/>
                <a:gd name="connsiteY4" fmla="*/ 0 h 736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8650" h="736600">
                  <a:moveTo>
                    <a:pt x="0" y="0"/>
                  </a:moveTo>
                  <a:lnTo>
                    <a:pt x="57150" y="222250"/>
                  </a:lnTo>
                  <a:lnTo>
                    <a:pt x="1441450" y="736600"/>
                  </a:lnTo>
                  <a:lnTo>
                    <a:pt x="1898650" y="73025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Microsoft YaHei" panose="020B0503020204020204" pitchFamily="34" charset="-122"/>
                <a:ea typeface="Microsoft YaHei" panose="020B0503020204020204" pitchFamily="34" charset="-122"/>
              </a:endParaRPr>
            </a:p>
          </p:txBody>
        </p:sp>
        <p:sp>
          <p:nvSpPr>
            <p:cNvPr id="234" name="任意多边形 233"/>
            <p:cNvSpPr/>
            <p:nvPr/>
          </p:nvSpPr>
          <p:spPr>
            <a:xfrm>
              <a:off x="2305254" y="3731698"/>
              <a:ext cx="1898650" cy="863600"/>
            </a:xfrm>
            <a:custGeom>
              <a:avLst/>
              <a:gdLst>
                <a:gd name="connsiteX0" fmla="*/ 1917700 w 1917700"/>
                <a:gd name="connsiteY0" fmla="*/ 0 h 863600"/>
                <a:gd name="connsiteX1" fmla="*/ 1790700 w 1917700"/>
                <a:gd name="connsiteY1" fmla="*/ 463550 h 863600"/>
                <a:gd name="connsiteX2" fmla="*/ 527050 w 1917700"/>
                <a:gd name="connsiteY2" fmla="*/ 857250 h 863600"/>
                <a:gd name="connsiteX3" fmla="*/ 0 w 1917700"/>
                <a:gd name="connsiteY3" fmla="*/ 863600 h 863600"/>
                <a:gd name="connsiteX4" fmla="*/ 1917700 w 1917700"/>
                <a:gd name="connsiteY4" fmla="*/ 0 h 86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7700" h="863600">
                  <a:moveTo>
                    <a:pt x="1917700" y="0"/>
                  </a:moveTo>
                  <a:lnTo>
                    <a:pt x="1790700" y="463550"/>
                  </a:lnTo>
                  <a:lnTo>
                    <a:pt x="527050" y="857250"/>
                  </a:lnTo>
                  <a:lnTo>
                    <a:pt x="0" y="863600"/>
                  </a:lnTo>
                  <a:lnTo>
                    <a:pt x="191770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Microsoft YaHei" panose="020B0503020204020204" pitchFamily="34" charset="-122"/>
                <a:ea typeface="Microsoft YaHei" panose="020B0503020204020204" pitchFamily="34" charset="-122"/>
              </a:endParaRPr>
            </a:p>
          </p:txBody>
        </p:sp>
        <p:sp>
          <p:nvSpPr>
            <p:cNvPr id="235" name="任意多边形 234"/>
            <p:cNvSpPr/>
            <p:nvPr/>
          </p:nvSpPr>
          <p:spPr>
            <a:xfrm>
              <a:off x="2298904" y="4576248"/>
              <a:ext cx="1657350" cy="133350"/>
            </a:xfrm>
            <a:custGeom>
              <a:avLst/>
              <a:gdLst>
                <a:gd name="connsiteX0" fmla="*/ 107950 w 1657350"/>
                <a:gd name="connsiteY0" fmla="*/ 133350 h 133350"/>
                <a:gd name="connsiteX1" fmla="*/ 1549400 w 1657350"/>
                <a:gd name="connsiteY1" fmla="*/ 133350 h 133350"/>
                <a:gd name="connsiteX2" fmla="*/ 1657350 w 1657350"/>
                <a:gd name="connsiteY2" fmla="*/ 0 h 133350"/>
                <a:gd name="connsiteX3" fmla="*/ 0 w 1657350"/>
                <a:gd name="connsiteY3" fmla="*/ 12700 h 133350"/>
                <a:gd name="connsiteX4" fmla="*/ 107950 w 1657350"/>
                <a:gd name="connsiteY4" fmla="*/ 133350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7350" h="133350">
                  <a:moveTo>
                    <a:pt x="107950" y="133350"/>
                  </a:moveTo>
                  <a:lnTo>
                    <a:pt x="1549400" y="133350"/>
                  </a:lnTo>
                  <a:lnTo>
                    <a:pt x="1657350" y="0"/>
                  </a:lnTo>
                  <a:lnTo>
                    <a:pt x="0" y="12700"/>
                  </a:lnTo>
                  <a:lnTo>
                    <a:pt x="107950" y="13335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Microsoft YaHei" panose="020B0503020204020204" pitchFamily="34" charset="-122"/>
                <a:ea typeface="Microsoft YaHei" panose="020B0503020204020204" pitchFamily="34" charset="-122"/>
              </a:endParaRPr>
            </a:p>
          </p:txBody>
        </p:sp>
        <p:sp>
          <p:nvSpPr>
            <p:cNvPr id="236" name="圆角矩形 235"/>
            <p:cNvSpPr/>
            <p:nvPr/>
          </p:nvSpPr>
          <p:spPr>
            <a:xfrm>
              <a:off x="2403679" y="4855134"/>
              <a:ext cx="1447800" cy="11906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Microsoft YaHei" panose="020B0503020204020204" pitchFamily="34" charset="-122"/>
                <a:ea typeface="Microsoft YaHei" panose="020B0503020204020204" pitchFamily="34" charset="-122"/>
              </a:endParaRPr>
            </a:p>
          </p:txBody>
        </p:sp>
        <p:sp>
          <p:nvSpPr>
            <p:cNvPr id="237" name="圆角矩形 236"/>
            <p:cNvSpPr/>
            <p:nvPr/>
          </p:nvSpPr>
          <p:spPr>
            <a:xfrm>
              <a:off x="2403679" y="5060201"/>
              <a:ext cx="1447800" cy="11906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Microsoft YaHei" panose="020B0503020204020204" pitchFamily="34" charset="-122"/>
                <a:ea typeface="Microsoft YaHei" panose="020B0503020204020204" pitchFamily="34" charset="-122"/>
              </a:endParaRPr>
            </a:p>
          </p:txBody>
        </p:sp>
        <p:sp>
          <p:nvSpPr>
            <p:cNvPr id="238" name="圆角矩形 237"/>
            <p:cNvSpPr/>
            <p:nvPr/>
          </p:nvSpPr>
          <p:spPr>
            <a:xfrm>
              <a:off x="2403679" y="5265268"/>
              <a:ext cx="1447800" cy="11906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Microsoft YaHei" panose="020B0503020204020204" pitchFamily="34" charset="-122"/>
                <a:ea typeface="Microsoft YaHei" panose="020B0503020204020204" pitchFamily="34" charset="-122"/>
              </a:endParaRPr>
            </a:p>
          </p:txBody>
        </p:sp>
        <p:sp>
          <p:nvSpPr>
            <p:cNvPr id="239" name="圆角矩形 238"/>
            <p:cNvSpPr/>
            <p:nvPr/>
          </p:nvSpPr>
          <p:spPr>
            <a:xfrm>
              <a:off x="2403679" y="5470335"/>
              <a:ext cx="1447800" cy="11906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Microsoft YaHei" panose="020B0503020204020204" pitchFamily="34" charset="-122"/>
                <a:ea typeface="Microsoft YaHei" panose="020B0503020204020204" pitchFamily="34" charset="-122"/>
              </a:endParaRPr>
            </a:p>
          </p:txBody>
        </p:sp>
        <p:sp>
          <p:nvSpPr>
            <p:cNvPr id="240" name="任意多边形 239"/>
            <p:cNvSpPr/>
            <p:nvPr/>
          </p:nvSpPr>
          <p:spPr>
            <a:xfrm>
              <a:off x="2403679" y="5645666"/>
              <a:ext cx="1447800" cy="393786"/>
            </a:xfrm>
            <a:custGeom>
              <a:avLst/>
              <a:gdLst>
                <a:gd name="connsiteX0" fmla="*/ 271858 w 1447800"/>
                <a:gd name="connsiteY0" fmla="*/ 259555 h 393786"/>
                <a:gd name="connsiteX1" fmla="*/ 1166414 w 1447800"/>
                <a:gd name="connsiteY1" fmla="*/ 259555 h 393786"/>
                <a:gd name="connsiteX2" fmla="*/ 1166414 w 1447800"/>
                <a:gd name="connsiteY2" fmla="*/ 357913 h 393786"/>
                <a:gd name="connsiteX3" fmla="*/ 1130541 w 1447800"/>
                <a:gd name="connsiteY3" fmla="*/ 393786 h 393786"/>
                <a:gd name="connsiteX4" fmla="*/ 307731 w 1447800"/>
                <a:gd name="connsiteY4" fmla="*/ 393786 h 393786"/>
                <a:gd name="connsiteX5" fmla="*/ 271858 w 1447800"/>
                <a:gd name="connsiteY5" fmla="*/ 357913 h 393786"/>
                <a:gd name="connsiteX6" fmla="*/ 36806 w 1447800"/>
                <a:gd name="connsiteY6" fmla="*/ 81519 h 393786"/>
                <a:gd name="connsiteX7" fmla="*/ 1410994 w 1447800"/>
                <a:gd name="connsiteY7" fmla="*/ 81519 h 393786"/>
                <a:gd name="connsiteX8" fmla="*/ 1250225 w 1447800"/>
                <a:gd name="connsiteY8" fmla="*/ 259555 h 393786"/>
                <a:gd name="connsiteX9" fmla="*/ 1166414 w 1447800"/>
                <a:gd name="connsiteY9" fmla="*/ 259555 h 393786"/>
                <a:gd name="connsiteX10" fmla="*/ 1166414 w 1447800"/>
                <a:gd name="connsiteY10" fmla="*/ 214420 h 393786"/>
                <a:gd name="connsiteX11" fmla="*/ 1130541 w 1447800"/>
                <a:gd name="connsiteY11" fmla="*/ 178547 h 393786"/>
                <a:gd name="connsiteX12" fmla="*/ 307731 w 1447800"/>
                <a:gd name="connsiteY12" fmla="*/ 178547 h 393786"/>
                <a:gd name="connsiteX13" fmla="*/ 271858 w 1447800"/>
                <a:gd name="connsiteY13" fmla="*/ 214420 h 393786"/>
                <a:gd name="connsiteX14" fmla="*/ 271858 w 1447800"/>
                <a:gd name="connsiteY14" fmla="*/ 259555 h 393786"/>
                <a:gd name="connsiteX15" fmla="*/ 197575 w 1447800"/>
                <a:gd name="connsiteY15" fmla="*/ 259555 h 393786"/>
                <a:gd name="connsiteX16" fmla="*/ 1447800 w 1447800"/>
                <a:gd name="connsiteY16" fmla="*/ 40759 h 393786"/>
                <a:gd name="connsiteX17" fmla="*/ 1447800 w 1447800"/>
                <a:gd name="connsiteY17" fmla="*/ 67932 h 393786"/>
                <a:gd name="connsiteX18" fmla="*/ 1434213 w 1447800"/>
                <a:gd name="connsiteY18" fmla="*/ 81519 h 393786"/>
                <a:gd name="connsiteX19" fmla="*/ 1410994 w 1447800"/>
                <a:gd name="connsiteY19" fmla="*/ 81519 h 393786"/>
                <a:gd name="connsiteX20" fmla="*/ 0 w 1447800"/>
                <a:gd name="connsiteY20" fmla="*/ 40759 h 393786"/>
                <a:gd name="connsiteX21" fmla="*/ 36806 w 1447800"/>
                <a:gd name="connsiteY21" fmla="*/ 81519 h 393786"/>
                <a:gd name="connsiteX22" fmla="*/ 13587 w 1447800"/>
                <a:gd name="connsiteY22" fmla="*/ 81519 h 393786"/>
                <a:gd name="connsiteX23" fmla="*/ 0 w 1447800"/>
                <a:gd name="connsiteY23" fmla="*/ 67932 h 393786"/>
                <a:gd name="connsiteX24" fmla="*/ 13587 w 1447800"/>
                <a:gd name="connsiteY24" fmla="*/ 0 h 393786"/>
                <a:gd name="connsiteX25" fmla="*/ 1434213 w 1447800"/>
                <a:gd name="connsiteY25" fmla="*/ 0 h 393786"/>
                <a:gd name="connsiteX26" fmla="*/ 1447800 w 1447800"/>
                <a:gd name="connsiteY26" fmla="*/ 13587 h 393786"/>
                <a:gd name="connsiteX27" fmla="*/ 1447800 w 1447800"/>
                <a:gd name="connsiteY27" fmla="*/ 40759 h 393786"/>
                <a:gd name="connsiteX28" fmla="*/ 0 w 1447800"/>
                <a:gd name="connsiteY28" fmla="*/ 40759 h 393786"/>
                <a:gd name="connsiteX29" fmla="*/ 0 w 1447800"/>
                <a:gd name="connsiteY29" fmla="*/ 13587 h 393786"/>
                <a:gd name="connsiteX30" fmla="*/ 13587 w 1447800"/>
                <a:gd name="connsiteY30" fmla="*/ 0 h 3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447800" h="393786">
                  <a:moveTo>
                    <a:pt x="271858" y="259555"/>
                  </a:moveTo>
                  <a:lnTo>
                    <a:pt x="1166414" y="259555"/>
                  </a:lnTo>
                  <a:lnTo>
                    <a:pt x="1166414" y="357913"/>
                  </a:lnTo>
                  <a:cubicBezTo>
                    <a:pt x="1166414" y="377725"/>
                    <a:pt x="1150353" y="393786"/>
                    <a:pt x="1130541" y="393786"/>
                  </a:cubicBezTo>
                  <a:lnTo>
                    <a:pt x="307731" y="393786"/>
                  </a:lnTo>
                  <a:cubicBezTo>
                    <a:pt x="287919" y="393786"/>
                    <a:pt x="271858" y="377725"/>
                    <a:pt x="271858" y="357913"/>
                  </a:cubicBezTo>
                  <a:close/>
                  <a:moveTo>
                    <a:pt x="36806" y="81519"/>
                  </a:moveTo>
                  <a:lnTo>
                    <a:pt x="1410994" y="81519"/>
                  </a:lnTo>
                  <a:lnTo>
                    <a:pt x="1250225" y="259555"/>
                  </a:lnTo>
                  <a:lnTo>
                    <a:pt x="1166414" y="259555"/>
                  </a:lnTo>
                  <a:lnTo>
                    <a:pt x="1166414" y="214420"/>
                  </a:lnTo>
                  <a:cubicBezTo>
                    <a:pt x="1166414" y="194608"/>
                    <a:pt x="1150353" y="178547"/>
                    <a:pt x="1130541" y="178547"/>
                  </a:cubicBezTo>
                  <a:lnTo>
                    <a:pt x="307731" y="178547"/>
                  </a:lnTo>
                  <a:cubicBezTo>
                    <a:pt x="287919" y="178547"/>
                    <a:pt x="271858" y="194608"/>
                    <a:pt x="271858" y="214420"/>
                  </a:cubicBezTo>
                  <a:lnTo>
                    <a:pt x="271858" y="259555"/>
                  </a:lnTo>
                  <a:lnTo>
                    <a:pt x="197575" y="259555"/>
                  </a:lnTo>
                  <a:close/>
                  <a:moveTo>
                    <a:pt x="1447800" y="40759"/>
                  </a:moveTo>
                  <a:lnTo>
                    <a:pt x="1447800" y="67932"/>
                  </a:lnTo>
                  <a:cubicBezTo>
                    <a:pt x="1447800" y="75436"/>
                    <a:pt x="1441717" y="81519"/>
                    <a:pt x="1434213" y="81519"/>
                  </a:cubicBezTo>
                  <a:lnTo>
                    <a:pt x="1410994" y="81519"/>
                  </a:lnTo>
                  <a:close/>
                  <a:moveTo>
                    <a:pt x="0" y="40759"/>
                  </a:moveTo>
                  <a:lnTo>
                    <a:pt x="36806" y="81519"/>
                  </a:lnTo>
                  <a:lnTo>
                    <a:pt x="13587" y="81519"/>
                  </a:lnTo>
                  <a:cubicBezTo>
                    <a:pt x="6083" y="81519"/>
                    <a:pt x="0" y="75436"/>
                    <a:pt x="0" y="67932"/>
                  </a:cubicBezTo>
                  <a:close/>
                  <a:moveTo>
                    <a:pt x="13587" y="0"/>
                  </a:moveTo>
                  <a:lnTo>
                    <a:pt x="1434213" y="0"/>
                  </a:lnTo>
                  <a:cubicBezTo>
                    <a:pt x="1441717" y="0"/>
                    <a:pt x="1447800" y="6083"/>
                    <a:pt x="1447800" y="13587"/>
                  </a:cubicBezTo>
                  <a:lnTo>
                    <a:pt x="1447800" y="40759"/>
                  </a:lnTo>
                  <a:lnTo>
                    <a:pt x="0" y="40759"/>
                  </a:lnTo>
                  <a:lnTo>
                    <a:pt x="0" y="13587"/>
                  </a:lnTo>
                  <a:cubicBezTo>
                    <a:pt x="0" y="6083"/>
                    <a:pt x="6083" y="0"/>
                    <a:pt x="1358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Microsoft YaHei" panose="020B0503020204020204" pitchFamily="34" charset="-122"/>
                <a:ea typeface="Microsoft YaHei" panose="020B0503020204020204" pitchFamily="34" charset="-122"/>
              </a:endParaRPr>
            </a:p>
          </p:txBody>
        </p:sp>
        <p:sp>
          <p:nvSpPr>
            <p:cNvPr id="241" name="梯形 240"/>
            <p:cNvSpPr/>
            <p:nvPr/>
          </p:nvSpPr>
          <p:spPr>
            <a:xfrm rot="18791117">
              <a:off x="708906" y="969335"/>
              <a:ext cx="2945556" cy="662339"/>
            </a:xfrm>
            <a:prstGeom prst="trapezoid">
              <a:avLst>
                <a:gd name="adj" fmla="val 9589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Microsoft YaHei" panose="020B0503020204020204" pitchFamily="34" charset="-122"/>
                <a:ea typeface="Microsoft YaHei" panose="020B0503020204020204" pitchFamily="34" charset="-122"/>
              </a:endParaRPr>
            </a:p>
          </p:txBody>
        </p:sp>
        <p:sp>
          <p:nvSpPr>
            <p:cNvPr id="242" name="任意多边形 241"/>
            <p:cNvSpPr/>
            <p:nvPr/>
          </p:nvSpPr>
          <p:spPr>
            <a:xfrm>
              <a:off x="3319463" y="461963"/>
              <a:ext cx="1081087" cy="528637"/>
            </a:xfrm>
            <a:custGeom>
              <a:avLst/>
              <a:gdLst>
                <a:gd name="connsiteX0" fmla="*/ 1081087 w 1081087"/>
                <a:gd name="connsiteY0" fmla="*/ 471487 h 528637"/>
                <a:gd name="connsiteX1" fmla="*/ 109537 w 1081087"/>
                <a:gd name="connsiteY1" fmla="*/ 0 h 528637"/>
                <a:gd name="connsiteX2" fmla="*/ 0 w 1081087"/>
                <a:gd name="connsiteY2" fmla="*/ 109537 h 528637"/>
                <a:gd name="connsiteX3" fmla="*/ 966787 w 1081087"/>
                <a:gd name="connsiteY3" fmla="*/ 509587 h 528637"/>
                <a:gd name="connsiteX4" fmla="*/ 1009650 w 1081087"/>
                <a:gd name="connsiteY4" fmla="*/ 528637 h 528637"/>
                <a:gd name="connsiteX5" fmla="*/ 1081087 w 1081087"/>
                <a:gd name="connsiteY5" fmla="*/ 471487 h 528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1087" h="528637">
                  <a:moveTo>
                    <a:pt x="1081087" y="471487"/>
                  </a:moveTo>
                  <a:lnTo>
                    <a:pt x="109537" y="0"/>
                  </a:lnTo>
                  <a:lnTo>
                    <a:pt x="0" y="109537"/>
                  </a:lnTo>
                  <a:lnTo>
                    <a:pt x="966787" y="509587"/>
                  </a:lnTo>
                  <a:lnTo>
                    <a:pt x="1009650" y="528637"/>
                  </a:lnTo>
                  <a:lnTo>
                    <a:pt x="1081087" y="47148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Microsoft YaHei" panose="020B0503020204020204" pitchFamily="34" charset="-122"/>
                <a:ea typeface="Microsoft YaHei" panose="020B0503020204020204" pitchFamily="34" charset="-122"/>
              </a:endParaRPr>
            </a:p>
          </p:txBody>
        </p:sp>
        <p:sp>
          <p:nvSpPr>
            <p:cNvPr id="243" name="任意多边形 242"/>
            <p:cNvSpPr/>
            <p:nvPr/>
          </p:nvSpPr>
          <p:spPr>
            <a:xfrm>
              <a:off x="1414463" y="1938338"/>
              <a:ext cx="504825" cy="676275"/>
            </a:xfrm>
            <a:custGeom>
              <a:avLst/>
              <a:gdLst>
                <a:gd name="connsiteX0" fmla="*/ 438150 w 504825"/>
                <a:gd name="connsiteY0" fmla="*/ 0 h 676275"/>
                <a:gd name="connsiteX1" fmla="*/ 0 w 504825"/>
                <a:gd name="connsiteY1" fmla="*/ 595312 h 676275"/>
                <a:gd name="connsiteX2" fmla="*/ 4762 w 504825"/>
                <a:gd name="connsiteY2" fmla="*/ 676275 h 676275"/>
                <a:gd name="connsiteX3" fmla="*/ 504825 w 504825"/>
                <a:gd name="connsiteY3" fmla="*/ 128587 h 676275"/>
                <a:gd name="connsiteX4" fmla="*/ 438150 w 504825"/>
                <a:gd name="connsiteY4" fmla="*/ 0 h 676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825" h="676275">
                  <a:moveTo>
                    <a:pt x="438150" y="0"/>
                  </a:moveTo>
                  <a:lnTo>
                    <a:pt x="0" y="595312"/>
                  </a:lnTo>
                  <a:lnTo>
                    <a:pt x="4762" y="676275"/>
                  </a:lnTo>
                  <a:lnTo>
                    <a:pt x="504825" y="128587"/>
                  </a:lnTo>
                  <a:lnTo>
                    <a:pt x="43815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Microsoft YaHei" panose="020B0503020204020204" pitchFamily="34" charset="-122"/>
                <a:ea typeface="Microsoft YaHei" panose="020B0503020204020204" pitchFamily="34" charset="-122"/>
              </a:endParaRPr>
            </a:p>
          </p:txBody>
        </p:sp>
      </p:grpSp>
      <p:grpSp>
        <p:nvGrpSpPr>
          <p:cNvPr id="244" name="组合 243"/>
          <p:cNvGrpSpPr/>
          <p:nvPr/>
        </p:nvGrpSpPr>
        <p:grpSpPr>
          <a:xfrm>
            <a:off x="8252014" y="3342182"/>
            <a:ext cx="945213" cy="1717743"/>
            <a:chOff x="1414463" y="-172273"/>
            <a:chExt cx="3418091" cy="6211725"/>
          </a:xfrm>
          <a:solidFill>
            <a:srgbClr val="33604C"/>
          </a:solidFill>
        </p:grpSpPr>
        <p:sp>
          <p:nvSpPr>
            <p:cNvPr id="245" name="任意多边形 244"/>
            <p:cNvSpPr/>
            <p:nvPr/>
          </p:nvSpPr>
          <p:spPr>
            <a:xfrm>
              <a:off x="3052761" y="469197"/>
              <a:ext cx="1357312" cy="850017"/>
            </a:xfrm>
            <a:custGeom>
              <a:avLst/>
              <a:gdLst>
                <a:gd name="connsiteX0" fmla="*/ 295275 w 1295400"/>
                <a:gd name="connsiteY0" fmla="*/ 0 h 857250"/>
                <a:gd name="connsiteX1" fmla="*/ 1295400 w 1295400"/>
                <a:gd name="connsiteY1" fmla="*/ 504825 h 857250"/>
                <a:gd name="connsiteX2" fmla="*/ 847725 w 1295400"/>
                <a:gd name="connsiteY2" fmla="*/ 857250 h 857250"/>
                <a:gd name="connsiteX3" fmla="*/ 0 w 1295400"/>
                <a:gd name="connsiteY3" fmla="*/ 333375 h 857250"/>
                <a:gd name="connsiteX4" fmla="*/ 295275 w 1295400"/>
                <a:gd name="connsiteY4" fmla="*/ 0 h 857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5400" h="857250">
                  <a:moveTo>
                    <a:pt x="295275" y="0"/>
                  </a:moveTo>
                  <a:lnTo>
                    <a:pt x="1295400" y="504825"/>
                  </a:lnTo>
                  <a:lnTo>
                    <a:pt x="847725" y="857250"/>
                  </a:lnTo>
                  <a:lnTo>
                    <a:pt x="0" y="333375"/>
                  </a:lnTo>
                  <a:lnTo>
                    <a:pt x="29527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Microsoft YaHei" panose="020B0503020204020204" pitchFamily="34" charset="-122"/>
                <a:ea typeface="Microsoft YaHei" panose="020B0503020204020204" pitchFamily="34" charset="-122"/>
              </a:endParaRPr>
            </a:p>
          </p:txBody>
        </p:sp>
        <p:sp>
          <p:nvSpPr>
            <p:cNvPr id="246" name="任意多边形 245"/>
            <p:cNvSpPr/>
            <p:nvPr/>
          </p:nvSpPr>
          <p:spPr>
            <a:xfrm>
              <a:off x="1428954" y="1699698"/>
              <a:ext cx="3403600" cy="908548"/>
            </a:xfrm>
            <a:custGeom>
              <a:avLst/>
              <a:gdLst>
                <a:gd name="connsiteX0" fmla="*/ 819150 w 3403600"/>
                <a:gd name="connsiteY0" fmla="*/ 0 h 889000"/>
                <a:gd name="connsiteX1" fmla="*/ 3403600 w 3403600"/>
                <a:gd name="connsiteY1" fmla="*/ 330200 h 889000"/>
                <a:gd name="connsiteX2" fmla="*/ 2641600 w 3403600"/>
                <a:gd name="connsiteY2" fmla="*/ 812800 h 889000"/>
                <a:gd name="connsiteX3" fmla="*/ 0 w 3403600"/>
                <a:gd name="connsiteY3" fmla="*/ 889000 h 889000"/>
                <a:gd name="connsiteX4" fmla="*/ 819150 w 3403600"/>
                <a:gd name="connsiteY4" fmla="*/ 0 h 889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3600" h="889000">
                  <a:moveTo>
                    <a:pt x="819150" y="0"/>
                  </a:moveTo>
                  <a:lnTo>
                    <a:pt x="3403600" y="330200"/>
                  </a:lnTo>
                  <a:lnTo>
                    <a:pt x="2641600" y="812800"/>
                  </a:lnTo>
                  <a:lnTo>
                    <a:pt x="0" y="889000"/>
                  </a:lnTo>
                  <a:lnTo>
                    <a:pt x="81915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Microsoft YaHei" panose="020B0503020204020204" pitchFamily="34" charset="-122"/>
                <a:ea typeface="Microsoft YaHei" panose="020B0503020204020204" pitchFamily="34" charset="-122"/>
              </a:endParaRPr>
            </a:p>
          </p:txBody>
        </p:sp>
        <p:sp>
          <p:nvSpPr>
            <p:cNvPr id="247" name="任意多边形 246"/>
            <p:cNvSpPr/>
            <p:nvPr/>
          </p:nvSpPr>
          <p:spPr>
            <a:xfrm>
              <a:off x="1681163" y="931348"/>
              <a:ext cx="3145041" cy="2349500"/>
            </a:xfrm>
            <a:custGeom>
              <a:avLst/>
              <a:gdLst>
                <a:gd name="connsiteX0" fmla="*/ 2711450 w 3136900"/>
                <a:gd name="connsiteY0" fmla="*/ 0 h 2343150"/>
                <a:gd name="connsiteX1" fmla="*/ 3136900 w 3136900"/>
                <a:gd name="connsiteY1" fmla="*/ 920750 h 2343150"/>
                <a:gd name="connsiteX2" fmla="*/ 381000 w 3136900"/>
                <a:gd name="connsiteY2" fmla="*/ 2343150 h 2343150"/>
                <a:gd name="connsiteX3" fmla="*/ 0 w 3136900"/>
                <a:gd name="connsiteY3" fmla="*/ 2279650 h 2343150"/>
                <a:gd name="connsiteX4" fmla="*/ 2711450 w 3136900"/>
                <a:gd name="connsiteY4" fmla="*/ 0 h 2343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6900" h="2343150">
                  <a:moveTo>
                    <a:pt x="2711450" y="0"/>
                  </a:moveTo>
                  <a:lnTo>
                    <a:pt x="3136900" y="920750"/>
                  </a:lnTo>
                  <a:lnTo>
                    <a:pt x="381000" y="2343150"/>
                  </a:lnTo>
                  <a:lnTo>
                    <a:pt x="0" y="2279650"/>
                  </a:lnTo>
                  <a:lnTo>
                    <a:pt x="271145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Microsoft YaHei" panose="020B0503020204020204" pitchFamily="34" charset="-122"/>
                <a:ea typeface="Microsoft YaHei" panose="020B0503020204020204" pitchFamily="34" charset="-122"/>
              </a:endParaRPr>
            </a:p>
          </p:txBody>
        </p:sp>
        <p:sp>
          <p:nvSpPr>
            <p:cNvPr id="248" name="任意多边形 247"/>
            <p:cNvSpPr/>
            <p:nvPr/>
          </p:nvSpPr>
          <p:spPr>
            <a:xfrm>
              <a:off x="1682954" y="3204648"/>
              <a:ext cx="2533650" cy="825500"/>
            </a:xfrm>
            <a:custGeom>
              <a:avLst/>
              <a:gdLst>
                <a:gd name="connsiteX0" fmla="*/ 0 w 2533650"/>
                <a:gd name="connsiteY0" fmla="*/ 0 h 825500"/>
                <a:gd name="connsiteX1" fmla="*/ 107950 w 2533650"/>
                <a:gd name="connsiteY1" fmla="*/ 222250 h 825500"/>
                <a:gd name="connsiteX2" fmla="*/ 1898650 w 2533650"/>
                <a:gd name="connsiteY2" fmla="*/ 825500 h 825500"/>
                <a:gd name="connsiteX3" fmla="*/ 2533650 w 2533650"/>
                <a:gd name="connsiteY3" fmla="*/ 520700 h 825500"/>
                <a:gd name="connsiteX4" fmla="*/ 0 w 2533650"/>
                <a:gd name="connsiteY4" fmla="*/ 0 h 825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3650" h="825500">
                  <a:moveTo>
                    <a:pt x="0" y="0"/>
                  </a:moveTo>
                  <a:lnTo>
                    <a:pt x="107950" y="222250"/>
                  </a:lnTo>
                  <a:lnTo>
                    <a:pt x="1898650" y="825500"/>
                  </a:lnTo>
                  <a:lnTo>
                    <a:pt x="2533650" y="52070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Microsoft YaHei" panose="020B0503020204020204" pitchFamily="34" charset="-122"/>
                <a:ea typeface="Microsoft YaHei" panose="020B0503020204020204" pitchFamily="34" charset="-122"/>
              </a:endParaRPr>
            </a:p>
          </p:txBody>
        </p:sp>
        <p:sp>
          <p:nvSpPr>
            <p:cNvPr id="249" name="任意多边形 248"/>
            <p:cNvSpPr/>
            <p:nvPr/>
          </p:nvSpPr>
          <p:spPr>
            <a:xfrm>
              <a:off x="2051254" y="2029898"/>
              <a:ext cx="2774950" cy="1911350"/>
            </a:xfrm>
            <a:custGeom>
              <a:avLst/>
              <a:gdLst>
                <a:gd name="connsiteX0" fmla="*/ 2781300 w 2781300"/>
                <a:gd name="connsiteY0" fmla="*/ 0 h 1911350"/>
                <a:gd name="connsiteX1" fmla="*/ 2749550 w 2781300"/>
                <a:gd name="connsiteY1" fmla="*/ 463550 h 1911350"/>
                <a:gd name="connsiteX2" fmla="*/ 260350 w 2781300"/>
                <a:gd name="connsiteY2" fmla="*/ 1911350 h 1911350"/>
                <a:gd name="connsiteX3" fmla="*/ 0 w 2781300"/>
                <a:gd name="connsiteY3" fmla="*/ 1816100 h 1911350"/>
                <a:gd name="connsiteX4" fmla="*/ 2781300 w 2781300"/>
                <a:gd name="connsiteY4" fmla="*/ 0 h 1911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1300" h="1911350">
                  <a:moveTo>
                    <a:pt x="2781300" y="0"/>
                  </a:moveTo>
                  <a:lnTo>
                    <a:pt x="2749550" y="463550"/>
                  </a:lnTo>
                  <a:lnTo>
                    <a:pt x="260350" y="1911350"/>
                  </a:lnTo>
                  <a:lnTo>
                    <a:pt x="0" y="1816100"/>
                  </a:lnTo>
                  <a:lnTo>
                    <a:pt x="278130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Microsoft YaHei" panose="020B0503020204020204" pitchFamily="34" charset="-122"/>
                <a:ea typeface="Microsoft YaHei" panose="020B0503020204020204" pitchFamily="34" charset="-122"/>
              </a:endParaRPr>
            </a:p>
          </p:txBody>
        </p:sp>
        <p:sp>
          <p:nvSpPr>
            <p:cNvPr id="250" name="任意多边形 249"/>
            <p:cNvSpPr/>
            <p:nvPr/>
          </p:nvSpPr>
          <p:spPr>
            <a:xfrm>
              <a:off x="2051254" y="3826948"/>
              <a:ext cx="1898650" cy="755650"/>
            </a:xfrm>
            <a:custGeom>
              <a:avLst/>
              <a:gdLst>
                <a:gd name="connsiteX0" fmla="*/ 0 w 1898650"/>
                <a:gd name="connsiteY0" fmla="*/ 0 h 736600"/>
                <a:gd name="connsiteX1" fmla="*/ 57150 w 1898650"/>
                <a:gd name="connsiteY1" fmla="*/ 222250 h 736600"/>
                <a:gd name="connsiteX2" fmla="*/ 1441450 w 1898650"/>
                <a:gd name="connsiteY2" fmla="*/ 736600 h 736600"/>
                <a:gd name="connsiteX3" fmla="*/ 1898650 w 1898650"/>
                <a:gd name="connsiteY3" fmla="*/ 730250 h 736600"/>
                <a:gd name="connsiteX4" fmla="*/ 0 w 1898650"/>
                <a:gd name="connsiteY4" fmla="*/ 0 h 736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8650" h="736600">
                  <a:moveTo>
                    <a:pt x="0" y="0"/>
                  </a:moveTo>
                  <a:lnTo>
                    <a:pt x="57150" y="222250"/>
                  </a:lnTo>
                  <a:lnTo>
                    <a:pt x="1441450" y="736600"/>
                  </a:lnTo>
                  <a:lnTo>
                    <a:pt x="1898650" y="73025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Microsoft YaHei" panose="020B0503020204020204" pitchFamily="34" charset="-122"/>
                <a:ea typeface="Microsoft YaHei" panose="020B0503020204020204" pitchFamily="34" charset="-122"/>
              </a:endParaRPr>
            </a:p>
          </p:txBody>
        </p:sp>
        <p:sp>
          <p:nvSpPr>
            <p:cNvPr id="251" name="任意多边形 250"/>
            <p:cNvSpPr/>
            <p:nvPr/>
          </p:nvSpPr>
          <p:spPr>
            <a:xfrm>
              <a:off x="2305254" y="3731698"/>
              <a:ext cx="1898650" cy="863600"/>
            </a:xfrm>
            <a:custGeom>
              <a:avLst/>
              <a:gdLst>
                <a:gd name="connsiteX0" fmla="*/ 1917700 w 1917700"/>
                <a:gd name="connsiteY0" fmla="*/ 0 h 863600"/>
                <a:gd name="connsiteX1" fmla="*/ 1790700 w 1917700"/>
                <a:gd name="connsiteY1" fmla="*/ 463550 h 863600"/>
                <a:gd name="connsiteX2" fmla="*/ 527050 w 1917700"/>
                <a:gd name="connsiteY2" fmla="*/ 857250 h 863600"/>
                <a:gd name="connsiteX3" fmla="*/ 0 w 1917700"/>
                <a:gd name="connsiteY3" fmla="*/ 863600 h 863600"/>
                <a:gd name="connsiteX4" fmla="*/ 1917700 w 1917700"/>
                <a:gd name="connsiteY4" fmla="*/ 0 h 86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7700" h="863600">
                  <a:moveTo>
                    <a:pt x="1917700" y="0"/>
                  </a:moveTo>
                  <a:lnTo>
                    <a:pt x="1790700" y="463550"/>
                  </a:lnTo>
                  <a:lnTo>
                    <a:pt x="527050" y="857250"/>
                  </a:lnTo>
                  <a:lnTo>
                    <a:pt x="0" y="863600"/>
                  </a:lnTo>
                  <a:lnTo>
                    <a:pt x="191770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Microsoft YaHei" panose="020B0503020204020204" pitchFamily="34" charset="-122"/>
                <a:ea typeface="Microsoft YaHei" panose="020B0503020204020204" pitchFamily="34" charset="-122"/>
              </a:endParaRPr>
            </a:p>
          </p:txBody>
        </p:sp>
        <p:sp>
          <p:nvSpPr>
            <p:cNvPr id="252" name="任意多边形 251"/>
            <p:cNvSpPr/>
            <p:nvPr/>
          </p:nvSpPr>
          <p:spPr>
            <a:xfrm>
              <a:off x="2298904" y="4576248"/>
              <a:ext cx="1657350" cy="133350"/>
            </a:xfrm>
            <a:custGeom>
              <a:avLst/>
              <a:gdLst>
                <a:gd name="connsiteX0" fmla="*/ 107950 w 1657350"/>
                <a:gd name="connsiteY0" fmla="*/ 133350 h 133350"/>
                <a:gd name="connsiteX1" fmla="*/ 1549400 w 1657350"/>
                <a:gd name="connsiteY1" fmla="*/ 133350 h 133350"/>
                <a:gd name="connsiteX2" fmla="*/ 1657350 w 1657350"/>
                <a:gd name="connsiteY2" fmla="*/ 0 h 133350"/>
                <a:gd name="connsiteX3" fmla="*/ 0 w 1657350"/>
                <a:gd name="connsiteY3" fmla="*/ 12700 h 133350"/>
                <a:gd name="connsiteX4" fmla="*/ 107950 w 1657350"/>
                <a:gd name="connsiteY4" fmla="*/ 133350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7350" h="133350">
                  <a:moveTo>
                    <a:pt x="107950" y="133350"/>
                  </a:moveTo>
                  <a:lnTo>
                    <a:pt x="1549400" y="133350"/>
                  </a:lnTo>
                  <a:lnTo>
                    <a:pt x="1657350" y="0"/>
                  </a:lnTo>
                  <a:lnTo>
                    <a:pt x="0" y="12700"/>
                  </a:lnTo>
                  <a:lnTo>
                    <a:pt x="107950" y="13335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Microsoft YaHei" panose="020B0503020204020204" pitchFamily="34" charset="-122"/>
                <a:ea typeface="Microsoft YaHei" panose="020B0503020204020204" pitchFamily="34" charset="-122"/>
              </a:endParaRPr>
            </a:p>
          </p:txBody>
        </p:sp>
        <p:sp>
          <p:nvSpPr>
            <p:cNvPr id="253" name="圆角矩形 252"/>
            <p:cNvSpPr/>
            <p:nvPr/>
          </p:nvSpPr>
          <p:spPr>
            <a:xfrm>
              <a:off x="2403679" y="4855134"/>
              <a:ext cx="1447800" cy="11906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Microsoft YaHei" panose="020B0503020204020204" pitchFamily="34" charset="-122"/>
                <a:ea typeface="Microsoft YaHei" panose="020B0503020204020204" pitchFamily="34" charset="-122"/>
              </a:endParaRPr>
            </a:p>
          </p:txBody>
        </p:sp>
        <p:sp>
          <p:nvSpPr>
            <p:cNvPr id="254" name="圆角矩形 253"/>
            <p:cNvSpPr/>
            <p:nvPr/>
          </p:nvSpPr>
          <p:spPr>
            <a:xfrm>
              <a:off x="2403679" y="5060201"/>
              <a:ext cx="1447800" cy="11906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Microsoft YaHei" panose="020B0503020204020204" pitchFamily="34" charset="-122"/>
                <a:ea typeface="Microsoft YaHei" panose="020B0503020204020204" pitchFamily="34" charset="-122"/>
              </a:endParaRPr>
            </a:p>
          </p:txBody>
        </p:sp>
        <p:sp>
          <p:nvSpPr>
            <p:cNvPr id="255" name="圆角矩形 254"/>
            <p:cNvSpPr/>
            <p:nvPr/>
          </p:nvSpPr>
          <p:spPr>
            <a:xfrm>
              <a:off x="2403679" y="5265268"/>
              <a:ext cx="1447800" cy="11906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Microsoft YaHei" panose="020B0503020204020204" pitchFamily="34" charset="-122"/>
                <a:ea typeface="Microsoft YaHei" panose="020B0503020204020204" pitchFamily="34" charset="-122"/>
              </a:endParaRPr>
            </a:p>
          </p:txBody>
        </p:sp>
        <p:sp>
          <p:nvSpPr>
            <p:cNvPr id="256" name="圆角矩形 255"/>
            <p:cNvSpPr/>
            <p:nvPr/>
          </p:nvSpPr>
          <p:spPr>
            <a:xfrm>
              <a:off x="2403679" y="5470335"/>
              <a:ext cx="1447800" cy="11906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Microsoft YaHei" panose="020B0503020204020204" pitchFamily="34" charset="-122"/>
                <a:ea typeface="Microsoft YaHei" panose="020B0503020204020204" pitchFamily="34" charset="-122"/>
              </a:endParaRPr>
            </a:p>
          </p:txBody>
        </p:sp>
        <p:sp>
          <p:nvSpPr>
            <p:cNvPr id="257" name="任意多边形 256"/>
            <p:cNvSpPr/>
            <p:nvPr/>
          </p:nvSpPr>
          <p:spPr>
            <a:xfrm>
              <a:off x="2403679" y="5645666"/>
              <a:ext cx="1447800" cy="393786"/>
            </a:xfrm>
            <a:custGeom>
              <a:avLst/>
              <a:gdLst>
                <a:gd name="connsiteX0" fmla="*/ 271858 w 1447800"/>
                <a:gd name="connsiteY0" fmla="*/ 259555 h 393786"/>
                <a:gd name="connsiteX1" fmla="*/ 1166414 w 1447800"/>
                <a:gd name="connsiteY1" fmla="*/ 259555 h 393786"/>
                <a:gd name="connsiteX2" fmla="*/ 1166414 w 1447800"/>
                <a:gd name="connsiteY2" fmla="*/ 357913 h 393786"/>
                <a:gd name="connsiteX3" fmla="*/ 1130541 w 1447800"/>
                <a:gd name="connsiteY3" fmla="*/ 393786 h 393786"/>
                <a:gd name="connsiteX4" fmla="*/ 307731 w 1447800"/>
                <a:gd name="connsiteY4" fmla="*/ 393786 h 393786"/>
                <a:gd name="connsiteX5" fmla="*/ 271858 w 1447800"/>
                <a:gd name="connsiteY5" fmla="*/ 357913 h 393786"/>
                <a:gd name="connsiteX6" fmla="*/ 36806 w 1447800"/>
                <a:gd name="connsiteY6" fmla="*/ 81519 h 393786"/>
                <a:gd name="connsiteX7" fmla="*/ 1410994 w 1447800"/>
                <a:gd name="connsiteY7" fmla="*/ 81519 h 393786"/>
                <a:gd name="connsiteX8" fmla="*/ 1250225 w 1447800"/>
                <a:gd name="connsiteY8" fmla="*/ 259555 h 393786"/>
                <a:gd name="connsiteX9" fmla="*/ 1166414 w 1447800"/>
                <a:gd name="connsiteY9" fmla="*/ 259555 h 393786"/>
                <a:gd name="connsiteX10" fmla="*/ 1166414 w 1447800"/>
                <a:gd name="connsiteY10" fmla="*/ 214420 h 393786"/>
                <a:gd name="connsiteX11" fmla="*/ 1130541 w 1447800"/>
                <a:gd name="connsiteY11" fmla="*/ 178547 h 393786"/>
                <a:gd name="connsiteX12" fmla="*/ 307731 w 1447800"/>
                <a:gd name="connsiteY12" fmla="*/ 178547 h 393786"/>
                <a:gd name="connsiteX13" fmla="*/ 271858 w 1447800"/>
                <a:gd name="connsiteY13" fmla="*/ 214420 h 393786"/>
                <a:gd name="connsiteX14" fmla="*/ 271858 w 1447800"/>
                <a:gd name="connsiteY14" fmla="*/ 259555 h 393786"/>
                <a:gd name="connsiteX15" fmla="*/ 197575 w 1447800"/>
                <a:gd name="connsiteY15" fmla="*/ 259555 h 393786"/>
                <a:gd name="connsiteX16" fmla="*/ 1447800 w 1447800"/>
                <a:gd name="connsiteY16" fmla="*/ 40759 h 393786"/>
                <a:gd name="connsiteX17" fmla="*/ 1447800 w 1447800"/>
                <a:gd name="connsiteY17" fmla="*/ 67932 h 393786"/>
                <a:gd name="connsiteX18" fmla="*/ 1434213 w 1447800"/>
                <a:gd name="connsiteY18" fmla="*/ 81519 h 393786"/>
                <a:gd name="connsiteX19" fmla="*/ 1410994 w 1447800"/>
                <a:gd name="connsiteY19" fmla="*/ 81519 h 393786"/>
                <a:gd name="connsiteX20" fmla="*/ 0 w 1447800"/>
                <a:gd name="connsiteY20" fmla="*/ 40759 h 393786"/>
                <a:gd name="connsiteX21" fmla="*/ 36806 w 1447800"/>
                <a:gd name="connsiteY21" fmla="*/ 81519 h 393786"/>
                <a:gd name="connsiteX22" fmla="*/ 13587 w 1447800"/>
                <a:gd name="connsiteY22" fmla="*/ 81519 h 393786"/>
                <a:gd name="connsiteX23" fmla="*/ 0 w 1447800"/>
                <a:gd name="connsiteY23" fmla="*/ 67932 h 393786"/>
                <a:gd name="connsiteX24" fmla="*/ 13587 w 1447800"/>
                <a:gd name="connsiteY24" fmla="*/ 0 h 393786"/>
                <a:gd name="connsiteX25" fmla="*/ 1434213 w 1447800"/>
                <a:gd name="connsiteY25" fmla="*/ 0 h 393786"/>
                <a:gd name="connsiteX26" fmla="*/ 1447800 w 1447800"/>
                <a:gd name="connsiteY26" fmla="*/ 13587 h 393786"/>
                <a:gd name="connsiteX27" fmla="*/ 1447800 w 1447800"/>
                <a:gd name="connsiteY27" fmla="*/ 40759 h 393786"/>
                <a:gd name="connsiteX28" fmla="*/ 0 w 1447800"/>
                <a:gd name="connsiteY28" fmla="*/ 40759 h 393786"/>
                <a:gd name="connsiteX29" fmla="*/ 0 w 1447800"/>
                <a:gd name="connsiteY29" fmla="*/ 13587 h 393786"/>
                <a:gd name="connsiteX30" fmla="*/ 13587 w 1447800"/>
                <a:gd name="connsiteY30" fmla="*/ 0 h 3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447800" h="393786">
                  <a:moveTo>
                    <a:pt x="271858" y="259555"/>
                  </a:moveTo>
                  <a:lnTo>
                    <a:pt x="1166414" y="259555"/>
                  </a:lnTo>
                  <a:lnTo>
                    <a:pt x="1166414" y="357913"/>
                  </a:lnTo>
                  <a:cubicBezTo>
                    <a:pt x="1166414" y="377725"/>
                    <a:pt x="1150353" y="393786"/>
                    <a:pt x="1130541" y="393786"/>
                  </a:cubicBezTo>
                  <a:lnTo>
                    <a:pt x="307731" y="393786"/>
                  </a:lnTo>
                  <a:cubicBezTo>
                    <a:pt x="287919" y="393786"/>
                    <a:pt x="271858" y="377725"/>
                    <a:pt x="271858" y="357913"/>
                  </a:cubicBezTo>
                  <a:close/>
                  <a:moveTo>
                    <a:pt x="36806" y="81519"/>
                  </a:moveTo>
                  <a:lnTo>
                    <a:pt x="1410994" y="81519"/>
                  </a:lnTo>
                  <a:lnTo>
                    <a:pt x="1250225" y="259555"/>
                  </a:lnTo>
                  <a:lnTo>
                    <a:pt x="1166414" y="259555"/>
                  </a:lnTo>
                  <a:lnTo>
                    <a:pt x="1166414" y="214420"/>
                  </a:lnTo>
                  <a:cubicBezTo>
                    <a:pt x="1166414" y="194608"/>
                    <a:pt x="1150353" y="178547"/>
                    <a:pt x="1130541" y="178547"/>
                  </a:cubicBezTo>
                  <a:lnTo>
                    <a:pt x="307731" y="178547"/>
                  </a:lnTo>
                  <a:cubicBezTo>
                    <a:pt x="287919" y="178547"/>
                    <a:pt x="271858" y="194608"/>
                    <a:pt x="271858" y="214420"/>
                  </a:cubicBezTo>
                  <a:lnTo>
                    <a:pt x="271858" y="259555"/>
                  </a:lnTo>
                  <a:lnTo>
                    <a:pt x="197575" y="259555"/>
                  </a:lnTo>
                  <a:close/>
                  <a:moveTo>
                    <a:pt x="1447800" y="40759"/>
                  </a:moveTo>
                  <a:lnTo>
                    <a:pt x="1447800" y="67932"/>
                  </a:lnTo>
                  <a:cubicBezTo>
                    <a:pt x="1447800" y="75436"/>
                    <a:pt x="1441717" y="81519"/>
                    <a:pt x="1434213" y="81519"/>
                  </a:cubicBezTo>
                  <a:lnTo>
                    <a:pt x="1410994" y="81519"/>
                  </a:lnTo>
                  <a:close/>
                  <a:moveTo>
                    <a:pt x="0" y="40759"/>
                  </a:moveTo>
                  <a:lnTo>
                    <a:pt x="36806" y="81519"/>
                  </a:lnTo>
                  <a:lnTo>
                    <a:pt x="13587" y="81519"/>
                  </a:lnTo>
                  <a:cubicBezTo>
                    <a:pt x="6083" y="81519"/>
                    <a:pt x="0" y="75436"/>
                    <a:pt x="0" y="67932"/>
                  </a:cubicBezTo>
                  <a:close/>
                  <a:moveTo>
                    <a:pt x="13587" y="0"/>
                  </a:moveTo>
                  <a:lnTo>
                    <a:pt x="1434213" y="0"/>
                  </a:lnTo>
                  <a:cubicBezTo>
                    <a:pt x="1441717" y="0"/>
                    <a:pt x="1447800" y="6083"/>
                    <a:pt x="1447800" y="13587"/>
                  </a:cubicBezTo>
                  <a:lnTo>
                    <a:pt x="1447800" y="40759"/>
                  </a:lnTo>
                  <a:lnTo>
                    <a:pt x="0" y="40759"/>
                  </a:lnTo>
                  <a:lnTo>
                    <a:pt x="0" y="13587"/>
                  </a:lnTo>
                  <a:cubicBezTo>
                    <a:pt x="0" y="6083"/>
                    <a:pt x="6083" y="0"/>
                    <a:pt x="1358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Microsoft YaHei" panose="020B0503020204020204" pitchFamily="34" charset="-122"/>
                <a:ea typeface="Microsoft YaHei" panose="020B0503020204020204" pitchFamily="34" charset="-122"/>
              </a:endParaRPr>
            </a:p>
          </p:txBody>
        </p:sp>
        <p:sp>
          <p:nvSpPr>
            <p:cNvPr id="258" name="梯形 257"/>
            <p:cNvSpPr/>
            <p:nvPr/>
          </p:nvSpPr>
          <p:spPr>
            <a:xfrm rot="18791117">
              <a:off x="708906" y="969335"/>
              <a:ext cx="2945556" cy="662339"/>
            </a:xfrm>
            <a:prstGeom prst="trapezoid">
              <a:avLst>
                <a:gd name="adj" fmla="val 9589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Microsoft YaHei" panose="020B0503020204020204" pitchFamily="34" charset="-122"/>
                <a:ea typeface="Microsoft YaHei" panose="020B0503020204020204" pitchFamily="34" charset="-122"/>
              </a:endParaRPr>
            </a:p>
          </p:txBody>
        </p:sp>
        <p:sp>
          <p:nvSpPr>
            <p:cNvPr id="259" name="任意多边形 258"/>
            <p:cNvSpPr/>
            <p:nvPr/>
          </p:nvSpPr>
          <p:spPr>
            <a:xfrm>
              <a:off x="3319463" y="461963"/>
              <a:ext cx="1081087" cy="528637"/>
            </a:xfrm>
            <a:custGeom>
              <a:avLst/>
              <a:gdLst>
                <a:gd name="connsiteX0" fmla="*/ 1081087 w 1081087"/>
                <a:gd name="connsiteY0" fmla="*/ 471487 h 528637"/>
                <a:gd name="connsiteX1" fmla="*/ 109537 w 1081087"/>
                <a:gd name="connsiteY1" fmla="*/ 0 h 528637"/>
                <a:gd name="connsiteX2" fmla="*/ 0 w 1081087"/>
                <a:gd name="connsiteY2" fmla="*/ 109537 h 528637"/>
                <a:gd name="connsiteX3" fmla="*/ 966787 w 1081087"/>
                <a:gd name="connsiteY3" fmla="*/ 509587 h 528637"/>
                <a:gd name="connsiteX4" fmla="*/ 1009650 w 1081087"/>
                <a:gd name="connsiteY4" fmla="*/ 528637 h 528637"/>
                <a:gd name="connsiteX5" fmla="*/ 1081087 w 1081087"/>
                <a:gd name="connsiteY5" fmla="*/ 471487 h 528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1087" h="528637">
                  <a:moveTo>
                    <a:pt x="1081087" y="471487"/>
                  </a:moveTo>
                  <a:lnTo>
                    <a:pt x="109537" y="0"/>
                  </a:lnTo>
                  <a:lnTo>
                    <a:pt x="0" y="109537"/>
                  </a:lnTo>
                  <a:lnTo>
                    <a:pt x="966787" y="509587"/>
                  </a:lnTo>
                  <a:lnTo>
                    <a:pt x="1009650" y="528637"/>
                  </a:lnTo>
                  <a:lnTo>
                    <a:pt x="1081087" y="47148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Microsoft YaHei" panose="020B0503020204020204" pitchFamily="34" charset="-122"/>
                <a:ea typeface="Microsoft YaHei" panose="020B0503020204020204" pitchFamily="34" charset="-122"/>
              </a:endParaRPr>
            </a:p>
          </p:txBody>
        </p:sp>
        <p:sp>
          <p:nvSpPr>
            <p:cNvPr id="260" name="任意多边形 259"/>
            <p:cNvSpPr/>
            <p:nvPr/>
          </p:nvSpPr>
          <p:spPr>
            <a:xfrm>
              <a:off x="1414463" y="1938338"/>
              <a:ext cx="504825" cy="676275"/>
            </a:xfrm>
            <a:custGeom>
              <a:avLst/>
              <a:gdLst>
                <a:gd name="connsiteX0" fmla="*/ 438150 w 504825"/>
                <a:gd name="connsiteY0" fmla="*/ 0 h 676275"/>
                <a:gd name="connsiteX1" fmla="*/ 0 w 504825"/>
                <a:gd name="connsiteY1" fmla="*/ 595312 h 676275"/>
                <a:gd name="connsiteX2" fmla="*/ 4762 w 504825"/>
                <a:gd name="connsiteY2" fmla="*/ 676275 h 676275"/>
                <a:gd name="connsiteX3" fmla="*/ 504825 w 504825"/>
                <a:gd name="connsiteY3" fmla="*/ 128587 h 676275"/>
                <a:gd name="connsiteX4" fmla="*/ 438150 w 504825"/>
                <a:gd name="connsiteY4" fmla="*/ 0 h 676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825" h="676275">
                  <a:moveTo>
                    <a:pt x="438150" y="0"/>
                  </a:moveTo>
                  <a:lnTo>
                    <a:pt x="0" y="595312"/>
                  </a:lnTo>
                  <a:lnTo>
                    <a:pt x="4762" y="676275"/>
                  </a:lnTo>
                  <a:lnTo>
                    <a:pt x="504825" y="128587"/>
                  </a:lnTo>
                  <a:lnTo>
                    <a:pt x="43815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Microsoft YaHei" panose="020B0503020204020204" pitchFamily="34" charset="-122"/>
                <a:ea typeface="Microsoft YaHei" panose="020B0503020204020204" pitchFamily="34" charset="-122"/>
              </a:endParaRPr>
            </a:p>
          </p:txBody>
        </p:sp>
      </p:grpSp>
      <p:sp>
        <p:nvSpPr>
          <p:cNvPr id="261" name="矩形 260"/>
          <p:cNvSpPr/>
          <p:nvPr/>
        </p:nvSpPr>
        <p:spPr>
          <a:xfrm>
            <a:off x="3805879" y="5082800"/>
            <a:ext cx="4580243" cy="953135"/>
          </a:xfrm>
          <a:prstGeom prst="rect">
            <a:avLst/>
          </a:prstGeom>
        </p:spPr>
        <p:txBody>
          <a:bodyPr wrap="square">
            <a:spAutoFit/>
          </a:bodyPr>
          <a:lstStyle/>
          <a:p>
            <a:pPr algn="ctr"/>
            <a:r>
              <a:rPr lang="en-US" altLang="zh-CN" sz="1400" dirty="0">
                <a:solidFill>
                  <a:schemeClr val="bg1">
                    <a:lumMod val="85000"/>
                  </a:schemeClr>
                </a:solidFill>
                <a:ea typeface="Microsoft YaHei" panose="020B0503020204020204" pitchFamily="34" charset="-122"/>
                <a:cs typeface="Ebrima" panose="02000000000000000000" pitchFamily="2" charset="0"/>
              </a:rPr>
              <a:t>Lorem ipsum dolor sit </a:t>
            </a:r>
            <a:r>
              <a:rPr lang="en-US" altLang="zh-CN" sz="1400" dirty="0" err="1">
                <a:solidFill>
                  <a:schemeClr val="bg1">
                    <a:lumMod val="85000"/>
                  </a:schemeClr>
                </a:solidFill>
                <a:ea typeface="Microsoft YaHei" panose="020B0503020204020204" pitchFamily="34" charset="-122"/>
                <a:cs typeface="Ebrima" panose="02000000000000000000" pitchFamily="2" charset="0"/>
              </a:rPr>
              <a:t>amet</a:t>
            </a:r>
            <a:r>
              <a:rPr lang="en-US" altLang="zh-CN" sz="1400" dirty="0">
                <a:solidFill>
                  <a:schemeClr val="bg1">
                    <a:lumMod val="85000"/>
                  </a:schemeClr>
                </a:solidFill>
                <a:ea typeface="Microsoft YaHei" panose="020B0503020204020204" pitchFamily="34" charset="-122"/>
                <a:cs typeface="Ebrima" panose="02000000000000000000" pitchFamily="2" charset="0"/>
              </a:rPr>
              <a:t>,</a:t>
            </a:r>
            <a:r>
              <a:rPr lang="en-US" altLang="zh-CN" sz="1400" dirty="0">
                <a:solidFill>
                  <a:schemeClr val="bg1">
                    <a:lumMod val="85000"/>
                  </a:schemeClr>
                </a:solidFill>
                <a:ea typeface="Microsoft YaHei" panose="020B0503020204020204" pitchFamily="34" charset="-122"/>
                <a:cs typeface="Ebrima" panose="02000000000000000000" pitchFamily="2" charset="0"/>
              </a:rPr>
              <a:t> </a:t>
            </a:r>
            <a:r>
              <a:rPr lang="en-US" altLang="zh-CN" sz="1400" dirty="0" err="1">
                <a:solidFill>
                  <a:schemeClr val="bg1">
                    <a:lumMod val="85000"/>
                  </a:schemeClr>
                </a:solidFill>
                <a:ea typeface="Microsoft YaHei" panose="020B0503020204020204" pitchFamily="34" charset="-122"/>
                <a:cs typeface="Ebrima" panose="02000000000000000000" pitchFamily="2" charset="0"/>
              </a:rPr>
              <a:t>consectetur</a:t>
            </a:r>
            <a:r>
              <a:rPr lang="en-US" altLang="zh-CN" sz="1400" dirty="0">
                <a:solidFill>
                  <a:schemeClr val="bg1">
                    <a:lumMod val="85000"/>
                  </a:schemeClr>
                </a:solidFill>
                <a:ea typeface="Microsoft YaHei" panose="020B0503020204020204" pitchFamily="34" charset="-122"/>
                <a:cs typeface="Ebrima" panose="02000000000000000000" pitchFamily="2" charset="0"/>
              </a:rPr>
              <a:t> </a:t>
            </a:r>
            <a:r>
              <a:rPr lang="en-US" altLang="zh-CN" sz="1400" dirty="0" err="1">
                <a:solidFill>
                  <a:schemeClr val="bg1">
                    <a:lumMod val="85000"/>
                  </a:schemeClr>
                </a:solidFill>
                <a:ea typeface="Microsoft YaHei" panose="020B0503020204020204" pitchFamily="34" charset="-122"/>
                <a:cs typeface="Ebrima" panose="02000000000000000000" pitchFamily="2" charset="0"/>
              </a:rPr>
              <a:t>adipiscing</a:t>
            </a:r>
            <a:r>
              <a:rPr lang="en-US" altLang="zh-CN" sz="1400" dirty="0">
                <a:solidFill>
                  <a:schemeClr val="bg1">
                    <a:lumMod val="85000"/>
                  </a:schemeClr>
                </a:solidFill>
                <a:ea typeface="Microsoft YaHei" panose="020B0503020204020204" pitchFamily="34" charset="-122"/>
                <a:cs typeface="Ebrima" panose="02000000000000000000" pitchFamily="2" charset="0"/>
              </a:rPr>
              <a:t> </a:t>
            </a:r>
            <a:r>
              <a:rPr lang="en-US" altLang="zh-CN" sz="1400" dirty="0" err="1">
                <a:solidFill>
                  <a:schemeClr val="bg1">
                    <a:lumMod val="85000"/>
                  </a:schemeClr>
                </a:solidFill>
                <a:ea typeface="Microsoft YaHei" panose="020B0503020204020204" pitchFamily="34" charset="-122"/>
                <a:cs typeface="Ebrima" panose="02000000000000000000" pitchFamily="2" charset="0"/>
              </a:rPr>
              <a:t>elit</a:t>
            </a:r>
            <a:r>
              <a:rPr lang="en-US" altLang="zh-CN" sz="1400" dirty="0">
                <a:solidFill>
                  <a:schemeClr val="bg1">
                    <a:lumMod val="85000"/>
                  </a:schemeClr>
                </a:solidFill>
                <a:ea typeface="Microsoft YaHei" panose="020B0503020204020204" pitchFamily="34" charset="-122"/>
                <a:cs typeface="Ebrima" panose="02000000000000000000" pitchFamily="2" charset="0"/>
              </a:rPr>
              <a:t>. </a:t>
            </a:r>
            <a:r>
              <a:rPr lang="en-US" altLang="zh-CN" sz="1400" dirty="0" err="1">
                <a:solidFill>
                  <a:schemeClr val="bg1">
                    <a:lumMod val="85000"/>
                  </a:schemeClr>
                </a:solidFill>
                <a:ea typeface="Microsoft YaHei" panose="020B0503020204020204" pitchFamily="34" charset="-122"/>
                <a:cs typeface="Ebrima" panose="02000000000000000000" pitchFamily="2" charset="0"/>
              </a:rPr>
              <a:t>Porin</a:t>
            </a:r>
            <a:r>
              <a:rPr lang="en-US" altLang="zh-CN" sz="1400" dirty="0">
                <a:solidFill>
                  <a:schemeClr val="bg1">
                    <a:lumMod val="85000"/>
                  </a:schemeClr>
                </a:solidFill>
                <a:ea typeface="Microsoft YaHei" panose="020B0503020204020204" pitchFamily="34" charset="-122"/>
                <a:cs typeface="Ebrima" panose="02000000000000000000" pitchFamily="2" charset="0"/>
              </a:rPr>
              <a:t> </a:t>
            </a:r>
            <a:r>
              <a:rPr lang="en-US" altLang="zh-CN" sz="1400" dirty="0" err="1">
                <a:solidFill>
                  <a:schemeClr val="bg1">
                    <a:lumMod val="85000"/>
                  </a:schemeClr>
                </a:solidFill>
                <a:ea typeface="Microsoft YaHei" panose="020B0503020204020204" pitchFamily="34" charset="-122"/>
                <a:cs typeface="Ebrima" panose="02000000000000000000" pitchFamily="2" charset="0"/>
              </a:rPr>
              <a:t>condimentum</a:t>
            </a:r>
            <a:r>
              <a:rPr lang="en-US" altLang="zh-CN" sz="1400" dirty="0">
                <a:solidFill>
                  <a:schemeClr val="bg1">
                    <a:lumMod val="85000"/>
                  </a:schemeClr>
                </a:solidFill>
                <a:ea typeface="Microsoft YaHei" panose="020B0503020204020204" pitchFamily="34" charset="-122"/>
                <a:cs typeface="Ebrima" panose="02000000000000000000" pitchFamily="2" charset="0"/>
              </a:rPr>
              <a:t> </a:t>
            </a:r>
            <a:r>
              <a:rPr lang="en-US" altLang="zh-CN" sz="1400" dirty="0" err="1">
                <a:solidFill>
                  <a:schemeClr val="bg1">
                    <a:lumMod val="85000"/>
                  </a:schemeClr>
                </a:solidFill>
                <a:ea typeface="Microsoft YaHei" panose="020B0503020204020204" pitchFamily="34" charset="-122"/>
                <a:cs typeface="Ebrima" panose="02000000000000000000" pitchFamily="2" charset="0"/>
              </a:rPr>
              <a:t>velit</a:t>
            </a:r>
            <a:r>
              <a:rPr lang="en-US" altLang="zh-CN" sz="1400" dirty="0">
                <a:solidFill>
                  <a:schemeClr val="bg1">
                    <a:lumMod val="85000"/>
                  </a:schemeClr>
                </a:solidFill>
                <a:ea typeface="Microsoft YaHei" panose="020B0503020204020204" pitchFamily="34" charset="-122"/>
                <a:cs typeface="Ebrima" panose="02000000000000000000" pitchFamily="2" charset="0"/>
              </a:rPr>
              <a:t> in </a:t>
            </a:r>
            <a:r>
              <a:rPr lang="en-US" altLang="zh-CN" sz="1400" dirty="0" err="1">
                <a:solidFill>
                  <a:schemeClr val="bg1">
                    <a:lumMod val="85000"/>
                  </a:schemeClr>
                </a:solidFill>
                <a:ea typeface="Microsoft YaHei" panose="020B0503020204020204" pitchFamily="34" charset="-122"/>
                <a:cs typeface="Ebrima" panose="02000000000000000000" pitchFamily="2" charset="0"/>
              </a:rPr>
              <a:t>tortor</a:t>
            </a:r>
            <a:r>
              <a:rPr lang="en-US" altLang="zh-CN" sz="1400" dirty="0">
                <a:solidFill>
                  <a:schemeClr val="bg1">
                    <a:lumMod val="85000"/>
                  </a:schemeClr>
                </a:solidFill>
                <a:ea typeface="Microsoft YaHei" panose="020B0503020204020204" pitchFamily="34" charset="-122"/>
                <a:cs typeface="Ebrima" panose="02000000000000000000" pitchFamily="2" charset="0"/>
              </a:rPr>
              <a:t> </a:t>
            </a:r>
            <a:r>
              <a:rPr lang="en-US" altLang="zh-CN" sz="1400" dirty="0" err="1">
                <a:solidFill>
                  <a:schemeClr val="bg1">
                    <a:lumMod val="85000"/>
                  </a:schemeClr>
                </a:solidFill>
                <a:ea typeface="Microsoft YaHei" panose="020B0503020204020204" pitchFamily="34" charset="-122"/>
                <a:cs typeface="Ebrima" panose="02000000000000000000" pitchFamily="2" charset="0"/>
              </a:rPr>
              <a:t>posuere</a:t>
            </a:r>
            <a:r>
              <a:rPr lang="en-US" altLang="zh-CN" sz="1400" dirty="0">
                <a:solidFill>
                  <a:schemeClr val="bg1">
                    <a:lumMod val="85000"/>
                  </a:schemeClr>
                </a:solidFill>
                <a:ea typeface="Microsoft YaHei" panose="020B0503020204020204" pitchFamily="34" charset="-122"/>
                <a:cs typeface="Ebrima" panose="02000000000000000000" pitchFamily="2" charset="0"/>
              </a:rPr>
              <a:t> </a:t>
            </a:r>
            <a:r>
              <a:rPr lang="en-US" altLang="zh-CN" sz="1400" dirty="0" err="1">
                <a:solidFill>
                  <a:schemeClr val="bg1">
                    <a:lumMod val="85000"/>
                  </a:schemeClr>
                </a:solidFill>
                <a:ea typeface="Microsoft YaHei" panose="020B0503020204020204" pitchFamily="34" charset="-122"/>
                <a:cs typeface="Ebrima" panose="02000000000000000000" pitchFamily="2" charset="0"/>
              </a:rPr>
              <a:t>posuere</a:t>
            </a:r>
            <a:r>
              <a:rPr lang="en-US" altLang="zh-CN" sz="1400" dirty="0">
                <a:solidFill>
                  <a:schemeClr val="bg1">
                    <a:lumMod val="85000"/>
                  </a:schemeClr>
                </a:solidFill>
                <a:ea typeface="Microsoft YaHei" panose="020B0503020204020204" pitchFamily="34" charset="-122"/>
                <a:cs typeface="Ebrima" panose="02000000000000000000" pitchFamily="2" charset="0"/>
              </a:rPr>
              <a:t>. Class patent </a:t>
            </a:r>
            <a:r>
              <a:rPr lang="en-US" altLang="zh-CN" sz="1400" dirty="0" err="1">
                <a:solidFill>
                  <a:schemeClr val="bg1">
                    <a:lumMod val="85000"/>
                  </a:schemeClr>
                </a:solidFill>
                <a:ea typeface="Microsoft YaHei" panose="020B0503020204020204" pitchFamily="34" charset="-122"/>
                <a:cs typeface="Ebrima" panose="02000000000000000000" pitchFamily="2" charset="0"/>
              </a:rPr>
              <a:t>tsociosqu</a:t>
            </a:r>
            <a:r>
              <a:rPr lang="en-US" altLang="zh-CN" sz="1400" dirty="0">
                <a:solidFill>
                  <a:schemeClr val="bg1">
                    <a:lumMod val="85000"/>
                  </a:schemeClr>
                </a:solidFill>
                <a:ea typeface="Microsoft YaHei" panose="020B0503020204020204" pitchFamily="34" charset="-122"/>
                <a:cs typeface="Ebrima" panose="02000000000000000000" pitchFamily="2" charset="0"/>
              </a:rPr>
              <a:t> ad </a:t>
            </a:r>
            <a:r>
              <a:rPr lang="en-US" altLang="zh-CN" sz="1400" dirty="0" err="1">
                <a:solidFill>
                  <a:schemeClr val="bg1">
                    <a:lumMod val="85000"/>
                  </a:schemeClr>
                </a:solidFill>
                <a:ea typeface="Microsoft YaHei" panose="020B0503020204020204" pitchFamily="34" charset="-122"/>
                <a:cs typeface="Ebrima" panose="02000000000000000000" pitchFamily="2" charset="0"/>
              </a:rPr>
              <a:t>litora</a:t>
            </a:r>
            <a:endParaRPr lang="en-US" altLang="zh-CN" sz="1400" dirty="0">
              <a:solidFill>
                <a:schemeClr val="bg1">
                  <a:lumMod val="85000"/>
                </a:schemeClr>
              </a:solidFill>
              <a:ea typeface="Microsoft YaHei" panose="020B0503020204020204" pitchFamily="34" charset="-122"/>
              <a:cs typeface="Ebrima" panose="02000000000000000000" pitchFamily="2" charset="0"/>
            </a:endParaRPr>
          </a:p>
          <a:p>
            <a:pPr algn="ctr"/>
            <a:r>
              <a:rPr lang="en-US" altLang="zh-CN" sz="1400" dirty="0" err="1" smtClean="0">
                <a:solidFill>
                  <a:schemeClr val="bg1">
                    <a:lumMod val="85000"/>
                  </a:schemeClr>
                </a:solidFill>
                <a:ea typeface="Microsoft YaHei" panose="020B0503020204020204" pitchFamily="34" charset="-122"/>
                <a:cs typeface="Ebrima" panose="02000000000000000000" pitchFamily="2" charset="0"/>
              </a:rPr>
              <a:t>Torquent</a:t>
            </a:r>
            <a:r>
              <a:rPr lang="en-US" altLang="zh-CN" sz="1400" dirty="0" smtClean="0">
                <a:solidFill>
                  <a:schemeClr val="bg1">
                    <a:lumMod val="85000"/>
                  </a:schemeClr>
                </a:solidFill>
                <a:ea typeface="Microsoft YaHei" panose="020B0503020204020204" pitchFamily="34" charset="-122"/>
                <a:cs typeface="Ebrima" panose="02000000000000000000" pitchFamily="2" charset="0"/>
              </a:rPr>
              <a:t> per </a:t>
            </a:r>
            <a:r>
              <a:rPr lang="en-US" altLang="zh-CN" sz="1400" dirty="0" err="1" smtClean="0">
                <a:solidFill>
                  <a:schemeClr val="bg1">
                    <a:lumMod val="85000"/>
                  </a:schemeClr>
                </a:solidFill>
                <a:ea typeface="Microsoft YaHei" panose="020B0503020204020204" pitchFamily="34" charset="-122"/>
                <a:cs typeface="Ebrima" panose="02000000000000000000" pitchFamily="2" charset="0"/>
              </a:rPr>
              <a:t>conubia</a:t>
            </a:r>
            <a:endParaRPr lang="en-US" altLang="zh-CN" sz="1400" dirty="0">
              <a:solidFill>
                <a:schemeClr val="bg1">
                  <a:lumMod val="85000"/>
                </a:schemeClr>
              </a:solidFill>
              <a:ea typeface="Microsoft YaHei" panose="020B0503020204020204" pitchFamily="34" charset="-122"/>
              <a:cs typeface="Ebrima" panose="02000000000000000000" pitchFamily="2"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13500"/>
            <a:ext cx="12211637" cy="6871500"/>
          </a:xfrm>
          <a:prstGeom prst="rect">
            <a:avLst/>
          </a:prstGeom>
        </p:spPr>
      </p:pic>
      <p:sp>
        <p:nvSpPr>
          <p:cNvPr id="30" name="矩形 29"/>
          <p:cNvSpPr/>
          <p:nvPr/>
        </p:nvSpPr>
        <p:spPr>
          <a:xfrm>
            <a:off x="-13064" y="-41578"/>
            <a:ext cx="12193760" cy="6899578"/>
          </a:xfrm>
          <a:prstGeom prst="rect">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矩形 16"/>
          <p:cNvSpPr/>
          <p:nvPr/>
        </p:nvSpPr>
        <p:spPr>
          <a:xfrm>
            <a:off x="-13064" y="-41578"/>
            <a:ext cx="12193760" cy="566329"/>
          </a:xfrm>
          <a:prstGeom prst="rect">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prstClr val="white"/>
              </a:solidFill>
            </a:endParaRPr>
          </a:p>
        </p:txBody>
      </p:sp>
      <p:sp>
        <p:nvSpPr>
          <p:cNvPr id="5" name="菱形 4"/>
          <p:cNvSpPr/>
          <p:nvPr/>
        </p:nvSpPr>
        <p:spPr>
          <a:xfrm>
            <a:off x="12001865" y="2496183"/>
            <a:ext cx="171085" cy="171085"/>
          </a:xfrm>
          <a:prstGeom prst="diamond">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dirty="0">
              <a:solidFill>
                <a:prstClr val="white"/>
              </a:solidFill>
            </a:endParaRPr>
          </a:p>
        </p:txBody>
      </p:sp>
      <p:sp>
        <p:nvSpPr>
          <p:cNvPr id="6" name="菱形 5"/>
          <p:cNvSpPr/>
          <p:nvPr/>
        </p:nvSpPr>
        <p:spPr>
          <a:xfrm>
            <a:off x="12001865" y="2881274"/>
            <a:ext cx="171085" cy="171085"/>
          </a:xfrm>
          <a:prstGeom prst="diamond">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dirty="0">
              <a:solidFill>
                <a:prstClr val="white"/>
              </a:solidFill>
            </a:endParaRPr>
          </a:p>
        </p:txBody>
      </p:sp>
      <p:sp>
        <p:nvSpPr>
          <p:cNvPr id="7" name="菱形 6"/>
          <p:cNvSpPr/>
          <p:nvPr/>
        </p:nvSpPr>
        <p:spPr>
          <a:xfrm>
            <a:off x="12001865" y="3266365"/>
            <a:ext cx="171085" cy="171085"/>
          </a:xfrm>
          <a:prstGeom prst="diamond">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dirty="0">
              <a:solidFill>
                <a:prstClr val="white"/>
              </a:solidFill>
            </a:endParaRPr>
          </a:p>
        </p:txBody>
      </p:sp>
      <p:sp>
        <p:nvSpPr>
          <p:cNvPr id="8" name="菱形 7"/>
          <p:cNvSpPr/>
          <p:nvPr/>
        </p:nvSpPr>
        <p:spPr>
          <a:xfrm>
            <a:off x="12001865" y="3651456"/>
            <a:ext cx="171085" cy="171085"/>
          </a:xfrm>
          <a:prstGeom prst="diamond">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dirty="0">
              <a:solidFill>
                <a:prstClr val="white"/>
              </a:solidFill>
            </a:endParaRPr>
          </a:p>
        </p:txBody>
      </p:sp>
      <p:sp>
        <p:nvSpPr>
          <p:cNvPr id="9" name="菱形 8"/>
          <p:cNvSpPr/>
          <p:nvPr/>
        </p:nvSpPr>
        <p:spPr>
          <a:xfrm>
            <a:off x="12001865" y="4036547"/>
            <a:ext cx="171085" cy="171085"/>
          </a:xfrm>
          <a:prstGeom prst="diamond">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dirty="0">
              <a:solidFill>
                <a:prstClr val="white"/>
              </a:solidFill>
            </a:endParaRPr>
          </a:p>
        </p:txBody>
      </p:sp>
      <p:sp>
        <p:nvSpPr>
          <p:cNvPr id="10" name="菱形 9"/>
          <p:cNvSpPr/>
          <p:nvPr/>
        </p:nvSpPr>
        <p:spPr>
          <a:xfrm>
            <a:off x="12001865" y="4421636"/>
            <a:ext cx="171085" cy="171085"/>
          </a:xfrm>
          <a:prstGeom prst="diamond">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dirty="0">
              <a:solidFill>
                <a:prstClr val="white"/>
              </a:solidFill>
            </a:endParaRPr>
          </a:p>
        </p:txBody>
      </p:sp>
      <p:sp>
        <p:nvSpPr>
          <p:cNvPr id="11" name="文本框 10"/>
          <p:cNvSpPr txBox="1"/>
          <p:nvPr/>
        </p:nvSpPr>
        <p:spPr>
          <a:xfrm>
            <a:off x="11639291" y="3951172"/>
            <a:ext cx="418704" cy="369332"/>
          </a:xfrm>
          <a:prstGeom prst="rect">
            <a:avLst/>
          </a:prstGeom>
          <a:noFill/>
        </p:spPr>
        <p:txBody>
          <a:bodyPr wrap="none" rtlCol="0">
            <a:spAutoFit/>
          </a:bodyPr>
          <a:lstStyle/>
          <a:p>
            <a:r>
              <a:rPr lang="en-US" altLang="zh-CN" dirty="0" smtClean="0">
                <a:solidFill>
                  <a:srgbClr val="FFFF00"/>
                </a:solidFill>
              </a:rPr>
              <a:t>04</a:t>
            </a:r>
            <a:endParaRPr lang="zh-CN" altLang="en-US" dirty="0">
              <a:solidFill>
                <a:srgbClr val="FFFF00"/>
              </a:solidFill>
            </a:endParaRPr>
          </a:p>
        </p:txBody>
      </p:sp>
      <p:sp>
        <p:nvSpPr>
          <p:cNvPr id="12" name="文本框 11"/>
          <p:cNvSpPr txBox="1"/>
          <p:nvPr/>
        </p:nvSpPr>
        <p:spPr>
          <a:xfrm>
            <a:off x="1544715" y="-7428"/>
            <a:ext cx="806631" cy="400110"/>
          </a:xfrm>
          <a:prstGeom prst="rect">
            <a:avLst/>
          </a:prstGeom>
          <a:noFill/>
        </p:spPr>
        <p:txBody>
          <a:bodyPr wrap="none" rtlCol="0">
            <a:spAutoFit/>
          </a:bodyPr>
          <a:lstStyle/>
          <a:p>
            <a:r>
              <a:rPr lang="en-US" altLang="zh-CN" sz="1000" b="1" dirty="0" smtClean="0">
                <a:solidFill>
                  <a:srgbClr val="F2F2F2"/>
                </a:solidFill>
                <a:latin typeface="Microsoft YaHei" panose="020B0503020204020204" pitchFamily="34" charset="-122"/>
                <a:ea typeface="Microsoft YaHei" panose="020B0503020204020204" pitchFamily="34" charset="-122"/>
              </a:rPr>
              <a:t>01</a:t>
            </a:r>
            <a:endParaRPr lang="en-US" altLang="zh-CN" sz="1000" b="1" dirty="0" smtClean="0">
              <a:solidFill>
                <a:srgbClr val="F2F2F2"/>
              </a:solidFill>
              <a:latin typeface="Microsoft YaHei" panose="020B0503020204020204" pitchFamily="34" charset="-122"/>
              <a:ea typeface="Microsoft YaHei" panose="020B0503020204020204" pitchFamily="34" charset="-122"/>
            </a:endParaRPr>
          </a:p>
          <a:p>
            <a:r>
              <a:rPr lang="en-US" altLang="zh-CN" sz="1000" b="1" dirty="0">
                <a:solidFill>
                  <a:srgbClr val="F2F2F2"/>
                </a:solidFill>
                <a:latin typeface="Microsoft YaHei" panose="020B0503020204020204" pitchFamily="34" charset="-122"/>
                <a:ea typeface="Microsoft YaHei" panose="020B0503020204020204" pitchFamily="34" charset="-122"/>
              </a:rPr>
              <a:t> </a:t>
            </a:r>
            <a:r>
              <a:rPr lang="en-US" altLang="zh-CN" sz="1000" b="1" dirty="0" smtClean="0">
                <a:solidFill>
                  <a:srgbClr val="F2F2F2"/>
                </a:solidFill>
                <a:latin typeface="Microsoft YaHei" panose="020B0503020204020204" pitchFamily="34" charset="-122"/>
                <a:ea typeface="Microsoft YaHei" panose="020B0503020204020204" pitchFamily="34" charset="-122"/>
              </a:rPr>
              <a:t>   ABOUT</a:t>
            </a:r>
            <a:endParaRPr lang="zh-CN" altLang="en-US" sz="1000" b="1" dirty="0">
              <a:solidFill>
                <a:srgbClr val="F2F2F2"/>
              </a:solidFill>
              <a:latin typeface="Microsoft YaHei" panose="020B0503020204020204" pitchFamily="34" charset="-122"/>
              <a:ea typeface="Microsoft YaHei" panose="020B0503020204020204" pitchFamily="34" charset="-122"/>
            </a:endParaRPr>
          </a:p>
        </p:txBody>
      </p:sp>
      <p:sp>
        <p:nvSpPr>
          <p:cNvPr id="13" name="文本框 12"/>
          <p:cNvSpPr txBox="1"/>
          <p:nvPr/>
        </p:nvSpPr>
        <p:spPr>
          <a:xfrm>
            <a:off x="9647223" y="-7428"/>
            <a:ext cx="981359" cy="400110"/>
          </a:xfrm>
          <a:prstGeom prst="rect">
            <a:avLst/>
          </a:prstGeom>
          <a:noFill/>
        </p:spPr>
        <p:txBody>
          <a:bodyPr wrap="none" rtlCol="0">
            <a:spAutoFit/>
          </a:bodyPr>
          <a:lstStyle/>
          <a:p>
            <a:r>
              <a:rPr lang="en-US" altLang="zh-CN" sz="1000" b="1" dirty="0" smtClean="0">
                <a:solidFill>
                  <a:prstClr val="white">
                    <a:lumMod val="85000"/>
                  </a:prstClr>
                </a:solidFill>
                <a:latin typeface="Microsoft YaHei" panose="020B0503020204020204" pitchFamily="34" charset="-122"/>
                <a:ea typeface="Microsoft YaHei" panose="020B0503020204020204" pitchFamily="34" charset="-122"/>
              </a:rPr>
              <a:t>05</a:t>
            </a:r>
            <a:endParaRPr lang="en-US" altLang="zh-CN" sz="1000" b="1" dirty="0" smtClean="0">
              <a:solidFill>
                <a:prstClr val="white">
                  <a:lumMod val="85000"/>
                </a:prstClr>
              </a:solidFill>
              <a:latin typeface="Microsoft YaHei" panose="020B0503020204020204" pitchFamily="34" charset="-122"/>
              <a:ea typeface="Microsoft YaHei" panose="020B0503020204020204" pitchFamily="34" charset="-122"/>
            </a:endParaRPr>
          </a:p>
          <a:p>
            <a:r>
              <a:rPr lang="en-US" altLang="zh-CN" sz="1000" b="1" dirty="0">
                <a:solidFill>
                  <a:prstClr val="white">
                    <a:lumMod val="85000"/>
                  </a:prstClr>
                </a:solidFill>
                <a:latin typeface="Microsoft YaHei" panose="020B0503020204020204" pitchFamily="34" charset="-122"/>
                <a:ea typeface="Microsoft YaHei" panose="020B0503020204020204" pitchFamily="34" charset="-122"/>
              </a:rPr>
              <a:t> </a:t>
            </a:r>
            <a:r>
              <a:rPr lang="en-US" altLang="zh-CN" sz="1000" b="1" dirty="0" smtClean="0">
                <a:solidFill>
                  <a:prstClr val="white">
                    <a:lumMod val="85000"/>
                  </a:prstClr>
                </a:solidFill>
                <a:latin typeface="Microsoft YaHei" panose="020B0503020204020204" pitchFamily="34" charset="-122"/>
                <a:ea typeface="Microsoft YaHei" panose="020B0503020204020204" pitchFamily="34" charset="-122"/>
              </a:rPr>
              <a:t>   </a:t>
            </a:r>
            <a:r>
              <a:rPr lang="en-US" altLang="zh-CN" sz="1000" b="1" dirty="0">
                <a:solidFill>
                  <a:prstClr val="white">
                    <a:lumMod val="85000"/>
                  </a:prstClr>
                </a:solidFill>
                <a:latin typeface="Microsoft YaHei" panose="020B0503020204020204" pitchFamily="34" charset="-122"/>
                <a:ea typeface="Microsoft YaHei" panose="020B0503020204020204" pitchFamily="34" charset="-122"/>
              </a:rPr>
              <a:t>CONTACT</a:t>
            </a:r>
            <a:endParaRPr lang="zh-CN" altLang="en-US" sz="1000" b="1" dirty="0">
              <a:solidFill>
                <a:prstClr val="white">
                  <a:lumMod val="85000"/>
                </a:prstClr>
              </a:solidFill>
              <a:latin typeface="Microsoft YaHei" panose="020B0503020204020204" pitchFamily="34" charset="-122"/>
              <a:ea typeface="Microsoft YaHei" panose="020B0503020204020204" pitchFamily="34" charset="-122"/>
            </a:endParaRPr>
          </a:p>
        </p:txBody>
      </p:sp>
      <p:sp>
        <p:nvSpPr>
          <p:cNvPr id="14" name="文本框 13"/>
          <p:cNvSpPr txBox="1"/>
          <p:nvPr/>
        </p:nvSpPr>
        <p:spPr>
          <a:xfrm>
            <a:off x="3406435" y="-19517"/>
            <a:ext cx="720069" cy="400110"/>
          </a:xfrm>
          <a:prstGeom prst="rect">
            <a:avLst/>
          </a:prstGeom>
          <a:noFill/>
        </p:spPr>
        <p:txBody>
          <a:bodyPr wrap="none" rtlCol="0">
            <a:spAutoFit/>
          </a:bodyPr>
          <a:lstStyle/>
          <a:p>
            <a:r>
              <a:rPr lang="en-US" altLang="zh-CN" sz="1000" b="1" dirty="0" smtClean="0">
                <a:solidFill>
                  <a:prstClr val="white">
                    <a:lumMod val="85000"/>
                  </a:prstClr>
                </a:solidFill>
                <a:latin typeface="Microsoft YaHei" panose="020B0503020204020204" pitchFamily="34" charset="-122"/>
                <a:ea typeface="Microsoft YaHei" panose="020B0503020204020204" pitchFamily="34" charset="-122"/>
              </a:rPr>
              <a:t>02</a:t>
            </a:r>
            <a:endParaRPr lang="en-US" altLang="zh-CN" sz="1000" b="1" dirty="0" smtClean="0">
              <a:solidFill>
                <a:prstClr val="white">
                  <a:lumMod val="85000"/>
                </a:prstClr>
              </a:solidFill>
              <a:latin typeface="Microsoft YaHei" panose="020B0503020204020204" pitchFamily="34" charset="-122"/>
              <a:ea typeface="Microsoft YaHei" panose="020B0503020204020204" pitchFamily="34" charset="-122"/>
            </a:endParaRPr>
          </a:p>
          <a:p>
            <a:r>
              <a:rPr lang="en-US" altLang="zh-CN" sz="1000" b="1" dirty="0">
                <a:solidFill>
                  <a:prstClr val="white">
                    <a:lumMod val="85000"/>
                  </a:prstClr>
                </a:solidFill>
                <a:latin typeface="Microsoft YaHei" panose="020B0503020204020204" pitchFamily="34" charset="-122"/>
                <a:ea typeface="Microsoft YaHei" panose="020B0503020204020204" pitchFamily="34" charset="-122"/>
              </a:rPr>
              <a:t> </a:t>
            </a:r>
            <a:r>
              <a:rPr lang="en-US" altLang="zh-CN" sz="1000" b="1" dirty="0" smtClean="0">
                <a:solidFill>
                  <a:prstClr val="white">
                    <a:lumMod val="85000"/>
                  </a:prstClr>
                </a:solidFill>
                <a:latin typeface="Microsoft YaHei" panose="020B0503020204020204" pitchFamily="34" charset="-122"/>
                <a:ea typeface="Microsoft YaHei" panose="020B0503020204020204" pitchFamily="34" charset="-122"/>
              </a:rPr>
              <a:t>   TEAM</a:t>
            </a:r>
            <a:endParaRPr lang="zh-CN" altLang="en-US" sz="1000" b="1" dirty="0">
              <a:solidFill>
                <a:prstClr val="white">
                  <a:lumMod val="85000"/>
                </a:prstClr>
              </a:solidFill>
              <a:latin typeface="Microsoft YaHei" panose="020B0503020204020204" pitchFamily="34" charset="-122"/>
              <a:ea typeface="Microsoft YaHei" panose="020B0503020204020204" pitchFamily="34" charset="-122"/>
            </a:endParaRPr>
          </a:p>
        </p:txBody>
      </p:sp>
      <p:sp>
        <p:nvSpPr>
          <p:cNvPr id="15" name="文本框 14"/>
          <p:cNvSpPr txBox="1"/>
          <p:nvPr/>
        </p:nvSpPr>
        <p:spPr>
          <a:xfrm>
            <a:off x="7549862" y="-23344"/>
            <a:ext cx="699230" cy="400110"/>
          </a:xfrm>
          <a:prstGeom prst="rect">
            <a:avLst/>
          </a:prstGeom>
          <a:noFill/>
        </p:spPr>
        <p:txBody>
          <a:bodyPr wrap="none" rtlCol="0">
            <a:spAutoFit/>
          </a:bodyPr>
          <a:lstStyle/>
          <a:p>
            <a:r>
              <a:rPr lang="en-US" altLang="zh-CN" sz="1000" b="1" dirty="0" smtClean="0">
                <a:solidFill>
                  <a:srgbClr val="FFFF00"/>
                </a:solidFill>
                <a:latin typeface="Microsoft YaHei" panose="020B0503020204020204" pitchFamily="34" charset="-122"/>
                <a:ea typeface="Microsoft YaHei" panose="020B0503020204020204" pitchFamily="34" charset="-122"/>
              </a:rPr>
              <a:t>04</a:t>
            </a:r>
            <a:endParaRPr lang="en-US" altLang="zh-CN" sz="1000" b="1" dirty="0" smtClean="0">
              <a:solidFill>
                <a:srgbClr val="FFFF00"/>
              </a:solidFill>
              <a:latin typeface="Microsoft YaHei" panose="020B0503020204020204" pitchFamily="34" charset="-122"/>
              <a:ea typeface="Microsoft YaHei" panose="020B0503020204020204" pitchFamily="34" charset="-122"/>
            </a:endParaRPr>
          </a:p>
          <a:p>
            <a:r>
              <a:rPr lang="en-US" altLang="zh-CN" sz="1000" b="1" dirty="0">
                <a:solidFill>
                  <a:srgbClr val="FFFF00"/>
                </a:solidFill>
                <a:latin typeface="Microsoft YaHei" panose="020B0503020204020204" pitchFamily="34" charset="-122"/>
                <a:ea typeface="Microsoft YaHei" panose="020B0503020204020204" pitchFamily="34" charset="-122"/>
              </a:rPr>
              <a:t> </a:t>
            </a:r>
            <a:r>
              <a:rPr lang="en-US" altLang="zh-CN" sz="1000" b="1" dirty="0" smtClean="0">
                <a:solidFill>
                  <a:srgbClr val="FFFF00"/>
                </a:solidFill>
                <a:latin typeface="Microsoft YaHei" panose="020B0503020204020204" pitchFamily="34" charset="-122"/>
                <a:ea typeface="Microsoft YaHei" panose="020B0503020204020204" pitchFamily="34" charset="-122"/>
              </a:rPr>
              <a:t>   PLAN</a:t>
            </a:r>
            <a:endParaRPr lang="zh-CN" altLang="en-US" sz="1000" b="1" dirty="0">
              <a:solidFill>
                <a:srgbClr val="FFFF00"/>
              </a:solidFill>
              <a:latin typeface="Microsoft YaHei" panose="020B0503020204020204" pitchFamily="34" charset="-122"/>
              <a:ea typeface="Microsoft YaHei" panose="020B0503020204020204" pitchFamily="34" charset="-122"/>
            </a:endParaRPr>
          </a:p>
        </p:txBody>
      </p:sp>
      <p:sp>
        <p:nvSpPr>
          <p:cNvPr id="16" name="文本框 15"/>
          <p:cNvSpPr txBox="1"/>
          <p:nvPr/>
        </p:nvSpPr>
        <p:spPr>
          <a:xfrm>
            <a:off x="5329069" y="-7428"/>
            <a:ext cx="898003" cy="400110"/>
          </a:xfrm>
          <a:prstGeom prst="rect">
            <a:avLst/>
          </a:prstGeom>
          <a:noFill/>
        </p:spPr>
        <p:txBody>
          <a:bodyPr wrap="none" rtlCol="0">
            <a:spAutoFit/>
          </a:bodyPr>
          <a:lstStyle/>
          <a:p>
            <a:r>
              <a:rPr lang="en-US" altLang="zh-CN" sz="1000" b="1" dirty="0" smtClean="0">
                <a:solidFill>
                  <a:prstClr val="white">
                    <a:lumMod val="85000"/>
                  </a:prstClr>
                </a:solidFill>
                <a:latin typeface="Microsoft YaHei" panose="020B0503020204020204" pitchFamily="34" charset="-122"/>
                <a:ea typeface="Microsoft YaHei" panose="020B0503020204020204" pitchFamily="34" charset="-122"/>
              </a:rPr>
              <a:t>03</a:t>
            </a:r>
            <a:endParaRPr lang="en-US" altLang="zh-CN" sz="1000" b="1" dirty="0" smtClean="0">
              <a:solidFill>
                <a:prstClr val="white">
                  <a:lumMod val="85000"/>
                </a:prstClr>
              </a:solidFill>
              <a:latin typeface="Microsoft YaHei" panose="020B0503020204020204" pitchFamily="34" charset="-122"/>
              <a:ea typeface="Microsoft YaHei" panose="020B0503020204020204" pitchFamily="34" charset="-122"/>
            </a:endParaRPr>
          </a:p>
          <a:p>
            <a:r>
              <a:rPr lang="en-US" altLang="zh-CN" sz="1000" b="1" dirty="0" smtClean="0">
                <a:solidFill>
                  <a:prstClr val="white">
                    <a:lumMod val="85000"/>
                  </a:prstClr>
                </a:solidFill>
                <a:latin typeface="Microsoft YaHei" panose="020B0503020204020204" pitchFamily="34" charset="-122"/>
                <a:ea typeface="Microsoft YaHei" panose="020B0503020204020204" pitchFamily="34" charset="-122"/>
              </a:rPr>
              <a:t>    MARKET</a:t>
            </a:r>
            <a:endParaRPr lang="zh-CN" altLang="en-US" sz="1000" b="1" dirty="0">
              <a:solidFill>
                <a:prstClr val="white">
                  <a:lumMod val="85000"/>
                </a:prstClr>
              </a:solidFill>
              <a:latin typeface="Microsoft YaHei" panose="020B0503020204020204" pitchFamily="34" charset="-122"/>
              <a:ea typeface="Microsoft YaHei" panose="020B0503020204020204" pitchFamily="34" charset="-122"/>
            </a:endParaRPr>
          </a:p>
        </p:txBody>
      </p:sp>
      <p:pic>
        <p:nvPicPr>
          <p:cNvPr id="39" name="图片 38"/>
          <p:cNvPicPr>
            <a:picLocks noChangeAspect="1"/>
          </p:cNvPicPr>
          <p:nvPr/>
        </p:nvPicPr>
        <p:blipFill>
          <a:blip r:embed="rId2" cstate="email"/>
          <a:stretch>
            <a:fillRect/>
          </a:stretch>
        </p:blipFill>
        <p:spPr>
          <a:xfrm>
            <a:off x="3517900" y="-593702"/>
            <a:ext cx="7148536" cy="6858000"/>
          </a:xfrm>
          <a:prstGeom prst="rect">
            <a:avLst/>
          </a:prstGeom>
        </p:spPr>
      </p:pic>
      <p:pic>
        <p:nvPicPr>
          <p:cNvPr id="40" name="图片 39"/>
          <p:cNvPicPr>
            <a:picLocks noChangeAspect="1"/>
          </p:cNvPicPr>
          <p:nvPr/>
        </p:nvPicPr>
        <p:blipFill>
          <a:blip r:embed="rId3"/>
          <a:stretch>
            <a:fillRect/>
          </a:stretch>
        </p:blipFill>
        <p:spPr>
          <a:xfrm flipH="1">
            <a:off x="-1894879" y="1039169"/>
            <a:ext cx="8620690" cy="7405824"/>
          </a:xfrm>
          <a:prstGeom prst="rect">
            <a:avLst/>
          </a:prstGeom>
        </p:spPr>
      </p:pic>
      <p:pic>
        <p:nvPicPr>
          <p:cNvPr id="41" name="图片 40"/>
          <p:cNvPicPr>
            <a:picLocks noChangeAspect="1"/>
          </p:cNvPicPr>
          <p:nvPr/>
        </p:nvPicPr>
        <p:blipFill>
          <a:blip r:embed="rId4" cstate="email"/>
          <a:stretch>
            <a:fillRect/>
          </a:stretch>
        </p:blipFill>
        <p:spPr>
          <a:xfrm rot="16200000" flipH="1">
            <a:off x="-1660300" y="-1064335"/>
            <a:ext cx="6842844" cy="6858000"/>
          </a:xfrm>
          <a:prstGeom prst="rect">
            <a:avLst/>
          </a:prstGeom>
        </p:spPr>
      </p:pic>
      <p:grpSp>
        <p:nvGrpSpPr>
          <p:cNvPr id="18" name="组合 17"/>
          <p:cNvGrpSpPr/>
          <p:nvPr/>
        </p:nvGrpSpPr>
        <p:grpSpPr>
          <a:xfrm>
            <a:off x="8461520" y="1469714"/>
            <a:ext cx="1596879" cy="3237178"/>
            <a:chOff x="8362950" y="273071"/>
            <a:chExt cx="1695450" cy="3437000"/>
          </a:xfrm>
        </p:grpSpPr>
        <p:cxnSp>
          <p:nvCxnSpPr>
            <p:cNvPr id="19" name="直接连接符 18"/>
            <p:cNvCxnSpPr/>
            <p:nvPr/>
          </p:nvCxnSpPr>
          <p:spPr>
            <a:xfrm>
              <a:off x="8420100" y="273071"/>
              <a:ext cx="1638300" cy="1706503"/>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8362950" y="1979574"/>
              <a:ext cx="1695450" cy="173049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1" name="直接连接符 20"/>
          <p:cNvCxnSpPr/>
          <p:nvPr/>
        </p:nvCxnSpPr>
        <p:spPr>
          <a:xfrm>
            <a:off x="3333750" y="5054471"/>
            <a:ext cx="18415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3333750" y="5695821"/>
            <a:ext cx="18415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4051348" y="4372495"/>
            <a:ext cx="3130502" cy="1198880"/>
          </a:xfrm>
          <a:prstGeom prst="rect">
            <a:avLst/>
          </a:prstGeom>
          <a:noFill/>
        </p:spPr>
        <p:txBody>
          <a:bodyPr wrap="square" rtlCol="0">
            <a:spAutoFit/>
          </a:bodyPr>
          <a:lstStyle/>
          <a:p>
            <a:pPr fontAlgn="base">
              <a:lnSpc>
                <a:spcPct val="150000"/>
              </a:lnSpc>
            </a:pPr>
            <a:r>
              <a:rPr lang="en-US" altLang="zh-CN" sz="1200" b="1" dirty="0">
                <a:solidFill>
                  <a:prstClr val="white"/>
                </a:solidFill>
              </a:rPr>
              <a:t>You have demands and we </a:t>
            </a:r>
            <a:r>
              <a:rPr lang="en-US" altLang="zh-CN" sz="1200" b="1" dirty="0" smtClean="0">
                <a:solidFill>
                  <a:prstClr val="white"/>
                </a:solidFill>
              </a:rPr>
              <a:t>have </a:t>
            </a:r>
            <a:endParaRPr lang="en-US" altLang="zh-CN" sz="1200" b="1" dirty="0" smtClean="0">
              <a:solidFill>
                <a:prstClr val="white"/>
              </a:solidFill>
            </a:endParaRPr>
          </a:p>
          <a:p>
            <a:pPr fontAlgn="base">
              <a:lnSpc>
                <a:spcPct val="150000"/>
              </a:lnSpc>
            </a:pPr>
            <a:r>
              <a:rPr lang="en-US" altLang="zh-CN" sz="1200" b="1" dirty="0" smtClean="0">
                <a:solidFill>
                  <a:prstClr val="white"/>
                </a:solidFill>
              </a:rPr>
              <a:t>       ambition</a:t>
            </a:r>
            <a:r>
              <a:rPr lang="en-US" altLang="zh-CN" sz="1200" b="1" dirty="0">
                <a:solidFill>
                  <a:prstClr val="white"/>
                </a:solidFill>
              </a:rPr>
              <a:t>,</a:t>
            </a:r>
            <a:r>
              <a:rPr lang="en-US" altLang="zh-CN" sz="1200" b="1" dirty="0">
                <a:solidFill>
                  <a:prstClr val="white"/>
                </a:solidFill>
              </a:rPr>
              <a:t> imagination and tools</a:t>
            </a:r>
            <a:endParaRPr lang="en-US" altLang="zh-CN" sz="1200" b="1" dirty="0">
              <a:solidFill>
                <a:prstClr val="white"/>
              </a:solidFill>
            </a:endParaRPr>
          </a:p>
          <a:p>
            <a:pPr fontAlgn="base">
              <a:lnSpc>
                <a:spcPct val="150000"/>
              </a:lnSpc>
            </a:pPr>
            <a:r>
              <a:rPr lang="en-US" altLang="zh-CN" sz="1200" b="1" dirty="0" smtClean="0">
                <a:solidFill>
                  <a:prstClr val="white"/>
                </a:solidFill>
              </a:rPr>
              <a:t>               to </a:t>
            </a:r>
            <a:r>
              <a:rPr lang="en-US" altLang="zh-CN" sz="1200" b="1" dirty="0">
                <a:solidFill>
                  <a:prstClr val="white"/>
                </a:solidFill>
              </a:rPr>
              <a:t>match them. That’s three to one</a:t>
            </a:r>
            <a:endParaRPr lang="en-US" altLang="zh-CN" sz="1200" b="1" dirty="0">
              <a:solidFill>
                <a:prstClr val="white"/>
              </a:solidFill>
            </a:endParaRPr>
          </a:p>
          <a:p>
            <a:pPr fontAlgn="base">
              <a:lnSpc>
                <a:spcPct val="150000"/>
              </a:lnSpc>
            </a:pPr>
            <a:r>
              <a:rPr lang="en-US" altLang="zh-CN" sz="1200" b="1" dirty="0" smtClean="0">
                <a:solidFill>
                  <a:prstClr val="white"/>
                </a:solidFill>
              </a:rPr>
              <a:t>                      to </a:t>
            </a:r>
            <a:r>
              <a:rPr lang="en-US" altLang="zh-CN" sz="1200" b="1" dirty="0">
                <a:solidFill>
                  <a:prstClr val="white"/>
                </a:solidFill>
              </a:rPr>
              <a:t>us. It just can’t go wrong!</a:t>
            </a:r>
            <a:endParaRPr lang="en-US" altLang="zh-CN" sz="1200" b="1" dirty="0">
              <a:solidFill>
                <a:prstClr val="white"/>
              </a:solidFill>
            </a:endParaRPr>
          </a:p>
        </p:txBody>
      </p:sp>
      <p:sp>
        <p:nvSpPr>
          <p:cNvPr id="24" name="文本框 23"/>
          <p:cNvSpPr txBox="1"/>
          <p:nvPr/>
        </p:nvSpPr>
        <p:spPr>
          <a:xfrm>
            <a:off x="3116820" y="5148042"/>
            <a:ext cx="597984" cy="461665"/>
          </a:xfrm>
          <a:prstGeom prst="rect">
            <a:avLst/>
          </a:prstGeom>
          <a:noFill/>
        </p:spPr>
        <p:txBody>
          <a:bodyPr wrap="none" rtlCol="0">
            <a:spAutoFit/>
          </a:bodyPr>
          <a:lstStyle/>
          <a:p>
            <a:pPr algn="ctr"/>
            <a:r>
              <a:rPr lang="en-US" altLang="zh-CN" sz="1200" b="1" dirty="0" smtClean="0">
                <a:solidFill>
                  <a:prstClr val="white"/>
                </a:solidFill>
              </a:rPr>
              <a:t>OUR</a:t>
            </a:r>
            <a:endParaRPr lang="en-US" altLang="zh-CN" sz="1200" b="1" dirty="0" smtClean="0">
              <a:solidFill>
                <a:prstClr val="white"/>
              </a:solidFill>
            </a:endParaRPr>
          </a:p>
          <a:p>
            <a:pPr algn="ctr"/>
            <a:r>
              <a:rPr lang="en-US" altLang="zh-CN" sz="1200" b="1" dirty="0" smtClean="0">
                <a:solidFill>
                  <a:prstClr val="white"/>
                </a:solidFill>
              </a:rPr>
              <a:t>WORK</a:t>
            </a:r>
            <a:endParaRPr lang="zh-CN" altLang="en-US" sz="1200" b="1" dirty="0">
              <a:solidFill>
                <a:prstClr val="white"/>
              </a:solidFill>
            </a:endParaRPr>
          </a:p>
        </p:txBody>
      </p:sp>
      <p:sp>
        <p:nvSpPr>
          <p:cNvPr id="25" name="文本框 24"/>
          <p:cNvSpPr txBox="1"/>
          <p:nvPr/>
        </p:nvSpPr>
        <p:spPr>
          <a:xfrm>
            <a:off x="2789802" y="2388226"/>
            <a:ext cx="1322798" cy="1200329"/>
          </a:xfrm>
          <a:prstGeom prst="rect">
            <a:avLst/>
          </a:prstGeom>
          <a:noFill/>
        </p:spPr>
        <p:txBody>
          <a:bodyPr wrap="none" rtlCol="0">
            <a:spAutoFit/>
          </a:bodyPr>
          <a:lstStyle/>
          <a:p>
            <a:r>
              <a:rPr lang="en-US" altLang="zh-CN" sz="7200" b="1" dirty="0" smtClean="0">
                <a:solidFill>
                  <a:prstClr val="white"/>
                </a:solidFill>
                <a:latin typeface="Microsoft YaHei" panose="020B0503020204020204" pitchFamily="34" charset="-122"/>
                <a:ea typeface="Microsoft YaHei" panose="020B0503020204020204" pitchFamily="34" charset="-122"/>
              </a:rPr>
              <a:t>04</a:t>
            </a:r>
            <a:endParaRPr lang="zh-CN" altLang="en-US" sz="7200" b="1" dirty="0">
              <a:solidFill>
                <a:prstClr val="white"/>
              </a:solidFill>
              <a:latin typeface="Microsoft YaHei" panose="020B0503020204020204" pitchFamily="34" charset="-122"/>
              <a:ea typeface="Microsoft YaHei" panose="020B0503020204020204" pitchFamily="34" charset="-122"/>
            </a:endParaRPr>
          </a:p>
        </p:txBody>
      </p:sp>
      <p:sp>
        <p:nvSpPr>
          <p:cNvPr id="26" name="矩形 25"/>
          <p:cNvSpPr/>
          <p:nvPr/>
        </p:nvSpPr>
        <p:spPr>
          <a:xfrm>
            <a:off x="7348327" y="2720351"/>
            <a:ext cx="1782476" cy="769441"/>
          </a:xfrm>
          <a:prstGeom prst="rect">
            <a:avLst/>
          </a:prstGeom>
        </p:spPr>
        <p:txBody>
          <a:bodyPr wrap="none">
            <a:spAutoFit/>
          </a:bodyPr>
          <a:lstStyle/>
          <a:p>
            <a:r>
              <a:rPr lang="en-US" altLang="zh-CN" sz="4400" b="1" dirty="0" smtClean="0">
                <a:solidFill>
                  <a:srgbClr val="F5F4E9"/>
                </a:solidFill>
                <a:latin typeface="Microsoft YaHei" panose="020B0503020204020204" pitchFamily="34" charset="-122"/>
                <a:ea typeface="Microsoft YaHei" panose="020B0503020204020204" pitchFamily="34" charset="-122"/>
              </a:rPr>
              <a:t>PLAN</a:t>
            </a:r>
            <a:endParaRPr lang="zh-CN" altLang="en-US" sz="4400" b="1" dirty="0">
              <a:solidFill>
                <a:prstClr val="black"/>
              </a:solidFill>
              <a:latin typeface="Microsoft YaHei" panose="020B0503020204020204" pitchFamily="34" charset="-122"/>
              <a:ea typeface="Microsoft YaHei" panose="020B0503020204020204" pitchFamily="34" charset="-122"/>
            </a:endParaRPr>
          </a:p>
        </p:txBody>
      </p:sp>
      <p:cxnSp>
        <p:nvCxnSpPr>
          <p:cNvPr id="27" name="直接连接符 26"/>
          <p:cNvCxnSpPr/>
          <p:nvPr/>
        </p:nvCxnSpPr>
        <p:spPr>
          <a:xfrm>
            <a:off x="1466896" y="3272804"/>
            <a:ext cx="1291882" cy="1343127"/>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8" name="菱形 27"/>
          <p:cNvSpPr/>
          <p:nvPr/>
        </p:nvSpPr>
        <p:spPr>
          <a:xfrm>
            <a:off x="1800001" y="1257895"/>
            <a:ext cx="3277771" cy="3286048"/>
          </a:xfrm>
          <a:prstGeom prst="diamond">
            <a:avLst/>
          </a:prstGeom>
          <a:no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菱形 28"/>
          <p:cNvSpPr/>
          <p:nvPr/>
        </p:nvSpPr>
        <p:spPr>
          <a:xfrm>
            <a:off x="2771677" y="4687842"/>
            <a:ext cx="1308295" cy="1326791"/>
          </a:xfrm>
          <a:prstGeom prst="diamond">
            <a:avLst/>
          </a:prstGeom>
          <a:no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13500"/>
            <a:ext cx="12211637" cy="6871500"/>
          </a:xfrm>
          <a:prstGeom prst="rect">
            <a:avLst/>
          </a:prstGeom>
        </p:spPr>
      </p:pic>
      <p:sp>
        <p:nvSpPr>
          <p:cNvPr id="30" name="矩形 29"/>
          <p:cNvSpPr/>
          <p:nvPr/>
        </p:nvSpPr>
        <p:spPr>
          <a:xfrm>
            <a:off x="-13064" y="-41578"/>
            <a:ext cx="12193760" cy="6899578"/>
          </a:xfrm>
          <a:prstGeom prst="rect">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7" name="矩形 56"/>
          <p:cNvSpPr/>
          <p:nvPr/>
        </p:nvSpPr>
        <p:spPr>
          <a:xfrm>
            <a:off x="-13064" y="-41578"/>
            <a:ext cx="12193760" cy="566329"/>
          </a:xfrm>
          <a:prstGeom prst="rect">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sp>
        <p:nvSpPr>
          <p:cNvPr id="58" name="文本框 57"/>
          <p:cNvSpPr txBox="1"/>
          <p:nvPr/>
        </p:nvSpPr>
        <p:spPr>
          <a:xfrm>
            <a:off x="1544715" y="-7428"/>
            <a:ext cx="934871" cy="461665"/>
          </a:xfrm>
          <a:prstGeom prst="rect">
            <a:avLst/>
          </a:prstGeom>
          <a:noFill/>
        </p:spPr>
        <p:txBody>
          <a:bodyPr wrap="none" rtlCol="0">
            <a:spAutoFit/>
          </a:bodyPr>
          <a:lstStyle/>
          <a:p>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01</a:t>
            </a:r>
            <a:endPar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endParaRPr>
          </a:p>
          <a:p>
            <a:r>
              <a:rPr lang="en-US" altLang="zh-CN" sz="1200" b="1" dirty="0">
                <a:solidFill>
                  <a:prstClr val="white">
                    <a:lumMod val="85000"/>
                  </a:prstClr>
                </a:solidFill>
                <a:latin typeface="Microsoft YaHei" panose="020B0503020204020204" pitchFamily="34" charset="-122"/>
                <a:ea typeface="Microsoft YaHei" panose="020B0503020204020204" pitchFamily="34" charset="-122"/>
              </a:rPr>
              <a:t> </a:t>
            </a:r>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   ABOUT</a:t>
            </a:r>
            <a:endParaRPr lang="zh-CN" altLang="en-US" sz="1200" b="1" dirty="0">
              <a:solidFill>
                <a:prstClr val="white">
                  <a:lumMod val="85000"/>
                </a:prstClr>
              </a:solidFill>
              <a:latin typeface="Microsoft YaHei" panose="020B0503020204020204" pitchFamily="34" charset="-122"/>
              <a:ea typeface="Microsoft YaHei" panose="020B0503020204020204" pitchFamily="34" charset="-122"/>
            </a:endParaRPr>
          </a:p>
        </p:txBody>
      </p:sp>
      <p:sp>
        <p:nvSpPr>
          <p:cNvPr id="59" name="文本框 58"/>
          <p:cNvSpPr txBox="1"/>
          <p:nvPr/>
        </p:nvSpPr>
        <p:spPr>
          <a:xfrm>
            <a:off x="9647223" y="-7428"/>
            <a:ext cx="1120628" cy="461665"/>
          </a:xfrm>
          <a:prstGeom prst="rect">
            <a:avLst/>
          </a:prstGeom>
          <a:noFill/>
        </p:spPr>
        <p:txBody>
          <a:bodyPr wrap="none" rtlCol="0">
            <a:spAutoFit/>
          </a:bodyPr>
          <a:lstStyle/>
          <a:p>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05</a:t>
            </a:r>
            <a:endPar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endParaRPr>
          </a:p>
          <a:p>
            <a:r>
              <a:rPr lang="en-US" altLang="zh-CN" sz="1200" b="1" dirty="0">
                <a:solidFill>
                  <a:prstClr val="white">
                    <a:lumMod val="85000"/>
                  </a:prstClr>
                </a:solidFill>
                <a:latin typeface="Microsoft YaHei" panose="020B0503020204020204" pitchFamily="34" charset="-122"/>
                <a:ea typeface="Microsoft YaHei" panose="020B0503020204020204" pitchFamily="34" charset="-122"/>
              </a:rPr>
              <a:t> </a:t>
            </a:r>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   </a:t>
            </a:r>
            <a:r>
              <a:rPr lang="en-US" altLang="zh-CN" sz="1200" b="1" dirty="0">
                <a:solidFill>
                  <a:prstClr val="white">
                    <a:lumMod val="85000"/>
                  </a:prstClr>
                </a:solidFill>
                <a:latin typeface="Microsoft YaHei" panose="020B0503020204020204" pitchFamily="34" charset="-122"/>
                <a:ea typeface="Microsoft YaHei" panose="020B0503020204020204" pitchFamily="34" charset="-122"/>
              </a:rPr>
              <a:t>CONTACT</a:t>
            </a:r>
            <a:endParaRPr lang="zh-CN" altLang="en-US" sz="1200" b="1" dirty="0">
              <a:solidFill>
                <a:prstClr val="white">
                  <a:lumMod val="85000"/>
                </a:prstClr>
              </a:solidFill>
              <a:latin typeface="Microsoft YaHei" panose="020B0503020204020204" pitchFamily="34" charset="-122"/>
              <a:ea typeface="Microsoft YaHei" panose="020B0503020204020204" pitchFamily="34" charset="-122"/>
            </a:endParaRPr>
          </a:p>
        </p:txBody>
      </p:sp>
      <p:sp>
        <p:nvSpPr>
          <p:cNvPr id="60" name="文本框 59"/>
          <p:cNvSpPr txBox="1"/>
          <p:nvPr/>
        </p:nvSpPr>
        <p:spPr>
          <a:xfrm>
            <a:off x="3406435" y="-19517"/>
            <a:ext cx="831253" cy="461665"/>
          </a:xfrm>
          <a:prstGeom prst="rect">
            <a:avLst/>
          </a:prstGeom>
          <a:noFill/>
        </p:spPr>
        <p:txBody>
          <a:bodyPr wrap="none" rtlCol="0">
            <a:spAutoFit/>
          </a:bodyPr>
          <a:lstStyle/>
          <a:p>
            <a:r>
              <a:rPr lang="en-US" altLang="zh-CN" sz="1200" b="1" dirty="0" smtClean="0">
                <a:solidFill>
                  <a:srgbClr val="D9D9D9"/>
                </a:solidFill>
                <a:latin typeface="Microsoft YaHei" panose="020B0503020204020204" pitchFamily="34" charset="-122"/>
                <a:ea typeface="Microsoft YaHei" panose="020B0503020204020204" pitchFamily="34" charset="-122"/>
              </a:rPr>
              <a:t>02</a:t>
            </a:r>
            <a:endParaRPr lang="en-US" altLang="zh-CN" sz="1200" b="1" dirty="0" smtClean="0">
              <a:solidFill>
                <a:srgbClr val="D9D9D9"/>
              </a:solidFill>
              <a:latin typeface="Microsoft YaHei" panose="020B0503020204020204" pitchFamily="34" charset="-122"/>
              <a:ea typeface="Microsoft YaHei" panose="020B0503020204020204" pitchFamily="34" charset="-122"/>
            </a:endParaRPr>
          </a:p>
          <a:p>
            <a:r>
              <a:rPr lang="en-US" altLang="zh-CN" sz="1200" b="1" dirty="0">
                <a:solidFill>
                  <a:srgbClr val="D9D9D9"/>
                </a:solidFill>
                <a:latin typeface="Microsoft YaHei" panose="020B0503020204020204" pitchFamily="34" charset="-122"/>
                <a:ea typeface="Microsoft YaHei" panose="020B0503020204020204" pitchFamily="34" charset="-122"/>
              </a:rPr>
              <a:t> </a:t>
            </a:r>
            <a:r>
              <a:rPr lang="en-US" altLang="zh-CN" sz="1200" b="1" dirty="0" smtClean="0">
                <a:solidFill>
                  <a:srgbClr val="D9D9D9"/>
                </a:solidFill>
                <a:latin typeface="Microsoft YaHei" panose="020B0503020204020204" pitchFamily="34" charset="-122"/>
                <a:ea typeface="Microsoft YaHei" panose="020B0503020204020204" pitchFamily="34" charset="-122"/>
              </a:rPr>
              <a:t>   TEAM</a:t>
            </a:r>
            <a:endParaRPr lang="zh-CN" altLang="en-US" sz="1200" b="1" dirty="0">
              <a:solidFill>
                <a:srgbClr val="D9D9D9"/>
              </a:solidFill>
              <a:latin typeface="Microsoft YaHei" panose="020B0503020204020204" pitchFamily="34" charset="-122"/>
              <a:ea typeface="Microsoft YaHei" panose="020B0503020204020204" pitchFamily="34" charset="-122"/>
            </a:endParaRPr>
          </a:p>
        </p:txBody>
      </p:sp>
      <p:sp>
        <p:nvSpPr>
          <p:cNvPr id="61" name="文本框 60"/>
          <p:cNvSpPr txBox="1"/>
          <p:nvPr/>
        </p:nvSpPr>
        <p:spPr>
          <a:xfrm>
            <a:off x="7549862" y="-23344"/>
            <a:ext cx="805670" cy="461665"/>
          </a:xfrm>
          <a:prstGeom prst="rect">
            <a:avLst/>
          </a:prstGeom>
          <a:noFill/>
        </p:spPr>
        <p:txBody>
          <a:bodyPr wrap="none" rtlCol="0">
            <a:spAutoFit/>
          </a:bodyPr>
          <a:lstStyle/>
          <a:p>
            <a:r>
              <a:rPr lang="en-US" altLang="zh-CN" sz="1200" b="1" dirty="0" smtClean="0">
                <a:solidFill>
                  <a:srgbClr val="FFFF00"/>
                </a:solidFill>
                <a:latin typeface="Microsoft YaHei" panose="020B0503020204020204" pitchFamily="34" charset="-122"/>
                <a:ea typeface="Microsoft YaHei" panose="020B0503020204020204" pitchFamily="34" charset="-122"/>
              </a:rPr>
              <a:t>04</a:t>
            </a:r>
            <a:endParaRPr lang="en-US" altLang="zh-CN" sz="1200" b="1" dirty="0" smtClean="0">
              <a:solidFill>
                <a:srgbClr val="FFFF00"/>
              </a:solidFill>
              <a:latin typeface="Microsoft YaHei" panose="020B0503020204020204" pitchFamily="34" charset="-122"/>
              <a:ea typeface="Microsoft YaHei" panose="020B0503020204020204" pitchFamily="34" charset="-122"/>
            </a:endParaRPr>
          </a:p>
          <a:p>
            <a:r>
              <a:rPr lang="en-US" altLang="zh-CN" sz="1200" b="1" dirty="0">
                <a:solidFill>
                  <a:srgbClr val="FFFF00"/>
                </a:solidFill>
                <a:latin typeface="Microsoft YaHei" panose="020B0503020204020204" pitchFamily="34" charset="-122"/>
                <a:ea typeface="Microsoft YaHei" panose="020B0503020204020204" pitchFamily="34" charset="-122"/>
              </a:rPr>
              <a:t> </a:t>
            </a:r>
            <a:r>
              <a:rPr lang="en-US" altLang="zh-CN" sz="1200" b="1" dirty="0" smtClean="0">
                <a:solidFill>
                  <a:srgbClr val="FFFF00"/>
                </a:solidFill>
                <a:latin typeface="Microsoft YaHei" panose="020B0503020204020204" pitchFamily="34" charset="-122"/>
                <a:ea typeface="Microsoft YaHei" panose="020B0503020204020204" pitchFamily="34" charset="-122"/>
              </a:rPr>
              <a:t>   PLAN</a:t>
            </a:r>
            <a:endParaRPr lang="zh-CN" altLang="en-US" sz="1200" b="1" dirty="0">
              <a:solidFill>
                <a:srgbClr val="FFFF00"/>
              </a:solidFill>
              <a:latin typeface="Microsoft YaHei" panose="020B0503020204020204" pitchFamily="34" charset="-122"/>
              <a:ea typeface="Microsoft YaHei" panose="020B0503020204020204" pitchFamily="34" charset="-122"/>
            </a:endParaRPr>
          </a:p>
        </p:txBody>
      </p:sp>
      <p:sp>
        <p:nvSpPr>
          <p:cNvPr id="62" name="文本框 61"/>
          <p:cNvSpPr txBox="1"/>
          <p:nvPr/>
        </p:nvSpPr>
        <p:spPr>
          <a:xfrm>
            <a:off x="5329069" y="-7428"/>
            <a:ext cx="1045094" cy="461665"/>
          </a:xfrm>
          <a:prstGeom prst="rect">
            <a:avLst/>
          </a:prstGeom>
          <a:noFill/>
        </p:spPr>
        <p:txBody>
          <a:bodyPr wrap="none" rtlCol="0">
            <a:spAutoFit/>
          </a:bodyPr>
          <a:lstStyle/>
          <a:p>
            <a:r>
              <a:rPr lang="en-US" altLang="zh-CN" sz="1200" b="1" dirty="0" smtClean="0">
                <a:solidFill>
                  <a:srgbClr val="D9D9D9"/>
                </a:solidFill>
                <a:latin typeface="Microsoft YaHei" panose="020B0503020204020204" pitchFamily="34" charset="-122"/>
                <a:ea typeface="Microsoft YaHei" panose="020B0503020204020204" pitchFamily="34" charset="-122"/>
              </a:rPr>
              <a:t>03</a:t>
            </a:r>
            <a:endParaRPr lang="en-US" altLang="zh-CN" sz="1200" b="1" dirty="0" smtClean="0">
              <a:solidFill>
                <a:srgbClr val="D9D9D9"/>
              </a:solidFill>
              <a:latin typeface="Microsoft YaHei" panose="020B0503020204020204" pitchFamily="34" charset="-122"/>
              <a:ea typeface="Microsoft YaHei" panose="020B0503020204020204" pitchFamily="34" charset="-122"/>
            </a:endParaRPr>
          </a:p>
          <a:p>
            <a:r>
              <a:rPr lang="en-US" altLang="zh-CN" sz="1200" b="1" dirty="0" smtClean="0">
                <a:solidFill>
                  <a:srgbClr val="D9D9D9"/>
                </a:solidFill>
                <a:latin typeface="Microsoft YaHei" panose="020B0503020204020204" pitchFamily="34" charset="-122"/>
                <a:ea typeface="Microsoft YaHei" panose="020B0503020204020204" pitchFamily="34" charset="-122"/>
              </a:rPr>
              <a:t>    MARKET</a:t>
            </a:r>
            <a:endParaRPr lang="zh-CN" altLang="en-US" sz="1200" b="1" dirty="0">
              <a:solidFill>
                <a:srgbClr val="D9D9D9"/>
              </a:solidFill>
              <a:latin typeface="Microsoft YaHei" panose="020B0503020204020204" pitchFamily="34" charset="-122"/>
              <a:ea typeface="Microsoft YaHei" panose="020B0503020204020204" pitchFamily="34" charset="-122"/>
            </a:endParaRPr>
          </a:p>
        </p:txBody>
      </p:sp>
      <p:sp>
        <p:nvSpPr>
          <p:cNvPr id="64" name="矩形 63"/>
          <p:cNvSpPr/>
          <p:nvPr/>
        </p:nvSpPr>
        <p:spPr>
          <a:xfrm>
            <a:off x="8937" y="6520159"/>
            <a:ext cx="12193760" cy="366294"/>
          </a:xfrm>
          <a:prstGeom prst="rect">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sp>
        <p:nvSpPr>
          <p:cNvPr id="11" name="Oval 114"/>
          <p:cNvSpPr>
            <a:spLocks noChangeArrowheads="1"/>
          </p:cNvSpPr>
          <p:nvPr/>
        </p:nvSpPr>
        <p:spPr bwMode="auto">
          <a:xfrm>
            <a:off x="5655338" y="2540246"/>
            <a:ext cx="3847950" cy="948666"/>
          </a:xfrm>
          <a:prstGeom prst="roundRect">
            <a:avLst/>
          </a:prstGeom>
          <a:solidFill>
            <a:schemeClr val="bg1">
              <a:lumMod val="85000"/>
            </a:schemeClr>
          </a:solidFill>
          <a:ln w="19050">
            <a:no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lt1"/>
              </a:solidFill>
            </a:endParaRPr>
          </a:p>
        </p:txBody>
      </p:sp>
      <p:sp>
        <p:nvSpPr>
          <p:cNvPr id="12" name="矩形 11"/>
          <p:cNvSpPr/>
          <p:nvPr/>
        </p:nvSpPr>
        <p:spPr>
          <a:xfrm>
            <a:off x="14514" y="4032718"/>
            <a:ext cx="12177001" cy="1032767"/>
          </a:xfrm>
          <a:prstGeom prst="rect">
            <a:avLst/>
          </a:prstGeom>
          <a:gradFill flip="none" rotWithShape="1">
            <a:gsLst>
              <a:gs pos="100000">
                <a:srgbClr val="FCFCFC"/>
              </a:gs>
              <a:gs pos="0">
                <a:srgbClr val="CCCCCC"/>
              </a:gs>
            </a:gsLst>
            <a:lin ang="7200000" scaled="0"/>
            <a:tileRect/>
          </a:gradFill>
          <a:ln w="1905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a:solidFill>
                <a:srgbClr val="8A0C1A"/>
              </a:solidFill>
              <a:latin typeface="Microsoft YaHei" panose="020B0503020204020204" pitchFamily="34" charset="-122"/>
              <a:ea typeface="Microsoft YaHei" panose="020B0503020204020204" pitchFamily="34" charset="-122"/>
            </a:endParaRPr>
          </a:p>
        </p:txBody>
      </p:sp>
      <p:sp>
        <p:nvSpPr>
          <p:cNvPr id="13" name="矩形 12"/>
          <p:cNvSpPr/>
          <p:nvPr/>
        </p:nvSpPr>
        <p:spPr>
          <a:xfrm>
            <a:off x="4290144" y="1869123"/>
            <a:ext cx="3640741" cy="523220"/>
          </a:xfrm>
          <a:prstGeom prst="rect">
            <a:avLst/>
          </a:prstGeom>
        </p:spPr>
        <p:txBody>
          <a:bodyPr wrap="none">
            <a:spAutoFit/>
          </a:bodyPr>
          <a:lstStyle/>
          <a:p>
            <a:r>
              <a:rPr lang="en-US" altLang="zh-CN" sz="2800" dirty="0">
                <a:solidFill>
                  <a:srgbClr val="F2622A"/>
                </a:solidFill>
                <a:latin typeface="Aharoni" panose="02010803020104030203" pitchFamily="2" charset="-79"/>
                <a:cs typeface="Aharoni" panose="02010803020104030203" pitchFamily="2" charset="-79"/>
              </a:rPr>
              <a:t>WE MAKE </a:t>
            </a:r>
            <a:r>
              <a:rPr lang="en-US" altLang="zh-CN" sz="2800" dirty="0" smtClean="0">
                <a:solidFill>
                  <a:srgbClr val="F2622A"/>
                </a:solidFill>
                <a:latin typeface="Aharoni" panose="02010803020104030203" pitchFamily="2" charset="-79"/>
                <a:cs typeface="Aharoni" panose="02010803020104030203" pitchFamily="2" charset="-79"/>
              </a:rPr>
              <a:t>THE GOAL</a:t>
            </a:r>
            <a:endParaRPr lang="zh-CN" altLang="en-US" sz="2800" dirty="0">
              <a:solidFill>
                <a:srgbClr val="F2622A"/>
              </a:solidFill>
              <a:latin typeface="Aharoni" panose="02010803020104030203" pitchFamily="2" charset="-79"/>
              <a:cs typeface="Aharoni" panose="02010803020104030203" pitchFamily="2" charset="-79"/>
            </a:endParaRPr>
          </a:p>
        </p:txBody>
      </p:sp>
      <p:sp>
        <p:nvSpPr>
          <p:cNvPr id="14" name="矩形 13"/>
          <p:cNvSpPr/>
          <p:nvPr/>
        </p:nvSpPr>
        <p:spPr>
          <a:xfrm>
            <a:off x="1369587" y="4114052"/>
            <a:ext cx="9646756" cy="829945"/>
          </a:xfrm>
          <a:prstGeom prst="rect">
            <a:avLst/>
          </a:prstGeom>
        </p:spPr>
        <p:txBody>
          <a:bodyPr wrap="square">
            <a:spAutoFit/>
          </a:bodyPr>
          <a:lstStyle/>
          <a:p>
            <a:r>
              <a:rPr lang="en-US" altLang="zh-CN" sz="1200" dirty="0">
                <a:solidFill>
                  <a:srgbClr val="27413A"/>
                </a:solidFill>
              </a:rPr>
              <a:t>With the audit of the existing program complete (and our own in-house energy-saving tactics in place), we crafted our strategic recommendations of how to improve the initiative. First, we established exactly what the goals of the project were so that any existing content or feature not supporting a goal could be eliminated. Next, metrics of successful goal achievements were defined in order to shape our recommendations to increase those metrics and have a successful program initiative.</a:t>
            </a:r>
            <a:endParaRPr lang="zh-CN" altLang="en-US" sz="1200" dirty="0">
              <a:solidFill>
                <a:srgbClr val="27413A"/>
              </a:solidFill>
            </a:endParaRPr>
          </a:p>
        </p:txBody>
      </p:sp>
      <p:sp>
        <p:nvSpPr>
          <p:cNvPr id="15" name="矩形 14"/>
          <p:cNvSpPr/>
          <p:nvPr/>
        </p:nvSpPr>
        <p:spPr>
          <a:xfrm>
            <a:off x="2544425" y="2444839"/>
            <a:ext cx="6619240" cy="1198880"/>
          </a:xfrm>
          <a:prstGeom prst="rect">
            <a:avLst/>
          </a:prstGeom>
        </p:spPr>
        <p:txBody>
          <a:bodyPr wrap="none">
            <a:spAutoFit/>
          </a:bodyPr>
          <a:lstStyle/>
          <a:p>
            <a:r>
              <a:rPr lang="zh-CN" altLang="en-US" sz="7200" b="1" dirty="0">
                <a:solidFill>
                  <a:srgbClr val="F2622A"/>
                </a:solidFill>
                <a:latin typeface="Impact" panose="020B0806030902050204" pitchFamily="34" charset="0"/>
              </a:rPr>
              <a:t>$</a:t>
            </a:r>
            <a:r>
              <a:rPr lang="en-US" altLang="zh-CN" sz="7200" dirty="0" smtClean="0">
                <a:solidFill>
                  <a:srgbClr val="27413A"/>
                </a:solidFill>
                <a:latin typeface="Impact" panose="020B0806030902050204" pitchFamily="34" charset="0"/>
              </a:rPr>
              <a:t>000,0</a:t>
            </a:r>
            <a:r>
              <a:rPr lang="en-US" altLang="zh-CN" sz="7200" dirty="0" smtClean="0">
                <a:solidFill>
                  <a:srgbClr val="F2622A"/>
                </a:solidFill>
                <a:latin typeface="Impact" panose="020B0806030902050204" pitchFamily="34" charset="0"/>
              </a:rPr>
              <a:t>32,634,411</a:t>
            </a:r>
            <a:endParaRPr lang="zh-CN" altLang="en-US" sz="7200" dirty="0">
              <a:solidFill>
                <a:srgbClr val="F2622A"/>
              </a:solidFill>
              <a:latin typeface="Impact" panose="020B0806030902050204"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13500"/>
            <a:ext cx="12211637" cy="6871500"/>
          </a:xfrm>
          <a:prstGeom prst="rect">
            <a:avLst/>
          </a:prstGeom>
        </p:spPr>
      </p:pic>
      <p:sp>
        <p:nvSpPr>
          <p:cNvPr id="30" name="矩形 29"/>
          <p:cNvSpPr/>
          <p:nvPr/>
        </p:nvSpPr>
        <p:spPr>
          <a:xfrm>
            <a:off x="-13064" y="-41578"/>
            <a:ext cx="12193760" cy="6899578"/>
          </a:xfrm>
          <a:prstGeom prst="rect">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7" name="矩形 56"/>
          <p:cNvSpPr/>
          <p:nvPr/>
        </p:nvSpPr>
        <p:spPr>
          <a:xfrm>
            <a:off x="-13064" y="-41578"/>
            <a:ext cx="12193760" cy="566329"/>
          </a:xfrm>
          <a:prstGeom prst="rect">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sp>
        <p:nvSpPr>
          <p:cNvPr id="58" name="文本框 57"/>
          <p:cNvSpPr txBox="1"/>
          <p:nvPr/>
        </p:nvSpPr>
        <p:spPr>
          <a:xfrm>
            <a:off x="1544715" y="-7428"/>
            <a:ext cx="934871" cy="461665"/>
          </a:xfrm>
          <a:prstGeom prst="rect">
            <a:avLst/>
          </a:prstGeom>
          <a:noFill/>
        </p:spPr>
        <p:txBody>
          <a:bodyPr wrap="none" rtlCol="0">
            <a:spAutoFit/>
          </a:bodyPr>
          <a:lstStyle/>
          <a:p>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01</a:t>
            </a:r>
            <a:endPar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endParaRPr>
          </a:p>
          <a:p>
            <a:r>
              <a:rPr lang="en-US" altLang="zh-CN" sz="1200" b="1" dirty="0">
                <a:solidFill>
                  <a:prstClr val="white">
                    <a:lumMod val="85000"/>
                  </a:prstClr>
                </a:solidFill>
                <a:latin typeface="Microsoft YaHei" panose="020B0503020204020204" pitchFamily="34" charset="-122"/>
                <a:ea typeface="Microsoft YaHei" panose="020B0503020204020204" pitchFamily="34" charset="-122"/>
              </a:rPr>
              <a:t> </a:t>
            </a:r>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   ABOUT</a:t>
            </a:r>
            <a:endParaRPr lang="zh-CN" altLang="en-US" sz="1200" b="1" dirty="0">
              <a:solidFill>
                <a:prstClr val="white">
                  <a:lumMod val="85000"/>
                </a:prstClr>
              </a:solidFill>
              <a:latin typeface="Microsoft YaHei" panose="020B0503020204020204" pitchFamily="34" charset="-122"/>
              <a:ea typeface="Microsoft YaHei" panose="020B0503020204020204" pitchFamily="34" charset="-122"/>
            </a:endParaRPr>
          </a:p>
        </p:txBody>
      </p:sp>
      <p:sp>
        <p:nvSpPr>
          <p:cNvPr id="59" name="文本框 58"/>
          <p:cNvSpPr txBox="1"/>
          <p:nvPr/>
        </p:nvSpPr>
        <p:spPr>
          <a:xfrm>
            <a:off x="9647223" y="-7428"/>
            <a:ext cx="1120628" cy="461665"/>
          </a:xfrm>
          <a:prstGeom prst="rect">
            <a:avLst/>
          </a:prstGeom>
          <a:noFill/>
        </p:spPr>
        <p:txBody>
          <a:bodyPr wrap="none" rtlCol="0">
            <a:spAutoFit/>
          </a:bodyPr>
          <a:lstStyle/>
          <a:p>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05</a:t>
            </a:r>
            <a:endPar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endParaRPr>
          </a:p>
          <a:p>
            <a:r>
              <a:rPr lang="en-US" altLang="zh-CN" sz="1200" b="1" dirty="0">
                <a:solidFill>
                  <a:prstClr val="white">
                    <a:lumMod val="85000"/>
                  </a:prstClr>
                </a:solidFill>
                <a:latin typeface="Microsoft YaHei" panose="020B0503020204020204" pitchFamily="34" charset="-122"/>
                <a:ea typeface="Microsoft YaHei" panose="020B0503020204020204" pitchFamily="34" charset="-122"/>
              </a:rPr>
              <a:t> </a:t>
            </a:r>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   </a:t>
            </a:r>
            <a:r>
              <a:rPr lang="en-US" altLang="zh-CN" sz="1200" b="1" dirty="0">
                <a:solidFill>
                  <a:prstClr val="white">
                    <a:lumMod val="85000"/>
                  </a:prstClr>
                </a:solidFill>
                <a:latin typeface="Microsoft YaHei" panose="020B0503020204020204" pitchFamily="34" charset="-122"/>
                <a:ea typeface="Microsoft YaHei" panose="020B0503020204020204" pitchFamily="34" charset="-122"/>
              </a:rPr>
              <a:t>CONTACT</a:t>
            </a:r>
            <a:endParaRPr lang="zh-CN" altLang="en-US" sz="1200" b="1" dirty="0">
              <a:solidFill>
                <a:prstClr val="white">
                  <a:lumMod val="85000"/>
                </a:prstClr>
              </a:solidFill>
              <a:latin typeface="Microsoft YaHei" panose="020B0503020204020204" pitchFamily="34" charset="-122"/>
              <a:ea typeface="Microsoft YaHei" panose="020B0503020204020204" pitchFamily="34" charset="-122"/>
            </a:endParaRPr>
          </a:p>
        </p:txBody>
      </p:sp>
      <p:sp>
        <p:nvSpPr>
          <p:cNvPr id="60" name="文本框 59"/>
          <p:cNvSpPr txBox="1"/>
          <p:nvPr/>
        </p:nvSpPr>
        <p:spPr>
          <a:xfrm>
            <a:off x="3406435" y="-19517"/>
            <a:ext cx="831253" cy="461665"/>
          </a:xfrm>
          <a:prstGeom prst="rect">
            <a:avLst/>
          </a:prstGeom>
          <a:noFill/>
        </p:spPr>
        <p:txBody>
          <a:bodyPr wrap="none" rtlCol="0">
            <a:spAutoFit/>
          </a:bodyPr>
          <a:lstStyle/>
          <a:p>
            <a:r>
              <a:rPr lang="en-US" altLang="zh-CN" sz="1200" b="1" dirty="0" smtClean="0">
                <a:solidFill>
                  <a:srgbClr val="D9D9D9"/>
                </a:solidFill>
                <a:latin typeface="Microsoft YaHei" panose="020B0503020204020204" pitchFamily="34" charset="-122"/>
                <a:ea typeface="Microsoft YaHei" panose="020B0503020204020204" pitchFamily="34" charset="-122"/>
              </a:rPr>
              <a:t>02</a:t>
            </a:r>
            <a:endParaRPr lang="en-US" altLang="zh-CN" sz="1200" b="1" dirty="0" smtClean="0">
              <a:solidFill>
                <a:srgbClr val="D9D9D9"/>
              </a:solidFill>
              <a:latin typeface="Microsoft YaHei" panose="020B0503020204020204" pitchFamily="34" charset="-122"/>
              <a:ea typeface="Microsoft YaHei" panose="020B0503020204020204" pitchFamily="34" charset="-122"/>
            </a:endParaRPr>
          </a:p>
          <a:p>
            <a:r>
              <a:rPr lang="en-US" altLang="zh-CN" sz="1200" b="1" dirty="0">
                <a:solidFill>
                  <a:srgbClr val="D9D9D9"/>
                </a:solidFill>
                <a:latin typeface="Microsoft YaHei" panose="020B0503020204020204" pitchFamily="34" charset="-122"/>
                <a:ea typeface="Microsoft YaHei" panose="020B0503020204020204" pitchFamily="34" charset="-122"/>
              </a:rPr>
              <a:t> </a:t>
            </a:r>
            <a:r>
              <a:rPr lang="en-US" altLang="zh-CN" sz="1200" b="1" dirty="0" smtClean="0">
                <a:solidFill>
                  <a:srgbClr val="D9D9D9"/>
                </a:solidFill>
                <a:latin typeface="Microsoft YaHei" panose="020B0503020204020204" pitchFamily="34" charset="-122"/>
                <a:ea typeface="Microsoft YaHei" panose="020B0503020204020204" pitchFamily="34" charset="-122"/>
              </a:rPr>
              <a:t>   TEAM</a:t>
            </a:r>
            <a:endParaRPr lang="zh-CN" altLang="en-US" sz="1200" b="1" dirty="0">
              <a:solidFill>
                <a:srgbClr val="D9D9D9"/>
              </a:solidFill>
              <a:latin typeface="Microsoft YaHei" panose="020B0503020204020204" pitchFamily="34" charset="-122"/>
              <a:ea typeface="Microsoft YaHei" panose="020B0503020204020204" pitchFamily="34" charset="-122"/>
            </a:endParaRPr>
          </a:p>
        </p:txBody>
      </p:sp>
      <p:sp>
        <p:nvSpPr>
          <p:cNvPr id="61" name="文本框 60"/>
          <p:cNvSpPr txBox="1"/>
          <p:nvPr/>
        </p:nvSpPr>
        <p:spPr>
          <a:xfrm>
            <a:off x="7549862" y="-23344"/>
            <a:ext cx="805670" cy="461665"/>
          </a:xfrm>
          <a:prstGeom prst="rect">
            <a:avLst/>
          </a:prstGeom>
          <a:noFill/>
        </p:spPr>
        <p:txBody>
          <a:bodyPr wrap="none" rtlCol="0">
            <a:spAutoFit/>
          </a:bodyPr>
          <a:lstStyle/>
          <a:p>
            <a:r>
              <a:rPr lang="en-US" altLang="zh-CN" sz="1200" b="1" dirty="0" smtClean="0">
                <a:solidFill>
                  <a:srgbClr val="FFFF00"/>
                </a:solidFill>
                <a:latin typeface="Microsoft YaHei" panose="020B0503020204020204" pitchFamily="34" charset="-122"/>
                <a:ea typeface="Microsoft YaHei" panose="020B0503020204020204" pitchFamily="34" charset="-122"/>
              </a:rPr>
              <a:t>04</a:t>
            </a:r>
            <a:endParaRPr lang="en-US" altLang="zh-CN" sz="1200" b="1" dirty="0" smtClean="0">
              <a:solidFill>
                <a:srgbClr val="FFFF00"/>
              </a:solidFill>
              <a:latin typeface="Microsoft YaHei" panose="020B0503020204020204" pitchFamily="34" charset="-122"/>
              <a:ea typeface="Microsoft YaHei" panose="020B0503020204020204" pitchFamily="34" charset="-122"/>
            </a:endParaRPr>
          </a:p>
          <a:p>
            <a:r>
              <a:rPr lang="en-US" altLang="zh-CN" sz="1200" b="1" dirty="0">
                <a:solidFill>
                  <a:srgbClr val="FFFF00"/>
                </a:solidFill>
                <a:latin typeface="Microsoft YaHei" panose="020B0503020204020204" pitchFamily="34" charset="-122"/>
                <a:ea typeface="Microsoft YaHei" panose="020B0503020204020204" pitchFamily="34" charset="-122"/>
              </a:rPr>
              <a:t> </a:t>
            </a:r>
            <a:r>
              <a:rPr lang="en-US" altLang="zh-CN" sz="1200" b="1" dirty="0" smtClean="0">
                <a:solidFill>
                  <a:srgbClr val="FFFF00"/>
                </a:solidFill>
                <a:latin typeface="Microsoft YaHei" panose="020B0503020204020204" pitchFamily="34" charset="-122"/>
                <a:ea typeface="Microsoft YaHei" panose="020B0503020204020204" pitchFamily="34" charset="-122"/>
              </a:rPr>
              <a:t>   PLAN</a:t>
            </a:r>
            <a:endParaRPr lang="zh-CN" altLang="en-US" sz="1200" b="1" dirty="0">
              <a:solidFill>
                <a:srgbClr val="FFFF00"/>
              </a:solidFill>
              <a:latin typeface="Microsoft YaHei" panose="020B0503020204020204" pitchFamily="34" charset="-122"/>
              <a:ea typeface="Microsoft YaHei" panose="020B0503020204020204" pitchFamily="34" charset="-122"/>
            </a:endParaRPr>
          </a:p>
        </p:txBody>
      </p:sp>
      <p:sp>
        <p:nvSpPr>
          <p:cNvPr id="62" name="文本框 61"/>
          <p:cNvSpPr txBox="1"/>
          <p:nvPr/>
        </p:nvSpPr>
        <p:spPr>
          <a:xfrm>
            <a:off x="5329069" y="-7428"/>
            <a:ext cx="1045094" cy="461665"/>
          </a:xfrm>
          <a:prstGeom prst="rect">
            <a:avLst/>
          </a:prstGeom>
          <a:noFill/>
        </p:spPr>
        <p:txBody>
          <a:bodyPr wrap="none" rtlCol="0">
            <a:spAutoFit/>
          </a:bodyPr>
          <a:lstStyle/>
          <a:p>
            <a:r>
              <a:rPr lang="en-US" altLang="zh-CN" sz="1200" b="1" dirty="0" smtClean="0">
                <a:solidFill>
                  <a:srgbClr val="D9D9D9"/>
                </a:solidFill>
                <a:latin typeface="Microsoft YaHei" panose="020B0503020204020204" pitchFamily="34" charset="-122"/>
                <a:ea typeface="Microsoft YaHei" panose="020B0503020204020204" pitchFamily="34" charset="-122"/>
              </a:rPr>
              <a:t>03</a:t>
            </a:r>
            <a:endParaRPr lang="en-US" altLang="zh-CN" sz="1200" b="1" dirty="0" smtClean="0">
              <a:solidFill>
                <a:srgbClr val="D9D9D9"/>
              </a:solidFill>
              <a:latin typeface="Microsoft YaHei" panose="020B0503020204020204" pitchFamily="34" charset="-122"/>
              <a:ea typeface="Microsoft YaHei" panose="020B0503020204020204" pitchFamily="34" charset="-122"/>
            </a:endParaRPr>
          </a:p>
          <a:p>
            <a:r>
              <a:rPr lang="en-US" altLang="zh-CN" sz="1200" b="1" dirty="0" smtClean="0">
                <a:solidFill>
                  <a:srgbClr val="D9D9D9"/>
                </a:solidFill>
                <a:latin typeface="Microsoft YaHei" panose="020B0503020204020204" pitchFamily="34" charset="-122"/>
                <a:ea typeface="Microsoft YaHei" panose="020B0503020204020204" pitchFamily="34" charset="-122"/>
              </a:rPr>
              <a:t>    MARKET</a:t>
            </a:r>
            <a:endParaRPr lang="zh-CN" altLang="en-US" sz="1200" b="1" dirty="0">
              <a:solidFill>
                <a:srgbClr val="D9D9D9"/>
              </a:solidFill>
              <a:latin typeface="Microsoft YaHei" panose="020B0503020204020204" pitchFamily="34" charset="-122"/>
              <a:ea typeface="Microsoft YaHei" panose="020B0503020204020204" pitchFamily="34" charset="-122"/>
            </a:endParaRPr>
          </a:p>
        </p:txBody>
      </p:sp>
      <p:sp>
        <p:nvSpPr>
          <p:cNvPr id="64" name="矩形 63"/>
          <p:cNvSpPr/>
          <p:nvPr/>
        </p:nvSpPr>
        <p:spPr>
          <a:xfrm>
            <a:off x="8937" y="6520159"/>
            <a:ext cx="12193760" cy="366294"/>
          </a:xfrm>
          <a:prstGeom prst="rect">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cxnSp>
        <p:nvCxnSpPr>
          <p:cNvPr id="12" name="直接连接符 11"/>
          <p:cNvCxnSpPr/>
          <p:nvPr/>
        </p:nvCxnSpPr>
        <p:spPr>
          <a:xfrm>
            <a:off x="353960" y="4522754"/>
            <a:ext cx="11385755" cy="0"/>
          </a:xfrm>
          <a:prstGeom prst="line">
            <a:avLst/>
          </a:prstGeom>
          <a:ln w="19050">
            <a:solidFill>
              <a:srgbClr val="27413A"/>
            </a:solidFill>
          </a:ln>
        </p:spPr>
        <p:style>
          <a:lnRef idx="1">
            <a:schemeClr val="accent1"/>
          </a:lnRef>
          <a:fillRef idx="0">
            <a:schemeClr val="accent1"/>
          </a:fillRef>
          <a:effectRef idx="0">
            <a:schemeClr val="accent1"/>
          </a:effectRef>
          <a:fontRef idx="minor">
            <a:schemeClr val="tx1"/>
          </a:fontRef>
        </p:style>
      </p:cxnSp>
      <p:sp>
        <p:nvSpPr>
          <p:cNvPr id="13" name="等腰三角形 12"/>
          <p:cNvSpPr/>
          <p:nvPr/>
        </p:nvSpPr>
        <p:spPr>
          <a:xfrm>
            <a:off x="2533647" y="2566861"/>
            <a:ext cx="2686051" cy="1965418"/>
          </a:xfrm>
          <a:prstGeom prst="triangle">
            <a:avLst>
              <a:gd name="adj" fmla="val 48127"/>
            </a:avLst>
          </a:prstGeom>
          <a:solidFill>
            <a:srgbClr val="2D55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a typeface="Microsoft YaHei" panose="020B0503020204020204" pitchFamily="34" charset="-122"/>
            </a:endParaRPr>
          </a:p>
        </p:txBody>
      </p:sp>
      <p:sp>
        <p:nvSpPr>
          <p:cNvPr id="14" name="等腰三角形 13"/>
          <p:cNvSpPr/>
          <p:nvPr/>
        </p:nvSpPr>
        <p:spPr>
          <a:xfrm>
            <a:off x="3752846" y="2394238"/>
            <a:ext cx="2924178" cy="2139659"/>
          </a:xfrm>
          <a:prstGeom prst="triangle">
            <a:avLst>
              <a:gd name="adj" fmla="val 48127"/>
            </a:avLst>
          </a:prstGeom>
          <a:solidFill>
            <a:srgbClr val="1A322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a typeface="Microsoft YaHei" panose="020B0503020204020204" pitchFamily="34" charset="-122"/>
            </a:endParaRPr>
          </a:p>
        </p:txBody>
      </p:sp>
      <p:sp>
        <p:nvSpPr>
          <p:cNvPr id="15" name="等腰三角形 14"/>
          <p:cNvSpPr/>
          <p:nvPr/>
        </p:nvSpPr>
        <p:spPr>
          <a:xfrm>
            <a:off x="5314950" y="3125697"/>
            <a:ext cx="1924050" cy="1407852"/>
          </a:xfrm>
          <a:prstGeom prst="triangle">
            <a:avLst>
              <a:gd name="adj" fmla="val 48127"/>
            </a:avLst>
          </a:prstGeom>
          <a:solidFill>
            <a:srgbClr val="2D5542">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a typeface="Microsoft YaHei" panose="020B0503020204020204" pitchFamily="34" charset="-122"/>
            </a:endParaRPr>
          </a:p>
        </p:txBody>
      </p:sp>
      <p:sp>
        <p:nvSpPr>
          <p:cNvPr id="16" name="等腰三角形 15"/>
          <p:cNvSpPr/>
          <p:nvPr/>
        </p:nvSpPr>
        <p:spPr>
          <a:xfrm>
            <a:off x="7686674" y="2591947"/>
            <a:ext cx="2628900" cy="1941602"/>
          </a:xfrm>
          <a:prstGeom prst="triangle">
            <a:avLst>
              <a:gd name="adj" fmla="val 48127"/>
            </a:avLst>
          </a:prstGeom>
          <a:solidFill>
            <a:srgbClr val="2D55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a typeface="Microsoft YaHei" panose="020B0503020204020204" pitchFamily="34" charset="-122"/>
            </a:endParaRPr>
          </a:p>
        </p:txBody>
      </p:sp>
      <p:sp>
        <p:nvSpPr>
          <p:cNvPr id="17" name="等腰三角形 16"/>
          <p:cNvSpPr/>
          <p:nvPr/>
        </p:nvSpPr>
        <p:spPr>
          <a:xfrm>
            <a:off x="1895473" y="3521693"/>
            <a:ext cx="1381125" cy="1010587"/>
          </a:xfrm>
          <a:prstGeom prst="triangle">
            <a:avLst>
              <a:gd name="adj" fmla="val 48127"/>
            </a:avLst>
          </a:prstGeom>
          <a:solidFill>
            <a:srgbClr val="2D554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a typeface="Microsoft YaHei" panose="020B0503020204020204" pitchFamily="34" charset="-122"/>
            </a:endParaRPr>
          </a:p>
        </p:txBody>
      </p:sp>
      <p:sp>
        <p:nvSpPr>
          <p:cNvPr id="18" name="等腰三角形 17"/>
          <p:cNvSpPr/>
          <p:nvPr/>
        </p:nvSpPr>
        <p:spPr>
          <a:xfrm>
            <a:off x="6324600" y="2840295"/>
            <a:ext cx="2314574" cy="1693603"/>
          </a:xfrm>
          <a:prstGeom prst="triangle">
            <a:avLst>
              <a:gd name="adj" fmla="val 48127"/>
            </a:avLst>
          </a:prstGeom>
          <a:solidFill>
            <a:srgbClr val="234133">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a typeface="Microsoft YaHei" panose="020B0503020204020204" pitchFamily="34" charset="-122"/>
            </a:endParaRPr>
          </a:p>
        </p:txBody>
      </p:sp>
      <p:sp>
        <p:nvSpPr>
          <p:cNvPr id="19" name="文本框 18"/>
          <p:cNvSpPr txBox="1"/>
          <p:nvPr/>
        </p:nvSpPr>
        <p:spPr>
          <a:xfrm>
            <a:off x="2019645" y="2994813"/>
            <a:ext cx="995045" cy="337185"/>
          </a:xfrm>
          <a:prstGeom prst="rect">
            <a:avLst/>
          </a:prstGeom>
          <a:noFill/>
        </p:spPr>
        <p:txBody>
          <a:bodyPr wrap="none" rtlCol="0">
            <a:spAutoFit/>
          </a:bodyPr>
          <a:lstStyle/>
          <a:p>
            <a:r>
              <a:rPr lang="en-US" altLang="zh-CN" sz="1600" dirty="0" smtClean="0">
                <a:solidFill>
                  <a:schemeClr val="bg1">
                    <a:lumMod val="85000"/>
                  </a:schemeClr>
                </a:solidFill>
                <a:ea typeface="Microsoft YaHei" panose="020B0503020204020204" pitchFamily="34" charset="-122"/>
              </a:rPr>
              <a:t>Plan 2012</a:t>
            </a:r>
            <a:endParaRPr lang="zh-CN" altLang="en-US" sz="1600" dirty="0">
              <a:solidFill>
                <a:schemeClr val="bg1">
                  <a:lumMod val="85000"/>
                </a:schemeClr>
              </a:solidFill>
              <a:ea typeface="Microsoft YaHei" panose="020B0503020204020204" pitchFamily="34" charset="-122"/>
            </a:endParaRPr>
          </a:p>
        </p:txBody>
      </p:sp>
      <p:sp>
        <p:nvSpPr>
          <p:cNvPr id="20" name="文本框 19"/>
          <p:cNvSpPr txBox="1"/>
          <p:nvPr/>
        </p:nvSpPr>
        <p:spPr>
          <a:xfrm>
            <a:off x="3306094" y="2038933"/>
            <a:ext cx="995045" cy="337185"/>
          </a:xfrm>
          <a:prstGeom prst="rect">
            <a:avLst/>
          </a:prstGeom>
          <a:noFill/>
        </p:spPr>
        <p:txBody>
          <a:bodyPr wrap="none" rtlCol="0">
            <a:spAutoFit/>
          </a:bodyPr>
          <a:lstStyle/>
          <a:p>
            <a:r>
              <a:rPr lang="en-US" altLang="zh-CN" sz="1600" dirty="0" smtClean="0">
                <a:solidFill>
                  <a:schemeClr val="bg1">
                    <a:lumMod val="85000"/>
                  </a:schemeClr>
                </a:solidFill>
                <a:ea typeface="Microsoft YaHei" panose="020B0503020204020204" pitchFamily="34" charset="-122"/>
              </a:rPr>
              <a:t>Plan 2013</a:t>
            </a:r>
            <a:endParaRPr lang="zh-CN" altLang="en-US" sz="1600" dirty="0">
              <a:solidFill>
                <a:schemeClr val="bg1">
                  <a:lumMod val="85000"/>
                </a:schemeClr>
              </a:solidFill>
              <a:ea typeface="Microsoft YaHei" panose="020B0503020204020204" pitchFamily="34" charset="-122"/>
            </a:endParaRPr>
          </a:p>
        </p:txBody>
      </p:sp>
      <p:sp>
        <p:nvSpPr>
          <p:cNvPr id="21" name="文本框 20"/>
          <p:cNvSpPr txBox="1"/>
          <p:nvPr/>
        </p:nvSpPr>
        <p:spPr>
          <a:xfrm>
            <a:off x="4667989" y="1878579"/>
            <a:ext cx="995045" cy="337185"/>
          </a:xfrm>
          <a:prstGeom prst="rect">
            <a:avLst/>
          </a:prstGeom>
          <a:noFill/>
        </p:spPr>
        <p:txBody>
          <a:bodyPr wrap="none" rtlCol="0">
            <a:spAutoFit/>
          </a:bodyPr>
          <a:lstStyle/>
          <a:p>
            <a:r>
              <a:rPr lang="en-US" altLang="zh-CN" sz="1600" dirty="0" smtClean="0">
                <a:solidFill>
                  <a:schemeClr val="bg1">
                    <a:lumMod val="85000"/>
                  </a:schemeClr>
                </a:solidFill>
                <a:ea typeface="Microsoft YaHei" panose="020B0503020204020204" pitchFamily="34" charset="-122"/>
              </a:rPr>
              <a:t>Plan 2014</a:t>
            </a:r>
            <a:endParaRPr lang="zh-CN" altLang="en-US" sz="1600" dirty="0">
              <a:solidFill>
                <a:schemeClr val="bg1">
                  <a:lumMod val="85000"/>
                </a:schemeClr>
              </a:solidFill>
              <a:ea typeface="Microsoft YaHei" panose="020B0503020204020204" pitchFamily="34" charset="-122"/>
            </a:endParaRPr>
          </a:p>
        </p:txBody>
      </p:sp>
      <p:sp>
        <p:nvSpPr>
          <p:cNvPr id="22" name="文本框 21"/>
          <p:cNvSpPr txBox="1"/>
          <p:nvPr/>
        </p:nvSpPr>
        <p:spPr>
          <a:xfrm>
            <a:off x="5764825" y="2656270"/>
            <a:ext cx="995045" cy="337185"/>
          </a:xfrm>
          <a:prstGeom prst="rect">
            <a:avLst/>
          </a:prstGeom>
          <a:noFill/>
        </p:spPr>
        <p:txBody>
          <a:bodyPr wrap="none" rtlCol="0">
            <a:spAutoFit/>
          </a:bodyPr>
          <a:lstStyle/>
          <a:p>
            <a:r>
              <a:rPr lang="en-US" altLang="zh-CN" sz="1600" dirty="0" smtClean="0">
                <a:solidFill>
                  <a:schemeClr val="bg1">
                    <a:lumMod val="85000"/>
                  </a:schemeClr>
                </a:solidFill>
                <a:ea typeface="Microsoft YaHei" panose="020B0503020204020204" pitchFamily="34" charset="-122"/>
              </a:rPr>
              <a:t>Plan 2015</a:t>
            </a:r>
            <a:endParaRPr lang="zh-CN" altLang="en-US" sz="1600" dirty="0">
              <a:solidFill>
                <a:schemeClr val="bg1">
                  <a:lumMod val="85000"/>
                </a:schemeClr>
              </a:solidFill>
              <a:ea typeface="Microsoft YaHei" panose="020B0503020204020204" pitchFamily="34" charset="-122"/>
            </a:endParaRPr>
          </a:p>
        </p:txBody>
      </p:sp>
      <p:sp>
        <p:nvSpPr>
          <p:cNvPr id="23" name="文本框 22"/>
          <p:cNvSpPr txBox="1"/>
          <p:nvPr/>
        </p:nvSpPr>
        <p:spPr>
          <a:xfrm>
            <a:off x="6949689" y="2267028"/>
            <a:ext cx="995045" cy="337185"/>
          </a:xfrm>
          <a:prstGeom prst="rect">
            <a:avLst/>
          </a:prstGeom>
          <a:noFill/>
        </p:spPr>
        <p:txBody>
          <a:bodyPr wrap="none" rtlCol="0">
            <a:spAutoFit/>
          </a:bodyPr>
          <a:lstStyle/>
          <a:p>
            <a:r>
              <a:rPr lang="en-US" altLang="zh-CN" sz="1600" dirty="0" smtClean="0">
                <a:solidFill>
                  <a:schemeClr val="bg1">
                    <a:lumMod val="85000"/>
                  </a:schemeClr>
                </a:solidFill>
                <a:ea typeface="Microsoft YaHei" panose="020B0503020204020204" pitchFamily="34" charset="-122"/>
              </a:rPr>
              <a:t>Plan 2016</a:t>
            </a:r>
            <a:endParaRPr lang="zh-CN" altLang="en-US" sz="1600" dirty="0">
              <a:solidFill>
                <a:schemeClr val="bg1">
                  <a:lumMod val="85000"/>
                </a:schemeClr>
              </a:solidFill>
              <a:ea typeface="Microsoft YaHei" panose="020B0503020204020204" pitchFamily="34" charset="-122"/>
            </a:endParaRPr>
          </a:p>
        </p:txBody>
      </p:sp>
      <p:sp>
        <p:nvSpPr>
          <p:cNvPr id="24" name="文本框 23"/>
          <p:cNvSpPr txBox="1"/>
          <p:nvPr/>
        </p:nvSpPr>
        <p:spPr>
          <a:xfrm>
            <a:off x="8456490" y="2018232"/>
            <a:ext cx="995045" cy="337185"/>
          </a:xfrm>
          <a:prstGeom prst="rect">
            <a:avLst/>
          </a:prstGeom>
          <a:noFill/>
        </p:spPr>
        <p:txBody>
          <a:bodyPr wrap="none" rtlCol="0">
            <a:spAutoFit/>
          </a:bodyPr>
          <a:lstStyle/>
          <a:p>
            <a:r>
              <a:rPr lang="en-US" altLang="zh-CN" sz="1600" dirty="0" smtClean="0">
                <a:solidFill>
                  <a:schemeClr val="bg1">
                    <a:lumMod val="85000"/>
                  </a:schemeClr>
                </a:solidFill>
                <a:ea typeface="Microsoft YaHei" panose="020B0503020204020204" pitchFamily="34" charset="-122"/>
              </a:rPr>
              <a:t>Plan 2017</a:t>
            </a:r>
            <a:endParaRPr lang="zh-CN" altLang="en-US" sz="1600" dirty="0">
              <a:solidFill>
                <a:schemeClr val="bg1">
                  <a:lumMod val="85000"/>
                </a:schemeClr>
              </a:solidFill>
              <a:ea typeface="Microsoft YaHei" panose="020B0503020204020204" pitchFamily="34" charset="-122"/>
            </a:endParaRPr>
          </a:p>
        </p:txBody>
      </p:sp>
      <p:sp>
        <p:nvSpPr>
          <p:cNvPr id="25" name="文本框 24"/>
          <p:cNvSpPr txBox="1"/>
          <p:nvPr/>
        </p:nvSpPr>
        <p:spPr>
          <a:xfrm>
            <a:off x="388014" y="4783425"/>
            <a:ext cx="1062663" cy="369332"/>
          </a:xfrm>
          <a:prstGeom prst="rect">
            <a:avLst/>
          </a:prstGeom>
          <a:noFill/>
        </p:spPr>
        <p:txBody>
          <a:bodyPr wrap="none" rtlCol="0">
            <a:spAutoFit/>
          </a:bodyPr>
          <a:lstStyle/>
          <a:p>
            <a:r>
              <a:rPr lang="en-US" altLang="zh-CN" b="1" dirty="0" smtClean="0">
                <a:solidFill>
                  <a:srgbClr val="F2622A"/>
                </a:solidFill>
                <a:ea typeface="Microsoft YaHei" panose="020B0503020204020204" pitchFamily="34" charset="-122"/>
              </a:rPr>
              <a:t>Text here</a:t>
            </a:r>
            <a:endParaRPr lang="zh-CN" altLang="en-US" b="1" dirty="0">
              <a:solidFill>
                <a:srgbClr val="F2622A"/>
              </a:solidFill>
              <a:ea typeface="Microsoft YaHei" panose="020B0503020204020204" pitchFamily="34" charset="-122"/>
            </a:endParaRPr>
          </a:p>
        </p:txBody>
      </p:sp>
      <p:sp>
        <p:nvSpPr>
          <p:cNvPr id="26" name="矩形 25"/>
          <p:cNvSpPr/>
          <p:nvPr/>
        </p:nvSpPr>
        <p:spPr>
          <a:xfrm>
            <a:off x="1186551" y="5252249"/>
            <a:ext cx="9031605" cy="306705"/>
          </a:xfrm>
          <a:prstGeom prst="rect">
            <a:avLst/>
          </a:prstGeom>
        </p:spPr>
        <p:txBody>
          <a:bodyPr wrap="none">
            <a:spAutoFit/>
          </a:bodyPr>
          <a:lstStyle/>
          <a:p>
            <a:pPr algn="ctr"/>
            <a:r>
              <a:rPr lang="en-US" altLang="zh-CN" sz="1400" dirty="0">
                <a:solidFill>
                  <a:schemeClr val="bg1">
                    <a:lumMod val="85000"/>
                  </a:schemeClr>
                </a:solidFill>
                <a:ea typeface="Microsoft YaHei" panose="020B0503020204020204" pitchFamily="34" charset="-122"/>
                <a:cs typeface="Ebrima" panose="02000000000000000000" pitchFamily="2" charset="0"/>
              </a:rPr>
              <a:t>Lorem ipsum dolor sit </a:t>
            </a:r>
            <a:r>
              <a:rPr lang="en-US" altLang="zh-CN" sz="1400" dirty="0" err="1">
                <a:solidFill>
                  <a:schemeClr val="bg1">
                    <a:lumMod val="85000"/>
                  </a:schemeClr>
                </a:solidFill>
                <a:ea typeface="Microsoft YaHei" panose="020B0503020204020204" pitchFamily="34" charset="-122"/>
                <a:cs typeface="Ebrima" panose="02000000000000000000" pitchFamily="2" charset="0"/>
              </a:rPr>
              <a:t>amet</a:t>
            </a:r>
            <a:r>
              <a:rPr lang="en-US" altLang="zh-CN" sz="1400" dirty="0">
                <a:solidFill>
                  <a:schemeClr val="bg1">
                    <a:lumMod val="85000"/>
                  </a:schemeClr>
                </a:solidFill>
                <a:ea typeface="Microsoft YaHei" panose="020B0503020204020204" pitchFamily="34" charset="-122"/>
                <a:cs typeface="Ebrima" panose="02000000000000000000" pitchFamily="2" charset="0"/>
              </a:rPr>
              <a:t>,</a:t>
            </a:r>
            <a:r>
              <a:rPr lang="en-US" altLang="zh-CN" sz="1400" dirty="0">
                <a:solidFill>
                  <a:schemeClr val="bg1">
                    <a:lumMod val="85000"/>
                  </a:schemeClr>
                </a:solidFill>
                <a:ea typeface="Microsoft YaHei" panose="020B0503020204020204" pitchFamily="34" charset="-122"/>
                <a:cs typeface="Ebrima" panose="02000000000000000000" pitchFamily="2" charset="0"/>
              </a:rPr>
              <a:t> </a:t>
            </a:r>
            <a:r>
              <a:rPr lang="en-US" altLang="zh-CN" sz="1400" dirty="0" err="1" smtClean="0">
                <a:solidFill>
                  <a:schemeClr val="bg1">
                    <a:lumMod val="85000"/>
                  </a:schemeClr>
                </a:solidFill>
                <a:ea typeface="Microsoft YaHei" panose="020B0503020204020204" pitchFamily="34" charset="-122"/>
                <a:cs typeface="Ebrima" panose="02000000000000000000" pitchFamily="2" charset="0"/>
              </a:rPr>
              <a:t>consectetur</a:t>
            </a:r>
            <a:r>
              <a:rPr lang="en-US" altLang="zh-CN" sz="1400" dirty="0" smtClean="0">
                <a:solidFill>
                  <a:schemeClr val="bg1">
                    <a:lumMod val="85000"/>
                  </a:schemeClr>
                </a:solidFill>
                <a:ea typeface="Microsoft YaHei" panose="020B0503020204020204" pitchFamily="34" charset="-122"/>
                <a:cs typeface="Ebrima" panose="02000000000000000000" pitchFamily="2" charset="0"/>
              </a:rPr>
              <a:t> </a:t>
            </a:r>
            <a:r>
              <a:rPr lang="en-US" altLang="zh-CN" sz="1400" dirty="0">
                <a:solidFill>
                  <a:schemeClr val="bg1">
                    <a:lumMod val="85000"/>
                  </a:schemeClr>
                </a:solidFill>
                <a:ea typeface="Microsoft YaHei" panose="020B0503020204020204" pitchFamily="34" charset="-122"/>
                <a:cs typeface="Ebrima" panose="02000000000000000000" pitchFamily="2" charset="0"/>
              </a:rPr>
              <a:t>Lorem ipsum dolor sit </a:t>
            </a:r>
            <a:r>
              <a:rPr lang="en-US" altLang="zh-CN" sz="1400" dirty="0" err="1">
                <a:solidFill>
                  <a:schemeClr val="bg1">
                    <a:lumMod val="85000"/>
                  </a:schemeClr>
                </a:solidFill>
                <a:ea typeface="Microsoft YaHei" panose="020B0503020204020204" pitchFamily="34" charset="-122"/>
                <a:cs typeface="Ebrima" panose="02000000000000000000" pitchFamily="2" charset="0"/>
              </a:rPr>
              <a:t>amet</a:t>
            </a:r>
            <a:r>
              <a:rPr lang="en-US" altLang="zh-CN" sz="1400" dirty="0">
                <a:solidFill>
                  <a:schemeClr val="bg1">
                    <a:lumMod val="85000"/>
                  </a:schemeClr>
                </a:solidFill>
                <a:ea typeface="Microsoft YaHei" panose="020B0503020204020204" pitchFamily="34" charset="-122"/>
                <a:cs typeface="Ebrima" panose="02000000000000000000" pitchFamily="2" charset="0"/>
              </a:rPr>
              <a:t>,</a:t>
            </a:r>
            <a:r>
              <a:rPr lang="en-US" altLang="zh-CN" sz="1400" dirty="0">
                <a:solidFill>
                  <a:schemeClr val="bg1">
                    <a:lumMod val="85000"/>
                  </a:schemeClr>
                </a:solidFill>
                <a:ea typeface="Microsoft YaHei" panose="020B0503020204020204" pitchFamily="34" charset="-122"/>
                <a:cs typeface="Ebrima" panose="02000000000000000000" pitchFamily="2" charset="0"/>
              </a:rPr>
              <a:t> </a:t>
            </a:r>
            <a:r>
              <a:rPr lang="en-US" altLang="zh-CN" sz="1400" dirty="0" err="1" smtClean="0">
                <a:solidFill>
                  <a:schemeClr val="bg1">
                    <a:lumMod val="85000"/>
                  </a:schemeClr>
                </a:solidFill>
                <a:ea typeface="Microsoft YaHei" panose="020B0503020204020204" pitchFamily="34" charset="-122"/>
                <a:cs typeface="Ebrima" panose="02000000000000000000" pitchFamily="2" charset="0"/>
              </a:rPr>
              <a:t>consectetur</a:t>
            </a:r>
            <a:r>
              <a:rPr lang="en-US" altLang="zh-CN" sz="1400" dirty="0">
                <a:solidFill>
                  <a:schemeClr val="bg1">
                    <a:lumMod val="85000"/>
                  </a:schemeClr>
                </a:solidFill>
                <a:ea typeface="Microsoft YaHei" panose="020B0503020204020204" pitchFamily="34" charset="-122"/>
                <a:cs typeface="Ebrima" panose="02000000000000000000" pitchFamily="2" charset="0"/>
              </a:rPr>
              <a:t> Lorem ipsum dolor sit </a:t>
            </a:r>
            <a:r>
              <a:rPr lang="en-US" altLang="zh-CN" sz="1400" dirty="0" err="1">
                <a:solidFill>
                  <a:schemeClr val="bg1">
                    <a:lumMod val="85000"/>
                  </a:schemeClr>
                </a:solidFill>
                <a:ea typeface="Microsoft YaHei" panose="020B0503020204020204" pitchFamily="34" charset="-122"/>
                <a:cs typeface="Ebrima" panose="02000000000000000000" pitchFamily="2" charset="0"/>
              </a:rPr>
              <a:t>amet</a:t>
            </a:r>
            <a:r>
              <a:rPr lang="en-US" altLang="zh-CN" sz="1400" dirty="0">
                <a:solidFill>
                  <a:schemeClr val="bg1">
                    <a:lumMod val="85000"/>
                  </a:schemeClr>
                </a:solidFill>
                <a:ea typeface="Microsoft YaHei" panose="020B0503020204020204" pitchFamily="34" charset="-122"/>
                <a:cs typeface="Ebrima" panose="02000000000000000000" pitchFamily="2" charset="0"/>
              </a:rPr>
              <a:t>,</a:t>
            </a:r>
            <a:r>
              <a:rPr lang="en-US" altLang="zh-CN" sz="1400" dirty="0">
                <a:solidFill>
                  <a:schemeClr val="bg1">
                    <a:lumMod val="85000"/>
                  </a:schemeClr>
                </a:solidFill>
                <a:ea typeface="Microsoft YaHei" panose="020B0503020204020204" pitchFamily="34" charset="-122"/>
                <a:cs typeface="Ebrima" panose="02000000000000000000" pitchFamily="2" charset="0"/>
              </a:rPr>
              <a:t> </a:t>
            </a:r>
            <a:r>
              <a:rPr lang="en-US" altLang="zh-CN" sz="1400" dirty="0" err="1" smtClean="0">
                <a:solidFill>
                  <a:schemeClr val="bg1">
                    <a:lumMod val="85000"/>
                  </a:schemeClr>
                </a:solidFill>
                <a:ea typeface="Microsoft YaHei" panose="020B0503020204020204" pitchFamily="34" charset="-122"/>
                <a:cs typeface="Ebrima" panose="02000000000000000000" pitchFamily="2" charset="0"/>
              </a:rPr>
              <a:t>consectetur</a:t>
            </a:r>
            <a:endParaRPr lang="en-US" altLang="zh-CN" sz="1400" dirty="0">
              <a:solidFill>
                <a:schemeClr val="bg1">
                  <a:lumMod val="85000"/>
                </a:schemeClr>
              </a:solidFill>
              <a:ea typeface="Microsoft YaHei" panose="020B0503020204020204" pitchFamily="34" charset="-122"/>
              <a:cs typeface="Ebrima" panose="02000000000000000000" pitchFamily="2"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13500"/>
            <a:ext cx="12211637" cy="6871500"/>
          </a:xfrm>
          <a:prstGeom prst="rect">
            <a:avLst/>
          </a:prstGeom>
        </p:spPr>
      </p:pic>
      <p:sp>
        <p:nvSpPr>
          <p:cNvPr id="30" name="矩形 29"/>
          <p:cNvSpPr/>
          <p:nvPr/>
        </p:nvSpPr>
        <p:spPr>
          <a:xfrm>
            <a:off x="-13064" y="-41578"/>
            <a:ext cx="12193760" cy="6899578"/>
          </a:xfrm>
          <a:prstGeom prst="rect">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7" name="矩形 56"/>
          <p:cNvSpPr/>
          <p:nvPr/>
        </p:nvSpPr>
        <p:spPr>
          <a:xfrm>
            <a:off x="-13064" y="-41578"/>
            <a:ext cx="12193760" cy="566329"/>
          </a:xfrm>
          <a:prstGeom prst="rect">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sp>
        <p:nvSpPr>
          <p:cNvPr id="58" name="文本框 57"/>
          <p:cNvSpPr txBox="1"/>
          <p:nvPr/>
        </p:nvSpPr>
        <p:spPr>
          <a:xfrm>
            <a:off x="1544715" y="-7428"/>
            <a:ext cx="934871" cy="461665"/>
          </a:xfrm>
          <a:prstGeom prst="rect">
            <a:avLst/>
          </a:prstGeom>
          <a:noFill/>
        </p:spPr>
        <p:txBody>
          <a:bodyPr wrap="none" rtlCol="0">
            <a:spAutoFit/>
          </a:bodyPr>
          <a:lstStyle/>
          <a:p>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01</a:t>
            </a:r>
            <a:endPar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endParaRPr>
          </a:p>
          <a:p>
            <a:r>
              <a:rPr lang="en-US" altLang="zh-CN" sz="1200" b="1" dirty="0">
                <a:solidFill>
                  <a:prstClr val="white">
                    <a:lumMod val="85000"/>
                  </a:prstClr>
                </a:solidFill>
                <a:latin typeface="Microsoft YaHei" panose="020B0503020204020204" pitchFamily="34" charset="-122"/>
                <a:ea typeface="Microsoft YaHei" panose="020B0503020204020204" pitchFamily="34" charset="-122"/>
              </a:rPr>
              <a:t> </a:t>
            </a:r>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   ABOUT</a:t>
            </a:r>
            <a:endParaRPr lang="zh-CN" altLang="en-US" sz="1200" b="1" dirty="0">
              <a:solidFill>
                <a:prstClr val="white">
                  <a:lumMod val="85000"/>
                </a:prstClr>
              </a:solidFill>
              <a:latin typeface="Microsoft YaHei" panose="020B0503020204020204" pitchFamily="34" charset="-122"/>
              <a:ea typeface="Microsoft YaHei" panose="020B0503020204020204" pitchFamily="34" charset="-122"/>
            </a:endParaRPr>
          </a:p>
        </p:txBody>
      </p:sp>
      <p:sp>
        <p:nvSpPr>
          <p:cNvPr id="59" name="文本框 58"/>
          <p:cNvSpPr txBox="1"/>
          <p:nvPr/>
        </p:nvSpPr>
        <p:spPr>
          <a:xfrm>
            <a:off x="9647223" y="-7428"/>
            <a:ext cx="1120628" cy="461665"/>
          </a:xfrm>
          <a:prstGeom prst="rect">
            <a:avLst/>
          </a:prstGeom>
          <a:noFill/>
        </p:spPr>
        <p:txBody>
          <a:bodyPr wrap="none" rtlCol="0">
            <a:spAutoFit/>
          </a:bodyPr>
          <a:lstStyle/>
          <a:p>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05</a:t>
            </a:r>
            <a:endPar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endParaRPr>
          </a:p>
          <a:p>
            <a:r>
              <a:rPr lang="en-US" altLang="zh-CN" sz="1200" b="1" dirty="0">
                <a:solidFill>
                  <a:prstClr val="white">
                    <a:lumMod val="85000"/>
                  </a:prstClr>
                </a:solidFill>
                <a:latin typeface="Microsoft YaHei" panose="020B0503020204020204" pitchFamily="34" charset="-122"/>
                <a:ea typeface="Microsoft YaHei" panose="020B0503020204020204" pitchFamily="34" charset="-122"/>
              </a:rPr>
              <a:t> </a:t>
            </a:r>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   </a:t>
            </a:r>
            <a:r>
              <a:rPr lang="en-US" altLang="zh-CN" sz="1200" b="1" dirty="0">
                <a:solidFill>
                  <a:prstClr val="white">
                    <a:lumMod val="85000"/>
                  </a:prstClr>
                </a:solidFill>
                <a:latin typeface="Microsoft YaHei" panose="020B0503020204020204" pitchFamily="34" charset="-122"/>
                <a:ea typeface="Microsoft YaHei" panose="020B0503020204020204" pitchFamily="34" charset="-122"/>
              </a:rPr>
              <a:t>CONTACT</a:t>
            </a:r>
            <a:endParaRPr lang="zh-CN" altLang="en-US" sz="1200" b="1" dirty="0">
              <a:solidFill>
                <a:prstClr val="white">
                  <a:lumMod val="85000"/>
                </a:prstClr>
              </a:solidFill>
              <a:latin typeface="Microsoft YaHei" panose="020B0503020204020204" pitchFamily="34" charset="-122"/>
              <a:ea typeface="Microsoft YaHei" panose="020B0503020204020204" pitchFamily="34" charset="-122"/>
            </a:endParaRPr>
          </a:p>
        </p:txBody>
      </p:sp>
      <p:sp>
        <p:nvSpPr>
          <p:cNvPr id="60" name="文本框 59"/>
          <p:cNvSpPr txBox="1"/>
          <p:nvPr/>
        </p:nvSpPr>
        <p:spPr>
          <a:xfrm>
            <a:off x="3406435" y="-19517"/>
            <a:ext cx="831253" cy="461665"/>
          </a:xfrm>
          <a:prstGeom prst="rect">
            <a:avLst/>
          </a:prstGeom>
          <a:noFill/>
        </p:spPr>
        <p:txBody>
          <a:bodyPr wrap="none" rtlCol="0">
            <a:spAutoFit/>
          </a:bodyPr>
          <a:lstStyle/>
          <a:p>
            <a:r>
              <a:rPr lang="en-US" altLang="zh-CN" sz="1200" b="1" dirty="0" smtClean="0">
                <a:solidFill>
                  <a:srgbClr val="D9D9D9"/>
                </a:solidFill>
                <a:latin typeface="Microsoft YaHei" panose="020B0503020204020204" pitchFamily="34" charset="-122"/>
                <a:ea typeface="Microsoft YaHei" panose="020B0503020204020204" pitchFamily="34" charset="-122"/>
              </a:rPr>
              <a:t>02</a:t>
            </a:r>
            <a:endParaRPr lang="en-US" altLang="zh-CN" sz="1200" b="1" dirty="0" smtClean="0">
              <a:solidFill>
                <a:srgbClr val="D9D9D9"/>
              </a:solidFill>
              <a:latin typeface="Microsoft YaHei" panose="020B0503020204020204" pitchFamily="34" charset="-122"/>
              <a:ea typeface="Microsoft YaHei" panose="020B0503020204020204" pitchFamily="34" charset="-122"/>
            </a:endParaRPr>
          </a:p>
          <a:p>
            <a:r>
              <a:rPr lang="en-US" altLang="zh-CN" sz="1200" b="1" dirty="0">
                <a:solidFill>
                  <a:srgbClr val="D9D9D9"/>
                </a:solidFill>
                <a:latin typeface="Microsoft YaHei" panose="020B0503020204020204" pitchFamily="34" charset="-122"/>
                <a:ea typeface="Microsoft YaHei" panose="020B0503020204020204" pitchFamily="34" charset="-122"/>
              </a:rPr>
              <a:t> </a:t>
            </a:r>
            <a:r>
              <a:rPr lang="en-US" altLang="zh-CN" sz="1200" b="1" dirty="0" smtClean="0">
                <a:solidFill>
                  <a:srgbClr val="D9D9D9"/>
                </a:solidFill>
                <a:latin typeface="Microsoft YaHei" panose="020B0503020204020204" pitchFamily="34" charset="-122"/>
                <a:ea typeface="Microsoft YaHei" panose="020B0503020204020204" pitchFamily="34" charset="-122"/>
              </a:rPr>
              <a:t>   TEAM</a:t>
            </a:r>
            <a:endParaRPr lang="zh-CN" altLang="en-US" sz="1200" b="1" dirty="0">
              <a:solidFill>
                <a:srgbClr val="D9D9D9"/>
              </a:solidFill>
              <a:latin typeface="Microsoft YaHei" panose="020B0503020204020204" pitchFamily="34" charset="-122"/>
              <a:ea typeface="Microsoft YaHei" panose="020B0503020204020204" pitchFamily="34" charset="-122"/>
            </a:endParaRPr>
          </a:p>
        </p:txBody>
      </p:sp>
      <p:sp>
        <p:nvSpPr>
          <p:cNvPr id="61" name="文本框 60"/>
          <p:cNvSpPr txBox="1"/>
          <p:nvPr/>
        </p:nvSpPr>
        <p:spPr>
          <a:xfrm>
            <a:off x="7549862" y="-23344"/>
            <a:ext cx="805670" cy="461665"/>
          </a:xfrm>
          <a:prstGeom prst="rect">
            <a:avLst/>
          </a:prstGeom>
          <a:noFill/>
        </p:spPr>
        <p:txBody>
          <a:bodyPr wrap="none" rtlCol="0">
            <a:spAutoFit/>
          </a:bodyPr>
          <a:lstStyle/>
          <a:p>
            <a:r>
              <a:rPr lang="en-US" altLang="zh-CN" sz="1200" b="1" dirty="0" smtClean="0">
                <a:solidFill>
                  <a:srgbClr val="FFFF00"/>
                </a:solidFill>
                <a:latin typeface="Microsoft YaHei" panose="020B0503020204020204" pitchFamily="34" charset="-122"/>
                <a:ea typeface="Microsoft YaHei" panose="020B0503020204020204" pitchFamily="34" charset="-122"/>
              </a:rPr>
              <a:t>04</a:t>
            </a:r>
            <a:endParaRPr lang="en-US" altLang="zh-CN" sz="1200" b="1" dirty="0" smtClean="0">
              <a:solidFill>
                <a:srgbClr val="FFFF00"/>
              </a:solidFill>
              <a:latin typeface="Microsoft YaHei" panose="020B0503020204020204" pitchFamily="34" charset="-122"/>
              <a:ea typeface="Microsoft YaHei" panose="020B0503020204020204" pitchFamily="34" charset="-122"/>
            </a:endParaRPr>
          </a:p>
          <a:p>
            <a:r>
              <a:rPr lang="en-US" altLang="zh-CN" sz="1200" b="1" dirty="0">
                <a:solidFill>
                  <a:srgbClr val="FFFF00"/>
                </a:solidFill>
                <a:latin typeface="Microsoft YaHei" panose="020B0503020204020204" pitchFamily="34" charset="-122"/>
                <a:ea typeface="Microsoft YaHei" panose="020B0503020204020204" pitchFamily="34" charset="-122"/>
              </a:rPr>
              <a:t> </a:t>
            </a:r>
            <a:r>
              <a:rPr lang="en-US" altLang="zh-CN" sz="1200" b="1" dirty="0" smtClean="0">
                <a:solidFill>
                  <a:srgbClr val="FFFF00"/>
                </a:solidFill>
                <a:latin typeface="Microsoft YaHei" panose="020B0503020204020204" pitchFamily="34" charset="-122"/>
                <a:ea typeface="Microsoft YaHei" panose="020B0503020204020204" pitchFamily="34" charset="-122"/>
              </a:rPr>
              <a:t>   PLAN</a:t>
            </a:r>
            <a:endParaRPr lang="zh-CN" altLang="en-US" sz="1200" b="1" dirty="0">
              <a:solidFill>
                <a:srgbClr val="FFFF00"/>
              </a:solidFill>
              <a:latin typeface="Microsoft YaHei" panose="020B0503020204020204" pitchFamily="34" charset="-122"/>
              <a:ea typeface="Microsoft YaHei" panose="020B0503020204020204" pitchFamily="34" charset="-122"/>
            </a:endParaRPr>
          </a:p>
        </p:txBody>
      </p:sp>
      <p:sp>
        <p:nvSpPr>
          <p:cNvPr id="62" name="文本框 61"/>
          <p:cNvSpPr txBox="1"/>
          <p:nvPr/>
        </p:nvSpPr>
        <p:spPr>
          <a:xfrm>
            <a:off x="5329069" y="-7428"/>
            <a:ext cx="1045094" cy="461665"/>
          </a:xfrm>
          <a:prstGeom prst="rect">
            <a:avLst/>
          </a:prstGeom>
          <a:noFill/>
        </p:spPr>
        <p:txBody>
          <a:bodyPr wrap="none" rtlCol="0">
            <a:spAutoFit/>
          </a:bodyPr>
          <a:lstStyle/>
          <a:p>
            <a:r>
              <a:rPr lang="en-US" altLang="zh-CN" sz="1200" b="1" dirty="0" smtClean="0">
                <a:solidFill>
                  <a:srgbClr val="D9D9D9"/>
                </a:solidFill>
                <a:latin typeface="Microsoft YaHei" panose="020B0503020204020204" pitchFamily="34" charset="-122"/>
                <a:ea typeface="Microsoft YaHei" panose="020B0503020204020204" pitchFamily="34" charset="-122"/>
              </a:rPr>
              <a:t>03</a:t>
            </a:r>
            <a:endParaRPr lang="en-US" altLang="zh-CN" sz="1200" b="1" dirty="0" smtClean="0">
              <a:solidFill>
                <a:srgbClr val="D9D9D9"/>
              </a:solidFill>
              <a:latin typeface="Microsoft YaHei" panose="020B0503020204020204" pitchFamily="34" charset="-122"/>
              <a:ea typeface="Microsoft YaHei" panose="020B0503020204020204" pitchFamily="34" charset="-122"/>
            </a:endParaRPr>
          </a:p>
          <a:p>
            <a:r>
              <a:rPr lang="en-US" altLang="zh-CN" sz="1200" b="1" dirty="0" smtClean="0">
                <a:solidFill>
                  <a:srgbClr val="D9D9D9"/>
                </a:solidFill>
                <a:latin typeface="Microsoft YaHei" panose="020B0503020204020204" pitchFamily="34" charset="-122"/>
                <a:ea typeface="Microsoft YaHei" panose="020B0503020204020204" pitchFamily="34" charset="-122"/>
              </a:rPr>
              <a:t>    MARKET</a:t>
            </a:r>
            <a:endParaRPr lang="zh-CN" altLang="en-US" sz="1200" b="1" dirty="0">
              <a:solidFill>
                <a:srgbClr val="D9D9D9"/>
              </a:solidFill>
              <a:latin typeface="Microsoft YaHei" panose="020B0503020204020204" pitchFamily="34" charset="-122"/>
              <a:ea typeface="Microsoft YaHei" panose="020B0503020204020204" pitchFamily="34" charset="-122"/>
            </a:endParaRPr>
          </a:p>
        </p:txBody>
      </p:sp>
      <p:sp>
        <p:nvSpPr>
          <p:cNvPr id="64" name="矩形 63"/>
          <p:cNvSpPr/>
          <p:nvPr/>
        </p:nvSpPr>
        <p:spPr>
          <a:xfrm>
            <a:off x="8937" y="6520159"/>
            <a:ext cx="12193760" cy="366294"/>
          </a:xfrm>
          <a:prstGeom prst="rect">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sp>
        <p:nvSpPr>
          <p:cNvPr id="11" name="矩形 10"/>
          <p:cNvSpPr/>
          <p:nvPr/>
        </p:nvSpPr>
        <p:spPr>
          <a:xfrm>
            <a:off x="1347030" y="1986112"/>
            <a:ext cx="2307161" cy="34584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 name="矩形 11"/>
          <p:cNvSpPr/>
          <p:nvPr/>
        </p:nvSpPr>
        <p:spPr>
          <a:xfrm>
            <a:off x="8917153" y="1986112"/>
            <a:ext cx="2307161" cy="34584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3" name="矩形 12"/>
          <p:cNvSpPr/>
          <p:nvPr/>
        </p:nvSpPr>
        <p:spPr>
          <a:xfrm>
            <a:off x="3861981" y="1986112"/>
            <a:ext cx="2307161" cy="3458485"/>
          </a:xfrm>
          <a:prstGeom prst="rect">
            <a:avLst/>
          </a:prstGeom>
          <a:solidFill>
            <a:srgbClr val="27413A"/>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4" name="矩形 13"/>
          <p:cNvSpPr/>
          <p:nvPr/>
        </p:nvSpPr>
        <p:spPr>
          <a:xfrm>
            <a:off x="6380826" y="1986112"/>
            <a:ext cx="2307161" cy="34584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5" name="矩形 14"/>
          <p:cNvSpPr/>
          <p:nvPr/>
        </p:nvSpPr>
        <p:spPr>
          <a:xfrm>
            <a:off x="1799807" y="4759113"/>
            <a:ext cx="1289834" cy="294269"/>
          </a:xfrm>
          <a:prstGeom prst="rect">
            <a:avLst/>
          </a:prstGeom>
          <a:solidFill>
            <a:srgbClr val="2741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6" name="矩形 15"/>
          <p:cNvSpPr/>
          <p:nvPr/>
        </p:nvSpPr>
        <p:spPr>
          <a:xfrm>
            <a:off x="1787171" y="4776319"/>
            <a:ext cx="1315106" cy="259857"/>
          </a:xfrm>
          <a:prstGeom prst="rect">
            <a:avLst/>
          </a:prstGeom>
        </p:spPr>
        <p:txBody>
          <a:bodyPr wrap="none">
            <a:spAutoFit/>
          </a:bodyPr>
          <a:lstStyle/>
          <a:p>
            <a:r>
              <a:rPr lang="en-US" altLang="zh-CN" sz="1100" dirty="0">
                <a:solidFill>
                  <a:srgbClr val="FFFFFF"/>
                </a:solidFill>
              </a:rPr>
              <a:t>Lancer la </a:t>
            </a:r>
            <a:r>
              <a:rPr lang="en-US" altLang="zh-CN" sz="1100" dirty="0" err="1">
                <a:solidFill>
                  <a:srgbClr val="FFFFFF"/>
                </a:solidFill>
              </a:rPr>
              <a:t>recherche</a:t>
            </a:r>
            <a:endParaRPr lang="zh-CN" altLang="en-US" sz="1100" dirty="0"/>
          </a:p>
        </p:txBody>
      </p:sp>
      <p:sp>
        <p:nvSpPr>
          <p:cNvPr id="17" name="矩形 16"/>
          <p:cNvSpPr/>
          <p:nvPr/>
        </p:nvSpPr>
        <p:spPr>
          <a:xfrm>
            <a:off x="9425817" y="4759113"/>
            <a:ext cx="1289834" cy="294269"/>
          </a:xfrm>
          <a:prstGeom prst="rect">
            <a:avLst/>
          </a:prstGeom>
          <a:solidFill>
            <a:srgbClr val="2741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8" name="矩形 17"/>
          <p:cNvSpPr/>
          <p:nvPr/>
        </p:nvSpPr>
        <p:spPr>
          <a:xfrm>
            <a:off x="6883813" y="4741906"/>
            <a:ext cx="1289834" cy="294269"/>
          </a:xfrm>
          <a:prstGeom prst="rect">
            <a:avLst/>
          </a:prstGeom>
          <a:solidFill>
            <a:srgbClr val="2741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9" name="矩形 18"/>
          <p:cNvSpPr/>
          <p:nvPr/>
        </p:nvSpPr>
        <p:spPr>
          <a:xfrm>
            <a:off x="4341810" y="4741907"/>
            <a:ext cx="1289834" cy="294269"/>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 name="Rectangle 42"/>
          <p:cNvSpPr/>
          <p:nvPr/>
        </p:nvSpPr>
        <p:spPr>
          <a:xfrm>
            <a:off x="1386159" y="3883334"/>
            <a:ext cx="2228903" cy="260823"/>
          </a:xfrm>
          <a:prstGeom prst="rect">
            <a:avLst/>
          </a:prstGeom>
          <a:noFill/>
          <a:ln w="12700" cap="flat" cmpd="sng" algn="ctr">
            <a:noFill/>
            <a:prstDash val="solid"/>
          </a:ln>
          <a:effectLst/>
        </p:spPr>
        <p:txBody>
          <a:bodyPr lIns="91440" tIns="0" rIns="91440" bIns="0" rtlCol="0" anchor="t"/>
          <a:lstStyle/>
          <a:p>
            <a:pPr lvl="0" algn="ctr">
              <a:defRPr/>
            </a:pPr>
            <a:r>
              <a:rPr kumimoji="0" lang="en-US" sz="1100" i="0" u="none" strike="noStrike" kern="0" cap="none" spc="0" normalizeH="0" baseline="0" noProof="0" dirty="0" smtClean="0">
                <a:ln>
                  <a:noFill/>
                </a:ln>
                <a:solidFill>
                  <a:schemeClr val="tx1">
                    <a:lumMod val="65000"/>
                    <a:lumOff val="35000"/>
                  </a:schemeClr>
                </a:solidFill>
                <a:effectLst/>
                <a:uLnTx/>
                <a:uFillTx/>
                <a:ea typeface="Microsoft YaHei" panose="020B0503020204020204" pitchFamily="34" charset="-122"/>
                <a:cs typeface="Arial" panose="020B0604020202020204" pitchFamily="34" charset="0"/>
              </a:rPr>
              <a:t>This is a sample text. Insert your desired text here</a:t>
            </a:r>
            <a:r>
              <a:rPr lang="en-US" altLang="zh-CN" sz="1100" dirty="0">
                <a:solidFill>
                  <a:schemeClr val="tx1">
                    <a:lumMod val="65000"/>
                    <a:lumOff val="35000"/>
                  </a:schemeClr>
                </a:solidFill>
              </a:rPr>
              <a:t>The challenge: to increase event attendance by 20% at a time of declining </a:t>
            </a:r>
            <a:r>
              <a:rPr lang="en-US" altLang="zh-CN" sz="1100" dirty="0" smtClean="0">
                <a:solidFill>
                  <a:schemeClr val="tx1">
                    <a:lumMod val="65000"/>
                    <a:lumOff val="35000"/>
                  </a:schemeClr>
                </a:solidFill>
              </a:rPr>
              <a:t>visitation</a:t>
            </a:r>
            <a:endParaRPr kumimoji="0" lang="en-US" sz="1100" i="0" u="none" strike="noStrike" kern="0" cap="none" spc="0" normalizeH="0" baseline="0" noProof="0" dirty="0" smtClean="0">
              <a:ln>
                <a:noFill/>
              </a:ln>
              <a:solidFill>
                <a:schemeClr val="tx1">
                  <a:lumMod val="65000"/>
                  <a:lumOff val="35000"/>
                </a:schemeClr>
              </a:solidFill>
              <a:effectLst/>
              <a:uLnTx/>
              <a:uFillTx/>
              <a:ea typeface="Microsoft YaHei" panose="020B0503020204020204" pitchFamily="34" charset="-122"/>
              <a:cs typeface="Arial" panose="020B0604020202020204" pitchFamily="34" charset="0"/>
            </a:endParaRPr>
          </a:p>
        </p:txBody>
      </p:sp>
      <p:sp>
        <p:nvSpPr>
          <p:cNvPr id="21" name="矩形 20"/>
          <p:cNvSpPr/>
          <p:nvPr/>
        </p:nvSpPr>
        <p:spPr>
          <a:xfrm>
            <a:off x="9400545" y="4759110"/>
            <a:ext cx="1315106" cy="259857"/>
          </a:xfrm>
          <a:prstGeom prst="rect">
            <a:avLst/>
          </a:prstGeom>
        </p:spPr>
        <p:txBody>
          <a:bodyPr wrap="none">
            <a:spAutoFit/>
          </a:bodyPr>
          <a:lstStyle/>
          <a:p>
            <a:r>
              <a:rPr lang="en-US" altLang="zh-CN" sz="1100" dirty="0">
                <a:solidFill>
                  <a:srgbClr val="FFFFFF"/>
                </a:solidFill>
              </a:rPr>
              <a:t>Lancer la </a:t>
            </a:r>
            <a:r>
              <a:rPr lang="en-US" altLang="zh-CN" sz="1100" dirty="0" err="1">
                <a:solidFill>
                  <a:srgbClr val="FFFFFF"/>
                </a:solidFill>
              </a:rPr>
              <a:t>recherche</a:t>
            </a:r>
            <a:endParaRPr lang="zh-CN" altLang="en-US" sz="1100" dirty="0"/>
          </a:p>
        </p:txBody>
      </p:sp>
      <p:sp>
        <p:nvSpPr>
          <p:cNvPr id="22" name="矩形 21"/>
          <p:cNvSpPr/>
          <p:nvPr/>
        </p:nvSpPr>
        <p:spPr>
          <a:xfrm>
            <a:off x="6875892" y="4741906"/>
            <a:ext cx="1315106" cy="259857"/>
          </a:xfrm>
          <a:prstGeom prst="rect">
            <a:avLst/>
          </a:prstGeom>
        </p:spPr>
        <p:txBody>
          <a:bodyPr wrap="none">
            <a:spAutoFit/>
          </a:bodyPr>
          <a:lstStyle/>
          <a:p>
            <a:r>
              <a:rPr lang="en-US" altLang="zh-CN" sz="1100" dirty="0">
                <a:solidFill>
                  <a:srgbClr val="FFFFFF"/>
                </a:solidFill>
              </a:rPr>
              <a:t>Lancer la </a:t>
            </a:r>
            <a:r>
              <a:rPr lang="en-US" altLang="zh-CN" sz="1100" dirty="0" err="1">
                <a:solidFill>
                  <a:srgbClr val="FFFFFF"/>
                </a:solidFill>
              </a:rPr>
              <a:t>recherche</a:t>
            </a:r>
            <a:endParaRPr lang="zh-CN" altLang="en-US" sz="1100" dirty="0"/>
          </a:p>
        </p:txBody>
      </p:sp>
      <p:sp>
        <p:nvSpPr>
          <p:cNvPr id="23" name="矩形 22"/>
          <p:cNvSpPr/>
          <p:nvPr/>
        </p:nvSpPr>
        <p:spPr>
          <a:xfrm>
            <a:off x="4341810" y="4759111"/>
            <a:ext cx="1315106" cy="259857"/>
          </a:xfrm>
          <a:prstGeom prst="rect">
            <a:avLst/>
          </a:prstGeom>
        </p:spPr>
        <p:txBody>
          <a:bodyPr wrap="none">
            <a:spAutoFit/>
          </a:bodyPr>
          <a:lstStyle/>
          <a:p>
            <a:r>
              <a:rPr lang="en-US" altLang="zh-CN" sz="1100" dirty="0">
                <a:solidFill>
                  <a:srgbClr val="F2622A"/>
                </a:solidFill>
              </a:rPr>
              <a:t>Lancer la </a:t>
            </a:r>
            <a:r>
              <a:rPr lang="en-US" altLang="zh-CN" sz="1100" dirty="0" err="1">
                <a:solidFill>
                  <a:srgbClr val="F2622A"/>
                </a:solidFill>
              </a:rPr>
              <a:t>recherche</a:t>
            </a:r>
            <a:endParaRPr lang="zh-CN" altLang="en-US" sz="1100" dirty="0">
              <a:solidFill>
                <a:srgbClr val="F2622A"/>
              </a:solidFill>
            </a:endParaRPr>
          </a:p>
        </p:txBody>
      </p:sp>
      <p:sp>
        <p:nvSpPr>
          <p:cNvPr id="24" name="Freeform 35"/>
          <p:cNvSpPr/>
          <p:nvPr/>
        </p:nvSpPr>
        <p:spPr bwMode="black">
          <a:xfrm>
            <a:off x="2184259" y="2909784"/>
            <a:ext cx="588501" cy="605268"/>
          </a:xfrm>
          <a:custGeom>
            <a:avLst/>
            <a:gdLst>
              <a:gd name="T0" fmla="*/ 120 w 191"/>
              <a:gd name="T1" fmla="*/ 32 h 197"/>
              <a:gd name="T2" fmla="*/ 83 w 191"/>
              <a:gd name="T3" fmla="*/ 3 h 197"/>
              <a:gd name="T4" fmla="*/ 47 w 191"/>
              <a:gd name="T5" fmla="*/ 5 h 197"/>
              <a:gd name="T6" fmla="*/ 44 w 191"/>
              <a:gd name="T7" fmla="*/ 27 h 197"/>
              <a:gd name="T8" fmla="*/ 40 w 191"/>
              <a:gd name="T9" fmla="*/ 29 h 197"/>
              <a:gd name="T10" fmla="*/ 40 w 191"/>
              <a:gd name="T11" fmla="*/ 33 h 197"/>
              <a:gd name="T12" fmla="*/ 45 w 191"/>
              <a:gd name="T13" fmla="*/ 40 h 197"/>
              <a:gd name="T14" fmla="*/ 88 w 191"/>
              <a:gd name="T15" fmla="*/ 44 h 197"/>
              <a:gd name="T16" fmla="*/ 118 w 191"/>
              <a:gd name="T17" fmla="*/ 113 h 197"/>
              <a:gd name="T18" fmla="*/ 144 w 191"/>
              <a:gd name="T19" fmla="*/ 129 h 197"/>
              <a:gd name="T20" fmla="*/ 112 w 191"/>
              <a:gd name="T21" fmla="*/ 109 h 197"/>
              <a:gd name="T22" fmla="*/ 65 w 191"/>
              <a:gd name="T23" fmla="*/ 115 h 197"/>
              <a:gd name="T24" fmla="*/ 0 w 191"/>
              <a:gd name="T25" fmla="*/ 116 h 197"/>
              <a:gd name="T26" fmla="*/ 26 w 191"/>
              <a:gd name="T27" fmla="*/ 174 h 197"/>
              <a:gd name="T28" fmla="*/ 61 w 191"/>
              <a:gd name="T29" fmla="*/ 136 h 197"/>
              <a:gd name="T30" fmla="*/ 57 w 191"/>
              <a:gd name="T31" fmla="*/ 148 h 197"/>
              <a:gd name="T32" fmla="*/ 126 w 191"/>
              <a:gd name="T33" fmla="*/ 140 h 197"/>
              <a:gd name="T34" fmla="*/ 55 w 191"/>
              <a:gd name="T35" fmla="*/ 153 h 197"/>
              <a:gd name="T36" fmla="*/ 30 w 191"/>
              <a:gd name="T37" fmla="*/ 180 h 197"/>
              <a:gd name="T38" fmla="*/ 32 w 191"/>
              <a:gd name="T39" fmla="*/ 182 h 197"/>
              <a:gd name="T40" fmla="*/ 180 w 191"/>
              <a:gd name="T41" fmla="*/ 159 h 197"/>
              <a:gd name="T42" fmla="*/ 185 w 191"/>
              <a:gd name="T43" fmla="*/ 129 h 197"/>
              <a:gd name="T44" fmla="*/ 120 w 191"/>
              <a:gd name="T45" fmla="*/ 32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1" h="197">
                <a:moveTo>
                  <a:pt x="120" y="32"/>
                </a:moveTo>
                <a:cubicBezTo>
                  <a:pt x="112" y="23"/>
                  <a:pt x="99" y="9"/>
                  <a:pt x="83" y="3"/>
                </a:cubicBezTo>
                <a:cubicBezTo>
                  <a:pt x="72" y="0"/>
                  <a:pt x="47" y="5"/>
                  <a:pt x="47" y="5"/>
                </a:cubicBezTo>
                <a:cubicBezTo>
                  <a:pt x="44" y="27"/>
                  <a:pt x="44" y="27"/>
                  <a:pt x="44" y="27"/>
                </a:cubicBezTo>
                <a:cubicBezTo>
                  <a:pt x="40" y="29"/>
                  <a:pt x="40" y="29"/>
                  <a:pt x="40" y="29"/>
                </a:cubicBezTo>
                <a:cubicBezTo>
                  <a:pt x="40" y="33"/>
                  <a:pt x="40" y="33"/>
                  <a:pt x="40" y="33"/>
                </a:cubicBezTo>
                <a:cubicBezTo>
                  <a:pt x="40" y="33"/>
                  <a:pt x="40" y="37"/>
                  <a:pt x="45" y="40"/>
                </a:cubicBezTo>
                <a:cubicBezTo>
                  <a:pt x="50" y="42"/>
                  <a:pt x="73" y="53"/>
                  <a:pt x="88" y="44"/>
                </a:cubicBezTo>
                <a:cubicBezTo>
                  <a:pt x="118" y="60"/>
                  <a:pt x="105" y="91"/>
                  <a:pt x="118" y="113"/>
                </a:cubicBezTo>
                <a:cubicBezTo>
                  <a:pt x="123" y="120"/>
                  <a:pt x="131" y="127"/>
                  <a:pt x="144" y="129"/>
                </a:cubicBezTo>
                <a:cubicBezTo>
                  <a:pt x="144" y="129"/>
                  <a:pt x="115" y="131"/>
                  <a:pt x="112" y="109"/>
                </a:cubicBezTo>
                <a:cubicBezTo>
                  <a:pt x="101" y="104"/>
                  <a:pt x="82" y="99"/>
                  <a:pt x="65" y="115"/>
                </a:cubicBezTo>
                <a:cubicBezTo>
                  <a:pt x="51" y="100"/>
                  <a:pt x="14" y="100"/>
                  <a:pt x="0" y="116"/>
                </a:cubicBezTo>
                <a:cubicBezTo>
                  <a:pt x="6" y="141"/>
                  <a:pt x="18" y="163"/>
                  <a:pt x="26" y="174"/>
                </a:cubicBezTo>
                <a:cubicBezTo>
                  <a:pt x="52" y="156"/>
                  <a:pt x="61" y="136"/>
                  <a:pt x="61" y="136"/>
                </a:cubicBezTo>
                <a:cubicBezTo>
                  <a:pt x="60" y="140"/>
                  <a:pt x="59" y="144"/>
                  <a:pt x="57" y="148"/>
                </a:cubicBezTo>
                <a:cubicBezTo>
                  <a:pt x="103" y="167"/>
                  <a:pt x="126" y="140"/>
                  <a:pt x="126" y="140"/>
                </a:cubicBezTo>
                <a:cubicBezTo>
                  <a:pt x="107" y="171"/>
                  <a:pt x="63" y="157"/>
                  <a:pt x="55" y="153"/>
                </a:cubicBezTo>
                <a:cubicBezTo>
                  <a:pt x="48" y="166"/>
                  <a:pt x="38" y="175"/>
                  <a:pt x="30" y="180"/>
                </a:cubicBezTo>
                <a:cubicBezTo>
                  <a:pt x="32" y="181"/>
                  <a:pt x="32" y="182"/>
                  <a:pt x="32" y="182"/>
                </a:cubicBezTo>
                <a:cubicBezTo>
                  <a:pt x="88" y="197"/>
                  <a:pt x="154" y="177"/>
                  <a:pt x="180" y="159"/>
                </a:cubicBezTo>
                <a:cubicBezTo>
                  <a:pt x="191" y="151"/>
                  <a:pt x="188" y="138"/>
                  <a:pt x="185" y="129"/>
                </a:cubicBezTo>
                <a:cubicBezTo>
                  <a:pt x="172" y="91"/>
                  <a:pt x="134" y="49"/>
                  <a:pt x="120" y="32"/>
                </a:cubicBezTo>
                <a:close/>
              </a:path>
            </a:pathLst>
          </a:custGeom>
          <a:solidFill>
            <a:srgbClr val="55565A"/>
          </a:solidFill>
          <a:ln>
            <a:noFill/>
          </a:ln>
        </p:spPr>
        <p:txBody>
          <a:bodyPr vert="horz" wrap="square" lIns="83943" tIns="41972" rIns="83943" bIns="41972" numCol="1" anchor="t" anchorCtr="0" compatLnSpc="1"/>
          <a:lstStyle/>
          <a:p>
            <a:pPr marL="0" marR="0" lvl="0" indent="0" defTabSz="914400" eaLnBrk="1" latinLnBrk="0" hangingPunct="1">
              <a:spcBef>
                <a:spcPts val="0"/>
              </a:spcBef>
              <a:spcAft>
                <a:spcPts val="0"/>
              </a:spcAft>
              <a:buClrTx/>
              <a:buSzTx/>
              <a:buFontTx/>
              <a:buNone/>
              <a:defRPr/>
            </a:pPr>
            <a:endParaRPr kumimoji="0" lang="en-US" sz="1200" b="0" i="0" u="none" strike="noStrike" kern="0" cap="none" spc="0" normalizeH="0" baseline="0" noProof="0" dirty="0" smtClean="0">
              <a:ln>
                <a:noFill/>
              </a:ln>
              <a:solidFill>
                <a:srgbClr val="FFFFFF"/>
              </a:solidFill>
              <a:effectLst/>
              <a:uLnTx/>
              <a:uFillTx/>
            </a:endParaRPr>
          </a:p>
        </p:txBody>
      </p:sp>
      <p:sp>
        <p:nvSpPr>
          <p:cNvPr id="25" name="矩形 24"/>
          <p:cNvSpPr/>
          <p:nvPr/>
        </p:nvSpPr>
        <p:spPr>
          <a:xfrm>
            <a:off x="1768735" y="2342449"/>
            <a:ext cx="1424401" cy="259857"/>
          </a:xfrm>
          <a:prstGeom prst="rect">
            <a:avLst/>
          </a:prstGeom>
        </p:spPr>
        <p:txBody>
          <a:bodyPr wrap="none">
            <a:spAutoFit/>
          </a:bodyPr>
          <a:lstStyle/>
          <a:p>
            <a:r>
              <a:rPr lang="en-US" altLang="zh-CN" sz="1100" kern="0" dirty="0">
                <a:solidFill>
                  <a:schemeClr val="tx1">
                    <a:lumMod val="65000"/>
                    <a:lumOff val="35000"/>
                  </a:schemeClr>
                </a:solidFill>
                <a:ea typeface="Microsoft YaHei" panose="020B0503020204020204" pitchFamily="34" charset="-122"/>
                <a:cs typeface="Arial" panose="020B0604020202020204" pitchFamily="34" charset="0"/>
              </a:rPr>
              <a:t>This is a sample text. </a:t>
            </a:r>
            <a:endParaRPr lang="zh-CN" altLang="en-US" sz="1100" dirty="0"/>
          </a:p>
        </p:txBody>
      </p:sp>
      <p:sp>
        <p:nvSpPr>
          <p:cNvPr id="26" name="Rectangle 42"/>
          <p:cNvSpPr/>
          <p:nvPr/>
        </p:nvSpPr>
        <p:spPr>
          <a:xfrm>
            <a:off x="8956282" y="3877302"/>
            <a:ext cx="2228903" cy="260823"/>
          </a:xfrm>
          <a:prstGeom prst="rect">
            <a:avLst/>
          </a:prstGeom>
          <a:noFill/>
          <a:ln w="12700" cap="flat" cmpd="sng" algn="ctr">
            <a:noFill/>
            <a:prstDash val="solid"/>
          </a:ln>
          <a:effectLst/>
        </p:spPr>
        <p:txBody>
          <a:bodyPr lIns="91440" tIns="0" rIns="91440" bIns="0" rtlCol="0" anchor="t"/>
          <a:lstStyle/>
          <a:p>
            <a:pPr lvl="0" algn="ctr">
              <a:defRPr/>
            </a:pPr>
            <a:r>
              <a:rPr kumimoji="0" lang="en-US" sz="1100" i="0" u="none" strike="noStrike" kern="0" cap="none" spc="0" normalizeH="0" baseline="0" noProof="0" dirty="0" smtClean="0">
                <a:ln>
                  <a:noFill/>
                </a:ln>
                <a:solidFill>
                  <a:schemeClr val="tx1">
                    <a:lumMod val="65000"/>
                    <a:lumOff val="35000"/>
                  </a:schemeClr>
                </a:solidFill>
                <a:effectLst/>
                <a:uLnTx/>
                <a:uFillTx/>
                <a:ea typeface="Microsoft YaHei" panose="020B0503020204020204" pitchFamily="34" charset="-122"/>
                <a:cs typeface="Arial" panose="020B0604020202020204" pitchFamily="34" charset="0"/>
              </a:rPr>
              <a:t>This is a sample text. Insert your desired text here</a:t>
            </a:r>
            <a:r>
              <a:rPr lang="en-US" altLang="zh-CN" sz="1100" dirty="0">
                <a:solidFill>
                  <a:schemeClr val="tx1">
                    <a:lumMod val="65000"/>
                    <a:lumOff val="35000"/>
                  </a:schemeClr>
                </a:solidFill>
              </a:rPr>
              <a:t>The challenge: to increase event attendance by 20% at a time of declining </a:t>
            </a:r>
            <a:r>
              <a:rPr lang="en-US" altLang="zh-CN" sz="1100" dirty="0" smtClean="0">
                <a:solidFill>
                  <a:schemeClr val="tx1">
                    <a:lumMod val="65000"/>
                    <a:lumOff val="35000"/>
                  </a:schemeClr>
                </a:solidFill>
              </a:rPr>
              <a:t>visitation</a:t>
            </a:r>
            <a:endParaRPr kumimoji="0" lang="en-US" sz="1100" i="0" u="none" strike="noStrike" kern="0" cap="none" spc="0" normalizeH="0" baseline="0" noProof="0" dirty="0" smtClean="0">
              <a:ln>
                <a:noFill/>
              </a:ln>
              <a:solidFill>
                <a:schemeClr val="tx1">
                  <a:lumMod val="65000"/>
                  <a:lumOff val="35000"/>
                </a:schemeClr>
              </a:solidFill>
              <a:effectLst/>
              <a:uLnTx/>
              <a:uFillTx/>
              <a:ea typeface="Microsoft YaHei" panose="020B0503020204020204" pitchFamily="34" charset="-122"/>
              <a:cs typeface="Arial" panose="020B0604020202020204" pitchFamily="34" charset="0"/>
            </a:endParaRPr>
          </a:p>
        </p:txBody>
      </p:sp>
      <p:sp>
        <p:nvSpPr>
          <p:cNvPr id="27" name="矩形 26"/>
          <p:cNvSpPr/>
          <p:nvPr/>
        </p:nvSpPr>
        <p:spPr>
          <a:xfrm>
            <a:off x="9358533" y="2336417"/>
            <a:ext cx="1424401" cy="259857"/>
          </a:xfrm>
          <a:prstGeom prst="rect">
            <a:avLst/>
          </a:prstGeom>
        </p:spPr>
        <p:txBody>
          <a:bodyPr wrap="none">
            <a:spAutoFit/>
          </a:bodyPr>
          <a:lstStyle/>
          <a:p>
            <a:r>
              <a:rPr lang="en-US" altLang="zh-CN" sz="1100" kern="0" dirty="0">
                <a:solidFill>
                  <a:schemeClr val="tx1">
                    <a:lumMod val="65000"/>
                    <a:lumOff val="35000"/>
                  </a:schemeClr>
                </a:solidFill>
                <a:ea typeface="Microsoft YaHei" panose="020B0503020204020204" pitchFamily="34" charset="-122"/>
                <a:cs typeface="Arial" panose="020B0604020202020204" pitchFamily="34" charset="0"/>
              </a:rPr>
              <a:t>This is a sample text. </a:t>
            </a:r>
            <a:endParaRPr lang="zh-CN" altLang="en-US" sz="1100" dirty="0"/>
          </a:p>
        </p:txBody>
      </p:sp>
      <p:sp>
        <p:nvSpPr>
          <p:cNvPr id="28" name="Rectangle 42"/>
          <p:cNvSpPr/>
          <p:nvPr/>
        </p:nvSpPr>
        <p:spPr>
          <a:xfrm>
            <a:off x="6419955" y="3874111"/>
            <a:ext cx="2228903" cy="260823"/>
          </a:xfrm>
          <a:prstGeom prst="rect">
            <a:avLst/>
          </a:prstGeom>
          <a:noFill/>
          <a:ln w="12700" cap="flat" cmpd="sng" algn="ctr">
            <a:noFill/>
            <a:prstDash val="solid"/>
          </a:ln>
          <a:effectLst/>
        </p:spPr>
        <p:txBody>
          <a:bodyPr lIns="91440" tIns="0" rIns="91440" bIns="0" rtlCol="0" anchor="t"/>
          <a:lstStyle/>
          <a:p>
            <a:pPr lvl="0" algn="ctr">
              <a:defRPr/>
            </a:pPr>
            <a:r>
              <a:rPr kumimoji="0" lang="en-US" sz="1100" i="0" u="none" strike="noStrike" kern="0" cap="none" spc="0" normalizeH="0" baseline="0" noProof="0" dirty="0" smtClean="0">
                <a:ln>
                  <a:noFill/>
                </a:ln>
                <a:solidFill>
                  <a:schemeClr val="tx1">
                    <a:lumMod val="65000"/>
                    <a:lumOff val="35000"/>
                  </a:schemeClr>
                </a:solidFill>
                <a:effectLst/>
                <a:uLnTx/>
                <a:uFillTx/>
                <a:ea typeface="Microsoft YaHei" panose="020B0503020204020204" pitchFamily="34" charset="-122"/>
                <a:cs typeface="Arial" panose="020B0604020202020204" pitchFamily="34" charset="0"/>
              </a:rPr>
              <a:t>This is a sample text. Insert your desired text here</a:t>
            </a:r>
            <a:r>
              <a:rPr lang="en-US" altLang="zh-CN" sz="1100" dirty="0">
                <a:solidFill>
                  <a:schemeClr val="tx1">
                    <a:lumMod val="65000"/>
                    <a:lumOff val="35000"/>
                  </a:schemeClr>
                </a:solidFill>
              </a:rPr>
              <a:t>The challenge: to increase event attendance by 20% at a time of declining </a:t>
            </a:r>
            <a:r>
              <a:rPr lang="en-US" altLang="zh-CN" sz="1100" dirty="0" smtClean="0">
                <a:solidFill>
                  <a:schemeClr val="tx1">
                    <a:lumMod val="65000"/>
                    <a:lumOff val="35000"/>
                  </a:schemeClr>
                </a:solidFill>
              </a:rPr>
              <a:t>visitation</a:t>
            </a:r>
            <a:endParaRPr kumimoji="0" lang="en-US" sz="1100" i="0" u="none" strike="noStrike" kern="0" cap="none" spc="0" normalizeH="0" baseline="0" noProof="0" dirty="0" smtClean="0">
              <a:ln>
                <a:noFill/>
              </a:ln>
              <a:solidFill>
                <a:schemeClr val="tx1">
                  <a:lumMod val="65000"/>
                  <a:lumOff val="35000"/>
                </a:schemeClr>
              </a:solidFill>
              <a:effectLst/>
              <a:uLnTx/>
              <a:uFillTx/>
              <a:ea typeface="Microsoft YaHei" panose="020B0503020204020204" pitchFamily="34" charset="-122"/>
              <a:cs typeface="Arial" panose="020B0604020202020204" pitchFamily="34" charset="0"/>
            </a:endParaRPr>
          </a:p>
        </p:txBody>
      </p:sp>
      <p:sp>
        <p:nvSpPr>
          <p:cNvPr id="29" name="矩形 28"/>
          <p:cNvSpPr/>
          <p:nvPr/>
        </p:nvSpPr>
        <p:spPr>
          <a:xfrm>
            <a:off x="6828601" y="2333226"/>
            <a:ext cx="1424401" cy="259857"/>
          </a:xfrm>
          <a:prstGeom prst="rect">
            <a:avLst/>
          </a:prstGeom>
        </p:spPr>
        <p:txBody>
          <a:bodyPr wrap="none">
            <a:spAutoFit/>
          </a:bodyPr>
          <a:lstStyle/>
          <a:p>
            <a:r>
              <a:rPr lang="en-US" altLang="zh-CN" sz="1100" kern="0" dirty="0">
                <a:solidFill>
                  <a:schemeClr val="tx1">
                    <a:lumMod val="65000"/>
                    <a:lumOff val="35000"/>
                  </a:schemeClr>
                </a:solidFill>
                <a:ea typeface="Microsoft YaHei" panose="020B0503020204020204" pitchFamily="34" charset="-122"/>
                <a:cs typeface="Arial" panose="020B0604020202020204" pitchFamily="34" charset="0"/>
              </a:rPr>
              <a:t>This is a sample text. </a:t>
            </a:r>
            <a:endParaRPr lang="zh-CN" altLang="en-US" sz="1100" dirty="0"/>
          </a:p>
        </p:txBody>
      </p:sp>
      <p:sp>
        <p:nvSpPr>
          <p:cNvPr id="31" name="Rectangle 42"/>
          <p:cNvSpPr/>
          <p:nvPr/>
        </p:nvSpPr>
        <p:spPr>
          <a:xfrm>
            <a:off x="3901110" y="3877424"/>
            <a:ext cx="2228903" cy="260823"/>
          </a:xfrm>
          <a:prstGeom prst="rect">
            <a:avLst/>
          </a:prstGeom>
          <a:noFill/>
          <a:ln w="12700" cap="flat" cmpd="sng" algn="ctr">
            <a:noFill/>
            <a:prstDash val="solid"/>
          </a:ln>
          <a:effectLst/>
        </p:spPr>
        <p:txBody>
          <a:bodyPr lIns="91440" tIns="0" rIns="91440" bIns="0" rtlCol="0" anchor="t"/>
          <a:lstStyle/>
          <a:p>
            <a:pPr lvl="0" algn="ctr">
              <a:defRPr/>
            </a:pPr>
            <a:r>
              <a:rPr kumimoji="0" lang="en-US" sz="1100" i="0" u="none" strike="noStrike" kern="0" cap="none" spc="0" normalizeH="0" baseline="0" noProof="0" dirty="0" smtClean="0">
                <a:ln>
                  <a:noFill/>
                </a:ln>
                <a:solidFill>
                  <a:schemeClr val="bg1">
                    <a:lumMod val="95000"/>
                  </a:schemeClr>
                </a:solidFill>
                <a:effectLst/>
                <a:uLnTx/>
                <a:uFillTx/>
                <a:ea typeface="Microsoft YaHei" panose="020B0503020204020204" pitchFamily="34" charset="-122"/>
                <a:cs typeface="Arial" panose="020B0604020202020204" pitchFamily="34" charset="0"/>
              </a:rPr>
              <a:t>This is a sample text. Insert your desired text here</a:t>
            </a:r>
            <a:r>
              <a:rPr lang="en-US" altLang="zh-CN" sz="1100" dirty="0">
                <a:solidFill>
                  <a:schemeClr val="bg1">
                    <a:lumMod val="95000"/>
                  </a:schemeClr>
                </a:solidFill>
              </a:rPr>
              <a:t>The challenge: to increase event attendance by 20% at a time of declining </a:t>
            </a:r>
            <a:r>
              <a:rPr lang="en-US" altLang="zh-CN" sz="1100" dirty="0" smtClean="0">
                <a:solidFill>
                  <a:schemeClr val="bg1">
                    <a:lumMod val="95000"/>
                  </a:schemeClr>
                </a:solidFill>
              </a:rPr>
              <a:t>visitation</a:t>
            </a:r>
            <a:endParaRPr kumimoji="0" lang="en-US" sz="1100" i="0" u="none" strike="noStrike" kern="0" cap="none" spc="0" normalizeH="0" baseline="0" noProof="0" dirty="0" smtClean="0">
              <a:ln>
                <a:noFill/>
              </a:ln>
              <a:solidFill>
                <a:schemeClr val="bg1">
                  <a:lumMod val="95000"/>
                </a:schemeClr>
              </a:solidFill>
              <a:effectLst/>
              <a:uLnTx/>
              <a:uFillTx/>
              <a:ea typeface="Microsoft YaHei" panose="020B0503020204020204" pitchFamily="34" charset="-122"/>
              <a:cs typeface="Arial" panose="020B0604020202020204" pitchFamily="34" charset="0"/>
            </a:endParaRPr>
          </a:p>
        </p:txBody>
      </p:sp>
      <p:sp>
        <p:nvSpPr>
          <p:cNvPr id="32" name="矩形 31"/>
          <p:cNvSpPr/>
          <p:nvPr/>
        </p:nvSpPr>
        <p:spPr>
          <a:xfrm>
            <a:off x="4298668" y="2336539"/>
            <a:ext cx="1424401" cy="259857"/>
          </a:xfrm>
          <a:prstGeom prst="rect">
            <a:avLst/>
          </a:prstGeom>
        </p:spPr>
        <p:txBody>
          <a:bodyPr wrap="none">
            <a:spAutoFit/>
          </a:bodyPr>
          <a:lstStyle/>
          <a:p>
            <a:r>
              <a:rPr lang="en-US" altLang="zh-CN" sz="1100" kern="0" dirty="0">
                <a:solidFill>
                  <a:schemeClr val="bg1">
                    <a:lumMod val="95000"/>
                  </a:schemeClr>
                </a:solidFill>
                <a:ea typeface="Microsoft YaHei" panose="020B0503020204020204" pitchFamily="34" charset="-122"/>
                <a:cs typeface="Arial" panose="020B0604020202020204" pitchFamily="34" charset="0"/>
              </a:rPr>
              <a:t>This is a sample text. </a:t>
            </a:r>
            <a:endParaRPr lang="zh-CN" altLang="en-US" sz="1100" dirty="0">
              <a:solidFill>
                <a:schemeClr val="bg1">
                  <a:lumMod val="95000"/>
                </a:schemeClr>
              </a:solidFill>
            </a:endParaRPr>
          </a:p>
        </p:txBody>
      </p:sp>
      <p:sp>
        <p:nvSpPr>
          <p:cNvPr id="33" name="Freeform 14"/>
          <p:cNvSpPr>
            <a:spLocks noEditPoints="1"/>
          </p:cNvSpPr>
          <p:nvPr/>
        </p:nvSpPr>
        <p:spPr bwMode="black">
          <a:xfrm>
            <a:off x="4722998" y="2889583"/>
            <a:ext cx="585127" cy="519696"/>
          </a:xfrm>
          <a:custGeom>
            <a:avLst/>
            <a:gdLst>
              <a:gd name="T0" fmla="*/ 195 w 300"/>
              <a:gd name="T1" fmla="*/ 217 h 266"/>
              <a:gd name="T2" fmla="*/ 196 w 300"/>
              <a:gd name="T3" fmla="*/ 227 h 266"/>
              <a:gd name="T4" fmla="*/ 149 w 300"/>
              <a:gd name="T5" fmla="*/ 266 h 266"/>
              <a:gd name="T6" fmla="*/ 8 w 300"/>
              <a:gd name="T7" fmla="*/ 116 h 266"/>
              <a:gd name="T8" fmla="*/ 0 w 300"/>
              <a:gd name="T9" fmla="*/ 78 h 266"/>
              <a:gd name="T10" fmla="*/ 78 w 300"/>
              <a:gd name="T11" fmla="*/ 0 h 266"/>
              <a:gd name="T12" fmla="*/ 150 w 300"/>
              <a:gd name="T13" fmla="*/ 48 h 266"/>
              <a:gd name="T14" fmla="*/ 222 w 300"/>
              <a:gd name="T15" fmla="*/ 0 h 266"/>
              <a:gd name="T16" fmla="*/ 300 w 300"/>
              <a:gd name="T17" fmla="*/ 78 h 266"/>
              <a:gd name="T18" fmla="*/ 292 w 300"/>
              <a:gd name="T19" fmla="*/ 116 h 266"/>
              <a:gd name="T20" fmla="*/ 262 w 300"/>
              <a:gd name="T21" fmla="*/ 162 h 266"/>
              <a:gd name="T22" fmla="*/ 251 w 300"/>
              <a:gd name="T23" fmla="*/ 161 h 266"/>
              <a:gd name="T24" fmla="*/ 195 w 300"/>
              <a:gd name="T25" fmla="*/ 217 h 266"/>
              <a:gd name="T26" fmla="*/ 257 w 300"/>
              <a:gd name="T27" fmla="*/ 211 h 266"/>
              <a:gd name="T28" fmla="*/ 275 w 300"/>
              <a:gd name="T29" fmla="*/ 211 h 266"/>
              <a:gd name="T30" fmla="*/ 275 w 300"/>
              <a:gd name="T31" fmla="*/ 223 h 266"/>
              <a:gd name="T32" fmla="*/ 257 w 300"/>
              <a:gd name="T33" fmla="*/ 223 h 266"/>
              <a:gd name="T34" fmla="*/ 257 w 300"/>
              <a:gd name="T35" fmla="*/ 241 h 266"/>
              <a:gd name="T36" fmla="*/ 245 w 300"/>
              <a:gd name="T37" fmla="*/ 241 h 266"/>
              <a:gd name="T38" fmla="*/ 245 w 300"/>
              <a:gd name="T39" fmla="*/ 223 h 266"/>
              <a:gd name="T40" fmla="*/ 227 w 300"/>
              <a:gd name="T41" fmla="*/ 223 h 266"/>
              <a:gd name="T42" fmla="*/ 227 w 300"/>
              <a:gd name="T43" fmla="*/ 211 h 266"/>
              <a:gd name="T44" fmla="*/ 245 w 300"/>
              <a:gd name="T45" fmla="*/ 211 h 266"/>
              <a:gd name="T46" fmla="*/ 245 w 300"/>
              <a:gd name="T47" fmla="*/ 193 h 266"/>
              <a:gd name="T48" fmla="*/ 257 w 300"/>
              <a:gd name="T49" fmla="*/ 193 h 266"/>
              <a:gd name="T50" fmla="*/ 257 w 300"/>
              <a:gd name="T51" fmla="*/ 211 h 266"/>
              <a:gd name="T52" fmla="*/ 251 w 300"/>
              <a:gd name="T53" fmla="*/ 258 h 266"/>
              <a:gd name="T54" fmla="*/ 210 w 300"/>
              <a:gd name="T55" fmla="*/ 217 h 266"/>
              <a:gd name="T56" fmla="*/ 251 w 300"/>
              <a:gd name="T57" fmla="*/ 176 h 266"/>
              <a:gd name="T58" fmla="*/ 293 w 300"/>
              <a:gd name="T59" fmla="*/ 217 h 266"/>
              <a:gd name="T60" fmla="*/ 251 w 300"/>
              <a:gd name="T61" fmla="*/ 258 h 266"/>
              <a:gd name="T62" fmla="*/ 251 w 300"/>
              <a:gd name="T63" fmla="*/ 168 h 266"/>
              <a:gd name="T64" fmla="*/ 203 w 300"/>
              <a:gd name="T65" fmla="*/ 217 h 266"/>
              <a:gd name="T66" fmla="*/ 251 w 300"/>
              <a:gd name="T67" fmla="*/ 266 h 266"/>
              <a:gd name="T68" fmla="*/ 300 w 300"/>
              <a:gd name="T69" fmla="*/ 217 h 266"/>
              <a:gd name="T70" fmla="*/ 251 w 300"/>
              <a:gd name="T71" fmla="*/ 168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0" h="266">
                <a:moveTo>
                  <a:pt x="195" y="217"/>
                </a:moveTo>
                <a:cubicBezTo>
                  <a:pt x="195" y="221"/>
                  <a:pt x="195" y="224"/>
                  <a:pt x="196" y="227"/>
                </a:cubicBezTo>
                <a:cubicBezTo>
                  <a:pt x="170" y="250"/>
                  <a:pt x="149" y="266"/>
                  <a:pt x="149" y="266"/>
                </a:cubicBezTo>
                <a:cubicBezTo>
                  <a:pt x="149" y="266"/>
                  <a:pt x="32" y="176"/>
                  <a:pt x="8" y="116"/>
                </a:cubicBezTo>
                <a:cubicBezTo>
                  <a:pt x="4" y="106"/>
                  <a:pt x="0" y="90"/>
                  <a:pt x="0" y="78"/>
                </a:cubicBezTo>
                <a:cubicBezTo>
                  <a:pt x="0" y="35"/>
                  <a:pt x="35" y="0"/>
                  <a:pt x="78" y="0"/>
                </a:cubicBezTo>
                <a:cubicBezTo>
                  <a:pt x="110" y="0"/>
                  <a:pt x="138" y="20"/>
                  <a:pt x="150" y="48"/>
                </a:cubicBezTo>
                <a:cubicBezTo>
                  <a:pt x="162" y="20"/>
                  <a:pt x="190" y="0"/>
                  <a:pt x="222" y="0"/>
                </a:cubicBezTo>
                <a:cubicBezTo>
                  <a:pt x="265" y="0"/>
                  <a:pt x="300" y="35"/>
                  <a:pt x="300" y="78"/>
                </a:cubicBezTo>
                <a:cubicBezTo>
                  <a:pt x="300" y="91"/>
                  <a:pt x="296" y="106"/>
                  <a:pt x="292" y="116"/>
                </a:cubicBezTo>
                <a:cubicBezTo>
                  <a:pt x="287" y="130"/>
                  <a:pt x="275" y="146"/>
                  <a:pt x="262" y="162"/>
                </a:cubicBezTo>
                <a:cubicBezTo>
                  <a:pt x="258" y="161"/>
                  <a:pt x="255" y="161"/>
                  <a:pt x="251" y="161"/>
                </a:cubicBezTo>
                <a:cubicBezTo>
                  <a:pt x="220" y="161"/>
                  <a:pt x="195" y="186"/>
                  <a:pt x="195" y="217"/>
                </a:cubicBezTo>
                <a:close/>
                <a:moveTo>
                  <a:pt x="257" y="211"/>
                </a:moveTo>
                <a:cubicBezTo>
                  <a:pt x="275" y="211"/>
                  <a:pt x="275" y="211"/>
                  <a:pt x="275" y="211"/>
                </a:cubicBezTo>
                <a:cubicBezTo>
                  <a:pt x="275" y="223"/>
                  <a:pt x="275" y="223"/>
                  <a:pt x="275" y="223"/>
                </a:cubicBezTo>
                <a:cubicBezTo>
                  <a:pt x="257" y="223"/>
                  <a:pt x="257" y="223"/>
                  <a:pt x="257" y="223"/>
                </a:cubicBezTo>
                <a:cubicBezTo>
                  <a:pt x="257" y="241"/>
                  <a:pt x="257" y="241"/>
                  <a:pt x="257" y="241"/>
                </a:cubicBezTo>
                <a:cubicBezTo>
                  <a:pt x="245" y="241"/>
                  <a:pt x="245" y="241"/>
                  <a:pt x="245" y="241"/>
                </a:cubicBezTo>
                <a:cubicBezTo>
                  <a:pt x="245" y="223"/>
                  <a:pt x="245" y="223"/>
                  <a:pt x="245" y="223"/>
                </a:cubicBezTo>
                <a:cubicBezTo>
                  <a:pt x="227" y="223"/>
                  <a:pt x="227" y="223"/>
                  <a:pt x="227" y="223"/>
                </a:cubicBezTo>
                <a:cubicBezTo>
                  <a:pt x="227" y="211"/>
                  <a:pt x="227" y="211"/>
                  <a:pt x="227" y="211"/>
                </a:cubicBezTo>
                <a:cubicBezTo>
                  <a:pt x="245" y="211"/>
                  <a:pt x="245" y="211"/>
                  <a:pt x="245" y="211"/>
                </a:cubicBezTo>
                <a:cubicBezTo>
                  <a:pt x="245" y="193"/>
                  <a:pt x="245" y="193"/>
                  <a:pt x="245" y="193"/>
                </a:cubicBezTo>
                <a:cubicBezTo>
                  <a:pt x="257" y="193"/>
                  <a:pt x="257" y="193"/>
                  <a:pt x="257" y="193"/>
                </a:cubicBezTo>
                <a:lnTo>
                  <a:pt x="257" y="211"/>
                </a:lnTo>
                <a:close/>
                <a:moveTo>
                  <a:pt x="251" y="258"/>
                </a:moveTo>
                <a:cubicBezTo>
                  <a:pt x="229" y="258"/>
                  <a:pt x="210" y="240"/>
                  <a:pt x="210" y="217"/>
                </a:cubicBezTo>
                <a:cubicBezTo>
                  <a:pt x="210" y="194"/>
                  <a:pt x="229" y="176"/>
                  <a:pt x="251" y="176"/>
                </a:cubicBezTo>
                <a:cubicBezTo>
                  <a:pt x="274" y="176"/>
                  <a:pt x="293" y="194"/>
                  <a:pt x="293" y="217"/>
                </a:cubicBezTo>
                <a:cubicBezTo>
                  <a:pt x="293" y="240"/>
                  <a:pt x="274" y="258"/>
                  <a:pt x="251" y="258"/>
                </a:cubicBezTo>
                <a:close/>
                <a:moveTo>
                  <a:pt x="251" y="168"/>
                </a:moveTo>
                <a:cubicBezTo>
                  <a:pt x="224" y="168"/>
                  <a:pt x="203" y="190"/>
                  <a:pt x="203" y="217"/>
                </a:cubicBezTo>
                <a:cubicBezTo>
                  <a:pt x="203" y="244"/>
                  <a:pt x="224" y="266"/>
                  <a:pt x="251" y="266"/>
                </a:cubicBezTo>
                <a:cubicBezTo>
                  <a:pt x="278" y="266"/>
                  <a:pt x="300" y="244"/>
                  <a:pt x="300" y="217"/>
                </a:cubicBezTo>
                <a:cubicBezTo>
                  <a:pt x="300" y="190"/>
                  <a:pt x="278" y="168"/>
                  <a:pt x="251" y="168"/>
                </a:cubicBezTo>
                <a:close/>
              </a:path>
            </a:pathLst>
          </a:custGeom>
          <a:solidFill>
            <a:srgbClr val="FFFFFF"/>
          </a:solidFill>
          <a:ln>
            <a:noFill/>
          </a:ln>
        </p:spPr>
        <p:txBody>
          <a:bodyPr vert="horz" wrap="square" lIns="83943" tIns="41972" rIns="83943" bIns="41972" numCol="1" anchor="t" anchorCtr="0" compatLnSpc="1"/>
          <a:lstStyle/>
          <a:p>
            <a:pPr marL="0" marR="0" lvl="0" indent="0" defTabSz="914400" eaLnBrk="1" latinLnBrk="0" hangingPunct="1">
              <a:spcBef>
                <a:spcPts val="0"/>
              </a:spcBef>
              <a:spcAft>
                <a:spcPts val="0"/>
              </a:spcAft>
              <a:buClrTx/>
              <a:buSzTx/>
              <a:buFontTx/>
              <a:buNone/>
              <a:defRPr/>
            </a:pPr>
            <a:endParaRPr kumimoji="0" lang="en-US" sz="1200" b="0" i="0" u="none" strike="noStrike" kern="0" cap="none" spc="0" normalizeH="0" baseline="0" noProof="0" dirty="0" smtClean="0">
              <a:ln>
                <a:noFill/>
              </a:ln>
              <a:solidFill>
                <a:srgbClr val="FFFFFF"/>
              </a:solidFill>
              <a:effectLst/>
              <a:uLnTx/>
              <a:uFillTx/>
            </a:endParaRPr>
          </a:p>
        </p:txBody>
      </p:sp>
      <p:sp>
        <p:nvSpPr>
          <p:cNvPr id="34" name="Freeform 20"/>
          <p:cNvSpPr>
            <a:spLocks noEditPoints="1"/>
          </p:cNvSpPr>
          <p:nvPr/>
        </p:nvSpPr>
        <p:spPr bwMode="black">
          <a:xfrm>
            <a:off x="7212190" y="2889583"/>
            <a:ext cx="644433" cy="558727"/>
          </a:xfrm>
          <a:custGeom>
            <a:avLst/>
            <a:gdLst>
              <a:gd name="T0" fmla="*/ 243 w 708"/>
              <a:gd name="T1" fmla="*/ 484 h 614"/>
              <a:gd name="T2" fmla="*/ 243 w 708"/>
              <a:gd name="T3" fmla="*/ 614 h 614"/>
              <a:gd name="T4" fmla="*/ 0 w 708"/>
              <a:gd name="T5" fmla="*/ 614 h 614"/>
              <a:gd name="T6" fmla="*/ 104 w 708"/>
              <a:gd name="T7" fmla="*/ 437 h 614"/>
              <a:gd name="T8" fmla="*/ 174 w 708"/>
              <a:gd name="T9" fmla="*/ 437 h 614"/>
              <a:gd name="T10" fmla="*/ 134 w 708"/>
              <a:gd name="T11" fmla="*/ 484 h 614"/>
              <a:gd name="T12" fmla="*/ 243 w 708"/>
              <a:gd name="T13" fmla="*/ 484 h 614"/>
              <a:gd name="T14" fmla="*/ 574 w 708"/>
              <a:gd name="T15" fmla="*/ 484 h 614"/>
              <a:gd name="T16" fmla="*/ 465 w 708"/>
              <a:gd name="T17" fmla="*/ 484 h 614"/>
              <a:gd name="T18" fmla="*/ 465 w 708"/>
              <a:gd name="T19" fmla="*/ 614 h 614"/>
              <a:gd name="T20" fmla="*/ 465 w 708"/>
              <a:gd name="T21" fmla="*/ 614 h 614"/>
              <a:gd name="T22" fmla="*/ 708 w 708"/>
              <a:gd name="T23" fmla="*/ 614 h 614"/>
              <a:gd name="T24" fmla="*/ 604 w 708"/>
              <a:gd name="T25" fmla="*/ 437 h 614"/>
              <a:gd name="T26" fmla="*/ 533 w 708"/>
              <a:gd name="T27" fmla="*/ 437 h 614"/>
              <a:gd name="T28" fmla="*/ 574 w 708"/>
              <a:gd name="T29" fmla="*/ 484 h 614"/>
              <a:gd name="T30" fmla="*/ 354 w 708"/>
              <a:gd name="T31" fmla="*/ 229 h 614"/>
              <a:gd name="T32" fmla="*/ 507 w 708"/>
              <a:gd name="T33" fmla="*/ 408 h 614"/>
              <a:gd name="T34" fmla="*/ 590 w 708"/>
              <a:gd name="T35" fmla="*/ 408 h 614"/>
              <a:gd name="T36" fmla="*/ 486 w 708"/>
              <a:gd name="T37" fmla="*/ 229 h 614"/>
              <a:gd name="T38" fmla="*/ 222 w 708"/>
              <a:gd name="T39" fmla="*/ 229 h 614"/>
              <a:gd name="T40" fmla="*/ 118 w 708"/>
              <a:gd name="T41" fmla="*/ 408 h 614"/>
              <a:gd name="T42" fmla="*/ 200 w 708"/>
              <a:gd name="T43" fmla="*/ 408 h 614"/>
              <a:gd name="T44" fmla="*/ 354 w 708"/>
              <a:gd name="T45" fmla="*/ 229 h 614"/>
              <a:gd name="T46" fmla="*/ 354 w 708"/>
              <a:gd name="T47" fmla="*/ 0 h 614"/>
              <a:gd name="T48" fmla="*/ 238 w 708"/>
              <a:gd name="T49" fmla="*/ 200 h 614"/>
              <a:gd name="T50" fmla="*/ 470 w 708"/>
              <a:gd name="T51" fmla="*/ 200 h 614"/>
              <a:gd name="T52" fmla="*/ 354 w 708"/>
              <a:gd name="T53" fmla="*/ 0 h 614"/>
              <a:gd name="T54" fmla="*/ 354 w 708"/>
              <a:gd name="T55" fmla="*/ 274 h 614"/>
              <a:gd name="T56" fmla="*/ 196 w 708"/>
              <a:gd name="T57" fmla="*/ 463 h 614"/>
              <a:gd name="T58" fmla="*/ 278 w 708"/>
              <a:gd name="T59" fmla="*/ 463 h 614"/>
              <a:gd name="T60" fmla="*/ 278 w 708"/>
              <a:gd name="T61" fmla="*/ 614 h 614"/>
              <a:gd name="T62" fmla="*/ 430 w 708"/>
              <a:gd name="T63" fmla="*/ 614 h 614"/>
              <a:gd name="T64" fmla="*/ 430 w 708"/>
              <a:gd name="T65" fmla="*/ 463 h 614"/>
              <a:gd name="T66" fmla="*/ 515 w 708"/>
              <a:gd name="T67" fmla="*/ 463 h 614"/>
              <a:gd name="T68" fmla="*/ 354 w 708"/>
              <a:gd name="T69" fmla="*/ 274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614">
                <a:moveTo>
                  <a:pt x="243" y="484"/>
                </a:moveTo>
                <a:lnTo>
                  <a:pt x="243" y="614"/>
                </a:lnTo>
                <a:lnTo>
                  <a:pt x="0" y="614"/>
                </a:lnTo>
                <a:lnTo>
                  <a:pt x="104" y="437"/>
                </a:lnTo>
                <a:lnTo>
                  <a:pt x="174" y="437"/>
                </a:lnTo>
                <a:lnTo>
                  <a:pt x="134" y="484"/>
                </a:lnTo>
                <a:lnTo>
                  <a:pt x="243" y="484"/>
                </a:lnTo>
                <a:close/>
                <a:moveTo>
                  <a:pt x="574" y="484"/>
                </a:moveTo>
                <a:lnTo>
                  <a:pt x="465" y="484"/>
                </a:lnTo>
                <a:lnTo>
                  <a:pt x="465" y="614"/>
                </a:lnTo>
                <a:lnTo>
                  <a:pt x="465" y="614"/>
                </a:lnTo>
                <a:lnTo>
                  <a:pt x="708" y="614"/>
                </a:lnTo>
                <a:lnTo>
                  <a:pt x="604" y="437"/>
                </a:lnTo>
                <a:lnTo>
                  <a:pt x="533" y="437"/>
                </a:lnTo>
                <a:lnTo>
                  <a:pt x="574" y="484"/>
                </a:lnTo>
                <a:close/>
                <a:moveTo>
                  <a:pt x="354" y="229"/>
                </a:moveTo>
                <a:lnTo>
                  <a:pt x="507" y="408"/>
                </a:lnTo>
                <a:lnTo>
                  <a:pt x="590" y="408"/>
                </a:lnTo>
                <a:lnTo>
                  <a:pt x="486" y="229"/>
                </a:lnTo>
                <a:lnTo>
                  <a:pt x="222" y="229"/>
                </a:lnTo>
                <a:lnTo>
                  <a:pt x="118" y="408"/>
                </a:lnTo>
                <a:lnTo>
                  <a:pt x="200" y="408"/>
                </a:lnTo>
                <a:lnTo>
                  <a:pt x="354" y="229"/>
                </a:lnTo>
                <a:close/>
                <a:moveTo>
                  <a:pt x="354" y="0"/>
                </a:moveTo>
                <a:lnTo>
                  <a:pt x="238" y="200"/>
                </a:lnTo>
                <a:lnTo>
                  <a:pt x="470" y="200"/>
                </a:lnTo>
                <a:lnTo>
                  <a:pt x="354" y="0"/>
                </a:lnTo>
                <a:close/>
                <a:moveTo>
                  <a:pt x="354" y="274"/>
                </a:moveTo>
                <a:lnTo>
                  <a:pt x="196" y="463"/>
                </a:lnTo>
                <a:lnTo>
                  <a:pt x="278" y="463"/>
                </a:lnTo>
                <a:lnTo>
                  <a:pt x="278" y="614"/>
                </a:lnTo>
                <a:lnTo>
                  <a:pt x="430" y="614"/>
                </a:lnTo>
                <a:lnTo>
                  <a:pt x="430" y="463"/>
                </a:lnTo>
                <a:lnTo>
                  <a:pt x="515" y="463"/>
                </a:lnTo>
                <a:lnTo>
                  <a:pt x="354" y="274"/>
                </a:lnTo>
                <a:close/>
              </a:path>
            </a:pathLst>
          </a:custGeom>
          <a:solidFill>
            <a:srgbClr val="55565A"/>
          </a:solidFill>
          <a:ln>
            <a:noFill/>
          </a:ln>
        </p:spPr>
        <p:txBody>
          <a:bodyPr vert="horz" wrap="square" lIns="83943" tIns="41972" rIns="83943" bIns="41972" numCol="1" anchor="t" anchorCtr="0" compatLnSpc="1"/>
          <a:lstStyle/>
          <a:p>
            <a:pPr marL="0" marR="0" lvl="0" indent="0" defTabSz="914400" eaLnBrk="1" latinLnBrk="0" hangingPunct="1">
              <a:spcBef>
                <a:spcPts val="0"/>
              </a:spcBef>
              <a:spcAft>
                <a:spcPts val="0"/>
              </a:spcAft>
              <a:buClrTx/>
              <a:buSzTx/>
              <a:buFontTx/>
              <a:buNone/>
              <a:defRPr/>
            </a:pPr>
            <a:endParaRPr kumimoji="0" lang="en-US" sz="1200" b="0" i="0" u="none" strike="noStrike" kern="0" cap="none" spc="0" normalizeH="0" baseline="0" noProof="0" dirty="0" smtClean="0">
              <a:ln>
                <a:noFill/>
              </a:ln>
              <a:solidFill>
                <a:srgbClr val="FFFFFF"/>
              </a:solidFill>
              <a:effectLst/>
              <a:uLnTx/>
              <a:uFillTx/>
            </a:endParaRPr>
          </a:p>
        </p:txBody>
      </p:sp>
      <p:grpSp>
        <p:nvGrpSpPr>
          <p:cNvPr id="35" name="Group 2"/>
          <p:cNvGrpSpPr/>
          <p:nvPr/>
        </p:nvGrpSpPr>
        <p:grpSpPr>
          <a:xfrm>
            <a:off x="9682041" y="2878638"/>
            <a:ext cx="777386" cy="530605"/>
            <a:chOff x="4677525" y="4065617"/>
            <a:chExt cx="842676" cy="575169"/>
          </a:xfrm>
          <a:solidFill>
            <a:srgbClr val="55565A"/>
          </a:solidFill>
        </p:grpSpPr>
        <p:sp>
          <p:nvSpPr>
            <p:cNvPr id="36" name="Rounded Rectangle 307"/>
            <p:cNvSpPr/>
            <p:nvPr/>
          </p:nvSpPr>
          <p:spPr bwMode="auto">
            <a:xfrm rot="1411326">
              <a:off x="5176040" y="4407543"/>
              <a:ext cx="344161" cy="233243"/>
            </a:xfrm>
            <a:custGeom>
              <a:avLst/>
              <a:gdLst/>
              <a:ahLst/>
              <a:cxnLst/>
              <a:rect l="l" t="t" r="r" b="b"/>
              <a:pathLst>
                <a:path w="308831" h="209299">
                  <a:moveTo>
                    <a:pt x="6932" y="0"/>
                  </a:moveTo>
                  <a:lnTo>
                    <a:pt x="62731" y="5004"/>
                  </a:lnTo>
                  <a:cubicBezTo>
                    <a:pt x="73820" y="4021"/>
                    <a:pt x="83149" y="12888"/>
                    <a:pt x="85697" y="24169"/>
                  </a:cubicBezTo>
                  <a:lnTo>
                    <a:pt x="85452" y="33272"/>
                  </a:lnTo>
                  <a:cubicBezTo>
                    <a:pt x="85954" y="32635"/>
                    <a:pt x="86485" y="32624"/>
                    <a:pt x="87017" y="32624"/>
                  </a:cubicBezTo>
                  <a:lnTo>
                    <a:pt x="270296" y="32624"/>
                  </a:lnTo>
                  <a:cubicBezTo>
                    <a:pt x="291578" y="32624"/>
                    <a:pt x="308831" y="49877"/>
                    <a:pt x="308831" y="71159"/>
                  </a:cubicBezTo>
                  <a:lnTo>
                    <a:pt x="308831" y="146071"/>
                  </a:lnTo>
                  <a:cubicBezTo>
                    <a:pt x="308831" y="167353"/>
                    <a:pt x="291578" y="184606"/>
                    <a:pt x="270296" y="184606"/>
                  </a:cubicBezTo>
                  <a:lnTo>
                    <a:pt x="87017" y="184606"/>
                  </a:lnTo>
                  <a:lnTo>
                    <a:pt x="81440" y="182295"/>
                  </a:lnTo>
                  <a:lnTo>
                    <a:pt x="81438" y="182371"/>
                  </a:lnTo>
                  <a:cubicBezTo>
                    <a:pt x="82699" y="196467"/>
                    <a:pt x="69880" y="211811"/>
                    <a:pt x="54012" y="208953"/>
                  </a:cubicBezTo>
                  <a:lnTo>
                    <a:pt x="0" y="208054"/>
                  </a:lnTo>
                  <a:cubicBezTo>
                    <a:pt x="11559" y="178614"/>
                    <a:pt x="19544" y="140965"/>
                    <a:pt x="23432" y="105100"/>
                  </a:cubicBezTo>
                  <a:cubicBezTo>
                    <a:pt x="23221" y="71020"/>
                    <a:pt x="17126" y="34619"/>
                    <a:pt x="6932" y="0"/>
                  </a:cubicBezTo>
                  <a:close/>
                </a:path>
              </a:pathLst>
            </a:custGeom>
            <a:grpFill/>
            <a:ln w="10795" cap="flat" cmpd="sng" algn="ctr">
              <a:noFill/>
              <a:prstDash val="solid"/>
            </a:ln>
            <a:effectLst/>
          </p:spPr>
          <p:txBody>
            <a:bodyPr rtlCol="0" anchor="ctr"/>
            <a:lstStyle/>
            <a:p>
              <a:pPr marL="0" marR="0" lvl="0" indent="0" algn="ctr" defTabSz="914400" eaLnBrk="1" latinLnBrk="0" hangingPunct="1">
                <a:spcBef>
                  <a:spcPts val="0"/>
                </a:spcBef>
                <a:spcAft>
                  <a:spcPts val="0"/>
                </a:spcAft>
                <a:buClrTx/>
                <a:buSzTx/>
                <a:buFontTx/>
                <a:buNone/>
                <a:defRPr/>
              </a:pPr>
              <a:endParaRPr kumimoji="0" lang="en-US" sz="1600" b="0" i="0" u="none" strike="noStrike" kern="0" cap="none" spc="0" normalizeH="0" baseline="0" noProof="0" dirty="0" smtClean="0">
                <a:ln>
                  <a:solidFill>
                    <a:srgbClr val="FFFFFF">
                      <a:alpha val="0"/>
                    </a:srgbClr>
                  </a:solidFill>
                </a:ln>
                <a:solidFill>
                  <a:srgbClr val="FFFFFF"/>
                </a:solidFill>
                <a:effectLst/>
                <a:uLnTx/>
                <a:uFillTx/>
                <a:latin typeface="Segoe UI" panose="020B0502040204020203"/>
              </a:endParaRPr>
            </a:p>
          </p:txBody>
        </p:sp>
        <p:sp>
          <p:nvSpPr>
            <p:cNvPr id="37" name="Oval 247"/>
            <p:cNvSpPr/>
            <p:nvPr/>
          </p:nvSpPr>
          <p:spPr bwMode="auto">
            <a:xfrm>
              <a:off x="4677525" y="4065617"/>
              <a:ext cx="538103" cy="538102"/>
            </a:xfrm>
            <a:custGeom>
              <a:avLst/>
              <a:gdLst/>
              <a:ahLst/>
              <a:cxnLst/>
              <a:rect l="l" t="t" r="r" b="b"/>
              <a:pathLst>
                <a:path w="573170" h="573170">
                  <a:moveTo>
                    <a:pt x="286585" y="47056"/>
                  </a:moveTo>
                  <a:cubicBezTo>
                    <a:pt x="154297" y="47056"/>
                    <a:pt x="47056" y="154297"/>
                    <a:pt x="47056" y="286585"/>
                  </a:cubicBezTo>
                  <a:cubicBezTo>
                    <a:pt x="47056" y="418873"/>
                    <a:pt x="154297" y="526114"/>
                    <a:pt x="286585" y="526114"/>
                  </a:cubicBezTo>
                  <a:cubicBezTo>
                    <a:pt x="418873" y="526114"/>
                    <a:pt x="526114" y="418873"/>
                    <a:pt x="526114" y="286585"/>
                  </a:cubicBezTo>
                  <a:cubicBezTo>
                    <a:pt x="526114" y="154297"/>
                    <a:pt x="418873" y="47056"/>
                    <a:pt x="286585" y="47056"/>
                  </a:cubicBezTo>
                  <a:close/>
                  <a:moveTo>
                    <a:pt x="286585" y="0"/>
                  </a:moveTo>
                  <a:cubicBezTo>
                    <a:pt x="444862" y="0"/>
                    <a:pt x="573170" y="128308"/>
                    <a:pt x="573170" y="286585"/>
                  </a:cubicBezTo>
                  <a:cubicBezTo>
                    <a:pt x="573170" y="444862"/>
                    <a:pt x="444862" y="573170"/>
                    <a:pt x="286585" y="573170"/>
                  </a:cubicBezTo>
                  <a:cubicBezTo>
                    <a:pt x="128308" y="573170"/>
                    <a:pt x="0" y="444862"/>
                    <a:pt x="0" y="286585"/>
                  </a:cubicBezTo>
                  <a:cubicBezTo>
                    <a:pt x="0" y="128308"/>
                    <a:pt x="128308" y="0"/>
                    <a:pt x="286585" y="0"/>
                  </a:cubicBezTo>
                  <a:close/>
                </a:path>
              </a:pathLst>
            </a:custGeom>
            <a:grpFill/>
            <a:ln w="10795" cap="flat" cmpd="sng" algn="ctr">
              <a:noFill/>
              <a:prstDash val="solid"/>
            </a:ln>
            <a:effectLst/>
          </p:spPr>
          <p:txBody>
            <a:bodyPr rtlCol="0" anchor="ctr"/>
            <a:lstStyle/>
            <a:p>
              <a:pPr marL="0" marR="0" lvl="0" indent="0" algn="ctr" defTabSz="914400" eaLnBrk="1" latinLnBrk="0" hangingPunct="1">
                <a:spcBef>
                  <a:spcPts val="0"/>
                </a:spcBef>
                <a:spcAft>
                  <a:spcPts val="0"/>
                </a:spcAft>
                <a:buClrTx/>
                <a:buSzTx/>
                <a:buFontTx/>
                <a:buNone/>
                <a:defRPr/>
              </a:pPr>
              <a:endParaRPr kumimoji="0" lang="en-US" sz="1600" b="0" i="0" u="none" strike="noStrike" kern="0" cap="none" spc="0" normalizeH="0" baseline="0" noProof="0" dirty="0" smtClean="0">
                <a:ln>
                  <a:solidFill>
                    <a:srgbClr val="FFFFFF">
                      <a:alpha val="0"/>
                    </a:srgbClr>
                  </a:solidFill>
                </a:ln>
                <a:solidFill>
                  <a:srgbClr val="FFFFFF"/>
                </a:solidFill>
                <a:effectLst/>
                <a:uLnTx/>
                <a:uFillTx/>
                <a:latin typeface="Segoe UI" panose="020B0502040204020203"/>
              </a:endParaRPr>
            </a:p>
          </p:txBody>
        </p:sp>
        <p:sp>
          <p:nvSpPr>
            <p:cNvPr id="38" name="Freeform 257"/>
            <p:cNvSpPr/>
            <p:nvPr/>
          </p:nvSpPr>
          <p:spPr bwMode="black">
            <a:xfrm>
              <a:off x="4797918" y="4111360"/>
              <a:ext cx="208600" cy="139520"/>
            </a:xfrm>
            <a:custGeom>
              <a:avLst/>
              <a:gdLst>
                <a:gd name="T0" fmla="*/ 39 w 42"/>
                <a:gd name="T1" fmla="*/ 7 h 28"/>
                <a:gd name="T2" fmla="*/ 39 w 42"/>
                <a:gd name="T3" fmla="*/ 7 h 28"/>
                <a:gd name="T4" fmla="*/ 1 w 42"/>
                <a:gd name="T5" fmla="*/ 20 h 28"/>
                <a:gd name="T6" fmla="*/ 3 w 42"/>
                <a:gd name="T7" fmla="*/ 27 h 28"/>
                <a:gd name="T8" fmla="*/ 10 w 42"/>
                <a:gd name="T9" fmla="*/ 24 h 28"/>
                <a:gd name="T10" fmla="*/ 35 w 42"/>
                <a:gd name="T11" fmla="*/ 15 h 28"/>
                <a:gd name="T12" fmla="*/ 41 w 42"/>
                <a:gd name="T13" fmla="*/ 13 h 28"/>
                <a:gd name="T14" fmla="*/ 39 w 42"/>
                <a:gd name="T15" fmla="*/ 7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8">
                  <a:moveTo>
                    <a:pt x="39" y="7"/>
                  </a:moveTo>
                  <a:cubicBezTo>
                    <a:pt x="39" y="7"/>
                    <a:pt x="39" y="7"/>
                    <a:pt x="39" y="7"/>
                  </a:cubicBezTo>
                  <a:cubicBezTo>
                    <a:pt x="25" y="0"/>
                    <a:pt x="8" y="6"/>
                    <a:pt x="1" y="20"/>
                  </a:cubicBezTo>
                  <a:cubicBezTo>
                    <a:pt x="0" y="23"/>
                    <a:pt x="1" y="25"/>
                    <a:pt x="3" y="27"/>
                  </a:cubicBezTo>
                  <a:cubicBezTo>
                    <a:pt x="6" y="28"/>
                    <a:pt x="8" y="27"/>
                    <a:pt x="10" y="24"/>
                  </a:cubicBezTo>
                  <a:cubicBezTo>
                    <a:pt x="14" y="15"/>
                    <a:pt x="25" y="11"/>
                    <a:pt x="35" y="15"/>
                  </a:cubicBezTo>
                  <a:cubicBezTo>
                    <a:pt x="37" y="16"/>
                    <a:pt x="40" y="15"/>
                    <a:pt x="41" y="13"/>
                  </a:cubicBezTo>
                  <a:cubicBezTo>
                    <a:pt x="42" y="11"/>
                    <a:pt x="41" y="8"/>
                    <a:pt x="39"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3260" tIns="46630" rIns="93260" bIns="46630" numCol="1" anchor="t" anchorCtr="0" compatLnSpc="1"/>
            <a:lstStyle/>
            <a:p>
              <a:pPr marL="0" marR="0" lvl="0" indent="0" defTabSz="914400" eaLnBrk="1" latinLnBrk="0" hangingPunct="1">
                <a:spcBef>
                  <a:spcPts val="0"/>
                </a:spcBef>
                <a:spcAft>
                  <a:spcPts val="0"/>
                </a:spcAft>
                <a:buClrTx/>
                <a:buSzTx/>
                <a:buFontTx/>
                <a:buNone/>
                <a:defRPr/>
              </a:pPr>
              <a:endParaRPr kumimoji="0" lang="en-US" sz="1400" b="0" i="0" u="none" strike="noStrike" kern="0" cap="none" spc="0" normalizeH="0" baseline="0" noProof="0" dirty="0" smtClean="0">
                <a:ln>
                  <a:solidFill>
                    <a:srgbClr val="FFFFFF">
                      <a:alpha val="0"/>
                    </a:srgbClr>
                  </a:solidFill>
                </a:ln>
                <a:solidFill>
                  <a:srgbClr val="FFFFFF"/>
                </a:solidFill>
                <a:effectLst/>
                <a:uLnTx/>
                <a:uFillTx/>
              </a:endParaRPr>
            </a:p>
          </p:txBody>
        </p:sp>
        <p:grpSp>
          <p:nvGrpSpPr>
            <p:cNvPr id="39" name="Group 84"/>
            <p:cNvGrpSpPr/>
            <p:nvPr/>
          </p:nvGrpSpPr>
          <p:grpSpPr bwMode="black">
            <a:xfrm>
              <a:off x="4777639" y="4224039"/>
              <a:ext cx="337907" cy="274899"/>
              <a:chOff x="5184779" y="225425"/>
              <a:chExt cx="1500184" cy="1220787"/>
            </a:xfrm>
            <a:grpFill/>
          </p:grpSpPr>
          <p:sp>
            <p:nvSpPr>
              <p:cNvPr id="40" name="Freeform 86"/>
              <p:cNvSpPr>
                <a:spLocks noEditPoints="1"/>
              </p:cNvSpPr>
              <p:nvPr/>
            </p:nvSpPr>
            <p:spPr bwMode="black">
              <a:xfrm>
                <a:off x="5184779" y="344490"/>
                <a:ext cx="1095376" cy="1101722"/>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3260" tIns="46630" rIns="93260" bIns="46630" numCol="1" anchor="t" anchorCtr="0" compatLnSpc="1"/>
              <a:lstStyle/>
              <a:p>
                <a:pPr marL="0" marR="0" lvl="0" indent="0" defTabSz="914400" eaLnBrk="1" latinLnBrk="0" hangingPunct="1">
                  <a:spcBef>
                    <a:spcPts val="0"/>
                  </a:spcBef>
                  <a:spcAft>
                    <a:spcPts val="0"/>
                  </a:spcAft>
                  <a:buClrTx/>
                  <a:buSzTx/>
                  <a:buFontTx/>
                  <a:buNone/>
                  <a:defRPr/>
                </a:pPr>
                <a:endParaRPr kumimoji="0" lang="en-US" sz="1400" b="0" i="0" u="none" strike="noStrike" kern="0" cap="none" spc="0" normalizeH="0" baseline="0" noProof="0" dirty="0" smtClean="0">
                  <a:ln>
                    <a:solidFill>
                      <a:srgbClr val="FFFFFF">
                        <a:alpha val="0"/>
                      </a:srgbClr>
                    </a:solidFill>
                  </a:ln>
                  <a:solidFill>
                    <a:srgbClr val="FFFFFF"/>
                  </a:solidFill>
                  <a:effectLst/>
                  <a:uLnTx/>
                  <a:uFillTx/>
                </a:endParaRPr>
              </a:p>
            </p:txBody>
          </p:sp>
          <p:sp>
            <p:nvSpPr>
              <p:cNvPr id="41" name="Oval 87"/>
              <p:cNvSpPr>
                <a:spLocks noChangeArrowheads="1"/>
              </p:cNvSpPr>
              <p:nvPr/>
            </p:nvSpPr>
            <p:spPr bwMode="black">
              <a:xfrm>
                <a:off x="5630869" y="812799"/>
                <a:ext cx="203201" cy="20320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3260" tIns="46630" rIns="93260" bIns="46630" numCol="1" anchor="t" anchorCtr="0" compatLnSpc="1"/>
              <a:lstStyle/>
              <a:p>
                <a:pPr marL="0" marR="0" lvl="0" indent="0" defTabSz="914400" eaLnBrk="1" latinLnBrk="0" hangingPunct="1">
                  <a:spcBef>
                    <a:spcPts val="0"/>
                  </a:spcBef>
                  <a:spcAft>
                    <a:spcPts val="0"/>
                  </a:spcAft>
                  <a:buClrTx/>
                  <a:buSzTx/>
                  <a:buFontTx/>
                  <a:buNone/>
                  <a:defRPr/>
                </a:pPr>
                <a:endParaRPr kumimoji="0" lang="en-US" sz="1400" b="0" i="0" u="none" strike="noStrike" kern="0" cap="none" spc="0" normalizeH="0" baseline="0" noProof="0" dirty="0" smtClean="0">
                  <a:ln>
                    <a:solidFill>
                      <a:srgbClr val="FFFFFF">
                        <a:alpha val="0"/>
                      </a:srgbClr>
                    </a:solidFill>
                  </a:ln>
                  <a:solidFill>
                    <a:srgbClr val="FFFFFF"/>
                  </a:solidFill>
                  <a:effectLst/>
                  <a:uLnTx/>
                  <a:uFillTx/>
                </a:endParaRPr>
              </a:p>
            </p:txBody>
          </p:sp>
          <p:sp>
            <p:nvSpPr>
              <p:cNvPr id="42" name="Freeform 88"/>
              <p:cNvSpPr>
                <a:spLocks noEditPoints="1"/>
              </p:cNvSpPr>
              <p:nvPr/>
            </p:nvSpPr>
            <p:spPr bwMode="black">
              <a:xfrm>
                <a:off x="6129339" y="225425"/>
                <a:ext cx="555624" cy="598489"/>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3260" tIns="46630" rIns="93260" bIns="46630" numCol="1" anchor="t" anchorCtr="0" compatLnSpc="1"/>
              <a:lstStyle/>
              <a:p>
                <a:pPr marL="0" marR="0" lvl="0" indent="0" defTabSz="914400" eaLnBrk="1" latinLnBrk="0" hangingPunct="1">
                  <a:spcBef>
                    <a:spcPts val="0"/>
                  </a:spcBef>
                  <a:spcAft>
                    <a:spcPts val="0"/>
                  </a:spcAft>
                  <a:buClrTx/>
                  <a:buSzTx/>
                  <a:buFontTx/>
                  <a:buNone/>
                  <a:defRPr/>
                </a:pPr>
                <a:endParaRPr kumimoji="0" lang="en-US" sz="1400" b="0" i="0" u="none" strike="noStrike" kern="0" cap="none" spc="0" normalizeH="0" baseline="0" noProof="0" dirty="0" smtClean="0">
                  <a:ln>
                    <a:solidFill>
                      <a:srgbClr val="FFFFFF">
                        <a:alpha val="0"/>
                      </a:srgbClr>
                    </a:solidFill>
                  </a:ln>
                  <a:solidFill>
                    <a:srgbClr val="FFFFFF"/>
                  </a:solidFill>
                  <a:effectLst/>
                  <a:uLnTx/>
                  <a:uFillTx/>
                </a:endParaRPr>
              </a:p>
            </p:txBody>
          </p:sp>
        </p:gr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3500"/>
            <a:ext cx="12211637" cy="6871500"/>
          </a:xfrm>
          <a:prstGeom prst="rect">
            <a:avLst/>
          </a:prstGeom>
        </p:spPr>
      </p:pic>
      <p:sp>
        <p:nvSpPr>
          <p:cNvPr id="30" name="矩形 29"/>
          <p:cNvSpPr/>
          <p:nvPr/>
        </p:nvSpPr>
        <p:spPr>
          <a:xfrm>
            <a:off x="-13064" y="-41578"/>
            <a:ext cx="12193760" cy="6899578"/>
          </a:xfrm>
          <a:prstGeom prst="rect">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7" name="矩形 56"/>
          <p:cNvSpPr/>
          <p:nvPr/>
        </p:nvSpPr>
        <p:spPr>
          <a:xfrm>
            <a:off x="-13064" y="-41578"/>
            <a:ext cx="12193760" cy="566329"/>
          </a:xfrm>
          <a:prstGeom prst="rect">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sp>
        <p:nvSpPr>
          <p:cNvPr id="58" name="文本框 57"/>
          <p:cNvSpPr txBox="1"/>
          <p:nvPr/>
        </p:nvSpPr>
        <p:spPr>
          <a:xfrm>
            <a:off x="1544715" y="-7428"/>
            <a:ext cx="934871" cy="461665"/>
          </a:xfrm>
          <a:prstGeom prst="rect">
            <a:avLst/>
          </a:prstGeom>
          <a:noFill/>
        </p:spPr>
        <p:txBody>
          <a:bodyPr wrap="none" rtlCol="0">
            <a:spAutoFit/>
          </a:bodyPr>
          <a:lstStyle/>
          <a:p>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01</a:t>
            </a:r>
            <a:endPar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endParaRPr>
          </a:p>
          <a:p>
            <a:r>
              <a:rPr lang="en-US" altLang="zh-CN" sz="1200" b="1" dirty="0">
                <a:solidFill>
                  <a:prstClr val="white">
                    <a:lumMod val="85000"/>
                  </a:prstClr>
                </a:solidFill>
                <a:latin typeface="Microsoft YaHei" panose="020B0503020204020204" pitchFamily="34" charset="-122"/>
                <a:ea typeface="Microsoft YaHei" panose="020B0503020204020204" pitchFamily="34" charset="-122"/>
              </a:rPr>
              <a:t> </a:t>
            </a:r>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   ABOUT</a:t>
            </a:r>
            <a:endParaRPr lang="zh-CN" altLang="en-US" sz="1200" b="1" dirty="0">
              <a:solidFill>
                <a:prstClr val="white">
                  <a:lumMod val="85000"/>
                </a:prstClr>
              </a:solidFill>
              <a:latin typeface="Microsoft YaHei" panose="020B0503020204020204" pitchFamily="34" charset="-122"/>
              <a:ea typeface="Microsoft YaHei" panose="020B0503020204020204" pitchFamily="34" charset="-122"/>
            </a:endParaRPr>
          </a:p>
        </p:txBody>
      </p:sp>
      <p:sp>
        <p:nvSpPr>
          <p:cNvPr id="59" name="文本框 58"/>
          <p:cNvSpPr txBox="1"/>
          <p:nvPr/>
        </p:nvSpPr>
        <p:spPr>
          <a:xfrm>
            <a:off x="9647223" y="-7428"/>
            <a:ext cx="1120628" cy="461665"/>
          </a:xfrm>
          <a:prstGeom prst="rect">
            <a:avLst/>
          </a:prstGeom>
          <a:noFill/>
        </p:spPr>
        <p:txBody>
          <a:bodyPr wrap="none" rtlCol="0">
            <a:spAutoFit/>
          </a:bodyPr>
          <a:lstStyle/>
          <a:p>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05</a:t>
            </a:r>
            <a:endPar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endParaRPr>
          </a:p>
          <a:p>
            <a:r>
              <a:rPr lang="en-US" altLang="zh-CN" sz="1200" b="1" dirty="0">
                <a:solidFill>
                  <a:prstClr val="white">
                    <a:lumMod val="85000"/>
                  </a:prstClr>
                </a:solidFill>
                <a:latin typeface="Microsoft YaHei" panose="020B0503020204020204" pitchFamily="34" charset="-122"/>
                <a:ea typeface="Microsoft YaHei" panose="020B0503020204020204" pitchFamily="34" charset="-122"/>
              </a:rPr>
              <a:t> </a:t>
            </a:r>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   </a:t>
            </a:r>
            <a:r>
              <a:rPr lang="en-US" altLang="zh-CN" sz="1200" b="1" dirty="0">
                <a:solidFill>
                  <a:prstClr val="white">
                    <a:lumMod val="85000"/>
                  </a:prstClr>
                </a:solidFill>
                <a:latin typeface="Microsoft YaHei" panose="020B0503020204020204" pitchFamily="34" charset="-122"/>
                <a:ea typeface="Microsoft YaHei" panose="020B0503020204020204" pitchFamily="34" charset="-122"/>
              </a:rPr>
              <a:t>CONTACT</a:t>
            </a:r>
            <a:endParaRPr lang="zh-CN" altLang="en-US" sz="1200" b="1" dirty="0">
              <a:solidFill>
                <a:prstClr val="white">
                  <a:lumMod val="85000"/>
                </a:prstClr>
              </a:solidFill>
              <a:latin typeface="Microsoft YaHei" panose="020B0503020204020204" pitchFamily="34" charset="-122"/>
              <a:ea typeface="Microsoft YaHei" panose="020B0503020204020204" pitchFamily="34" charset="-122"/>
            </a:endParaRPr>
          </a:p>
        </p:txBody>
      </p:sp>
      <p:sp>
        <p:nvSpPr>
          <p:cNvPr id="60" name="文本框 59"/>
          <p:cNvSpPr txBox="1"/>
          <p:nvPr/>
        </p:nvSpPr>
        <p:spPr>
          <a:xfrm>
            <a:off x="3406435" y="-19517"/>
            <a:ext cx="831253" cy="461665"/>
          </a:xfrm>
          <a:prstGeom prst="rect">
            <a:avLst/>
          </a:prstGeom>
          <a:noFill/>
        </p:spPr>
        <p:txBody>
          <a:bodyPr wrap="none" rtlCol="0">
            <a:spAutoFit/>
          </a:bodyPr>
          <a:lstStyle/>
          <a:p>
            <a:r>
              <a:rPr lang="en-US" altLang="zh-CN" sz="1200" b="1" dirty="0" smtClean="0">
                <a:solidFill>
                  <a:srgbClr val="D9D9D9"/>
                </a:solidFill>
                <a:latin typeface="Microsoft YaHei" panose="020B0503020204020204" pitchFamily="34" charset="-122"/>
                <a:ea typeface="Microsoft YaHei" panose="020B0503020204020204" pitchFamily="34" charset="-122"/>
              </a:rPr>
              <a:t>02</a:t>
            </a:r>
            <a:endParaRPr lang="en-US" altLang="zh-CN" sz="1200" b="1" dirty="0" smtClean="0">
              <a:solidFill>
                <a:srgbClr val="D9D9D9"/>
              </a:solidFill>
              <a:latin typeface="Microsoft YaHei" panose="020B0503020204020204" pitchFamily="34" charset="-122"/>
              <a:ea typeface="Microsoft YaHei" panose="020B0503020204020204" pitchFamily="34" charset="-122"/>
            </a:endParaRPr>
          </a:p>
          <a:p>
            <a:r>
              <a:rPr lang="en-US" altLang="zh-CN" sz="1200" b="1" dirty="0">
                <a:solidFill>
                  <a:srgbClr val="D9D9D9"/>
                </a:solidFill>
                <a:latin typeface="Microsoft YaHei" panose="020B0503020204020204" pitchFamily="34" charset="-122"/>
                <a:ea typeface="Microsoft YaHei" panose="020B0503020204020204" pitchFamily="34" charset="-122"/>
              </a:rPr>
              <a:t> </a:t>
            </a:r>
            <a:r>
              <a:rPr lang="en-US" altLang="zh-CN" sz="1200" b="1" dirty="0" smtClean="0">
                <a:solidFill>
                  <a:srgbClr val="D9D9D9"/>
                </a:solidFill>
                <a:latin typeface="Microsoft YaHei" panose="020B0503020204020204" pitchFamily="34" charset="-122"/>
                <a:ea typeface="Microsoft YaHei" panose="020B0503020204020204" pitchFamily="34" charset="-122"/>
              </a:rPr>
              <a:t>   TEAM</a:t>
            </a:r>
            <a:endParaRPr lang="zh-CN" altLang="en-US" sz="1200" b="1" dirty="0">
              <a:solidFill>
                <a:srgbClr val="D9D9D9"/>
              </a:solidFill>
              <a:latin typeface="Microsoft YaHei" panose="020B0503020204020204" pitchFamily="34" charset="-122"/>
              <a:ea typeface="Microsoft YaHei" panose="020B0503020204020204" pitchFamily="34" charset="-122"/>
            </a:endParaRPr>
          </a:p>
        </p:txBody>
      </p:sp>
      <p:sp>
        <p:nvSpPr>
          <p:cNvPr id="61" name="文本框 60"/>
          <p:cNvSpPr txBox="1"/>
          <p:nvPr/>
        </p:nvSpPr>
        <p:spPr>
          <a:xfrm>
            <a:off x="7549862" y="-23344"/>
            <a:ext cx="805670" cy="461665"/>
          </a:xfrm>
          <a:prstGeom prst="rect">
            <a:avLst/>
          </a:prstGeom>
          <a:noFill/>
        </p:spPr>
        <p:txBody>
          <a:bodyPr wrap="none" rtlCol="0">
            <a:spAutoFit/>
          </a:bodyPr>
          <a:lstStyle/>
          <a:p>
            <a:r>
              <a:rPr lang="en-US" altLang="zh-CN" sz="1200" b="1" dirty="0" smtClean="0">
                <a:solidFill>
                  <a:srgbClr val="FFFF00"/>
                </a:solidFill>
                <a:latin typeface="Microsoft YaHei" panose="020B0503020204020204" pitchFamily="34" charset="-122"/>
                <a:ea typeface="Microsoft YaHei" panose="020B0503020204020204" pitchFamily="34" charset="-122"/>
              </a:rPr>
              <a:t>04</a:t>
            </a:r>
            <a:endParaRPr lang="en-US" altLang="zh-CN" sz="1200" b="1" dirty="0" smtClean="0">
              <a:solidFill>
                <a:srgbClr val="FFFF00"/>
              </a:solidFill>
              <a:latin typeface="Microsoft YaHei" panose="020B0503020204020204" pitchFamily="34" charset="-122"/>
              <a:ea typeface="Microsoft YaHei" panose="020B0503020204020204" pitchFamily="34" charset="-122"/>
            </a:endParaRPr>
          </a:p>
          <a:p>
            <a:r>
              <a:rPr lang="en-US" altLang="zh-CN" sz="1200" b="1" dirty="0">
                <a:solidFill>
                  <a:srgbClr val="FFFF00"/>
                </a:solidFill>
                <a:latin typeface="Microsoft YaHei" panose="020B0503020204020204" pitchFamily="34" charset="-122"/>
                <a:ea typeface="Microsoft YaHei" panose="020B0503020204020204" pitchFamily="34" charset="-122"/>
              </a:rPr>
              <a:t> </a:t>
            </a:r>
            <a:r>
              <a:rPr lang="en-US" altLang="zh-CN" sz="1200" b="1" dirty="0" smtClean="0">
                <a:solidFill>
                  <a:srgbClr val="FFFF00"/>
                </a:solidFill>
                <a:latin typeface="Microsoft YaHei" panose="020B0503020204020204" pitchFamily="34" charset="-122"/>
                <a:ea typeface="Microsoft YaHei" panose="020B0503020204020204" pitchFamily="34" charset="-122"/>
              </a:rPr>
              <a:t>   PLAN</a:t>
            </a:r>
            <a:endParaRPr lang="zh-CN" altLang="en-US" sz="1200" b="1" dirty="0">
              <a:solidFill>
                <a:srgbClr val="FFFF00"/>
              </a:solidFill>
              <a:latin typeface="Microsoft YaHei" panose="020B0503020204020204" pitchFamily="34" charset="-122"/>
              <a:ea typeface="Microsoft YaHei" panose="020B0503020204020204" pitchFamily="34" charset="-122"/>
            </a:endParaRPr>
          </a:p>
        </p:txBody>
      </p:sp>
      <p:sp>
        <p:nvSpPr>
          <p:cNvPr id="62" name="文本框 61"/>
          <p:cNvSpPr txBox="1"/>
          <p:nvPr/>
        </p:nvSpPr>
        <p:spPr>
          <a:xfrm>
            <a:off x="5329069" y="-7428"/>
            <a:ext cx="1045094" cy="461665"/>
          </a:xfrm>
          <a:prstGeom prst="rect">
            <a:avLst/>
          </a:prstGeom>
          <a:noFill/>
        </p:spPr>
        <p:txBody>
          <a:bodyPr wrap="none" rtlCol="0">
            <a:spAutoFit/>
          </a:bodyPr>
          <a:lstStyle/>
          <a:p>
            <a:r>
              <a:rPr lang="en-US" altLang="zh-CN" sz="1200" b="1" dirty="0" smtClean="0">
                <a:solidFill>
                  <a:srgbClr val="D9D9D9"/>
                </a:solidFill>
                <a:latin typeface="Microsoft YaHei" panose="020B0503020204020204" pitchFamily="34" charset="-122"/>
                <a:ea typeface="Microsoft YaHei" panose="020B0503020204020204" pitchFamily="34" charset="-122"/>
              </a:rPr>
              <a:t>03</a:t>
            </a:r>
            <a:endParaRPr lang="en-US" altLang="zh-CN" sz="1200" b="1" dirty="0" smtClean="0">
              <a:solidFill>
                <a:srgbClr val="D9D9D9"/>
              </a:solidFill>
              <a:latin typeface="Microsoft YaHei" panose="020B0503020204020204" pitchFamily="34" charset="-122"/>
              <a:ea typeface="Microsoft YaHei" panose="020B0503020204020204" pitchFamily="34" charset="-122"/>
            </a:endParaRPr>
          </a:p>
          <a:p>
            <a:r>
              <a:rPr lang="en-US" altLang="zh-CN" sz="1200" b="1" dirty="0" smtClean="0">
                <a:solidFill>
                  <a:srgbClr val="D9D9D9"/>
                </a:solidFill>
                <a:latin typeface="Microsoft YaHei" panose="020B0503020204020204" pitchFamily="34" charset="-122"/>
                <a:ea typeface="Microsoft YaHei" panose="020B0503020204020204" pitchFamily="34" charset="-122"/>
              </a:rPr>
              <a:t>    MARKET</a:t>
            </a:r>
            <a:endParaRPr lang="zh-CN" altLang="en-US" sz="1200" b="1" dirty="0">
              <a:solidFill>
                <a:srgbClr val="D9D9D9"/>
              </a:solidFill>
              <a:latin typeface="Microsoft YaHei" panose="020B0503020204020204" pitchFamily="34" charset="-122"/>
              <a:ea typeface="Microsoft YaHei" panose="020B0503020204020204" pitchFamily="34" charset="-122"/>
            </a:endParaRPr>
          </a:p>
        </p:txBody>
      </p:sp>
      <p:sp>
        <p:nvSpPr>
          <p:cNvPr id="64" name="矩形 63"/>
          <p:cNvSpPr/>
          <p:nvPr/>
        </p:nvSpPr>
        <p:spPr>
          <a:xfrm>
            <a:off x="8937" y="6520159"/>
            <a:ext cx="12193760" cy="366294"/>
          </a:xfrm>
          <a:prstGeom prst="rect">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grpSp>
        <p:nvGrpSpPr>
          <p:cNvPr id="11" name="组合 10"/>
          <p:cNvGrpSpPr/>
          <p:nvPr/>
        </p:nvGrpSpPr>
        <p:grpSpPr>
          <a:xfrm>
            <a:off x="6679027" y="1981533"/>
            <a:ext cx="4869874" cy="3246582"/>
            <a:chOff x="6683476" y="2462318"/>
            <a:chExt cx="4108182" cy="2738788"/>
          </a:xfrm>
        </p:grpSpPr>
        <p:grpSp>
          <p:nvGrpSpPr>
            <p:cNvPr id="12" name="组合 11"/>
            <p:cNvGrpSpPr/>
            <p:nvPr/>
          </p:nvGrpSpPr>
          <p:grpSpPr>
            <a:xfrm>
              <a:off x="6683476" y="2462318"/>
              <a:ext cx="4108182" cy="2738788"/>
              <a:chOff x="2501747" y="1595137"/>
              <a:chExt cx="4108182" cy="2738788"/>
            </a:xfrm>
          </p:grpSpPr>
          <p:graphicFrame>
            <p:nvGraphicFramePr>
              <p:cNvPr id="14" name="图表 13"/>
              <p:cNvGraphicFramePr/>
              <p:nvPr/>
            </p:nvGraphicFramePr>
            <p:xfrm>
              <a:off x="2501747" y="1595137"/>
              <a:ext cx="4108182" cy="2738788"/>
            </p:xfrm>
            <a:graphic>
              <a:graphicData uri="http://schemas.openxmlformats.org/drawingml/2006/chart">
                <c:chart xmlns:c="http://schemas.openxmlformats.org/drawingml/2006/chart" xmlns:r="http://schemas.openxmlformats.org/officeDocument/2006/relationships" r:id="rId1"/>
              </a:graphicData>
            </a:graphic>
          </p:graphicFrame>
          <p:sp>
            <p:nvSpPr>
              <p:cNvPr id="15" name="椭圆 14"/>
              <p:cNvSpPr/>
              <p:nvPr/>
            </p:nvSpPr>
            <p:spPr>
              <a:xfrm>
                <a:off x="3862797" y="2211710"/>
                <a:ext cx="1418406" cy="141840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sp>
          <p:nvSpPr>
            <p:cNvPr id="13" name="Freeform 7"/>
            <p:cNvSpPr>
              <a:spLocks noEditPoints="1"/>
            </p:cNvSpPr>
            <p:nvPr/>
          </p:nvSpPr>
          <p:spPr bwMode="auto">
            <a:xfrm>
              <a:off x="8446961" y="3500249"/>
              <a:ext cx="581212" cy="575690"/>
            </a:xfrm>
            <a:custGeom>
              <a:avLst/>
              <a:gdLst>
                <a:gd name="T0" fmla="*/ 0 w 1263"/>
                <a:gd name="T1" fmla="*/ 0 h 1251"/>
                <a:gd name="T2" fmla="*/ 116 w 1263"/>
                <a:gd name="T3" fmla="*/ 0 h 1251"/>
                <a:gd name="T4" fmla="*/ 116 w 1263"/>
                <a:gd name="T5" fmla="*/ 1140 h 1251"/>
                <a:gd name="T6" fmla="*/ 229 w 1263"/>
                <a:gd name="T7" fmla="*/ 1140 h 1251"/>
                <a:gd name="T8" fmla="*/ 229 w 1263"/>
                <a:gd name="T9" fmla="*/ 949 h 1251"/>
                <a:gd name="T10" fmla="*/ 345 w 1263"/>
                <a:gd name="T11" fmla="*/ 949 h 1251"/>
                <a:gd name="T12" fmla="*/ 345 w 1263"/>
                <a:gd name="T13" fmla="*/ 1140 h 1251"/>
                <a:gd name="T14" fmla="*/ 458 w 1263"/>
                <a:gd name="T15" fmla="*/ 1140 h 1251"/>
                <a:gd name="T16" fmla="*/ 458 w 1263"/>
                <a:gd name="T17" fmla="*/ 826 h 1251"/>
                <a:gd name="T18" fmla="*/ 574 w 1263"/>
                <a:gd name="T19" fmla="*/ 826 h 1251"/>
                <a:gd name="T20" fmla="*/ 574 w 1263"/>
                <a:gd name="T21" fmla="*/ 1140 h 1251"/>
                <a:gd name="T22" fmla="*/ 685 w 1263"/>
                <a:gd name="T23" fmla="*/ 1140 h 1251"/>
                <a:gd name="T24" fmla="*/ 685 w 1263"/>
                <a:gd name="T25" fmla="*/ 581 h 1251"/>
                <a:gd name="T26" fmla="*/ 803 w 1263"/>
                <a:gd name="T27" fmla="*/ 581 h 1251"/>
                <a:gd name="T28" fmla="*/ 803 w 1263"/>
                <a:gd name="T29" fmla="*/ 1140 h 1251"/>
                <a:gd name="T30" fmla="*/ 916 w 1263"/>
                <a:gd name="T31" fmla="*/ 1140 h 1251"/>
                <a:gd name="T32" fmla="*/ 916 w 1263"/>
                <a:gd name="T33" fmla="*/ 706 h 1251"/>
                <a:gd name="T34" fmla="*/ 1032 w 1263"/>
                <a:gd name="T35" fmla="*/ 706 h 1251"/>
                <a:gd name="T36" fmla="*/ 1032 w 1263"/>
                <a:gd name="T37" fmla="*/ 1140 h 1251"/>
                <a:gd name="T38" fmla="*/ 1145 w 1263"/>
                <a:gd name="T39" fmla="*/ 1140 h 1251"/>
                <a:gd name="T40" fmla="*/ 1145 w 1263"/>
                <a:gd name="T41" fmla="*/ 434 h 1251"/>
                <a:gd name="T42" fmla="*/ 1261 w 1263"/>
                <a:gd name="T43" fmla="*/ 434 h 1251"/>
                <a:gd name="T44" fmla="*/ 1261 w 1263"/>
                <a:gd name="T45" fmla="*/ 1140 h 1251"/>
                <a:gd name="T46" fmla="*/ 1261 w 1263"/>
                <a:gd name="T47" fmla="*/ 1251 h 1251"/>
                <a:gd name="T48" fmla="*/ 1261 w 1263"/>
                <a:gd name="T49" fmla="*/ 1251 h 1251"/>
                <a:gd name="T50" fmla="*/ 1032 w 1263"/>
                <a:gd name="T51" fmla="*/ 1251 h 1251"/>
                <a:gd name="T52" fmla="*/ 916 w 1263"/>
                <a:gd name="T53" fmla="*/ 1251 h 1251"/>
                <a:gd name="T54" fmla="*/ 803 w 1263"/>
                <a:gd name="T55" fmla="*/ 1251 h 1251"/>
                <a:gd name="T56" fmla="*/ 685 w 1263"/>
                <a:gd name="T57" fmla="*/ 1251 h 1251"/>
                <a:gd name="T58" fmla="*/ 574 w 1263"/>
                <a:gd name="T59" fmla="*/ 1251 h 1251"/>
                <a:gd name="T60" fmla="*/ 458 w 1263"/>
                <a:gd name="T61" fmla="*/ 1251 h 1251"/>
                <a:gd name="T62" fmla="*/ 345 w 1263"/>
                <a:gd name="T63" fmla="*/ 1251 h 1251"/>
                <a:gd name="T64" fmla="*/ 345 w 1263"/>
                <a:gd name="T65" fmla="*/ 1251 h 1251"/>
                <a:gd name="T66" fmla="*/ 229 w 1263"/>
                <a:gd name="T67" fmla="*/ 1251 h 1251"/>
                <a:gd name="T68" fmla="*/ 229 w 1263"/>
                <a:gd name="T69" fmla="*/ 1251 h 1251"/>
                <a:gd name="T70" fmla="*/ 116 w 1263"/>
                <a:gd name="T71" fmla="*/ 1251 h 1251"/>
                <a:gd name="T72" fmla="*/ 116 w 1263"/>
                <a:gd name="T73" fmla="*/ 1251 h 1251"/>
                <a:gd name="T74" fmla="*/ 0 w 1263"/>
                <a:gd name="T75" fmla="*/ 1251 h 1251"/>
                <a:gd name="T76" fmla="*/ 0 w 1263"/>
                <a:gd name="T77" fmla="*/ 1251 h 1251"/>
                <a:gd name="T78" fmla="*/ 0 w 1263"/>
                <a:gd name="T79" fmla="*/ 1251 h 1251"/>
                <a:gd name="T80" fmla="*/ 0 w 1263"/>
                <a:gd name="T81" fmla="*/ 1140 h 1251"/>
                <a:gd name="T82" fmla="*/ 0 w 1263"/>
                <a:gd name="T83" fmla="*/ 1140 h 1251"/>
                <a:gd name="T84" fmla="*/ 0 w 1263"/>
                <a:gd name="T85" fmla="*/ 0 h 1251"/>
                <a:gd name="T86" fmla="*/ 0 w 1263"/>
                <a:gd name="T87" fmla="*/ 0 h 1251"/>
                <a:gd name="T88" fmla="*/ 1263 w 1263"/>
                <a:gd name="T89" fmla="*/ 96 h 1251"/>
                <a:gd name="T90" fmla="*/ 1037 w 1263"/>
                <a:gd name="T91" fmla="*/ 170 h 1251"/>
                <a:gd name="T92" fmla="*/ 1077 w 1263"/>
                <a:gd name="T93" fmla="*/ 207 h 1251"/>
                <a:gd name="T94" fmla="*/ 902 w 1263"/>
                <a:gd name="T95" fmla="*/ 387 h 1251"/>
                <a:gd name="T96" fmla="*/ 730 w 1263"/>
                <a:gd name="T97" fmla="*/ 252 h 1251"/>
                <a:gd name="T98" fmla="*/ 725 w 1263"/>
                <a:gd name="T99" fmla="*/ 257 h 1251"/>
                <a:gd name="T100" fmla="*/ 184 w 1263"/>
                <a:gd name="T101" fmla="*/ 699 h 1251"/>
                <a:gd name="T102" fmla="*/ 257 w 1263"/>
                <a:gd name="T103" fmla="*/ 788 h 1251"/>
                <a:gd name="T104" fmla="*/ 732 w 1263"/>
                <a:gd name="T105" fmla="*/ 401 h 1251"/>
                <a:gd name="T106" fmla="*/ 881 w 1263"/>
                <a:gd name="T107" fmla="*/ 517 h 1251"/>
                <a:gd name="T108" fmla="*/ 907 w 1263"/>
                <a:gd name="T109" fmla="*/ 545 h 1251"/>
                <a:gd name="T110" fmla="*/ 1157 w 1263"/>
                <a:gd name="T111" fmla="*/ 285 h 1251"/>
                <a:gd name="T112" fmla="*/ 1197 w 1263"/>
                <a:gd name="T113" fmla="*/ 326 h 1251"/>
                <a:gd name="T114" fmla="*/ 1263 w 1263"/>
                <a:gd name="T115" fmla="*/ 96 h 1251"/>
                <a:gd name="T116" fmla="*/ 1263 w 1263"/>
                <a:gd name="T117" fmla="*/ 96 h 1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63" h="1251">
                  <a:moveTo>
                    <a:pt x="0" y="0"/>
                  </a:moveTo>
                  <a:lnTo>
                    <a:pt x="116" y="0"/>
                  </a:lnTo>
                  <a:lnTo>
                    <a:pt x="116" y="1140"/>
                  </a:lnTo>
                  <a:lnTo>
                    <a:pt x="229" y="1140"/>
                  </a:lnTo>
                  <a:lnTo>
                    <a:pt x="229" y="949"/>
                  </a:lnTo>
                  <a:lnTo>
                    <a:pt x="345" y="949"/>
                  </a:lnTo>
                  <a:lnTo>
                    <a:pt x="345" y="1140"/>
                  </a:lnTo>
                  <a:lnTo>
                    <a:pt x="458" y="1140"/>
                  </a:lnTo>
                  <a:lnTo>
                    <a:pt x="458" y="826"/>
                  </a:lnTo>
                  <a:lnTo>
                    <a:pt x="574" y="826"/>
                  </a:lnTo>
                  <a:lnTo>
                    <a:pt x="574" y="1140"/>
                  </a:lnTo>
                  <a:lnTo>
                    <a:pt x="685" y="1140"/>
                  </a:lnTo>
                  <a:lnTo>
                    <a:pt x="685" y="581"/>
                  </a:lnTo>
                  <a:lnTo>
                    <a:pt x="803" y="581"/>
                  </a:lnTo>
                  <a:lnTo>
                    <a:pt x="803" y="1140"/>
                  </a:lnTo>
                  <a:lnTo>
                    <a:pt x="916" y="1140"/>
                  </a:lnTo>
                  <a:lnTo>
                    <a:pt x="916" y="706"/>
                  </a:lnTo>
                  <a:lnTo>
                    <a:pt x="1032" y="706"/>
                  </a:lnTo>
                  <a:lnTo>
                    <a:pt x="1032" y="1140"/>
                  </a:lnTo>
                  <a:lnTo>
                    <a:pt x="1145" y="1140"/>
                  </a:lnTo>
                  <a:lnTo>
                    <a:pt x="1145" y="434"/>
                  </a:lnTo>
                  <a:lnTo>
                    <a:pt x="1261" y="434"/>
                  </a:lnTo>
                  <a:lnTo>
                    <a:pt x="1261" y="1140"/>
                  </a:lnTo>
                  <a:lnTo>
                    <a:pt x="1261" y="1251"/>
                  </a:lnTo>
                  <a:lnTo>
                    <a:pt x="1261" y="1251"/>
                  </a:lnTo>
                  <a:lnTo>
                    <a:pt x="1032" y="1251"/>
                  </a:lnTo>
                  <a:lnTo>
                    <a:pt x="916" y="1251"/>
                  </a:lnTo>
                  <a:lnTo>
                    <a:pt x="803" y="1251"/>
                  </a:lnTo>
                  <a:lnTo>
                    <a:pt x="685" y="1251"/>
                  </a:lnTo>
                  <a:lnTo>
                    <a:pt x="574" y="1251"/>
                  </a:lnTo>
                  <a:lnTo>
                    <a:pt x="458" y="1251"/>
                  </a:lnTo>
                  <a:lnTo>
                    <a:pt x="345" y="1251"/>
                  </a:lnTo>
                  <a:lnTo>
                    <a:pt x="345" y="1251"/>
                  </a:lnTo>
                  <a:lnTo>
                    <a:pt x="229" y="1251"/>
                  </a:lnTo>
                  <a:lnTo>
                    <a:pt x="229" y="1251"/>
                  </a:lnTo>
                  <a:lnTo>
                    <a:pt x="116" y="1251"/>
                  </a:lnTo>
                  <a:lnTo>
                    <a:pt x="116" y="1251"/>
                  </a:lnTo>
                  <a:lnTo>
                    <a:pt x="0" y="1251"/>
                  </a:lnTo>
                  <a:lnTo>
                    <a:pt x="0" y="1251"/>
                  </a:lnTo>
                  <a:lnTo>
                    <a:pt x="0" y="1251"/>
                  </a:lnTo>
                  <a:lnTo>
                    <a:pt x="0" y="1140"/>
                  </a:lnTo>
                  <a:lnTo>
                    <a:pt x="0" y="1140"/>
                  </a:lnTo>
                  <a:lnTo>
                    <a:pt x="0" y="0"/>
                  </a:lnTo>
                  <a:lnTo>
                    <a:pt x="0" y="0"/>
                  </a:lnTo>
                  <a:close/>
                  <a:moveTo>
                    <a:pt x="1263" y="96"/>
                  </a:moveTo>
                  <a:lnTo>
                    <a:pt x="1037" y="170"/>
                  </a:lnTo>
                  <a:lnTo>
                    <a:pt x="1077" y="207"/>
                  </a:lnTo>
                  <a:lnTo>
                    <a:pt x="902" y="387"/>
                  </a:lnTo>
                  <a:lnTo>
                    <a:pt x="730" y="252"/>
                  </a:lnTo>
                  <a:lnTo>
                    <a:pt x="725" y="257"/>
                  </a:lnTo>
                  <a:lnTo>
                    <a:pt x="184" y="699"/>
                  </a:lnTo>
                  <a:lnTo>
                    <a:pt x="257" y="788"/>
                  </a:lnTo>
                  <a:lnTo>
                    <a:pt x="732" y="401"/>
                  </a:lnTo>
                  <a:lnTo>
                    <a:pt x="881" y="517"/>
                  </a:lnTo>
                  <a:lnTo>
                    <a:pt x="907" y="545"/>
                  </a:lnTo>
                  <a:lnTo>
                    <a:pt x="1157" y="285"/>
                  </a:lnTo>
                  <a:lnTo>
                    <a:pt x="1197" y="326"/>
                  </a:lnTo>
                  <a:lnTo>
                    <a:pt x="1263" y="96"/>
                  </a:lnTo>
                  <a:lnTo>
                    <a:pt x="1263" y="96"/>
                  </a:lnTo>
                  <a:close/>
                </a:path>
              </a:pathLst>
            </a:custGeom>
            <a:solidFill>
              <a:schemeClr val="tx1">
                <a:lumMod val="85000"/>
                <a:lumOff val="15000"/>
              </a:schemeClr>
            </a:solidFill>
            <a:ln>
              <a:noFill/>
            </a:ln>
          </p:spPr>
          <p:txBody>
            <a:bodyPr vert="horz" wrap="square" lIns="91440" tIns="45720" rIns="91440" bIns="45720" numCol="1" anchor="t" anchorCtr="0" compatLnSpc="1"/>
            <a:lstStyle/>
            <a:p>
              <a:pPr marL="0" marR="0" lvl="0" indent="0" defTabSz="914400" eaLnBrk="1" latinLnBrk="0" hangingPunct="1">
                <a:spcBef>
                  <a:spcPts val="0"/>
                </a:spcBef>
                <a:spcAft>
                  <a:spcPts val="0"/>
                </a:spcAft>
                <a:buClrTx/>
                <a:buSzTx/>
                <a:buFontTx/>
                <a:buNone/>
                <a:defRPr/>
              </a:pPr>
              <a:endParaRPr kumimoji="0" lang="en-US" sz="1600" b="0" i="0" u="none" strike="noStrike" kern="0" cap="none" spc="0" normalizeH="0" baseline="0" noProof="0" smtClean="0">
                <a:ln>
                  <a:noFill/>
                </a:ln>
                <a:solidFill>
                  <a:srgbClr val="FFFFFF"/>
                </a:solidFill>
                <a:effectLst/>
                <a:uLnTx/>
                <a:uFillTx/>
              </a:endParaRPr>
            </a:p>
          </p:txBody>
        </p:sp>
      </p:grpSp>
      <p:grpSp>
        <p:nvGrpSpPr>
          <p:cNvPr id="16" name="组合 15"/>
          <p:cNvGrpSpPr/>
          <p:nvPr/>
        </p:nvGrpSpPr>
        <p:grpSpPr>
          <a:xfrm>
            <a:off x="1821275" y="2645051"/>
            <a:ext cx="4223506" cy="2120590"/>
            <a:chOff x="1692730" y="2617000"/>
            <a:chExt cx="4941407" cy="2481044"/>
          </a:xfrm>
        </p:grpSpPr>
        <p:sp>
          <p:nvSpPr>
            <p:cNvPr id="17" name="矩形 16"/>
            <p:cNvSpPr/>
            <p:nvPr/>
          </p:nvSpPr>
          <p:spPr>
            <a:xfrm>
              <a:off x="1692730" y="2617000"/>
              <a:ext cx="2334638" cy="622571"/>
            </a:xfrm>
            <a:prstGeom prst="rect">
              <a:avLst/>
            </a:prstGeom>
            <a:solidFill>
              <a:srgbClr val="2741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8" name="矩形 17"/>
            <p:cNvSpPr/>
            <p:nvPr/>
          </p:nvSpPr>
          <p:spPr>
            <a:xfrm>
              <a:off x="4046579" y="3546237"/>
              <a:ext cx="2587557" cy="622571"/>
            </a:xfrm>
            <a:prstGeom prst="rect">
              <a:avLst/>
            </a:prstGeom>
            <a:solidFill>
              <a:srgbClr val="F262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9" name="矩形 18"/>
            <p:cNvSpPr/>
            <p:nvPr/>
          </p:nvSpPr>
          <p:spPr>
            <a:xfrm>
              <a:off x="1692730" y="3557307"/>
              <a:ext cx="2334638" cy="622571"/>
            </a:xfrm>
            <a:prstGeom prst="rect">
              <a:avLst/>
            </a:prstGeom>
            <a:solidFill>
              <a:srgbClr val="2741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 name="矩形 19"/>
            <p:cNvSpPr/>
            <p:nvPr/>
          </p:nvSpPr>
          <p:spPr>
            <a:xfrm>
              <a:off x="1692730" y="4475473"/>
              <a:ext cx="2334638" cy="622571"/>
            </a:xfrm>
            <a:prstGeom prst="rect">
              <a:avLst/>
            </a:prstGeom>
            <a:solidFill>
              <a:srgbClr val="2741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 name="矩形 20"/>
            <p:cNvSpPr/>
            <p:nvPr/>
          </p:nvSpPr>
          <p:spPr>
            <a:xfrm>
              <a:off x="4046579" y="2617000"/>
              <a:ext cx="2587558" cy="622571"/>
            </a:xfrm>
            <a:prstGeom prst="rect">
              <a:avLst/>
            </a:prstGeom>
            <a:solidFill>
              <a:srgbClr val="F262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2" name="矩形 21"/>
            <p:cNvSpPr/>
            <p:nvPr/>
          </p:nvSpPr>
          <p:spPr>
            <a:xfrm>
              <a:off x="4046579" y="4475473"/>
              <a:ext cx="2587557" cy="622571"/>
            </a:xfrm>
            <a:prstGeom prst="rect">
              <a:avLst/>
            </a:prstGeom>
            <a:solidFill>
              <a:srgbClr val="F262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3" name="TextBox 108"/>
            <p:cNvSpPr txBox="1"/>
            <p:nvPr/>
          </p:nvSpPr>
          <p:spPr>
            <a:xfrm>
              <a:off x="4082279" y="2717991"/>
              <a:ext cx="2318521" cy="502968"/>
            </a:xfrm>
            <a:prstGeom prst="rect">
              <a:avLst/>
            </a:prstGeom>
            <a:noFill/>
          </p:spPr>
          <p:txBody>
            <a:bodyPr wrap="square" rtlCol="0">
              <a:spAutoFit/>
            </a:bodyPr>
            <a:lstStyle/>
            <a:p>
              <a:r>
                <a:rPr lang="en-US" altLang="zh-CN" sz="1100">
                  <a:solidFill>
                    <a:schemeClr val="bg1">
                      <a:lumMod val="95000"/>
                    </a:schemeClr>
                  </a:solidFill>
                  <a:latin typeface="Calibri" panose="020F0502020204030204" charset="0"/>
                  <a:cs typeface="Calibri" panose="020F0502020204030204" charset="0"/>
                </a:rPr>
                <a:t>Richard grew up in Pittsburgh, PA. His dad built race cars.</a:t>
              </a:r>
              <a:endParaRPr lang="zh-CN" altLang="en-US" sz="1100" b="1" dirty="0">
                <a:solidFill>
                  <a:schemeClr val="bg1">
                    <a:lumMod val="95000"/>
                  </a:schemeClr>
                </a:solidFill>
                <a:latin typeface="Microsoft YaHei" panose="020B0503020204020204" pitchFamily="34" charset="-122"/>
                <a:ea typeface="Microsoft YaHei" panose="020B0503020204020204" pitchFamily="34" charset="-122"/>
              </a:endParaRPr>
            </a:p>
          </p:txBody>
        </p:sp>
        <p:sp>
          <p:nvSpPr>
            <p:cNvPr id="24" name="TextBox 108"/>
            <p:cNvSpPr txBox="1"/>
            <p:nvPr/>
          </p:nvSpPr>
          <p:spPr>
            <a:xfrm>
              <a:off x="4077988" y="3629643"/>
              <a:ext cx="2318521" cy="502968"/>
            </a:xfrm>
            <a:prstGeom prst="rect">
              <a:avLst/>
            </a:prstGeom>
            <a:noFill/>
          </p:spPr>
          <p:txBody>
            <a:bodyPr wrap="square" rtlCol="0">
              <a:spAutoFit/>
            </a:bodyPr>
            <a:lstStyle/>
            <a:p>
              <a:r>
                <a:rPr lang="en-US" altLang="zh-CN" sz="1100" dirty="0">
                  <a:solidFill>
                    <a:schemeClr val="bg1">
                      <a:lumMod val="95000"/>
                    </a:schemeClr>
                  </a:solidFill>
                  <a:latin typeface="Calibri" panose="020F0502020204030204" charset="0"/>
                  <a:cs typeface="Calibri" panose="020F0502020204030204" charset="0"/>
                </a:rPr>
                <a:t>Richard grew up in Pittsburgh, PA. His dad built race cars.</a:t>
              </a:r>
              <a:endParaRPr lang="zh-CN" altLang="en-US" sz="1100" b="1" dirty="0">
                <a:solidFill>
                  <a:schemeClr val="bg1">
                    <a:lumMod val="95000"/>
                  </a:schemeClr>
                </a:solidFill>
                <a:latin typeface="Microsoft YaHei" panose="020B0503020204020204" pitchFamily="34" charset="-122"/>
                <a:ea typeface="Microsoft YaHei" panose="020B0503020204020204" pitchFamily="34" charset="-122"/>
              </a:endParaRPr>
            </a:p>
          </p:txBody>
        </p:sp>
        <p:sp>
          <p:nvSpPr>
            <p:cNvPr id="25" name="TextBox 108"/>
            <p:cNvSpPr txBox="1"/>
            <p:nvPr/>
          </p:nvSpPr>
          <p:spPr>
            <a:xfrm>
              <a:off x="4077988" y="4559316"/>
              <a:ext cx="2318521" cy="502968"/>
            </a:xfrm>
            <a:prstGeom prst="rect">
              <a:avLst/>
            </a:prstGeom>
            <a:noFill/>
          </p:spPr>
          <p:txBody>
            <a:bodyPr wrap="square" rtlCol="0">
              <a:spAutoFit/>
            </a:bodyPr>
            <a:lstStyle/>
            <a:p>
              <a:r>
                <a:rPr lang="en-US" altLang="zh-CN" sz="1100">
                  <a:solidFill>
                    <a:schemeClr val="bg1">
                      <a:lumMod val="95000"/>
                    </a:schemeClr>
                  </a:solidFill>
                  <a:latin typeface="Calibri" panose="020F0502020204030204" charset="0"/>
                  <a:cs typeface="Calibri" panose="020F0502020204030204" charset="0"/>
                </a:rPr>
                <a:t>Richard grew up in Pittsburgh, PA. His dad built race cars.</a:t>
              </a:r>
              <a:endParaRPr lang="zh-CN" altLang="en-US" sz="1100" b="1" dirty="0">
                <a:solidFill>
                  <a:schemeClr val="bg1">
                    <a:lumMod val="95000"/>
                  </a:schemeClr>
                </a:solidFill>
                <a:latin typeface="Microsoft YaHei" panose="020B0503020204020204" pitchFamily="34" charset="-122"/>
                <a:ea typeface="Microsoft YaHei" panose="020B0503020204020204" pitchFamily="34" charset="-122"/>
              </a:endParaRPr>
            </a:p>
          </p:txBody>
        </p:sp>
        <p:sp>
          <p:nvSpPr>
            <p:cNvPr id="26" name="矩形 25"/>
            <p:cNvSpPr/>
            <p:nvPr/>
          </p:nvSpPr>
          <p:spPr>
            <a:xfrm>
              <a:off x="1692730" y="2680897"/>
              <a:ext cx="2042681" cy="504128"/>
            </a:xfrm>
            <a:prstGeom prst="rect">
              <a:avLst/>
            </a:prstGeom>
          </p:spPr>
          <p:txBody>
            <a:bodyPr wrap="square">
              <a:spAutoFit/>
            </a:bodyPr>
            <a:lstStyle/>
            <a:p>
              <a:r>
                <a:rPr lang="en-US" altLang="zh-CN" sz="1100" dirty="0">
                  <a:solidFill>
                    <a:schemeClr val="bg1">
                      <a:lumMod val="95000"/>
                    </a:schemeClr>
                  </a:solidFill>
                  <a:latin typeface="Calibri" panose="020F0502020204030204" charset="0"/>
                  <a:cs typeface="Calibri" panose="020F0502020204030204" charset="0"/>
                </a:rPr>
                <a:t>Richard learned the value of making things awesome. </a:t>
              </a:r>
              <a:endParaRPr lang="en-US" altLang="zh-CN" sz="1100" dirty="0">
                <a:solidFill>
                  <a:schemeClr val="bg1">
                    <a:lumMod val="95000"/>
                  </a:schemeClr>
                </a:solidFill>
                <a:latin typeface="Calibri" panose="020F0502020204030204" charset="0"/>
                <a:cs typeface="Calibri" panose="020F0502020204030204" charset="0"/>
              </a:endParaRPr>
            </a:p>
          </p:txBody>
        </p:sp>
        <p:sp>
          <p:nvSpPr>
            <p:cNvPr id="27" name="矩形 26"/>
            <p:cNvSpPr/>
            <p:nvPr/>
          </p:nvSpPr>
          <p:spPr>
            <a:xfrm>
              <a:off x="1712499" y="4559316"/>
              <a:ext cx="2042681" cy="504128"/>
            </a:xfrm>
            <a:prstGeom prst="rect">
              <a:avLst/>
            </a:prstGeom>
          </p:spPr>
          <p:txBody>
            <a:bodyPr wrap="square">
              <a:spAutoFit/>
            </a:bodyPr>
            <a:lstStyle/>
            <a:p>
              <a:r>
                <a:rPr lang="en-US" altLang="zh-CN" sz="1100" dirty="0">
                  <a:solidFill>
                    <a:schemeClr val="bg1">
                      <a:lumMod val="95000"/>
                    </a:schemeClr>
                  </a:solidFill>
                  <a:latin typeface="Calibri" panose="020F0502020204030204" charset="0"/>
                  <a:cs typeface="Calibri" panose="020F0502020204030204" charset="0"/>
                </a:rPr>
                <a:t>Richard learned the value of making things awesome. </a:t>
              </a:r>
              <a:endParaRPr lang="en-US" altLang="zh-CN" sz="1100" dirty="0">
                <a:solidFill>
                  <a:schemeClr val="bg1">
                    <a:lumMod val="95000"/>
                  </a:schemeClr>
                </a:solidFill>
                <a:latin typeface="Calibri" panose="020F0502020204030204" charset="0"/>
                <a:cs typeface="Calibri" panose="020F0502020204030204" charset="0"/>
              </a:endParaRPr>
            </a:p>
          </p:txBody>
        </p:sp>
        <p:sp>
          <p:nvSpPr>
            <p:cNvPr id="28" name="矩形 27"/>
            <p:cNvSpPr/>
            <p:nvPr/>
          </p:nvSpPr>
          <p:spPr>
            <a:xfrm>
              <a:off x="1692730" y="3626689"/>
              <a:ext cx="2042681" cy="504128"/>
            </a:xfrm>
            <a:prstGeom prst="rect">
              <a:avLst/>
            </a:prstGeom>
          </p:spPr>
          <p:txBody>
            <a:bodyPr wrap="square">
              <a:spAutoFit/>
            </a:bodyPr>
            <a:lstStyle/>
            <a:p>
              <a:r>
                <a:rPr lang="en-US" altLang="zh-CN" sz="1100" dirty="0">
                  <a:solidFill>
                    <a:schemeClr val="bg1">
                      <a:lumMod val="95000"/>
                    </a:schemeClr>
                  </a:solidFill>
                  <a:latin typeface="Calibri" panose="020F0502020204030204" charset="0"/>
                  <a:cs typeface="Calibri" panose="020F0502020204030204" charset="0"/>
                </a:rPr>
                <a:t>Richard learned the value of making things awesome. </a:t>
              </a:r>
              <a:endParaRPr lang="en-US" altLang="zh-CN" sz="1100" dirty="0">
                <a:solidFill>
                  <a:schemeClr val="bg1">
                    <a:lumMod val="95000"/>
                  </a:schemeClr>
                </a:solidFill>
                <a:latin typeface="Calibri" panose="020F0502020204030204" charset="0"/>
                <a:cs typeface="Calibri" panose="020F0502020204030204" charset="0"/>
              </a:endParaRPr>
            </a:p>
          </p:txBody>
        </p:sp>
      </p:grpSp>
      <p:sp>
        <p:nvSpPr>
          <p:cNvPr id="29" name="右大括号 28"/>
          <p:cNvSpPr/>
          <p:nvPr/>
        </p:nvSpPr>
        <p:spPr>
          <a:xfrm>
            <a:off x="6521829" y="2040379"/>
            <a:ext cx="747647" cy="3348860"/>
          </a:xfrm>
          <a:prstGeom prst="rightBrace">
            <a:avLst/>
          </a:prstGeom>
          <a:ln w="28575">
            <a:solidFill>
              <a:srgbClr val="F2622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3500"/>
            <a:ext cx="12211637" cy="6871500"/>
          </a:xfrm>
          <a:prstGeom prst="rect">
            <a:avLst/>
          </a:prstGeom>
        </p:spPr>
      </p:pic>
      <p:sp>
        <p:nvSpPr>
          <p:cNvPr id="30" name="矩形 29"/>
          <p:cNvSpPr/>
          <p:nvPr/>
        </p:nvSpPr>
        <p:spPr>
          <a:xfrm>
            <a:off x="-13064" y="-41578"/>
            <a:ext cx="12193760" cy="6899578"/>
          </a:xfrm>
          <a:prstGeom prst="rect">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7" name="矩形 56"/>
          <p:cNvSpPr/>
          <p:nvPr/>
        </p:nvSpPr>
        <p:spPr>
          <a:xfrm>
            <a:off x="-13064" y="-41578"/>
            <a:ext cx="12193760" cy="566329"/>
          </a:xfrm>
          <a:prstGeom prst="rect">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sp>
        <p:nvSpPr>
          <p:cNvPr id="58" name="文本框 57"/>
          <p:cNvSpPr txBox="1"/>
          <p:nvPr/>
        </p:nvSpPr>
        <p:spPr>
          <a:xfrm>
            <a:off x="1544715" y="-7428"/>
            <a:ext cx="934871" cy="461665"/>
          </a:xfrm>
          <a:prstGeom prst="rect">
            <a:avLst/>
          </a:prstGeom>
          <a:noFill/>
        </p:spPr>
        <p:txBody>
          <a:bodyPr wrap="none" rtlCol="0">
            <a:spAutoFit/>
          </a:bodyPr>
          <a:lstStyle/>
          <a:p>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01</a:t>
            </a:r>
            <a:endPar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endParaRPr>
          </a:p>
          <a:p>
            <a:r>
              <a:rPr lang="en-US" altLang="zh-CN" sz="1200" b="1" dirty="0">
                <a:solidFill>
                  <a:prstClr val="white">
                    <a:lumMod val="85000"/>
                  </a:prstClr>
                </a:solidFill>
                <a:latin typeface="Microsoft YaHei" panose="020B0503020204020204" pitchFamily="34" charset="-122"/>
                <a:ea typeface="Microsoft YaHei" panose="020B0503020204020204" pitchFamily="34" charset="-122"/>
              </a:rPr>
              <a:t> </a:t>
            </a:r>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   ABOUT</a:t>
            </a:r>
            <a:endParaRPr lang="zh-CN" altLang="en-US" sz="1200" b="1" dirty="0">
              <a:solidFill>
                <a:prstClr val="white">
                  <a:lumMod val="85000"/>
                </a:prstClr>
              </a:solidFill>
              <a:latin typeface="Microsoft YaHei" panose="020B0503020204020204" pitchFamily="34" charset="-122"/>
              <a:ea typeface="Microsoft YaHei" panose="020B0503020204020204" pitchFamily="34" charset="-122"/>
            </a:endParaRPr>
          </a:p>
        </p:txBody>
      </p:sp>
      <p:sp>
        <p:nvSpPr>
          <p:cNvPr id="59" name="文本框 58"/>
          <p:cNvSpPr txBox="1"/>
          <p:nvPr/>
        </p:nvSpPr>
        <p:spPr>
          <a:xfrm>
            <a:off x="9647223" y="-7428"/>
            <a:ext cx="1120628" cy="461665"/>
          </a:xfrm>
          <a:prstGeom prst="rect">
            <a:avLst/>
          </a:prstGeom>
          <a:noFill/>
        </p:spPr>
        <p:txBody>
          <a:bodyPr wrap="none" rtlCol="0">
            <a:spAutoFit/>
          </a:bodyPr>
          <a:lstStyle/>
          <a:p>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05</a:t>
            </a:r>
            <a:endPar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endParaRPr>
          </a:p>
          <a:p>
            <a:r>
              <a:rPr lang="en-US" altLang="zh-CN" sz="1200" b="1" dirty="0">
                <a:solidFill>
                  <a:prstClr val="white">
                    <a:lumMod val="85000"/>
                  </a:prstClr>
                </a:solidFill>
                <a:latin typeface="Microsoft YaHei" panose="020B0503020204020204" pitchFamily="34" charset="-122"/>
                <a:ea typeface="Microsoft YaHei" panose="020B0503020204020204" pitchFamily="34" charset="-122"/>
              </a:rPr>
              <a:t> </a:t>
            </a:r>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   </a:t>
            </a:r>
            <a:r>
              <a:rPr lang="en-US" altLang="zh-CN" sz="1200" b="1" dirty="0">
                <a:solidFill>
                  <a:prstClr val="white">
                    <a:lumMod val="85000"/>
                  </a:prstClr>
                </a:solidFill>
                <a:latin typeface="Microsoft YaHei" panose="020B0503020204020204" pitchFamily="34" charset="-122"/>
                <a:ea typeface="Microsoft YaHei" panose="020B0503020204020204" pitchFamily="34" charset="-122"/>
              </a:rPr>
              <a:t>CONTACT</a:t>
            </a:r>
            <a:endParaRPr lang="zh-CN" altLang="en-US" sz="1200" b="1" dirty="0">
              <a:solidFill>
                <a:prstClr val="white">
                  <a:lumMod val="85000"/>
                </a:prstClr>
              </a:solidFill>
              <a:latin typeface="Microsoft YaHei" panose="020B0503020204020204" pitchFamily="34" charset="-122"/>
              <a:ea typeface="Microsoft YaHei" panose="020B0503020204020204" pitchFamily="34" charset="-122"/>
            </a:endParaRPr>
          </a:p>
        </p:txBody>
      </p:sp>
      <p:sp>
        <p:nvSpPr>
          <p:cNvPr id="60" name="文本框 59"/>
          <p:cNvSpPr txBox="1"/>
          <p:nvPr/>
        </p:nvSpPr>
        <p:spPr>
          <a:xfrm>
            <a:off x="3406435" y="-19517"/>
            <a:ext cx="831253" cy="461665"/>
          </a:xfrm>
          <a:prstGeom prst="rect">
            <a:avLst/>
          </a:prstGeom>
          <a:noFill/>
        </p:spPr>
        <p:txBody>
          <a:bodyPr wrap="none" rtlCol="0">
            <a:spAutoFit/>
          </a:bodyPr>
          <a:lstStyle/>
          <a:p>
            <a:r>
              <a:rPr lang="en-US" altLang="zh-CN" sz="1200" b="1" dirty="0" smtClean="0">
                <a:solidFill>
                  <a:srgbClr val="D9D9D9"/>
                </a:solidFill>
                <a:latin typeface="Microsoft YaHei" panose="020B0503020204020204" pitchFamily="34" charset="-122"/>
                <a:ea typeface="Microsoft YaHei" panose="020B0503020204020204" pitchFamily="34" charset="-122"/>
              </a:rPr>
              <a:t>02</a:t>
            </a:r>
            <a:endParaRPr lang="en-US" altLang="zh-CN" sz="1200" b="1" dirty="0" smtClean="0">
              <a:solidFill>
                <a:srgbClr val="D9D9D9"/>
              </a:solidFill>
              <a:latin typeface="Microsoft YaHei" panose="020B0503020204020204" pitchFamily="34" charset="-122"/>
              <a:ea typeface="Microsoft YaHei" panose="020B0503020204020204" pitchFamily="34" charset="-122"/>
            </a:endParaRPr>
          </a:p>
          <a:p>
            <a:r>
              <a:rPr lang="en-US" altLang="zh-CN" sz="1200" b="1" dirty="0">
                <a:solidFill>
                  <a:srgbClr val="D9D9D9"/>
                </a:solidFill>
                <a:latin typeface="Microsoft YaHei" panose="020B0503020204020204" pitchFamily="34" charset="-122"/>
                <a:ea typeface="Microsoft YaHei" panose="020B0503020204020204" pitchFamily="34" charset="-122"/>
              </a:rPr>
              <a:t> </a:t>
            </a:r>
            <a:r>
              <a:rPr lang="en-US" altLang="zh-CN" sz="1200" b="1" dirty="0" smtClean="0">
                <a:solidFill>
                  <a:srgbClr val="D9D9D9"/>
                </a:solidFill>
                <a:latin typeface="Microsoft YaHei" panose="020B0503020204020204" pitchFamily="34" charset="-122"/>
                <a:ea typeface="Microsoft YaHei" panose="020B0503020204020204" pitchFamily="34" charset="-122"/>
              </a:rPr>
              <a:t>   TEAM</a:t>
            </a:r>
            <a:endParaRPr lang="zh-CN" altLang="en-US" sz="1200" b="1" dirty="0">
              <a:solidFill>
                <a:srgbClr val="D9D9D9"/>
              </a:solidFill>
              <a:latin typeface="Microsoft YaHei" panose="020B0503020204020204" pitchFamily="34" charset="-122"/>
              <a:ea typeface="Microsoft YaHei" panose="020B0503020204020204" pitchFamily="34" charset="-122"/>
            </a:endParaRPr>
          </a:p>
        </p:txBody>
      </p:sp>
      <p:sp>
        <p:nvSpPr>
          <p:cNvPr id="61" name="文本框 60"/>
          <p:cNvSpPr txBox="1"/>
          <p:nvPr/>
        </p:nvSpPr>
        <p:spPr>
          <a:xfrm>
            <a:off x="7549862" y="-23344"/>
            <a:ext cx="805670" cy="461665"/>
          </a:xfrm>
          <a:prstGeom prst="rect">
            <a:avLst/>
          </a:prstGeom>
          <a:noFill/>
        </p:spPr>
        <p:txBody>
          <a:bodyPr wrap="none" rtlCol="0">
            <a:spAutoFit/>
          </a:bodyPr>
          <a:lstStyle/>
          <a:p>
            <a:r>
              <a:rPr lang="en-US" altLang="zh-CN" sz="1200" b="1" dirty="0" smtClean="0">
                <a:solidFill>
                  <a:srgbClr val="FFFF00"/>
                </a:solidFill>
                <a:latin typeface="Microsoft YaHei" panose="020B0503020204020204" pitchFamily="34" charset="-122"/>
                <a:ea typeface="Microsoft YaHei" panose="020B0503020204020204" pitchFamily="34" charset="-122"/>
              </a:rPr>
              <a:t>04</a:t>
            </a:r>
            <a:endParaRPr lang="en-US" altLang="zh-CN" sz="1200" b="1" dirty="0" smtClean="0">
              <a:solidFill>
                <a:srgbClr val="FFFF00"/>
              </a:solidFill>
              <a:latin typeface="Microsoft YaHei" panose="020B0503020204020204" pitchFamily="34" charset="-122"/>
              <a:ea typeface="Microsoft YaHei" panose="020B0503020204020204" pitchFamily="34" charset="-122"/>
            </a:endParaRPr>
          </a:p>
          <a:p>
            <a:r>
              <a:rPr lang="en-US" altLang="zh-CN" sz="1200" b="1" dirty="0">
                <a:solidFill>
                  <a:srgbClr val="FFFF00"/>
                </a:solidFill>
                <a:latin typeface="Microsoft YaHei" panose="020B0503020204020204" pitchFamily="34" charset="-122"/>
                <a:ea typeface="Microsoft YaHei" panose="020B0503020204020204" pitchFamily="34" charset="-122"/>
              </a:rPr>
              <a:t> </a:t>
            </a:r>
            <a:r>
              <a:rPr lang="en-US" altLang="zh-CN" sz="1200" b="1" dirty="0" smtClean="0">
                <a:solidFill>
                  <a:srgbClr val="FFFF00"/>
                </a:solidFill>
                <a:latin typeface="Microsoft YaHei" panose="020B0503020204020204" pitchFamily="34" charset="-122"/>
                <a:ea typeface="Microsoft YaHei" panose="020B0503020204020204" pitchFamily="34" charset="-122"/>
              </a:rPr>
              <a:t>   PLAN</a:t>
            </a:r>
            <a:endParaRPr lang="zh-CN" altLang="en-US" sz="1200" b="1" dirty="0">
              <a:solidFill>
                <a:srgbClr val="FFFF00"/>
              </a:solidFill>
              <a:latin typeface="Microsoft YaHei" panose="020B0503020204020204" pitchFamily="34" charset="-122"/>
              <a:ea typeface="Microsoft YaHei" panose="020B0503020204020204" pitchFamily="34" charset="-122"/>
            </a:endParaRPr>
          </a:p>
        </p:txBody>
      </p:sp>
      <p:sp>
        <p:nvSpPr>
          <p:cNvPr id="62" name="文本框 61"/>
          <p:cNvSpPr txBox="1"/>
          <p:nvPr/>
        </p:nvSpPr>
        <p:spPr>
          <a:xfrm>
            <a:off x="5329069" y="-7428"/>
            <a:ext cx="1045094" cy="461665"/>
          </a:xfrm>
          <a:prstGeom prst="rect">
            <a:avLst/>
          </a:prstGeom>
          <a:noFill/>
        </p:spPr>
        <p:txBody>
          <a:bodyPr wrap="none" rtlCol="0">
            <a:spAutoFit/>
          </a:bodyPr>
          <a:lstStyle/>
          <a:p>
            <a:r>
              <a:rPr lang="en-US" altLang="zh-CN" sz="1200" b="1" dirty="0" smtClean="0">
                <a:solidFill>
                  <a:srgbClr val="D9D9D9"/>
                </a:solidFill>
                <a:latin typeface="Microsoft YaHei" panose="020B0503020204020204" pitchFamily="34" charset="-122"/>
                <a:ea typeface="Microsoft YaHei" panose="020B0503020204020204" pitchFamily="34" charset="-122"/>
              </a:rPr>
              <a:t>03</a:t>
            </a:r>
            <a:endParaRPr lang="en-US" altLang="zh-CN" sz="1200" b="1" dirty="0" smtClean="0">
              <a:solidFill>
                <a:srgbClr val="D9D9D9"/>
              </a:solidFill>
              <a:latin typeface="Microsoft YaHei" panose="020B0503020204020204" pitchFamily="34" charset="-122"/>
              <a:ea typeface="Microsoft YaHei" panose="020B0503020204020204" pitchFamily="34" charset="-122"/>
            </a:endParaRPr>
          </a:p>
          <a:p>
            <a:r>
              <a:rPr lang="en-US" altLang="zh-CN" sz="1200" b="1" dirty="0" smtClean="0">
                <a:solidFill>
                  <a:srgbClr val="D9D9D9"/>
                </a:solidFill>
                <a:latin typeface="Microsoft YaHei" panose="020B0503020204020204" pitchFamily="34" charset="-122"/>
                <a:ea typeface="Microsoft YaHei" panose="020B0503020204020204" pitchFamily="34" charset="-122"/>
              </a:rPr>
              <a:t>    MARKET</a:t>
            </a:r>
            <a:endParaRPr lang="zh-CN" altLang="en-US" sz="1200" b="1" dirty="0">
              <a:solidFill>
                <a:srgbClr val="D9D9D9"/>
              </a:solidFill>
              <a:latin typeface="Microsoft YaHei" panose="020B0503020204020204" pitchFamily="34" charset="-122"/>
              <a:ea typeface="Microsoft YaHei" panose="020B0503020204020204" pitchFamily="34" charset="-122"/>
            </a:endParaRPr>
          </a:p>
        </p:txBody>
      </p:sp>
      <p:sp>
        <p:nvSpPr>
          <p:cNvPr id="64" name="矩形 63"/>
          <p:cNvSpPr/>
          <p:nvPr/>
        </p:nvSpPr>
        <p:spPr>
          <a:xfrm>
            <a:off x="8937" y="6520159"/>
            <a:ext cx="12193760" cy="366294"/>
          </a:xfrm>
          <a:prstGeom prst="rect">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grpSp>
        <p:nvGrpSpPr>
          <p:cNvPr id="11" name="组合 10"/>
          <p:cNvGrpSpPr/>
          <p:nvPr/>
        </p:nvGrpSpPr>
        <p:grpSpPr>
          <a:xfrm>
            <a:off x="619203" y="2123859"/>
            <a:ext cx="4815323" cy="3210212"/>
            <a:chOff x="328030" y="1422119"/>
            <a:chExt cx="4020108" cy="2680072"/>
          </a:xfrm>
        </p:grpSpPr>
        <p:graphicFrame>
          <p:nvGraphicFramePr>
            <p:cNvPr id="12" name="图表 11"/>
            <p:cNvGraphicFramePr/>
            <p:nvPr/>
          </p:nvGraphicFramePr>
          <p:xfrm>
            <a:off x="328030" y="1422119"/>
            <a:ext cx="4020108" cy="2680072"/>
          </p:xfrm>
          <a:graphic>
            <a:graphicData uri="http://schemas.openxmlformats.org/drawingml/2006/chart">
              <c:chart xmlns:c="http://schemas.openxmlformats.org/drawingml/2006/chart" xmlns:r="http://schemas.openxmlformats.org/officeDocument/2006/relationships" r:id="rId1"/>
            </a:graphicData>
          </a:graphic>
        </p:graphicFrame>
        <p:grpSp>
          <p:nvGrpSpPr>
            <p:cNvPr id="13" name="组合 12"/>
            <p:cNvGrpSpPr/>
            <p:nvPr/>
          </p:nvGrpSpPr>
          <p:grpSpPr>
            <a:xfrm>
              <a:off x="3200462" y="2469402"/>
              <a:ext cx="585509" cy="585508"/>
              <a:chOff x="3243494" y="2363853"/>
              <a:chExt cx="585509" cy="585508"/>
            </a:xfrm>
          </p:grpSpPr>
          <p:sp>
            <p:nvSpPr>
              <p:cNvPr id="19" name="菱形 18"/>
              <p:cNvSpPr/>
              <p:nvPr/>
            </p:nvSpPr>
            <p:spPr>
              <a:xfrm>
                <a:off x="3243494" y="2363853"/>
                <a:ext cx="585509" cy="585508"/>
              </a:xfrm>
              <a:prstGeom prst="diamond">
                <a:avLst/>
              </a:prstGeom>
              <a:solidFill>
                <a:srgbClr val="2741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bg1">
                      <a:lumMod val="85000"/>
                    </a:schemeClr>
                  </a:solidFill>
                </a:endParaRPr>
              </a:p>
            </p:txBody>
          </p:sp>
          <p:sp>
            <p:nvSpPr>
              <p:cNvPr id="20" name="矩形 19"/>
              <p:cNvSpPr/>
              <p:nvPr/>
            </p:nvSpPr>
            <p:spPr>
              <a:xfrm>
                <a:off x="3300205" y="2518106"/>
                <a:ext cx="490078" cy="308340"/>
              </a:xfrm>
              <a:prstGeom prst="rect">
                <a:avLst/>
              </a:prstGeom>
            </p:spPr>
            <p:txBody>
              <a:bodyPr wrap="none">
                <a:spAutoFit/>
              </a:bodyPr>
              <a:lstStyle/>
              <a:p>
                <a:pPr lvl="0"/>
                <a:r>
                  <a:rPr lang="en-US" altLang="zh-CN" b="1" dirty="0" smtClean="0">
                    <a:solidFill>
                      <a:schemeClr val="bg1">
                        <a:lumMod val="85000"/>
                      </a:schemeClr>
                    </a:solidFill>
                    <a:ea typeface="Microsoft YaHei" panose="020B0503020204020204" pitchFamily="34" charset="-122"/>
                  </a:rPr>
                  <a:t>55%</a:t>
                </a:r>
                <a:endParaRPr lang="en-US" altLang="zh-CN" b="1" dirty="0">
                  <a:solidFill>
                    <a:schemeClr val="bg1">
                      <a:lumMod val="85000"/>
                    </a:schemeClr>
                  </a:solidFill>
                  <a:ea typeface="Microsoft YaHei" panose="020B0503020204020204" pitchFamily="34" charset="-122"/>
                </a:endParaRPr>
              </a:p>
            </p:txBody>
          </p:sp>
        </p:grpSp>
        <p:grpSp>
          <p:nvGrpSpPr>
            <p:cNvPr id="14" name="组合 13"/>
            <p:cNvGrpSpPr/>
            <p:nvPr/>
          </p:nvGrpSpPr>
          <p:grpSpPr>
            <a:xfrm>
              <a:off x="863914" y="2469401"/>
              <a:ext cx="602640" cy="585509"/>
              <a:chOff x="3308462" y="2363852"/>
              <a:chExt cx="602640" cy="585509"/>
            </a:xfrm>
          </p:grpSpPr>
          <p:grpSp>
            <p:nvGrpSpPr>
              <p:cNvPr id="15" name="组合 14"/>
              <p:cNvGrpSpPr/>
              <p:nvPr/>
            </p:nvGrpSpPr>
            <p:grpSpPr>
              <a:xfrm>
                <a:off x="3308462" y="2363852"/>
                <a:ext cx="602640" cy="585509"/>
                <a:chOff x="3308462" y="2540446"/>
                <a:chExt cx="602640" cy="585509"/>
              </a:xfrm>
            </p:grpSpPr>
            <p:sp>
              <p:nvSpPr>
                <p:cNvPr id="17" name="菱形 16"/>
                <p:cNvSpPr/>
                <p:nvPr/>
              </p:nvSpPr>
              <p:spPr>
                <a:xfrm>
                  <a:off x="3325593" y="2540446"/>
                  <a:ext cx="585509" cy="585508"/>
                </a:xfrm>
                <a:prstGeom prst="diamond">
                  <a:avLst/>
                </a:prstGeom>
                <a:solidFill>
                  <a:srgbClr val="E86A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bg1">
                        <a:lumMod val="85000"/>
                      </a:schemeClr>
                    </a:solidFill>
                  </a:endParaRPr>
                </a:p>
              </p:txBody>
            </p:sp>
            <p:sp>
              <p:nvSpPr>
                <p:cNvPr id="18" name="菱形 17"/>
                <p:cNvSpPr/>
                <p:nvPr/>
              </p:nvSpPr>
              <p:spPr>
                <a:xfrm>
                  <a:off x="3308462" y="2540447"/>
                  <a:ext cx="585509" cy="585508"/>
                </a:xfrm>
                <a:prstGeom prst="diamond">
                  <a:avLst/>
                </a:prstGeom>
                <a:solidFill>
                  <a:srgbClr val="F262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bg1">
                        <a:lumMod val="85000"/>
                      </a:schemeClr>
                    </a:solidFill>
                  </a:endParaRPr>
                </a:p>
              </p:txBody>
            </p:sp>
          </p:grpSp>
          <p:sp>
            <p:nvSpPr>
              <p:cNvPr id="16" name="矩形 15"/>
              <p:cNvSpPr/>
              <p:nvPr/>
            </p:nvSpPr>
            <p:spPr>
              <a:xfrm>
                <a:off x="3365176" y="2518106"/>
                <a:ext cx="490078" cy="308340"/>
              </a:xfrm>
              <a:prstGeom prst="rect">
                <a:avLst/>
              </a:prstGeom>
            </p:spPr>
            <p:txBody>
              <a:bodyPr wrap="none">
                <a:spAutoFit/>
              </a:bodyPr>
              <a:lstStyle/>
              <a:p>
                <a:pPr lvl="0"/>
                <a:r>
                  <a:rPr lang="en-US" altLang="zh-CN" b="1" dirty="0" smtClean="0">
                    <a:solidFill>
                      <a:schemeClr val="bg1">
                        <a:lumMod val="85000"/>
                      </a:schemeClr>
                    </a:solidFill>
                    <a:ea typeface="Microsoft YaHei" panose="020B0503020204020204" pitchFamily="34" charset="-122"/>
                  </a:rPr>
                  <a:t>45%</a:t>
                </a:r>
                <a:endParaRPr lang="en-US" altLang="zh-CN" b="1" dirty="0">
                  <a:solidFill>
                    <a:schemeClr val="bg1">
                      <a:lumMod val="85000"/>
                    </a:schemeClr>
                  </a:solidFill>
                  <a:ea typeface="Microsoft YaHei" panose="020B0503020204020204" pitchFamily="34" charset="-122"/>
                </a:endParaRPr>
              </a:p>
            </p:txBody>
          </p:sp>
        </p:grpSp>
      </p:grpSp>
      <p:graphicFrame>
        <p:nvGraphicFramePr>
          <p:cNvPr id="21" name="图表 20"/>
          <p:cNvGraphicFramePr/>
          <p:nvPr/>
        </p:nvGraphicFramePr>
        <p:xfrm>
          <a:off x="5332173" y="1923623"/>
          <a:ext cx="2605676" cy="173711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2" name="图表 21"/>
          <p:cNvGraphicFramePr/>
          <p:nvPr/>
        </p:nvGraphicFramePr>
        <p:xfrm>
          <a:off x="5332173" y="3672060"/>
          <a:ext cx="2605676" cy="1737117"/>
        </p:xfrm>
        <a:graphic>
          <a:graphicData uri="http://schemas.openxmlformats.org/drawingml/2006/chart">
            <c:chart xmlns:c="http://schemas.openxmlformats.org/drawingml/2006/chart" xmlns:r="http://schemas.openxmlformats.org/officeDocument/2006/relationships" r:id="rId3"/>
          </a:graphicData>
        </a:graphic>
      </p:graphicFrame>
      <p:cxnSp>
        <p:nvCxnSpPr>
          <p:cNvPr id="23" name="直接连接符 22"/>
          <p:cNvCxnSpPr/>
          <p:nvPr/>
        </p:nvCxnSpPr>
        <p:spPr>
          <a:xfrm>
            <a:off x="4833124" y="3721572"/>
            <a:ext cx="629844" cy="0"/>
          </a:xfrm>
          <a:prstGeom prst="line">
            <a:avLst/>
          </a:prstGeom>
          <a:ln>
            <a:solidFill>
              <a:srgbClr val="F2622A"/>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5462968" y="2780313"/>
            <a:ext cx="0" cy="1721042"/>
          </a:xfrm>
          <a:prstGeom prst="line">
            <a:avLst/>
          </a:prstGeom>
          <a:ln>
            <a:solidFill>
              <a:srgbClr val="F2622A"/>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5462968" y="2780313"/>
            <a:ext cx="652996" cy="0"/>
          </a:xfrm>
          <a:prstGeom prst="line">
            <a:avLst/>
          </a:prstGeom>
          <a:ln>
            <a:solidFill>
              <a:srgbClr val="F2622A"/>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5465051" y="4501355"/>
            <a:ext cx="652996" cy="0"/>
          </a:xfrm>
          <a:prstGeom prst="line">
            <a:avLst/>
          </a:prstGeom>
          <a:ln>
            <a:solidFill>
              <a:srgbClr val="F2622A"/>
            </a:solidFill>
          </a:ln>
        </p:spPr>
        <p:style>
          <a:lnRef idx="1">
            <a:schemeClr val="accent1"/>
          </a:lnRef>
          <a:fillRef idx="0">
            <a:schemeClr val="accent1"/>
          </a:fillRef>
          <a:effectRef idx="0">
            <a:schemeClr val="accent1"/>
          </a:effectRef>
          <a:fontRef idx="minor">
            <a:schemeClr val="tx1"/>
          </a:fontRef>
        </p:style>
      </p:cxnSp>
      <p:grpSp>
        <p:nvGrpSpPr>
          <p:cNvPr id="27" name="组合 26"/>
          <p:cNvGrpSpPr/>
          <p:nvPr/>
        </p:nvGrpSpPr>
        <p:grpSpPr>
          <a:xfrm>
            <a:off x="7516729" y="2423135"/>
            <a:ext cx="3558770" cy="718042"/>
            <a:chOff x="5853110" y="1553761"/>
            <a:chExt cx="2692152" cy="543187"/>
          </a:xfrm>
        </p:grpSpPr>
        <p:sp>
          <p:nvSpPr>
            <p:cNvPr id="28" name="矩形 27"/>
            <p:cNvSpPr/>
            <p:nvPr/>
          </p:nvSpPr>
          <p:spPr>
            <a:xfrm>
              <a:off x="5853110" y="1553761"/>
              <a:ext cx="733360" cy="232828"/>
            </a:xfrm>
            <a:prstGeom prst="rect">
              <a:avLst/>
            </a:prstGeom>
          </p:spPr>
          <p:txBody>
            <a:bodyPr wrap="none">
              <a:spAutoFit/>
            </a:bodyPr>
            <a:lstStyle/>
            <a:p>
              <a:pPr lvl="0"/>
              <a:r>
                <a:rPr lang="en-US" altLang="zh-CN" sz="1400" b="1" dirty="0" smtClean="0">
                  <a:solidFill>
                    <a:schemeClr val="bg1">
                      <a:lumMod val="85000"/>
                    </a:schemeClr>
                  </a:solidFill>
                  <a:ea typeface="Microsoft YaHei" panose="020B0503020204020204" pitchFamily="34" charset="-122"/>
                </a:rPr>
                <a:t>LAST YEAR</a:t>
              </a:r>
              <a:endParaRPr lang="en-US" altLang="zh-CN" sz="1400" b="1" dirty="0">
                <a:solidFill>
                  <a:schemeClr val="bg1">
                    <a:lumMod val="85000"/>
                  </a:schemeClr>
                </a:solidFill>
                <a:ea typeface="Microsoft YaHei" panose="020B0503020204020204" pitchFamily="34" charset="-122"/>
              </a:endParaRPr>
            </a:p>
          </p:txBody>
        </p:sp>
        <p:sp>
          <p:nvSpPr>
            <p:cNvPr id="29" name="矩形 28"/>
            <p:cNvSpPr/>
            <p:nvPr/>
          </p:nvSpPr>
          <p:spPr>
            <a:xfrm>
              <a:off x="5856838" y="1748682"/>
              <a:ext cx="2688424" cy="348266"/>
            </a:xfrm>
            <a:prstGeom prst="rect">
              <a:avLst/>
            </a:prstGeom>
          </p:spPr>
          <p:txBody>
            <a:bodyPr wrap="square">
              <a:spAutoFit/>
            </a:bodyPr>
            <a:lstStyle/>
            <a:p>
              <a:r>
                <a:rPr lang="en-US" altLang="zh-CN" sz="1200" dirty="0">
                  <a:solidFill>
                    <a:schemeClr val="bg1">
                      <a:lumMod val="85000"/>
                    </a:schemeClr>
                  </a:solidFill>
                </a:rPr>
                <a:t>Universities, schools and research institutions require </a:t>
              </a:r>
              <a:r>
                <a:rPr lang="en-US" altLang="zh-CN" sz="1200" dirty="0" smtClean="0">
                  <a:solidFill>
                    <a:schemeClr val="bg1">
                      <a:lumMod val="85000"/>
                    </a:schemeClr>
                  </a:solidFill>
                </a:rPr>
                <a:t>comprehensive. </a:t>
              </a:r>
              <a:endParaRPr lang="zh-CN" altLang="en-US" sz="1200" dirty="0">
                <a:solidFill>
                  <a:schemeClr val="bg1">
                    <a:lumMod val="85000"/>
                  </a:schemeClr>
                </a:solidFill>
              </a:endParaRPr>
            </a:p>
          </p:txBody>
        </p:sp>
      </p:grpSp>
      <p:grpSp>
        <p:nvGrpSpPr>
          <p:cNvPr id="31" name="组合 30"/>
          <p:cNvGrpSpPr/>
          <p:nvPr/>
        </p:nvGrpSpPr>
        <p:grpSpPr>
          <a:xfrm>
            <a:off x="7516729" y="4116261"/>
            <a:ext cx="3558770" cy="718042"/>
            <a:chOff x="5853110" y="1553761"/>
            <a:chExt cx="2692152" cy="543187"/>
          </a:xfrm>
        </p:grpSpPr>
        <p:sp>
          <p:nvSpPr>
            <p:cNvPr id="32" name="矩形 31"/>
            <p:cNvSpPr/>
            <p:nvPr/>
          </p:nvSpPr>
          <p:spPr>
            <a:xfrm>
              <a:off x="5853110" y="1553761"/>
              <a:ext cx="762561" cy="232828"/>
            </a:xfrm>
            <a:prstGeom prst="rect">
              <a:avLst/>
            </a:prstGeom>
          </p:spPr>
          <p:txBody>
            <a:bodyPr wrap="none">
              <a:spAutoFit/>
            </a:bodyPr>
            <a:lstStyle/>
            <a:p>
              <a:pPr lvl="0"/>
              <a:r>
                <a:rPr lang="en-US" altLang="zh-CN" sz="1400" b="1" dirty="0" smtClean="0">
                  <a:solidFill>
                    <a:schemeClr val="bg1">
                      <a:lumMod val="85000"/>
                    </a:schemeClr>
                  </a:solidFill>
                  <a:ea typeface="Microsoft YaHei" panose="020B0503020204020204" pitchFamily="34" charset="-122"/>
                </a:rPr>
                <a:t>NEXT YEAR</a:t>
              </a:r>
              <a:endParaRPr lang="en-US" altLang="zh-CN" sz="1400" b="1" dirty="0">
                <a:solidFill>
                  <a:schemeClr val="bg1">
                    <a:lumMod val="85000"/>
                  </a:schemeClr>
                </a:solidFill>
                <a:ea typeface="Microsoft YaHei" panose="020B0503020204020204" pitchFamily="34" charset="-122"/>
              </a:endParaRPr>
            </a:p>
          </p:txBody>
        </p:sp>
        <p:sp>
          <p:nvSpPr>
            <p:cNvPr id="33" name="矩形 32"/>
            <p:cNvSpPr/>
            <p:nvPr/>
          </p:nvSpPr>
          <p:spPr>
            <a:xfrm>
              <a:off x="5856838" y="1748682"/>
              <a:ext cx="2688424" cy="348266"/>
            </a:xfrm>
            <a:prstGeom prst="rect">
              <a:avLst/>
            </a:prstGeom>
          </p:spPr>
          <p:txBody>
            <a:bodyPr wrap="square">
              <a:spAutoFit/>
            </a:bodyPr>
            <a:lstStyle/>
            <a:p>
              <a:r>
                <a:rPr lang="en-US" altLang="zh-CN" sz="1200" dirty="0">
                  <a:solidFill>
                    <a:schemeClr val="bg1">
                      <a:lumMod val="85000"/>
                    </a:schemeClr>
                  </a:solidFill>
                </a:rPr>
                <a:t>Universities, schools and research institutions require </a:t>
              </a:r>
              <a:r>
                <a:rPr lang="en-US" altLang="zh-CN" sz="1200" dirty="0" smtClean="0">
                  <a:solidFill>
                    <a:schemeClr val="bg1">
                      <a:lumMod val="85000"/>
                    </a:schemeClr>
                  </a:solidFill>
                </a:rPr>
                <a:t>comprehensive. </a:t>
              </a:r>
              <a:endParaRPr lang="zh-CN" altLang="en-US" sz="1200" dirty="0">
                <a:solidFill>
                  <a:schemeClr val="bg1">
                    <a:lumMod val="85000"/>
                  </a:schemeClr>
                </a:solidFill>
              </a:endParaRPr>
            </a:p>
          </p:txBody>
        </p:sp>
      </p:grpSp>
      <p:sp>
        <p:nvSpPr>
          <p:cNvPr id="34" name="椭圆 33"/>
          <p:cNvSpPr/>
          <p:nvPr/>
        </p:nvSpPr>
        <p:spPr>
          <a:xfrm>
            <a:off x="2259565" y="2910651"/>
            <a:ext cx="1621842" cy="1621841"/>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bg1">
                  <a:lumMod val="85000"/>
                </a:schemeClr>
              </a:solidFill>
            </a:endParaRPr>
          </a:p>
        </p:txBody>
      </p:sp>
      <p:grpSp>
        <p:nvGrpSpPr>
          <p:cNvPr id="35" name="Group 118"/>
          <p:cNvGrpSpPr/>
          <p:nvPr/>
        </p:nvGrpSpPr>
        <p:grpSpPr bwMode="black">
          <a:xfrm>
            <a:off x="2567887" y="3352651"/>
            <a:ext cx="972379" cy="791073"/>
            <a:chOff x="5184775" y="225425"/>
            <a:chExt cx="1500188" cy="1220788"/>
          </a:xfrm>
          <a:solidFill>
            <a:srgbClr val="27413A"/>
          </a:solidFill>
        </p:grpSpPr>
        <p:sp>
          <p:nvSpPr>
            <p:cNvPr id="36"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3260" tIns="46630" rIns="93260" bIns="46630" numCol="1" anchor="t" anchorCtr="0" compatLnSpc="1"/>
            <a:lstStyle/>
            <a:p>
              <a:pPr marL="0" marR="0" lvl="0" indent="0" defTabSz="914400" eaLnBrk="1" latinLnBrk="0" hangingPunct="1">
                <a:spcBef>
                  <a:spcPts val="0"/>
                </a:spcBef>
                <a:spcAft>
                  <a:spcPts val="0"/>
                </a:spcAft>
                <a:buClrTx/>
                <a:buSzTx/>
                <a:buFontTx/>
                <a:buNone/>
                <a:defRPr/>
              </a:pPr>
              <a:endParaRPr kumimoji="0" lang="en-US" sz="2400" b="0" i="0" u="none" strike="noStrike" kern="0" cap="none" spc="0" normalizeH="0" baseline="0" noProof="0" smtClean="0">
                <a:ln>
                  <a:noFill/>
                </a:ln>
                <a:solidFill>
                  <a:schemeClr val="bg1">
                    <a:lumMod val="85000"/>
                  </a:schemeClr>
                </a:solidFill>
                <a:effectLst/>
                <a:uLnTx/>
                <a:uFillTx/>
              </a:endParaRPr>
            </a:p>
          </p:txBody>
        </p:sp>
        <p:sp>
          <p:nvSpPr>
            <p:cNvPr id="37"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3260" tIns="46630" rIns="93260" bIns="46630" numCol="1" anchor="t" anchorCtr="0" compatLnSpc="1"/>
            <a:lstStyle/>
            <a:p>
              <a:pPr marL="0" marR="0" lvl="0" indent="0" defTabSz="914400" eaLnBrk="1" latinLnBrk="0" hangingPunct="1">
                <a:spcBef>
                  <a:spcPts val="0"/>
                </a:spcBef>
                <a:spcAft>
                  <a:spcPts val="0"/>
                </a:spcAft>
                <a:buClrTx/>
                <a:buSzTx/>
                <a:buFontTx/>
                <a:buNone/>
                <a:defRPr/>
              </a:pPr>
              <a:endParaRPr kumimoji="0" lang="en-US" sz="2400" b="0" i="0" u="none" strike="noStrike" kern="0" cap="none" spc="0" normalizeH="0" baseline="0" noProof="0" smtClean="0">
                <a:ln>
                  <a:noFill/>
                </a:ln>
                <a:solidFill>
                  <a:schemeClr val="bg1">
                    <a:lumMod val="85000"/>
                  </a:schemeClr>
                </a:solidFill>
                <a:effectLst/>
                <a:uLnTx/>
                <a:uFillTx/>
              </a:endParaRPr>
            </a:p>
          </p:txBody>
        </p:sp>
        <p:sp>
          <p:nvSpPr>
            <p:cNvPr id="38"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3260" tIns="46630" rIns="93260" bIns="46630" numCol="1" anchor="t" anchorCtr="0" compatLnSpc="1"/>
            <a:lstStyle/>
            <a:p>
              <a:pPr marL="0" marR="0" lvl="0" indent="0" defTabSz="914400" eaLnBrk="1" latinLnBrk="0" hangingPunct="1">
                <a:spcBef>
                  <a:spcPts val="0"/>
                </a:spcBef>
                <a:spcAft>
                  <a:spcPts val="0"/>
                </a:spcAft>
                <a:buClrTx/>
                <a:buSzTx/>
                <a:buFontTx/>
                <a:buNone/>
                <a:defRPr/>
              </a:pPr>
              <a:endParaRPr kumimoji="0" lang="en-US" sz="2400" b="0" i="0" u="none" strike="noStrike" kern="0" cap="none" spc="0" normalizeH="0" baseline="0" noProof="0" smtClean="0">
                <a:ln>
                  <a:noFill/>
                </a:ln>
                <a:solidFill>
                  <a:schemeClr val="bg1">
                    <a:lumMod val="85000"/>
                  </a:schemeClr>
                </a:solidFill>
                <a:effectLst/>
                <a:uLnTx/>
                <a:uFillTx/>
              </a:endParaRPr>
            </a:p>
          </p:txBody>
        </p:sp>
      </p:grpSp>
      <p:sp>
        <p:nvSpPr>
          <p:cNvPr id="39" name="椭圆 38"/>
          <p:cNvSpPr/>
          <p:nvPr/>
        </p:nvSpPr>
        <p:spPr>
          <a:xfrm>
            <a:off x="6222421" y="2379590"/>
            <a:ext cx="825182" cy="82518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bg1">
                  <a:lumMod val="85000"/>
                </a:schemeClr>
              </a:solidFill>
            </a:endParaRPr>
          </a:p>
        </p:txBody>
      </p:sp>
      <p:sp>
        <p:nvSpPr>
          <p:cNvPr id="40" name="椭圆 39"/>
          <p:cNvSpPr/>
          <p:nvPr/>
        </p:nvSpPr>
        <p:spPr>
          <a:xfrm>
            <a:off x="6222421" y="4128028"/>
            <a:ext cx="825182" cy="82518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bg1">
                  <a:lumMod val="85000"/>
                </a:schemeClr>
              </a:solidFill>
            </a:endParaRPr>
          </a:p>
        </p:txBody>
      </p:sp>
      <p:sp>
        <p:nvSpPr>
          <p:cNvPr id="41" name="Freeform 38"/>
          <p:cNvSpPr>
            <a:spLocks noEditPoints="1"/>
          </p:cNvSpPr>
          <p:nvPr/>
        </p:nvSpPr>
        <p:spPr bwMode="auto">
          <a:xfrm>
            <a:off x="6479692" y="2658588"/>
            <a:ext cx="352608" cy="316957"/>
          </a:xfrm>
          <a:custGeom>
            <a:avLst/>
            <a:gdLst>
              <a:gd name="T0" fmla="*/ 112 w 268"/>
              <a:gd name="T1" fmla="*/ 130 h 241"/>
              <a:gd name="T2" fmla="*/ 112 w 268"/>
              <a:gd name="T3" fmla="*/ 78 h 241"/>
              <a:gd name="T4" fmla="*/ 134 w 268"/>
              <a:gd name="T5" fmla="*/ 78 h 241"/>
              <a:gd name="T6" fmla="*/ 134 w 268"/>
              <a:gd name="T7" fmla="*/ 130 h 241"/>
              <a:gd name="T8" fmla="*/ 112 w 268"/>
              <a:gd name="T9" fmla="*/ 130 h 241"/>
              <a:gd name="T10" fmla="*/ 103 w 268"/>
              <a:gd name="T11" fmla="*/ 102 h 241"/>
              <a:gd name="T12" fmla="*/ 0 w 268"/>
              <a:gd name="T13" fmla="*/ 102 h 241"/>
              <a:gd name="T14" fmla="*/ 0 w 268"/>
              <a:gd name="T15" fmla="*/ 38 h 241"/>
              <a:gd name="T16" fmla="*/ 63 w 268"/>
              <a:gd name="T17" fmla="*/ 38 h 241"/>
              <a:gd name="T18" fmla="*/ 63 w 268"/>
              <a:gd name="T19" fmla="*/ 22 h 241"/>
              <a:gd name="T20" fmla="*/ 86 w 268"/>
              <a:gd name="T21" fmla="*/ 0 h 241"/>
              <a:gd name="T22" fmla="*/ 170 w 268"/>
              <a:gd name="T23" fmla="*/ 0 h 241"/>
              <a:gd name="T24" fmla="*/ 192 w 268"/>
              <a:gd name="T25" fmla="*/ 22 h 241"/>
              <a:gd name="T26" fmla="*/ 192 w 268"/>
              <a:gd name="T27" fmla="*/ 38 h 241"/>
              <a:gd name="T28" fmla="*/ 255 w 268"/>
              <a:gd name="T29" fmla="*/ 38 h 241"/>
              <a:gd name="T30" fmla="*/ 255 w 268"/>
              <a:gd name="T31" fmla="*/ 102 h 241"/>
              <a:gd name="T32" fmla="*/ 234 w 268"/>
              <a:gd name="T33" fmla="*/ 102 h 241"/>
              <a:gd name="T34" fmla="*/ 233 w 268"/>
              <a:gd name="T35" fmla="*/ 76 h 241"/>
              <a:gd name="T36" fmla="*/ 210 w 268"/>
              <a:gd name="T37" fmla="*/ 54 h 241"/>
              <a:gd name="T38" fmla="*/ 192 w 268"/>
              <a:gd name="T39" fmla="*/ 48 h 241"/>
              <a:gd name="T40" fmla="*/ 206 w 268"/>
              <a:gd name="T41" fmla="*/ 83 h 241"/>
              <a:gd name="T42" fmla="*/ 186 w 268"/>
              <a:gd name="T43" fmla="*/ 91 h 241"/>
              <a:gd name="T44" fmla="*/ 172 w 268"/>
              <a:gd name="T45" fmla="*/ 56 h 241"/>
              <a:gd name="T46" fmla="*/ 163 w 268"/>
              <a:gd name="T47" fmla="*/ 73 h 241"/>
              <a:gd name="T48" fmla="*/ 160 w 268"/>
              <a:gd name="T49" fmla="*/ 102 h 241"/>
              <a:gd name="T50" fmla="*/ 142 w 268"/>
              <a:gd name="T51" fmla="*/ 102 h 241"/>
              <a:gd name="T52" fmla="*/ 142 w 268"/>
              <a:gd name="T53" fmla="*/ 70 h 241"/>
              <a:gd name="T54" fmla="*/ 103 w 268"/>
              <a:gd name="T55" fmla="*/ 70 h 241"/>
              <a:gd name="T56" fmla="*/ 103 w 268"/>
              <a:gd name="T57" fmla="*/ 102 h 241"/>
              <a:gd name="T58" fmla="*/ 79 w 268"/>
              <a:gd name="T59" fmla="*/ 38 h 241"/>
              <a:gd name="T60" fmla="*/ 176 w 268"/>
              <a:gd name="T61" fmla="*/ 38 h 241"/>
              <a:gd name="T62" fmla="*/ 176 w 268"/>
              <a:gd name="T63" fmla="*/ 22 h 241"/>
              <a:gd name="T64" fmla="*/ 170 w 268"/>
              <a:gd name="T65" fmla="*/ 16 h 241"/>
              <a:gd name="T66" fmla="*/ 86 w 268"/>
              <a:gd name="T67" fmla="*/ 16 h 241"/>
              <a:gd name="T68" fmla="*/ 79 w 268"/>
              <a:gd name="T69" fmla="*/ 22 h 241"/>
              <a:gd name="T70" fmla="*/ 79 w 268"/>
              <a:gd name="T71" fmla="*/ 38 h 241"/>
              <a:gd name="T72" fmla="*/ 255 w 268"/>
              <a:gd name="T73" fmla="*/ 172 h 241"/>
              <a:gd name="T74" fmla="*/ 255 w 268"/>
              <a:gd name="T75" fmla="*/ 112 h 241"/>
              <a:gd name="T76" fmla="*/ 232 w 268"/>
              <a:gd name="T77" fmla="*/ 112 h 241"/>
              <a:gd name="T78" fmla="*/ 255 w 268"/>
              <a:gd name="T79" fmla="*/ 172 h 241"/>
              <a:gd name="T80" fmla="*/ 166 w 268"/>
              <a:gd name="T81" fmla="*/ 112 h 241"/>
              <a:gd name="T82" fmla="*/ 142 w 268"/>
              <a:gd name="T83" fmla="*/ 112 h 241"/>
              <a:gd name="T84" fmla="*/ 142 w 268"/>
              <a:gd name="T85" fmla="*/ 139 h 241"/>
              <a:gd name="T86" fmla="*/ 103 w 268"/>
              <a:gd name="T87" fmla="*/ 139 h 241"/>
              <a:gd name="T88" fmla="*/ 103 w 268"/>
              <a:gd name="T89" fmla="*/ 112 h 241"/>
              <a:gd name="T90" fmla="*/ 0 w 268"/>
              <a:gd name="T91" fmla="*/ 112 h 241"/>
              <a:gd name="T92" fmla="*/ 0 w 268"/>
              <a:gd name="T93" fmla="*/ 203 h 241"/>
              <a:gd name="T94" fmla="*/ 216 w 268"/>
              <a:gd name="T95" fmla="*/ 203 h 241"/>
              <a:gd name="T96" fmla="*/ 186 w 268"/>
              <a:gd name="T97" fmla="*/ 127 h 241"/>
              <a:gd name="T98" fmla="*/ 166 w 268"/>
              <a:gd name="T99" fmla="*/ 112 h 241"/>
              <a:gd name="T100" fmla="*/ 266 w 268"/>
              <a:gd name="T101" fmla="*/ 222 h 241"/>
              <a:gd name="T102" fmla="*/ 221 w 268"/>
              <a:gd name="T103" fmla="*/ 108 h 241"/>
              <a:gd name="T104" fmla="*/ 225 w 268"/>
              <a:gd name="T105" fmla="*/ 79 h 241"/>
              <a:gd name="T106" fmla="*/ 207 w 268"/>
              <a:gd name="T107" fmla="*/ 62 h 241"/>
              <a:gd name="T108" fmla="*/ 217 w 268"/>
              <a:gd name="T109" fmla="*/ 88 h 241"/>
              <a:gd name="T110" fmla="*/ 181 w 268"/>
              <a:gd name="T111" fmla="*/ 103 h 241"/>
              <a:gd name="T112" fmla="*/ 171 w 268"/>
              <a:gd name="T113" fmla="*/ 77 h 241"/>
              <a:gd name="T114" fmla="*/ 170 w 268"/>
              <a:gd name="T115" fmla="*/ 101 h 241"/>
              <a:gd name="T116" fmla="*/ 192 w 268"/>
              <a:gd name="T117" fmla="*/ 120 h 241"/>
              <a:gd name="T118" fmla="*/ 238 w 268"/>
              <a:gd name="T119" fmla="*/ 233 h 241"/>
              <a:gd name="T120" fmla="*/ 250 w 268"/>
              <a:gd name="T121" fmla="*/ 239 h 241"/>
              <a:gd name="T122" fmla="*/ 261 w 268"/>
              <a:gd name="T123" fmla="*/ 235 h 241"/>
              <a:gd name="T124" fmla="*/ 266 w 268"/>
              <a:gd name="T125" fmla="*/ 222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8" h="241">
                <a:moveTo>
                  <a:pt x="112" y="130"/>
                </a:moveTo>
                <a:cubicBezTo>
                  <a:pt x="112" y="78"/>
                  <a:pt x="112" y="78"/>
                  <a:pt x="112" y="78"/>
                </a:cubicBezTo>
                <a:cubicBezTo>
                  <a:pt x="134" y="78"/>
                  <a:pt x="134" y="78"/>
                  <a:pt x="134" y="78"/>
                </a:cubicBezTo>
                <a:cubicBezTo>
                  <a:pt x="134" y="130"/>
                  <a:pt x="134" y="130"/>
                  <a:pt x="134" y="130"/>
                </a:cubicBezTo>
                <a:lnTo>
                  <a:pt x="112" y="130"/>
                </a:lnTo>
                <a:close/>
                <a:moveTo>
                  <a:pt x="103" y="102"/>
                </a:moveTo>
                <a:cubicBezTo>
                  <a:pt x="0" y="102"/>
                  <a:pt x="0" y="102"/>
                  <a:pt x="0" y="102"/>
                </a:cubicBezTo>
                <a:cubicBezTo>
                  <a:pt x="0" y="38"/>
                  <a:pt x="0" y="38"/>
                  <a:pt x="0" y="38"/>
                </a:cubicBezTo>
                <a:cubicBezTo>
                  <a:pt x="63" y="38"/>
                  <a:pt x="63" y="38"/>
                  <a:pt x="63" y="38"/>
                </a:cubicBezTo>
                <a:cubicBezTo>
                  <a:pt x="63" y="22"/>
                  <a:pt x="63" y="22"/>
                  <a:pt x="63" y="22"/>
                </a:cubicBezTo>
                <a:cubicBezTo>
                  <a:pt x="63" y="10"/>
                  <a:pt x="73" y="0"/>
                  <a:pt x="86" y="0"/>
                </a:cubicBezTo>
                <a:cubicBezTo>
                  <a:pt x="170" y="0"/>
                  <a:pt x="170" y="0"/>
                  <a:pt x="170" y="0"/>
                </a:cubicBezTo>
                <a:cubicBezTo>
                  <a:pt x="182" y="0"/>
                  <a:pt x="192" y="10"/>
                  <a:pt x="192" y="22"/>
                </a:cubicBezTo>
                <a:cubicBezTo>
                  <a:pt x="192" y="38"/>
                  <a:pt x="192" y="38"/>
                  <a:pt x="192" y="38"/>
                </a:cubicBezTo>
                <a:cubicBezTo>
                  <a:pt x="255" y="38"/>
                  <a:pt x="255" y="38"/>
                  <a:pt x="255" y="38"/>
                </a:cubicBezTo>
                <a:cubicBezTo>
                  <a:pt x="255" y="102"/>
                  <a:pt x="255" y="102"/>
                  <a:pt x="255" y="102"/>
                </a:cubicBezTo>
                <a:cubicBezTo>
                  <a:pt x="234" y="102"/>
                  <a:pt x="234" y="102"/>
                  <a:pt x="234" y="102"/>
                </a:cubicBezTo>
                <a:cubicBezTo>
                  <a:pt x="236" y="93"/>
                  <a:pt x="236" y="84"/>
                  <a:pt x="233" y="76"/>
                </a:cubicBezTo>
                <a:cubicBezTo>
                  <a:pt x="229" y="66"/>
                  <a:pt x="220" y="58"/>
                  <a:pt x="210" y="54"/>
                </a:cubicBezTo>
                <a:cubicBezTo>
                  <a:pt x="192" y="48"/>
                  <a:pt x="192" y="48"/>
                  <a:pt x="192" y="48"/>
                </a:cubicBezTo>
                <a:cubicBezTo>
                  <a:pt x="206" y="83"/>
                  <a:pt x="206" y="83"/>
                  <a:pt x="206" y="83"/>
                </a:cubicBezTo>
                <a:cubicBezTo>
                  <a:pt x="186" y="91"/>
                  <a:pt x="186" y="91"/>
                  <a:pt x="186" y="91"/>
                </a:cubicBezTo>
                <a:cubicBezTo>
                  <a:pt x="172" y="56"/>
                  <a:pt x="172" y="56"/>
                  <a:pt x="172" y="56"/>
                </a:cubicBezTo>
                <a:cubicBezTo>
                  <a:pt x="163" y="73"/>
                  <a:pt x="163" y="73"/>
                  <a:pt x="163" y="73"/>
                </a:cubicBezTo>
                <a:cubicBezTo>
                  <a:pt x="158" y="82"/>
                  <a:pt x="158" y="92"/>
                  <a:pt x="160" y="102"/>
                </a:cubicBezTo>
                <a:cubicBezTo>
                  <a:pt x="142" y="102"/>
                  <a:pt x="142" y="102"/>
                  <a:pt x="142" y="102"/>
                </a:cubicBezTo>
                <a:cubicBezTo>
                  <a:pt x="142" y="70"/>
                  <a:pt x="142" y="70"/>
                  <a:pt x="142" y="70"/>
                </a:cubicBezTo>
                <a:cubicBezTo>
                  <a:pt x="103" y="70"/>
                  <a:pt x="103" y="70"/>
                  <a:pt x="103" y="70"/>
                </a:cubicBezTo>
                <a:lnTo>
                  <a:pt x="103" y="102"/>
                </a:lnTo>
                <a:close/>
                <a:moveTo>
                  <a:pt x="79" y="38"/>
                </a:moveTo>
                <a:cubicBezTo>
                  <a:pt x="176" y="38"/>
                  <a:pt x="176" y="38"/>
                  <a:pt x="176" y="38"/>
                </a:cubicBezTo>
                <a:cubicBezTo>
                  <a:pt x="176" y="22"/>
                  <a:pt x="176" y="22"/>
                  <a:pt x="176" y="22"/>
                </a:cubicBezTo>
                <a:cubicBezTo>
                  <a:pt x="176" y="19"/>
                  <a:pt x="173" y="16"/>
                  <a:pt x="170" y="16"/>
                </a:cubicBezTo>
                <a:cubicBezTo>
                  <a:pt x="86" y="16"/>
                  <a:pt x="86" y="16"/>
                  <a:pt x="86" y="16"/>
                </a:cubicBezTo>
                <a:cubicBezTo>
                  <a:pt x="82" y="16"/>
                  <a:pt x="79" y="19"/>
                  <a:pt x="79" y="22"/>
                </a:cubicBezTo>
                <a:lnTo>
                  <a:pt x="79" y="38"/>
                </a:lnTo>
                <a:close/>
                <a:moveTo>
                  <a:pt x="255" y="172"/>
                </a:moveTo>
                <a:cubicBezTo>
                  <a:pt x="255" y="112"/>
                  <a:pt x="255" y="112"/>
                  <a:pt x="255" y="112"/>
                </a:cubicBezTo>
                <a:cubicBezTo>
                  <a:pt x="232" y="112"/>
                  <a:pt x="232" y="112"/>
                  <a:pt x="232" y="112"/>
                </a:cubicBezTo>
                <a:lnTo>
                  <a:pt x="255" y="172"/>
                </a:lnTo>
                <a:close/>
                <a:moveTo>
                  <a:pt x="166" y="112"/>
                </a:moveTo>
                <a:cubicBezTo>
                  <a:pt x="142" y="112"/>
                  <a:pt x="142" y="112"/>
                  <a:pt x="142" y="112"/>
                </a:cubicBezTo>
                <a:cubicBezTo>
                  <a:pt x="142" y="139"/>
                  <a:pt x="142" y="139"/>
                  <a:pt x="142" y="139"/>
                </a:cubicBezTo>
                <a:cubicBezTo>
                  <a:pt x="103" y="139"/>
                  <a:pt x="103" y="139"/>
                  <a:pt x="103" y="139"/>
                </a:cubicBezTo>
                <a:cubicBezTo>
                  <a:pt x="103" y="112"/>
                  <a:pt x="103" y="112"/>
                  <a:pt x="103" y="112"/>
                </a:cubicBezTo>
                <a:cubicBezTo>
                  <a:pt x="0" y="112"/>
                  <a:pt x="0" y="112"/>
                  <a:pt x="0" y="112"/>
                </a:cubicBezTo>
                <a:cubicBezTo>
                  <a:pt x="0" y="203"/>
                  <a:pt x="0" y="203"/>
                  <a:pt x="0" y="203"/>
                </a:cubicBezTo>
                <a:cubicBezTo>
                  <a:pt x="216" y="203"/>
                  <a:pt x="216" y="203"/>
                  <a:pt x="216" y="203"/>
                </a:cubicBezTo>
                <a:cubicBezTo>
                  <a:pt x="186" y="127"/>
                  <a:pt x="186" y="127"/>
                  <a:pt x="186" y="127"/>
                </a:cubicBezTo>
                <a:cubicBezTo>
                  <a:pt x="178" y="124"/>
                  <a:pt x="171" y="119"/>
                  <a:pt x="166" y="112"/>
                </a:cubicBezTo>
                <a:close/>
                <a:moveTo>
                  <a:pt x="266" y="222"/>
                </a:moveTo>
                <a:cubicBezTo>
                  <a:pt x="221" y="108"/>
                  <a:pt x="221" y="108"/>
                  <a:pt x="221" y="108"/>
                </a:cubicBezTo>
                <a:cubicBezTo>
                  <a:pt x="227" y="100"/>
                  <a:pt x="229" y="89"/>
                  <a:pt x="225" y="79"/>
                </a:cubicBezTo>
                <a:cubicBezTo>
                  <a:pt x="221" y="71"/>
                  <a:pt x="215" y="65"/>
                  <a:pt x="207" y="62"/>
                </a:cubicBezTo>
                <a:cubicBezTo>
                  <a:pt x="217" y="88"/>
                  <a:pt x="217" y="88"/>
                  <a:pt x="217" y="88"/>
                </a:cubicBezTo>
                <a:cubicBezTo>
                  <a:pt x="181" y="103"/>
                  <a:pt x="181" y="103"/>
                  <a:pt x="181" y="103"/>
                </a:cubicBezTo>
                <a:cubicBezTo>
                  <a:pt x="171" y="77"/>
                  <a:pt x="171" y="77"/>
                  <a:pt x="171" y="77"/>
                </a:cubicBezTo>
                <a:cubicBezTo>
                  <a:pt x="167" y="84"/>
                  <a:pt x="166" y="93"/>
                  <a:pt x="170" y="101"/>
                </a:cubicBezTo>
                <a:cubicBezTo>
                  <a:pt x="174" y="111"/>
                  <a:pt x="182" y="118"/>
                  <a:pt x="192" y="120"/>
                </a:cubicBezTo>
                <a:cubicBezTo>
                  <a:pt x="238" y="233"/>
                  <a:pt x="238" y="233"/>
                  <a:pt x="238" y="233"/>
                </a:cubicBezTo>
                <a:cubicBezTo>
                  <a:pt x="240" y="238"/>
                  <a:pt x="245" y="241"/>
                  <a:pt x="250" y="239"/>
                </a:cubicBezTo>
                <a:cubicBezTo>
                  <a:pt x="261" y="235"/>
                  <a:pt x="261" y="235"/>
                  <a:pt x="261" y="235"/>
                </a:cubicBezTo>
                <a:cubicBezTo>
                  <a:pt x="266" y="233"/>
                  <a:pt x="268" y="227"/>
                  <a:pt x="266" y="222"/>
                </a:cubicBezTo>
                <a:close/>
              </a:path>
            </a:pathLst>
          </a:custGeom>
          <a:solidFill>
            <a:srgbClr val="27413A"/>
          </a:solidFill>
          <a:ln>
            <a:noFill/>
          </a:ln>
        </p:spPr>
        <p:txBody>
          <a:bodyPr vert="horz" wrap="square" lIns="91440" tIns="45720" rIns="91440" bIns="45720" numCol="1" anchor="t" anchorCtr="0" compatLnSpc="1"/>
          <a:lstStyle/>
          <a:p>
            <a:pPr marL="0" marR="0" lvl="0" indent="0" defTabSz="913765" eaLnBrk="1" latinLnBrk="0" hangingPunct="1">
              <a:spcBef>
                <a:spcPts val="0"/>
              </a:spcBef>
              <a:spcAft>
                <a:spcPts val="0"/>
              </a:spcAft>
              <a:buClrTx/>
              <a:buSzTx/>
              <a:buFontTx/>
              <a:buNone/>
              <a:defRPr/>
            </a:pPr>
            <a:endParaRPr kumimoji="0" lang="en-US" sz="2400" b="0" i="0" u="none" strike="noStrike" kern="0" cap="none" spc="0" normalizeH="0" baseline="0" noProof="0" smtClean="0">
              <a:ln>
                <a:noFill/>
              </a:ln>
              <a:solidFill>
                <a:schemeClr val="bg1">
                  <a:lumMod val="85000"/>
                </a:schemeClr>
              </a:solidFill>
              <a:effectLst/>
              <a:uLnTx/>
              <a:uFillTx/>
            </a:endParaRPr>
          </a:p>
        </p:txBody>
      </p:sp>
      <p:sp>
        <p:nvSpPr>
          <p:cNvPr id="42" name="Freeform 230"/>
          <p:cNvSpPr>
            <a:spLocks noChangeAspect="1" noEditPoints="1"/>
          </p:cNvSpPr>
          <p:nvPr/>
        </p:nvSpPr>
        <p:spPr bwMode="auto">
          <a:xfrm>
            <a:off x="6475837" y="4392825"/>
            <a:ext cx="348561" cy="279334"/>
          </a:xfrm>
          <a:custGeom>
            <a:avLst/>
            <a:gdLst>
              <a:gd name="T0" fmla="*/ 237 w 365"/>
              <a:gd name="T1" fmla="*/ 179 h 292"/>
              <a:gd name="T2" fmla="*/ 0 w 365"/>
              <a:gd name="T3" fmla="*/ 292 h 292"/>
              <a:gd name="T4" fmla="*/ 27 w 365"/>
              <a:gd name="T5" fmla="*/ 60 h 292"/>
              <a:gd name="T6" fmla="*/ 118 w 365"/>
              <a:gd name="T7" fmla="*/ 81 h 292"/>
              <a:gd name="T8" fmla="*/ 22 w 365"/>
              <a:gd name="T9" fmla="*/ 86 h 292"/>
              <a:gd name="T10" fmla="*/ 102 w 365"/>
              <a:gd name="T11" fmla="*/ 271 h 292"/>
              <a:gd name="T12" fmla="*/ 134 w 365"/>
              <a:gd name="T13" fmla="*/ 216 h 292"/>
              <a:gd name="T14" fmla="*/ 216 w 365"/>
              <a:gd name="T15" fmla="*/ 271 h 292"/>
              <a:gd name="T16" fmla="*/ 217 w 365"/>
              <a:gd name="T17" fmla="*/ 181 h 292"/>
              <a:gd name="T18" fmla="*/ 134 w 365"/>
              <a:gd name="T19" fmla="*/ 137 h 292"/>
              <a:gd name="T20" fmla="*/ 121 w 365"/>
              <a:gd name="T21" fmla="*/ 105 h 292"/>
              <a:gd name="T22" fmla="*/ 102 w 365"/>
              <a:gd name="T23" fmla="*/ 137 h 292"/>
              <a:gd name="T24" fmla="*/ 78 w 365"/>
              <a:gd name="T25" fmla="*/ 248 h 292"/>
              <a:gd name="T26" fmla="*/ 46 w 365"/>
              <a:gd name="T27" fmla="*/ 216 h 292"/>
              <a:gd name="T28" fmla="*/ 159 w 365"/>
              <a:gd name="T29" fmla="*/ 248 h 292"/>
              <a:gd name="T30" fmla="*/ 191 w 365"/>
              <a:gd name="T31" fmla="*/ 216 h 292"/>
              <a:gd name="T32" fmla="*/ 159 w 365"/>
              <a:gd name="T33" fmla="*/ 248 h 292"/>
              <a:gd name="T34" fmla="*/ 134 w 365"/>
              <a:gd name="T35" fmla="*/ 193 h 292"/>
              <a:gd name="T36" fmla="*/ 102 w 365"/>
              <a:gd name="T37" fmla="*/ 161 h 292"/>
              <a:gd name="T38" fmla="*/ 78 w 365"/>
              <a:gd name="T39" fmla="*/ 105 h 292"/>
              <a:gd name="T40" fmla="*/ 46 w 365"/>
              <a:gd name="T41" fmla="*/ 137 h 292"/>
              <a:gd name="T42" fmla="*/ 78 w 365"/>
              <a:gd name="T43" fmla="*/ 105 h 292"/>
              <a:gd name="T44" fmla="*/ 46 w 365"/>
              <a:gd name="T45" fmla="*/ 161 h 292"/>
              <a:gd name="T46" fmla="*/ 78 w 365"/>
              <a:gd name="T47" fmla="*/ 193 h 292"/>
              <a:gd name="T48" fmla="*/ 191 w 365"/>
              <a:gd name="T49" fmla="*/ 177 h 292"/>
              <a:gd name="T50" fmla="*/ 159 w 365"/>
              <a:gd name="T51" fmla="*/ 193 h 292"/>
              <a:gd name="T52" fmla="*/ 191 w 365"/>
              <a:gd name="T53" fmla="*/ 177 h 292"/>
              <a:gd name="T54" fmla="*/ 305 w 365"/>
              <a:gd name="T55" fmla="*/ 128 h 292"/>
              <a:gd name="T56" fmla="*/ 290 w 365"/>
              <a:gd name="T57" fmla="*/ 149 h 292"/>
              <a:gd name="T58" fmla="*/ 285 w 365"/>
              <a:gd name="T59" fmla="*/ 154 h 292"/>
              <a:gd name="T60" fmla="*/ 270 w 365"/>
              <a:gd name="T61" fmla="*/ 166 h 292"/>
              <a:gd name="T62" fmla="*/ 263 w 365"/>
              <a:gd name="T63" fmla="*/ 170 h 292"/>
              <a:gd name="T64" fmla="*/ 314 w 365"/>
              <a:gd name="T65" fmla="*/ 220 h 292"/>
              <a:gd name="T66" fmla="*/ 356 w 365"/>
              <a:gd name="T67" fmla="*/ 220 h 292"/>
              <a:gd name="T68" fmla="*/ 356 w 365"/>
              <a:gd name="T69" fmla="*/ 178 h 292"/>
              <a:gd name="T70" fmla="*/ 217 w 365"/>
              <a:gd name="T71" fmla="*/ 163 h 292"/>
              <a:gd name="T72" fmla="*/ 136 w 365"/>
              <a:gd name="T73" fmla="*/ 82 h 292"/>
              <a:gd name="T74" fmla="*/ 139 w 365"/>
              <a:gd name="T75" fmla="*/ 60 h 292"/>
              <a:gd name="T76" fmla="*/ 299 w 365"/>
              <a:gd name="T77" fmla="*/ 82 h 292"/>
              <a:gd name="T78" fmla="*/ 272 w 365"/>
              <a:gd name="T79" fmla="*/ 82 h 292"/>
              <a:gd name="T80" fmla="*/ 167 w 365"/>
              <a:gd name="T81" fmla="*/ 60 h 292"/>
              <a:gd name="T82" fmla="*/ 162 w 365"/>
              <a:gd name="T83" fmla="*/ 82 h 292"/>
              <a:gd name="T84" fmla="*/ 191 w 365"/>
              <a:gd name="T85" fmla="*/ 130 h 292"/>
              <a:gd name="T86" fmla="*/ 217 w 365"/>
              <a:gd name="T87" fmla="*/ 137 h 292"/>
              <a:gd name="T88" fmla="*/ 272 w 365"/>
              <a:gd name="T89" fmla="*/ 82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5" h="292">
                <a:moveTo>
                  <a:pt x="217" y="181"/>
                </a:moveTo>
                <a:cubicBezTo>
                  <a:pt x="224" y="181"/>
                  <a:pt x="231" y="180"/>
                  <a:pt x="237" y="179"/>
                </a:cubicBezTo>
                <a:cubicBezTo>
                  <a:pt x="237" y="292"/>
                  <a:pt x="237" y="292"/>
                  <a:pt x="237" y="292"/>
                </a:cubicBezTo>
                <a:cubicBezTo>
                  <a:pt x="0" y="292"/>
                  <a:pt x="0" y="292"/>
                  <a:pt x="0" y="292"/>
                </a:cubicBezTo>
                <a:cubicBezTo>
                  <a:pt x="0" y="86"/>
                  <a:pt x="0" y="86"/>
                  <a:pt x="0" y="86"/>
                </a:cubicBezTo>
                <a:cubicBezTo>
                  <a:pt x="1" y="72"/>
                  <a:pt x="12" y="60"/>
                  <a:pt x="27" y="60"/>
                </a:cubicBezTo>
                <a:cubicBezTo>
                  <a:pt x="120" y="60"/>
                  <a:pt x="120" y="60"/>
                  <a:pt x="120" y="60"/>
                </a:cubicBezTo>
                <a:cubicBezTo>
                  <a:pt x="119" y="67"/>
                  <a:pt x="118" y="74"/>
                  <a:pt x="118" y="81"/>
                </a:cubicBezTo>
                <a:cubicBezTo>
                  <a:pt x="27" y="81"/>
                  <a:pt x="27" y="81"/>
                  <a:pt x="27" y="81"/>
                </a:cubicBezTo>
                <a:cubicBezTo>
                  <a:pt x="24" y="81"/>
                  <a:pt x="22" y="84"/>
                  <a:pt x="22" y="86"/>
                </a:cubicBezTo>
                <a:cubicBezTo>
                  <a:pt x="22" y="271"/>
                  <a:pt x="22" y="271"/>
                  <a:pt x="22" y="271"/>
                </a:cubicBezTo>
                <a:cubicBezTo>
                  <a:pt x="102" y="271"/>
                  <a:pt x="102" y="271"/>
                  <a:pt x="102" y="271"/>
                </a:cubicBezTo>
                <a:cubicBezTo>
                  <a:pt x="102" y="216"/>
                  <a:pt x="102" y="216"/>
                  <a:pt x="102" y="216"/>
                </a:cubicBezTo>
                <a:cubicBezTo>
                  <a:pt x="134" y="216"/>
                  <a:pt x="134" y="216"/>
                  <a:pt x="134" y="216"/>
                </a:cubicBezTo>
                <a:cubicBezTo>
                  <a:pt x="134" y="271"/>
                  <a:pt x="134" y="271"/>
                  <a:pt x="134" y="271"/>
                </a:cubicBezTo>
                <a:cubicBezTo>
                  <a:pt x="216" y="271"/>
                  <a:pt x="216" y="271"/>
                  <a:pt x="216" y="271"/>
                </a:cubicBezTo>
                <a:cubicBezTo>
                  <a:pt x="216" y="181"/>
                  <a:pt x="216" y="181"/>
                  <a:pt x="216" y="181"/>
                </a:cubicBezTo>
                <a:cubicBezTo>
                  <a:pt x="217" y="181"/>
                  <a:pt x="217" y="181"/>
                  <a:pt x="217" y="181"/>
                </a:cubicBezTo>
                <a:close/>
                <a:moveTo>
                  <a:pt x="102" y="137"/>
                </a:moveTo>
                <a:cubicBezTo>
                  <a:pt x="134" y="137"/>
                  <a:pt x="134" y="137"/>
                  <a:pt x="134" y="137"/>
                </a:cubicBezTo>
                <a:cubicBezTo>
                  <a:pt x="134" y="136"/>
                  <a:pt x="134" y="136"/>
                  <a:pt x="134" y="136"/>
                </a:cubicBezTo>
                <a:cubicBezTo>
                  <a:pt x="128" y="127"/>
                  <a:pt x="124" y="117"/>
                  <a:pt x="121" y="105"/>
                </a:cubicBezTo>
                <a:cubicBezTo>
                  <a:pt x="102" y="105"/>
                  <a:pt x="102" y="105"/>
                  <a:pt x="102" y="105"/>
                </a:cubicBezTo>
                <a:lnTo>
                  <a:pt x="102" y="137"/>
                </a:lnTo>
                <a:close/>
                <a:moveTo>
                  <a:pt x="46" y="248"/>
                </a:moveTo>
                <a:cubicBezTo>
                  <a:pt x="78" y="248"/>
                  <a:pt x="78" y="248"/>
                  <a:pt x="78" y="248"/>
                </a:cubicBezTo>
                <a:cubicBezTo>
                  <a:pt x="78" y="216"/>
                  <a:pt x="78" y="216"/>
                  <a:pt x="78" y="216"/>
                </a:cubicBezTo>
                <a:cubicBezTo>
                  <a:pt x="46" y="216"/>
                  <a:pt x="46" y="216"/>
                  <a:pt x="46" y="216"/>
                </a:cubicBezTo>
                <a:lnTo>
                  <a:pt x="46" y="248"/>
                </a:lnTo>
                <a:close/>
                <a:moveTo>
                  <a:pt x="159" y="248"/>
                </a:moveTo>
                <a:cubicBezTo>
                  <a:pt x="191" y="248"/>
                  <a:pt x="191" y="248"/>
                  <a:pt x="191" y="248"/>
                </a:cubicBezTo>
                <a:cubicBezTo>
                  <a:pt x="191" y="216"/>
                  <a:pt x="191" y="216"/>
                  <a:pt x="191" y="216"/>
                </a:cubicBezTo>
                <a:cubicBezTo>
                  <a:pt x="159" y="216"/>
                  <a:pt x="159" y="216"/>
                  <a:pt x="159" y="216"/>
                </a:cubicBezTo>
                <a:lnTo>
                  <a:pt x="159" y="248"/>
                </a:lnTo>
                <a:close/>
                <a:moveTo>
                  <a:pt x="102" y="193"/>
                </a:moveTo>
                <a:cubicBezTo>
                  <a:pt x="134" y="193"/>
                  <a:pt x="134" y="193"/>
                  <a:pt x="134" y="193"/>
                </a:cubicBezTo>
                <a:cubicBezTo>
                  <a:pt x="134" y="161"/>
                  <a:pt x="134" y="161"/>
                  <a:pt x="134" y="161"/>
                </a:cubicBezTo>
                <a:cubicBezTo>
                  <a:pt x="102" y="161"/>
                  <a:pt x="102" y="161"/>
                  <a:pt x="102" y="161"/>
                </a:cubicBezTo>
                <a:lnTo>
                  <a:pt x="102" y="193"/>
                </a:lnTo>
                <a:close/>
                <a:moveTo>
                  <a:pt x="78" y="105"/>
                </a:moveTo>
                <a:cubicBezTo>
                  <a:pt x="46" y="105"/>
                  <a:pt x="46" y="105"/>
                  <a:pt x="46" y="105"/>
                </a:cubicBezTo>
                <a:cubicBezTo>
                  <a:pt x="46" y="137"/>
                  <a:pt x="46" y="137"/>
                  <a:pt x="46" y="137"/>
                </a:cubicBezTo>
                <a:cubicBezTo>
                  <a:pt x="78" y="137"/>
                  <a:pt x="78" y="137"/>
                  <a:pt x="78" y="137"/>
                </a:cubicBezTo>
                <a:lnTo>
                  <a:pt x="78" y="105"/>
                </a:lnTo>
                <a:close/>
                <a:moveTo>
                  <a:pt x="78" y="161"/>
                </a:moveTo>
                <a:cubicBezTo>
                  <a:pt x="46" y="161"/>
                  <a:pt x="46" y="161"/>
                  <a:pt x="46" y="161"/>
                </a:cubicBezTo>
                <a:cubicBezTo>
                  <a:pt x="46" y="193"/>
                  <a:pt x="46" y="193"/>
                  <a:pt x="46" y="193"/>
                </a:cubicBezTo>
                <a:cubicBezTo>
                  <a:pt x="78" y="193"/>
                  <a:pt x="78" y="193"/>
                  <a:pt x="78" y="193"/>
                </a:cubicBezTo>
                <a:lnTo>
                  <a:pt x="78" y="161"/>
                </a:lnTo>
                <a:close/>
                <a:moveTo>
                  <a:pt x="191" y="177"/>
                </a:moveTo>
                <a:cubicBezTo>
                  <a:pt x="179" y="174"/>
                  <a:pt x="168" y="169"/>
                  <a:pt x="159" y="162"/>
                </a:cubicBezTo>
                <a:cubicBezTo>
                  <a:pt x="159" y="193"/>
                  <a:pt x="159" y="193"/>
                  <a:pt x="159" y="193"/>
                </a:cubicBezTo>
                <a:cubicBezTo>
                  <a:pt x="191" y="193"/>
                  <a:pt x="191" y="193"/>
                  <a:pt x="191" y="193"/>
                </a:cubicBezTo>
                <a:lnTo>
                  <a:pt x="191" y="177"/>
                </a:lnTo>
                <a:close/>
                <a:moveTo>
                  <a:pt x="356" y="178"/>
                </a:moveTo>
                <a:cubicBezTo>
                  <a:pt x="305" y="128"/>
                  <a:pt x="305" y="128"/>
                  <a:pt x="305" y="128"/>
                </a:cubicBezTo>
                <a:cubicBezTo>
                  <a:pt x="305" y="128"/>
                  <a:pt x="305" y="128"/>
                  <a:pt x="305" y="128"/>
                </a:cubicBezTo>
                <a:cubicBezTo>
                  <a:pt x="301" y="136"/>
                  <a:pt x="296" y="143"/>
                  <a:pt x="290" y="149"/>
                </a:cubicBezTo>
                <a:cubicBezTo>
                  <a:pt x="290" y="149"/>
                  <a:pt x="290" y="149"/>
                  <a:pt x="290" y="149"/>
                </a:cubicBezTo>
                <a:cubicBezTo>
                  <a:pt x="288" y="151"/>
                  <a:pt x="286" y="153"/>
                  <a:pt x="285" y="154"/>
                </a:cubicBezTo>
                <a:cubicBezTo>
                  <a:pt x="285" y="154"/>
                  <a:pt x="285" y="154"/>
                  <a:pt x="285" y="154"/>
                </a:cubicBezTo>
                <a:cubicBezTo>
                  <a:pt x="280" y="159"/>
                  <a:pt x="275" y="163"/>
                  <a:pt x="270" y="166"/>
                </a:cubicBezTo>
                <a:cubicBezTo>
                  <a:pt x="270" y="166"/>
                  <a:pt x="270" y="166"/>
                  <a:pt x="270" y="166"/>
                </a:cubicBezTo>
                <a:cubicBezTo>
                  <a:pt x="268" y="167"/>
                  <a:pt x="265" y="168"/>
                  <a:pt x="263" y="170"/>
                </a:cubicBezTo>
                <a:cubicBezTo>
                  <a:pt x="263" y="170"/>
                  <a:pt x="263" y="170"/>
                  <a:pt x="263" y="170"/>
                </a:cubicBezTo>
                <a:cubicBezTo>
                  <a:pt x="314" y="220"/>
                  <a:pt x="314" y="220"/>
                  <a:pt x="314" y="220"/>
                </a:cubicBezTo>
                <a:cubicBezTo>
                  <a:pt x="320" y="226"/>
                  <a:pt x="327" y="229"/>
                  <a:pt x="335" y="229"/>
                </a:cubicBezTo>
                <a:cubicBezTo>
                  <a:pt x="342" y="229"/>
                  <a:pt x="350" y="226"/>
                  <a:pt x="356" y="220"/>
                </a:cubicBezTo>
                <a:cubicBezTo>
                  <a:pt x="362" y="215"/>
                  <a:pt x="365" y="207"/>
                  <a:pt x="365" y="199"/>
                </a:cubicBezTo>
                <a:cubicBezTo>
                  <a:pt x="365" y="192"/>
                  <a:pt x="362" y="184"/>
                  <a:pt x="356" y="178"/>
                </a:cubicBezTo>
                <a:close/>
                <a:moveTo>
                  <a:pt x="237" y="161"/>
                </a:moveTo>
                <a:cubicBezTo>
                  <a:pt x="231" y="162"/>
                  <a:pt x="224" y="163"/>
                  <a:pt x="217" y="163"/>
                </a:cubicBezTo>
                <a:cubicBezTo>
                  <a:pt x="217" y="163"/>
                  <a:pt x="217" y="163"/>
                  <a:pt x="216" y="163"/>
                </a:cubicBezTo>
                <a:cubicBezTo>
                  <a:pt x="172" y="163"/>
                  <a:pt x="136" y="126"/>
                  <a:pt x="136" y="82"/>
                </a:cubicBezTo>
                <a:cubicBezTo>
                  <a:pt x="136" y="82"/>
                  <a:pt x="136" y="82"/>
                  <a:pt x="136" y="81"/>
                </a:cubicBezTo>
                <a:cubicBezTo>
                  <a:pt x="136" y="74"/>
                  <a:pt x="137" y="67"/>
                  <a:pt x="139" y="60"/>
                </a:cubicBezTo>
                <a:cubicBezTo>
                  <a:pt x="148" y="26"/>
                  <a:pt x="180" y="0"/>
                  <a:pt x="217" y="0"/>
                </a:cubicBezTo>
                <a:cubicBezTo>
                  <a:pt x="262" y="0"/>
                  <a:pt x="299" y="37"/>
                  <a:pt x="299" y="82"/>
                </a:cubicBezTo>
                <a:cubicBezTo>
                  <a:pt x="299" y="120"/>
                  <a:pt x="273" y="152"/>
                  <a:pt x="237" y="161"/>
                </a:cubicBezTo>
                <a:close/>
                <a:moveTo>
                  <a:pt x="272" y="82"/>
                </a:moveTo>
                <a:cubicBezTo>
                  <a:pt x="272" y="51"/>
                  <a:pt x="247" y="27"/>
                  <a:pt x="217" y="27"/>
                </a:cubicBezTo>
                <a:cubicBezTo>
                  <a:pt x="195" y="27"/>
                  <a:pt x="175" y="41"/>
                  <a:pt x="167" y="60"/>
                </a:cubicBezTo>
                <a:cubicBezTo>
                  <a:pt x="164" y="67"/>
                  <a:pt x="163" y="74"/>
                  <a:pt x="162" y="81"/>
                </a:cubicBezTo>
                <a:cubicBezTo>
                  <a:pt x="162" y="82"/>
                  <a:pt x="162" y="82"/>
                  <a:pt x="162" y="82"/>
                </a:cubicBezTo>
                <a:cubicBezTo>
                  <a:pt x="162" y="90"/>
                  <a:pt x="164" y="98"/>
                  <a:pt x="168" y="105"/>
                </a:cubicBezTo>
                <a:cubicBezTo>
                  <a:pt x="173" y="116"/>
                  <a:pt x="181" y="124"/>
                  <a:pt x="191" y="130"/>
                </a:cubicBezTo>
                <a:cubicBezTo>
                  <a:pt x="198" y="134"/>
                  <a:pt x="207" y="136"/>
                  <a:pt x="216" y="136"/>
                </a:cubicBezTo>
                <a:cubicBezTo>
                  <a:pt x="217" y="136"/>
                  <a:pt x="217" y="137"/>
                  <a:pt x="217" y="137"/>
                </a:cubicBezTo>
                <a:cubicBezTo>
                  <a:pt x="224" y="137"/>
                  <a:pt x="231" y="135"/>
                  <a:pt x="237" y="133"/>
                </a:cubicBezTo>
                <a:cubicBezTo>
                  <a:pt x="258" y="125"/>
                  <a:pt x="272" y="105"/>
                  <a:pt x="272" y="82"/>
                </a:cubicBezTo>
                <a:close/>
              </a:path>
            </a:pathLst>
          </a:custGeom>
          <a:solidFill>
            <a:srgbClr val="27413A"/>
          </a:solidFill>
          <a:ln>
            <a:noFill/>
          </a:ln>
        </p:spPr>
        <p:txBody>
          <a:bodyPr vert="horz" wrap="square" lIns="91440" tIns="45720" rIns="91440" bIns="45720" numCol="1" anchor="t" anchorCtr="0" compatLnSpc="1"/>
          <a:lstStyle/>
          <a:p>
            <a:pPr marL="0" marR="0" lvl="0" indent="0" defTabSz="914400" eaLnBrk="1" latinLnBrk="0" hangingPunct="1">
              <a:spcBef>
                <a:spcPts val="0"/>
              </a:spcBef>
              <a:spcAft>
                <a:spcPts val="0"/>
              </a:spcAft>
              <a:buClrTx/>
              <a:buSzTx/>
              <a:buFontTx/>
              <a:buNone/>
              <a:defRPr/>
            </a:pPr>
            <a:endParaRPr kumimoji="0" lang="en-US" sz="2800" b="0" i="0" u="none" strike="noStrike" kern="0" cap="none" spc="0" normalizeH="0" baseline="0" noProof="0" smtClean="0">
              <a:ln>
                <a:noFill/>
              </a:ln>
              <a:solidFill>
                <a:schemeClr val="bg1">
                  <a:lumMod val="85000"/>
                </a:schemeClr>
              </a:solidFill>
              <a:effectLst/>
              <a:uLnTx/>
              <a:uFillTx/>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13500"/>
            <a:ext cx="12211637" cy="6871500"/>
          </a:xfrm>
          <a:prstGeom prst="rect">
            <a:avLst/>
          </a:prstGeom>
        </p:spPr>
      </p:pic>
      <p:sp>
        <p:nvSpPr>
          <p:cNvPr id="30" name="矩形 29"/>
          <p:cNvSpPr/>
          <p:nvPr/>
        </p:nvSpPr>
        <p:spPr>
          <a:xfrm>
            <a:off x="-13064" y="-41578"/>
            <a:ext cx="12193760" cy="6899578"/>
          </a:xfrm>
          <a:prstGeom prst="rect">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7" name="矩形 56"/>
          <p:cNvSpPr/>
          <p:nvPr/>
        </p:nvSpPr>
        <p:spPr>
          <a:xfrm>
            <a:off x="-13064" y="-41578"/>
            <a:ext cx="12193760" cy="566329"/>
          </a:xfrm>
          <a:prstGeom prst="rect">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sp>
        <p:nvSpPr>
          <p:cNvPr id="58" name="文本框 57"/>
          <p:cNvSpPr txBox="1"/>
          <p:nvPr/>
        </p:nvSpPr>
        <p:spPr>
          <a:xfrm>
            <a:off x="1544715" y="-7428"/>
            <a:ext cx="934871" cy="461665"/>
          </a:xfrm>
          <a:prstGeom prst="rect">
            <a:avLst/>
          </a:prstGeom>
          <a:noFill/>
        </p:spPr>
        <p:txBody>
          <a:bodyPr wrap="none" rtlCol="0">
            <a:spAutoFit/>
          </a:bodyPr>
          <a:lstStyle/>
          <a:p>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01</a:t>
            </a:r>
            <a:endPar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endParaRPr>
          </a:p>
          <a:p>
            <a:r>
              <a:rPr lang="en-US" altLang="zh-CN" sz="1200" b="1" dirty="0">
                <a:solidFill>
                  <a:prstClr val="white">
                    <a:lumMod val="85000"/>
                  </a:prstClr>
                </a:solidFill>
                <a:latin typeface="Microsoft YaHei" panose="020B0503020204020204" pitchFamily="34" charset="-122"/>
                <a:ea typeface="Microsoft YaHei" panose="020B0503020204020204" pitchFamily="34" charset="-122"/>
              </a:rPr>
              <a:t> </a:t>
            </a:r>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   ABOUT</a:t>
            </a:r>
            <a:endParaRPr lang="zh-CN" altLang="en-US" sz="1200" b="1" dirty="0">
              <a:solidFill>
                <a:prstClr val="white">
                  <a:lumMod val="85000"/>
                </a:prstClr>
              </a:solidFill>
              <a:latin typeface="Microsoft YaHei" panose="020B0503020204020204" pitchFamily="34" charset="-122"/>
              <a:ea typeface="Microsoft YaHei" panose="020B0503020204020204" pitchFamily="34" charset="-122"/>
            </a:endParaRPr>
          </a:p>
        </p:txBody>
      </p:sp>
      <p:sp>
        <p:nvSpPr>
          <p:cNvPr id="59" name="文本框 58"/>
          <p:cNvSpPr txBox="1"/>
          <p:nvPr/>
        </p:nvSpPr>
        <p:spPr>
          <a:xfrm>
            <a:off x="9647223" y="-7428"/>
            <a:ext cx="1120628" cy="461665"/>
          </a:xfrm>
          <a:prstGeom prst="rect">
            <a:avLst/>
          </a:prstGeom>
          <a:noFill/>
        </p:spPr>
        <p:txBody>
          <a:bodyPr wrap="none" rtlCol="0">
            <a:spAutoFit/>
          </a:bodyPr>
          <a:lstStyle/>
          <a:p>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05</a:t>
            </a:r>
            <a:endPar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endParaRPr>
          </a:p>
          <a:p>
            <a:r>
              <a:rPr lang="en-US" altLang="zh-CN" sz="1200" b="1" dirty="0">
                <a:solidFill>
                  <a:prstClr val="white">
                    <a:lumMod val="85000"/>
                  </a:prstClr>
                </a:solidFill>
                <a:latin typeface="Microsoft YaHei" panose="020B0503020204020204" pitchFamily="34" charset="-122"/>
                <a:ea typeface="Microsoft YaHei" panose="020B0503020204020204" pitchFamily="34" charset="-122"/>
              </a:rPr>
              <a:t> </a:t>
            </a:r>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   </a:t>
            </a:r>
            <a:r>
              <a:rPr lang="en-US" altLang="zh-CN" sz="1200" b="1" dirty="0">
                <a:solidFill>
                  <a:prstClr val="white">
                    <a:lumMod val="85000"/>
                  </a:prstClr>
                </a:solidFill>
                <a:latin typeface="Microsoft YaHei" panose="020B0503020204020204" pitchFamily="34" charset="-122"/>
                <a:ea typeface="Microsoft YaHei" panose="020B0503020204020204" pitchFamily="34" charset="-122"/>
              </a:rPr>
              <a:t>CONTACT</a:t>
            </a:r>
            <a:endParaRPr lang="zh-CN" altLang="en-US" sz="1200" b="1" dirty="0">
              <a:solidFill>
                <a:prstClr val="white">
                  <a:lumMod val="85000"/>
                </a:prstClr>
              </a:solidFill>
              <a:latin typeface="Microsoft YaHei" panose="020B0503020204020204" pitchFamily="34" charset="-122"/>
              <a:ea typeface="Microsoft YaHei" panose="020B0503020204020204" pitchFamily="34" charset="-122"/>
            </a:endParaRPr>
          </a:p>
        </p:txBody>
      </p:sp>
      <p:sp>
        <p:nvSpPr>
          <p:cNvPr id="60" name="文本框 59"/>
          <p:cNvSpPr txBox="1"/>
          <p:nvPr/>
        </p:nvSpPr>
        <p:spPr>
          <a:xfrm>
            <a:off x="3406435" y="-19517"/>
            <a:ext cx="831253" cy="461665"/>
          </a:xfrm>
          <a:prstGeom prst="rect">
            <a:avLst/>
          </a:prstGeom>
          <a:noFill/>
        </p:spPr>
        <p:txBody>
          <a:bodyPr wrap="none" rtlCol="0">
            <a:spAutoFit/>
          </a:bodyPr>
          <a:lstStyle/>
          <a:p>
            <a:r>
              <a:rPr lang="en-US" altLang="zh-CN" sz="1200" b="1" dirty="0" smtClean="0">
                <a:solidFill>
                  <a:srgbClr val="D9D9D9"/>
                </a:solidFill>
                <a:latin typeface="Microsoft YaHei" panose="020B0503020204020204" pitchFamily="34" charset="-122"/>
                <a:ea typeface="Microsoft YaHei" panose="020B0503020204020204" pitchFamily="34" charset="-122"/>
              </a:rPr>
              <a:t>02</a:t>
            </a:r>
            <a:endParaRPr lang="en-US" altLang="zh-CN" sz="1200" b="1" dirty="0" smtClean="0">
              <a:solidFill>
                <a:srgbClr val="D9D9D9"/>
              </a:solidFill>
              <a:latin typeface="Microsoft YaHei" panose="020B0503020204020204" pitchFamily="34" charset="-122"/>
              <a:ea typeface="Microsoft YaHei" panose="020B0503020204020204" pitchFamily="34" charset="-122"/>
            </a:endParaRPr>
          </a:p>
          <a:p>
            <a:r>
              <a:rPr lang="en-US" altLang="zh-CN" sz="1200" b="1" dirty="0">
                <a:solidFill>
                  <a:srgbClr val="D9D9D9"/>
                </a:solidFill>
                <a:latin typeface="Microsoft YaHei" panose="020B0503020204020204" pitchFamily="34" charset="-122"/>
                <a:ea typeface="Microsoft YaHei" panose="020B0503020204020204" pitchFamily="34" charset="-122"/>
              </a:rPr>
              <a:t> </a:t>
            </a:r>
            <a:r>
              <a:rPr lang="en-US" altLang="zh-CN" sz="1200" b="1" dirty="0" smtClean="0">
                <a:solidFill>
                  <a:srgbClr val="D9D9D9"/>
                </a:solidFill>
                <a:latin typeface="Microsoft YaHei" panose="020B0503020204020204" pitchFamily="34" charset="-122"/>
                <a:ea typeface="Microsoft YaHei" panose="020B0503020204020204" pitchFamily="34" charset="-122"/>
              </a:rPr>
              <a:t>   TEAM</a:t>
            </a:r>
            <a:endParaRPr lang="zh-CN" altLang="en-US" sz="1200" b="1" dirty="0">
              <a:solidFill>
                <a:srgbClr val="D9D9D9"/>
              </a:solidFill>
              <a:latin typeface="Microsoft YaHei" panose="020B0503020204020204" pitchFamily="34" charset="-122"/>
              <a:ea typeface="Microsoft YaHei" panose="020B0503020204020204" pitchFamily="34" charset="-122"/>
            </a:endParaRPr>
          </a:p>
        </p:txBody>
      </p:sp>
      <p:sp>
        <p:nvSpPr>
          <p:cNvPr id="61" name="文本框 60"/>
          <p:cNvSpPr txBox="1"/>
          <p:nvPr/>
        </p:nvSpPr>
        <p:spPr>
          <a:xfrm>
            <a:off x="7549862" y="-23344"/>
            <a:ext cx="805670" cy="461665"/>
          </a:xfrm>
          <a:prstGeom prst="rect">
            <a:avLst/>
          </a:prstGeom>
          <a:noFill/>
        </p:spPr>
        <p:txBody>
          <a:bodyPr wrap="none" rtlCol="0">
            <a:spAutoFit/>
          </a:bodyPr>
          <a:lstStyle/>
          <a:p>
            <a:r>
              <a:rPr lang="en-US" altLang="zh-CN" sz="1200" b="1" dirty="0" smtClean="0">
                <a:solidFill>
                  <a:srgbClr val="FFFF00"/>
                </a:solidFill>
                <a:latin typeface="Microsoft YaHei" panose="020B0503020204020204" pitchFamily="34" charset="-122"/>
                <a:ea typeface="Microsoft YaHei" panose="020B0503020204020204" pitchFamily="34" charset="-122"/>
              </a:rPr>
              <a:t>04</a:t>
            </a:r>
            <a:endParaRPr lang="en-US" altLang="zh-CN" sz="1200" b="1" dirty="0" smtClean="0">
              <a:solidFill>
                <a:srgbClr val="FFFF00"/>
              </a:solidFill>
              <a:latin typeface="Microsoft YaHei" panose="020B0503020204020204" pitchFamily="34" charset="-122"/>
              <a:ea typeface="Microsoft YaHei" panose="020B0503020204020204" pitchFamily="34" charset="-122"/>
            </a:endParaRPr>
          </a:p>
          <a:p>
            <a:r>
              <a:rPr lang="en-US" altLang="zh-CN" sz="1200" b="1" dirty="0">
                <a:solidFill>
                  <a:srgbClr val="FFFF00"/>
                </a:solidFill>
                <a:latin typeface="Microsoft YaHei" panose="020B0503020204020204" pitchFamily="34" charset="-122"/>
                <a:ea typeface="Microsoft YaHei" panose="020B0503020204020204" pitchFamily="34" charset="-122"/>
              </a:rPr>
              <a:t> </a:t>
            </a:r>
            <a:r>
              <a:rPr lang="en-US" altLang="zh-CN" sz="1200" b="1" dirty="0" smtClean="0">
                <a:solidFill>
                  <a:srgbClr val="FFFF00"/>
                </a:solidFill>
                <a:latin typeface="Microsoft YaHei" panose="020B0503020204020204" pitchFamily="34" charset="-122"/>
                <a:ea typeface="Microsoft YaHei" panose="020B0503020204020204" pitchFamily="34" charset="-122"/>
              </a:rPr>
              <a:t>   PLAN</a:t>
            </a:r>
            <a:endParaRPr lang="zh-CN" altLang="en-US" sz="1200" b="1" dirty="0">
              <a:solidFill>
                <a:srgbClr val="FFFF00"/>
              </a:solidFill>
              <a:latin typeface="Microsoft YaHei" panose="020B0503020204020204" pitchFamily="34" charset="-122"/>
              <a:ea typeface="Microsoft YaHei" panose="020B0503020204020204" pitchFamily="34" charset="-122"/>
            </a:endParaRPr>
          </a:p>
        </p:txBody>
      </p:sp>
      <p:sp>
        <p:nvSpPr>
          <p:cNvPr id="62" name="文本框 61"/>
          <p:cNvSpPr txBox="1"/>
          <p:nvPr/>
        </p:nvSpPr>
        <p:spPr>
          <a:xfrm>
            <a:off x="5329069" y="-7428"/>
            <a:ext cx="1045094" cy="461665"/>
          </a:xfrm>
          <a:prstGeom prst="rect">
            <a:avLst/>
          </a:prstGeom>
          <a:noFill/>
        </p:spPr>
        <p:txBody>
          <a:bodyPr wrap="none" rtlCol="0">
            <a:spAutoFit/>
          </a:bodyPr>
          <a:lstStyle/>
          <a:p>
            <a:r>
              <a:rPr lang="en-US" altLang="zh-CN" sz="1200" b="1" dirty="0" smtClean="0">
                <a:solidFill>
                  <a:srgbClr val="D9D9D9"/>
                </a:solidFill>
                <a:latin typeface="Microsoft YaHei" panose="020B0503020204020204" pitchFamily="34" charset="-122"/>
                <a:ea typeface="Microsoft YaHei" panose="020B0503020204020204" pitchFamily="34" charset="-122"/>
              </a:rPr>
              <a:t>03</a:t>
            </a:r>
            <a:endParaRPr lang="en-US" altLang="zh-CN" sz="1200" b="1" dirty="0" smtClean="0">
              <a:solidFill>
                <a:srgbClr val="D9D9D9"/>
              </a:solidFill>
              <a:latin typeface="Microsoft YaHei" panose="020B0503020204020204" pitchFamily="34" charset="-122"/>
              <a:ea typeface="Microsoft YaHei" panose="020B0503020204020204" pitchFamily="34" charset="-122"/>
            </a:endParaRPr>
          </a:p>
          <a:p>
            <a:r>
              <a:rPr lang="en-US" altLang="zh-CN" sz="1200" b="1" dirty="0" smtClean="0">
                <a:solidFill>
                  <a:srgbClr val="D9D9D9"/>
                </a:solidFill>
                <a:latin typeface="Microsoft YaHei" panose="020B0503020204020204" pitchFamily="34" charset="-122"/>
                <a:ea typeface="Microsoft YaHei" panose="020B0503020204020204" pitchFamily="34" charset="-122"/>
              </a:rPr>
              <a:t>    MARKET</a:t>
            </a:r>
            <a:endParaRPr lang="zh-CN" altLang="en-US" sz="1200" b="1" dirty="0">
              <a:solidFill>
                <a:srgbClr val="D9D9D9"/>
              </a:solidFill>
              <a:latin typeface="Microsoft YaHei" panose="020B0503020204020204" pitchFamily="34" charset="-122"/>
              <a:ea typeface="Microsoft YaHei" panose="020B0503020204020204" pitchFamily="34" charset="-122"/>
            </a:endParaRPr>
          </a:p>
        </p:txBody>
      </p:sp>
      <p:sp>
        <p:nvSpPr>
          <p:cNvPr id="64" name="矩形 63"/>
          <p:cNvSpPr/>
          <p:nvPr/>
        </p:nvSpPr>
        <p:spPr>
          <a:xfrm>
            <a:off x="8937" y="6520159"/>
            <a:ext cx="12193760" cy="366294"/>
          </a:xfrm>
          <a:prstGeom prst="rect">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sp>
        <p:nvSpPr>
          <p:cNvPr id="11" name="椭圆 10"/>
          <p:cNvSpPr/>
          <p:nvPr/>
        </p:nvSpPr>
        <p:spPr>
          <a:xfrm>
            <a:off x="871406" y="2117191"/>
            <a:ext cx="623561" cy="623561"/>
          </a:xfrm>
          <a:prstGeom prst="ellipse">
            <a:avLst/>
          </a:prstGeom>
          <a:solidFill>
            <a:srgbClr val="2741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12" name="椭圆 11"/>
          <p:cNvSpPr/>
          <p:nvPr/>
        </p:nvSpPr>
        <p:spPr>
          <a:xfrm>
            <a:off x="871406" y="4966807"/>
            <a:ext cx="623561" cy="623561"/>
          </a:xfrm>
          <a:prstGeom prst="ellipse">
            <a:avLst/>
          </a:prstGeom>
          <a:solidFill>
            <a:srgbClr val="2741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13" name="椭圆 12"/>
          <p:cNvSpPr/>
          <p:nvPr/>
        </p:nvSpPr>
        <p:spPr>
          <a:xfrm>
            <a:off x="871406" y="4016935"/>
            <a:ext cx="623561" cy="623561"/>
          </a:xfrm>
          <a:prstGeom prst="ellipse">
            <a:avLst/>
          </a:prstGeom>
          <a:solidFill>
            <a:srgbClr val="2741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14" name="椭圆 13"/>
          <p:cNvSpPr/>
          <p:nvPr/>
        </p:nvSpPr>
        <p:spPr>
          <a:xfrm>
            <a:off x="871406" y="3067063"/>
            <a:ext cx="623561" cy="623561"/>
          </a:xfrm>
          <a:prstGeom prst="ellipse">
            <a:avLst/>
          </a:prstGeom>
          <a:solidFill>
            <a:srgbClr val="2741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15" name="矩形 14"/>
          <p:cNvSpPr/>
          <p:nvPr/>
        </p:nvSpPr>
        <p:spPr>
          <a:xfrm>
            <a:off x="1731379" y="2217510"/>
            <a:ext cx="9274629" cy="460375"/>
          </a:xfrm>
          <a:prstGeom prst="rect">
            <a:avLst/>
          </a:prstGeom>
        </p:spPr>
        <p:txBody>
          <a:bodyPr wrap="square">
            <a:spAutoFit/>
          </a:bodyPr>
          <a:lstStyle/>
          <a:p>
            <a:r>
              <a:rPr lang="en-US" altLang="zh-CN" sz="1200" dirty="0" err="1">
                <a:solidFill>
                  <a:schemeClr val="bg1">
                    <a:lumMod val="85000"/>
                  </a:schemeClr>
                </a:solidFill>
                <a:ea typeface="Microsoft YaHei" panose="020B0503020204020204" pitchFamily="34" charset="-122"/>
                <a:cs typeface="Ebrima" panose="02000000000000000000" pitchFamily="2" charset="0"/>
              </a:rPr>
              <a:t>Turpis. Proin vel semprr augue, non ornare tellus.Lorem ipsum dolor sit amet, consectetur adipiscing elit. Porin condimentum velit in tortor posuere posuere. Class patent tsociosqu ad litora. AIMEX is Australia’s largest mining industry event and</a:t>
            </a:r>
            <a:endParaRPr lang="zh-CN" altLang="en-US" sz="1200" dirty="0">
              <a:solidFill>
                <a:schemeClr val="bg1">
                  <a:lumMod val="85000"/>
                </a:schemeClr>
              </a:solidFill>
            </a:endParaRPr>
          </a:p>
        </p:txBody>
      </p:sp>
      <p:sp>
        <p:nvSpPr>
          <p:cNvPr id="16" name="矩形 15"/>
          <p:cNvSpPr/>
          <p:nvPr/>
        </p:nvSpPr>
        <p:spPr>
          <a:xfrm>
            <a:off x="1731378" y="3141850"/>
            <a:ext cx="9274629" cy="460375"/>
          </a:xfrm>
          <a:prstGeom prst="rect">
            <a:avLst/>
          </a:prstGeom>
        </p:spPr>
        <p:txBody>
          <a:bodyPr wrap="square">
            <a:spAutoFit/>
          </a:bodyPr>
          <a:lstStyle/>
          <a:p>
            <a:r>
              <a:rPr lang="en-US" altLang="zh-CN" sz="1200" dirty="0" err="1">
                <a:solidFill>
                  <a:schemeClr val="bg1">
                    <a:lumMod val="85000"/>
                  </a:schemeClr>
                </a:solidFill>
                <a:ea typeface="Microsoft YaHei" panose="020B0503020204020204" pitchFamily="34" charset="-122"/>
                <a:cs typeface="Ebrima" panose="02000000000000000000" pitchFamily="2" charset="0"/>
              </a:rPr>
              <a:t>Turpis. Proin vel semprr augue, non ornare tellus.Lorem ipsum dolor sit amet, consectetur adipiscing elit. Porin condimentum velit in tortor posuere posuere. Class patent tsociosqu ad litora. AIMEX is Australia’s largest mining industry event and</a:t>
            </a:r>
            <a:endParaRPr lang="zh-CN" altLang="en-US" sz="1200" dirty="0">
              <a:solidFill>
                <a:schemeClr val="bg1">
                  <a:lumMod val="85000"/>
                </a:schemeClr>
              </a:solidFill>
            </a:endParaRPr>
          </a:p>
        </p:txBody>
      </p:sp>
      <p:sp>
        <p:nvSpPr>
          <p:cNvPr id="17" name="矩形 16"/>
          <p:cNvSpPr/>
          <p:nvPr/>
        </p:nvSpPr>
        <p:spPr>
          <a:xfrm>
            <a:off x="1731378" y="4016935"/>
            <a:ext cx="9274629" cy="460375"/>
          </a:xfrm>
          <a:prstGeom prst="rect">
            <a:avLst/>
          </a:prstGeom>
        </p:spPr>
        <p:txBody>
          <a:bodyPr wrap="square">
            <a:spAutoFit/>
          </a:bodyPr>
          <a:lstStyle/>
          <a:p>
            <a:r>
              <a:rPr lang="en-US" altLang="zh-CN" sz="1200" dirty="0" err="1">
                <a:solidFill>
                  <a:schemeClr val="bg1">
                    <a:lumMod val="85000"/>
                  </a:schemeClr>
                </a:solidFill>
                <a:ea typeface="Microsoft YaHei" panose="020B0503020204020204" pitchFamily="34" charset="-122"/>
                <a:cs typeface="Ebrima" panose="02000000000000000000" pitchFamily="2" charset="0"/>
              </a:rPr>
              <a:t>Turpis. Proin vel semprr augue, non ornare tellus.Lorem ipsum dolor sit amet, consectetur adipiscing elit. Porin condimentum velit in tortor posuere posuere. Class patent tsociosqu ad litora. AIMEX is Australia’s largest mining industry event and</a:t>
            </a:r>
            <a:endParaRPr lang="zh-CN" altLang="en-US" sz="1200" dirty="0">
              <a:solidFill>
                <a:schemeClr val="bg1">
                  <a:lumMod val="85000"/>
                </a:schemeClr>
              </a:solidFill>
            </a:endParaRPr>
          </a:p>
        </p:txBody>
      </p:sp>
      <p:sp>
        <p:nvSpPr>
          <p:cNvPr id="18" name="矩形 17"/>
          <p:cNvSpPr/>
          <p:nvPr/>
        </p:nvSpPr>
        <p:spPr>
          <a:xfrm>
            <a:off x="1731378" y="4984581"/>
            <a:ext cx="9274629" cy="460375"/>
          </a:xfrm>
          <a:prstGeom prst="rect">
            <a:avLst/>
          </a:prstGeom>
        </p:spPr>
        <p:txBody>
          <a:bodyPr wrap="square">
            <a:spAutoFit/>
          </a:bodyPr>
          <a:lstStyle/>
          <a:p>
            <a:r>
              <a:rPr lang="en-US" altLang="zh-CN" sz="1200" dirty="0" err="1">
                <a:solidFill>
                  <a:schemeClr val="bg1">
                    <a:lumMod val="85000"/>
                  </a:schemeClr>
                </a:solidFill>
                <a:ea typeface="Microsoft YaHei" panose="020B0503020204020204" pitchFamily="34" charset="-122"/>
                <a:cs typeface="Ebrima" panose="02000000000000000000" pitchFamily="2" charset="0"/>
              </a:rPr>
              <a:t>Turpis. Proin vel semprr augue, non ornare tellus.Lorem ipsum dolor sit amet, consectetur adipiscing elit. Porin condimentum velit in tortor posuere posuere. Class patent tsociosqu ad litora. AIMEX is Australia’s largest mining industry event and</a:t>
            </a:r>
            <a:endParaRPr lang="zh-CN" altLang="en-US" sz="1200" dirty="0">
              <a:solidFill>
                <a:schemeClr val="bg1">
                  <a:lumMod val="85000"/>
                </a:schemeClr>
              </a:solidFill>
            </a:endParaRPr>
          </a:p>
        </p:txBody>
      </p:sp>
      <p:sp>
        <p:nvSpPr>
          <p:cNvPr id="19" name="Freeform 26"/>
          <p:cNvSpPr>
            <a:spLocks noEditPoints="1"/>
          </p:cNvSpPr>
          <p:nvPr/>
        </p:nvSpPr>
        <p:spPr bwMode="auto">
          <a:xfrm>
            <a:off x="999382" y="2298223"/>
            <a:ext cx="361155" cy="326372"/>
          </a:xfrm>
          <a:custGeom>
            <a:avLst/>
            <a:gdLst>
              <a:gd name="T0" fmla="*/ 977 w 1169"/>
              <a:gd name="T1" fmla="*/ 520 h 1057"/>
              <a:gd name="T2" fmla="*/ 785 w 1169"/>
              <a:gd name="T3" fmla="*/ 712 h 1057"/>
              <a:gd name="T4" fmla="*/ 810 w 1169"/>
              <a:gd name="T5" fmla="*/ 806 h 1057"/>
              <a:gd name="T6" fmla="*/ 653 w 1169"/>
              <a:gd name="T7" fmla="*/ 963 h 1057"/>
              <a:gd name="T8" fmla="*/ 653 w 1169"/>
              <a:gd name="T9" fmla="*/ 1036 h 1057"/>
              <a:gd name="T10" fmla="*/ 727 w 1169"/>
              <a:gd name="T11" fmla="*/ 1036 h 1057"/>
              <a:gd name="T12" fmla="*/ 883 w 1169"/>
              <a:gd name="T13" fmla="*/ 880 h 1057"/>
              <a:gd name="T14" fmla="*/ 977 w 1169"/>
              <a:gd name="T15" fmla="*/ 904 h 1057"/>
              <a:gd name="T16" fmla="*/ 1169 w 1169"/>
              <a:gd name="T17" fmla="*/ 712 h 1057"/>
              <a:gd name="T18" fmla="*/ 977 w 1169"/>
              <a:gd name="T19" fmla="*/ 520 h 1057"/>
              <a:gd name="T20" fmla="*/ 977 w 1169"/>
              <a:gd name="T21" fmla="*/ 829 h 1057"/>
              <a:gd name="T22" fmla="*/ 860 w 1169"/>
              <a:gd name="T23" fmla="*/ 712 h 1057"/>
              <a:gd name="T24" fmla="*/ 977 w 1169"/>
              <a:gd name="T25" fmla="*/ 595 h 1057"/>
              <a:gd name="T26" fmla="*/ 1094 w 1169"/>
              <a:gd name="T27" fmla="*/ 712 h 1057"/>
              <a:gd name="T28" fmla="*/ 977 w 1169"/>
              <a:gd name="T29" fmla="*/ 829 h 1057"/>
              <a:gd name="T30" fmla="*/ 713 w 1169"/>
              <a:gd name="T31" fmla="*/ 864 h 1057"/>
              <a:gd name="T32" fmla="*/ 103 w 1169"/>
              <a:gd name="T33" fmla="*/ 864 h 1057"/>
              <a:gd name="T34" fmla="*/ 47 w 1169"/>
              <a:gd name="T35" fmla="*/ 811 h 1057"/>
              <a:gd name="T36" fmla="*/ 2 w 1169"/>
              <a:gd name="T37" fmla="*/ 170 h 1057"/>
              <a:gd name="T38" fmla="*/ 50 w 1169"/>
              <a:gd name="T39" fmla="*/ 118 h 1057"/>
              <a:gd name="T40" fmla="*/ 1107 w 1169"/>
              <a:gd name="T41" fmla="*/ 118 h 1057"/>
              <a:gd name="T42" fmla="*/ 1156 w 1169"/>
              <a:gd name="T43" fmla="*/ 170 h 1057"/>
              <a:gd name="T44" fmla="*/ 1129 w 1169"/>
              <a:gd name="T45" fmla="*/ 553 h 1057"/>
              <a:gd name="T46" fmla="*/ 977 w 1169"/>
              <a:gd name="T47" fmla="*/ 492 h 1057"/>
              <a:gd name="T48" fmla="*/ 757 w 1169"/>
              <a:gd name="T49" fmla="*/ 712 h 1057"/>
              <a:gd name="T50" fmla="*/ 776 w 1169"/>
              <a:gd name="T51" fmla="*/ 801 h 1057"/>
              <a:gd name="T52" fmla="*/ 713 w 1169"/>
              <a:gd name="T53" fmla="*/ 864 h 1057"/>
              <a:gd name="T54" fmla="*/ 508 w 1169"/>
              <a:gd name="T55" fmla="*/ 92 h 1057"/>
              <a:gd name="T56" fmla="*/ 51 w 1169"/>
              <a:gd name="T57" fmla="*/ 92 h 1057"/>
              <a:gd name="T58" fmla="*/ 51 w 1169"/>
              <a:gd name="T59" fmla="*/ 53 h 1057"/>
              <a:gd name="T60" fmla="*/ 104 w 1169"/>
              <a:gd name="T61" fmla="*/ 0 h 1057"/>
              <a:gd name="T62" fmla="*/ 456 w 1169"/>
              <a:gd name="T63" fmla="*/ 0 h 1057"/>
              <a:gd name="T64" fmla="*/ 508 w 1169"/>
              <a:gd name="T65" fmla="*/ 53 h 1057"/>
              <a:gd name="T66" fmla="*/ 508 w 1169"/>
              <a:gd name="T67" fmla="*/ 92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69" h="1057">
                <a:moveTo>
                  <a:pt x="977" y="520"/>
                </a:moveTo>
                <a:cubicBezTo>
                  <a:pt x="871" y="520"/>
                  <a:pt x="785" y="606"/>
                  <a:pt x="785" y="712"/>
                </a:cubicBezTo>
                <a:cubicBezTo>
                  <a:pt x="785" y="746"/>
                  <a:pt x="794" y="778"/>
                  <a:pt x="810" y="806"/>
                </a:cubicBezTo>
                <a:cubicBezTo>
                  <a:pt x="653" y="963"/>
                  <a:pt x="653" y="963"/>
                  <a:pt x="653" y="963"/>
                </a:cubicBezTo>
                <a:cubicBezTo>
                  <a:pt x="633" y="983"/>
                  <a:pt x="633" y="1016"/>
                  <a:pt x="653" y="1036"/>
                </a:cubicBezTo>
                <a:cubicBezTo>
                  <a:pt x="674" y="1057"/>
                  <a:pt x="706" y="1057"/>
                  <a:pt x="727" y="1036"/>
                </a:cubicBezTo>
                <a:cubicBezTo>
                  <a:pt x="883" y="880"/>
                  <a:pt x="883" y="880"/>
                  <a:pt x="883" y="880"/>
                </a:cubicBezTo>
                <a:cubicBezTo>
                  <a:pt x="911" y="895"/>
                  <a:pt x="943" y="904"/>
                  <a:pt x="977" y="904"/>
                </a:cubicBezTo>
                <a:cubicBezTo>
                  <a:pt x="1083" y="904"/>
                  <a:pt x="1169" y="818"/>
                  <a:pt x="1169" y="712"/>
                </a:cubicBezTo>
                <a:cubicBezTo>
                  <a:pt x="1169" y="606"/>
                  <a:pt x="1083" y="520"/>
                  <a:pt x="977" y="520"/>
                </a:cubicBezTo>
                <a:close/>
                <a:moveTo>
                  <a:pt x="977" y="829"/>
                </a:moveTo>
                <a:cubicBezTo>
                  <a:pt x="913" y="829"/>
                  <a:pt x="860" y="777"/>
                  <a:pt x="860" y="712"/>
                </a:cubicBezTo>
                <a:cubicBezTo>
                  <a:pt x="860" y="648"/>
                  <a:pt x="913" y="595"/>
                  <a:pt x="977" y="595"/>
                </a:cubicBezTo>
                <a:cubicBezTo>
                  <a:pt x="1042" y="595"/>
                  <a:pt x="1094" y="648"/>
                  <a:pt x="1094" y="712"/>
                </a:cubicBezTo>
                <a:cubicBezTo>
                  <a:pt x="1094" y="777"/>
                  <a:pt x="1042" y="829"/>
                  <a:pt x="977" y="829"/>
                </a:cubicBezTo>
                <a:close/>
                <a:moveTo>
                  <a:pt x="713" y="864"/>
                </a:moveTo>
                <a:cubicBezTo>
                  <a:pt x="103" y="864"/>
                  <a:pt x="103" y="864"/>
                  <a:pt x="103" y="864"/>
                </a:cubicBezTo>
                <a:cubicBezTo>
                  <a:pt x="74" y="864"/>
                  <a:pt x="49" y="840"/>
                  <a:pt x="47" y="811"/>
                </a:cubicBezTo>
                <a:cubicBezTo>
                  <a:pt x="2" y="170"/>
                  <a:pt x="2" y="170"/>
                  <a:pt x="2" y="170"/>
                </a:cubicBezTo>
                <a:cubicBezTo>
                  <a:pt x="0" y="141"/>
                  <a:pt x="21" y="118"/>
                  <a:pt x="50" y="118"/>
                </a:cubicBezTo>
                <a:cubicBezTo>
                  <a:pt x="1107" y="118"/>
                  <a:pt x="1107" y="118"/>
                  <a:pt x="1107" y="118"/>
                </a:cubicBezTo>
                <a:cubicBezTo>
                  <a:pt x="1136" y="118"/>
                  <a:pt x="1158" y="141"/>
                  <a:pt x="1156" y="170"/>
                </a:cubicBezTo>
                <a:cubicBezTo>
                  <a:pt x="1129" y="553"/>
                  <a:pt x="1129" y="553"/>
                  <a:pt x="1129" y="553"/>
                </a:cubicBezTo>
                <a:cubicBezTo>
                  <a:pt x="1089" y="516"/>
                  <a:pt x="1036" y="492"/>
                  <a:pt x="977" y="492"/>
                </a:cubicBezTo>
                <a:cubicBezTo>
                  <a:pt x="856" y="492"/>
                  <a:pt x="757" y="591"/>
                  <a:pt x="757" y="712"/>
                </a:cubicBezTo>
                <a:cubicBezTo>
                  <a:pt x="757" y="743"/>
                  <a:pt x="764" y="773"/>
                  <a:pt x="776" y="801"/>
                </a:cubicBezTo>
                <a:lnTo>
                  <a:pt x="713" y="864"/>
                </a:lnTo>
                <a:close/>
                <a:moveTo>
                  <a:pt x="508" y="92"/>
                </a:moveTo>
                <a:cubicBezTo>
                  <a:pt x="51" y="92"/>
                  <a:pt x="51" y="92"/>
                  <a:pt x="51" y="92"/>
                </a:cubicBezTo>
                <a:cubicBezTo>
                  <a:pt x="51" y="53"/>
                  <a:pt x="51" y="53"/>
                  <a:pt x="51" y="53"/>
                </a:cubicBezTo>
                <a:cubicBezTo>
                  <a:pt x="51" y="24"/>
                  <a:pt x="75" y="0"/>
                  <a:pt x="104" y="0"/>
                </a:cubicBezTo>
                <a:cubicBezTo>
                  <a:pt x="456" y="0"/>
                  <a:pt x="456" y="0"/>
                  <a:pt x="456" y="0"/>
                </a:cubicBezTo>
                <a:cubicBezTo>
                  <a:pt x="485" y="0"/>
                  <a:pt x="508" y="24"/>
                  <a:pt x="508" y="53"/>
                </a:cubicBezTo>
                <a:lnTo>
                  <a:pt x="508" y="92"/>
                </a:lnTo>
                <a:close/>
              </a:path>
            </a:pathLst>
          </a:custGeom>
          <a:solidFill>
            <a:srgbClr val="FFFFFF"/>
          </a:solidFill>
          <a:ln>
            <a:noFill/>
          </a:ln>
        </p:spPr>
        <p:txBody>
          <a:bodyPr vert="horz" wrap="square" lIns="93251" tIns="46626" rIns="93251" bIns="46626" numCol="1" anchor="t" anchorCtr="0" compatLnSpc="1"/>
          <a:lstStyle/>
          <a:p>
            <a:pPr>
              <a:defRPr/>
            </a:pPr>
            <a:endParaRPr lang="en-US" kern="0" smtClean="0">
              <a:solidFill>
                <a:schemeClr val="bg1">
                  <a:lumMod val="85000"/>
                </a:schemeClr>
              </a:solidFill>
            </a:endParaRPr>
          </a:p>
        </p:txBody>
      </p:sp>
      <p:grpSp>
        <p:nvGrpSpPr>
          <p:cNvPr id="20" name="Group 70"/>
          <p:cNvGrpSpPr/>
          <p:nvPr/>
        </p:nvGrpSpPr>
        <p:grpSpPr bwMode="black">
          <a:xfrm>
            <a:off x="966078" y="3230005"/>
            <a:ext cx="427762" cy="348003"/>
            <a:chOff x="5184775" y="225425"/>
            <a:chExt cx="1500188" cy="1220788"/>
          </a:xfrm>
          <a:solidFill>
            <a:srgbClr val="FFFFFF"/>
          </a:solidFill>
        </p:grpSpPr>
        <p:sp>
          <p:nvSpPr>
            <p:cNvPr id="21"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3260" tIns="46630" rIns="93260" bIns="46630" numCol="1" anchor="t" anchorCtr="0" compatLnSpc="1"/>
            <a:lstStyle/>
            <a:p>
              <a:pPr>
                <a:defRPr/>
              </a:pPr>
              <a:endParaRPr lang="en-US" sz="1400" kern="0" dirty="0" smtClean="0">
                <a:solidFill>
                  <a:schemeClr val="bg1">
                    <a:lumMod val="85000"/>
                  </a:schemeClr>
                </a:solidFill>
              </a:endParaRPr>
            </a:p>
          </p:txBody>
        </p:sp>
        <p:sp>
          <p:nvSpPr>
            <p:cNvPr id="22"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3260" tIns="46630" rIns="93260" bIns="46630" numCol="1" anchor="t" anchorCtr="0" compatLnSpc="1"/>
            <a:lstStyle/>
            <a:p>
              <a:pPr>
                <a:defRPr/>
              </a:pPr>
              <a:endParaRPr lang="en-US" sz="1400" kern="0" dirty="0" smtClean="0">
                <a:solidFill>
                  <a:schemeClr val="bg1">
                    <a:lumMod val="85000"/>
                  </a:schemeClr>
                </a:solidFill>
              </a:endParaRPr>
            </a:p>
          </p:txBody>
        </p:sp>
        <p:sp>
          <p:nvSpPr>
            <p:cNvPr id="23"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3260" tIns="46630" rIns="93260" bIns="46630" numCol="1" anchor="t" anchorCtr="0" compatLnSpc="1"/>
            <a:lstStyle/>
            <a:p>
              <a:pPr>
                <a:defRPr/>
              </a:pPr>
              <a:endParaRPr lang="en-US" sz="1400" kern="0" dirty="0" smtClean="0">
                <a:solidFill>
                  <a:schemeClr val="bg1">
                    <a:lumMod val="85000"/>
                  </a:schemeClr>
                </a:solidFill>
              </a:endParaRPr>
            </a:p>
          </p:txBody>
        </p:sp>
      </p:grpSp>
      <p:sp>
        <p:nvSpPr>
          <p:cNvPr id="24" name="Freeform 172"/>
          <p:cNvSpPr>
            <a:spLocks noEditPoints="1"/>
          </p:cNvSpPr>
          <p:nvPr/>
        </p:nvSpPr>
        <p:spPr bwMode="auto">
          <a:xfrm>
            <a:off x="970782" y="4190292"/>
            <a:ext cx="489131" cy="268296"/>
          </a:xfrm>
          <a:custGeom>
            <a:avLst/>
            <a:gdLst>
              <a:gd name="T0" fmla="*/ 352 w 3242"/>
              <a:gd name="T1" fmla="*/ 1779 h 1779"/>
              <a:gd name="T2" fmla="*/ 3 w 3242"/>
              <a:gd name="T3" fmla="*/ 1608 h 1779"/>
              <a:gd name="T4" fmla="*/ 303 w 3242"/>
              <a:gd name="T5" fmla="*/ 954 h 1779"/>
              <a:gd name="T6" fmla="*/ 352 w 3242"/>
              <a:gd name="T7" fmla="*/ 1037 h 1779"/>
              <a:gd name="T8" fmla="*/ 3242 w 3242"/>
              <a:gd name="T9" fmla="*/ 295 h 1779"/>
              <a:gd name="T10" fmla="*/ 2738 w 3242"/>
              <a:gd name="T11" fmla="*/ 177 h 1779"/>
              <a:gd name="T12" fmla="*/ 1290 w 3242"/>
              <a:gd name="T13" fmla="*/ 515 h 1779"/>
              <a:gd name="T14" fmla="*/ 643 w 3242"/>
              <a:gd name="T15" fmla="*/ 919 h 1779"/>
              <a:gd name="T16" fmla="*/ 0 w 3242"/>
              <a:gd name="T17" fmla="*/ 871 h 1779"/>
              <a:gd name="T18" fmla="*/ 298 w 3242"/>
              <a:gd name="T19" fmla="*/ 789 h 1779"/>
              <a:gd name="T20" fmla="*/ 1087 w 3242"/>
              <a:gd name="T21" fmla="*/ 635 h 1779"/>
              <a:gd name="T22" fmla="*/ 1619 w 3242"/>
              <a:gd name="T23" fmla="*/ 411 h 1779"/>
              <a:gd name="T24" fmla="*/ 2738 w 3242"/>
              <a:gd name="T25" fmla="*/ 586 h 1779"/>
              <a:gd name="T26" fmla="*/ 3242 w 3242"/>
              <a:gd name="T27" fmla="*/ 295 h 1779"/>
              <a:gd name="T28" fmla="*/ 1097 w 3242"/>
              <a:gd name="T29" fmla="*/ 765 h 1779"/>
              <a:gd name="T30" fmla="*/ 846 w 3242"/>
              <a:gd name="T31" fmla="*/ 1779 h 1779"/>
              <a:gd name="T32" fmla="*/ 1193 w 3242"/>
              <a:gd name="T33" fmla="*/ 890 h 1779"/>
              <a:gd name="T34" fmla="*/ 1097 w 3242"/>
              <a:gd name="T35" fmla="*/ 765 h 1779"/>
              <a:gd name="T36" fmla="*/ 1687 w 3242"/>
              <a:gd name="T37" fmla="*/ 489 h 1779"/>
              <a:gd name="T38" fmla="*/ 2034 w 3242"/>
              <a:gd name="T39" fmla="*/ 1779 h 1779"/>
              <a:gd name="T40" fmla="*/ 1687 w 3242"/>
              <a:gd name="T41" fmla="*/ 489 h 1779"/>
              <a:gd name="T42" fmla="*/ 1687 w 3242"/>
              <a:gd name="T43" fmla="*/ 489 h 1779"/>
              <a:gd name="T44" fmla="*/ 2110 w 3242"/>
              <a:gd name="T45" fmla="*/ 1779 h 1779"/>
              <a:gd name="T46" fmla="*/ 2457 w 3242"/>
              <a:gd name="T47" fmla="*/ 489 h 1779"/>
              <a:gd name="T48" fmla="*/ 2110 w 3242"/>
              <a:gd name="T49" fmla="*/ 489 h 1779"/>
              <a:gd name="T50" fmla="*/ 1390 w 3242"/>
              <a:gd name="T51" fmla="*/ 968 h 1779"/>
              <a:gd name="T52" fmla="*/ 1264 w 3242"/>
              <a:gd name="T53" fmla="*/ 982 h 1779"/>
              <a:gd name="T54" fmla="*/ 1616 w 3242"/>
              <a:gd name="T55" fmla="*/ 1779 h 1779"/>
              <a:gd name="T56" fmla="*/ 1390 w 3242"/>
              <a:gd name="T57" fmla="*/ 968 h 1779"/>
              <a:gd name="T58" fmla="*/ 1390 w 3242"/>
              <a:gd name="T59" fmla="*/ 968 h 1779"/>
              <a:gd name="T60" fmla="*/ 638 w 3242"/>
              <a:gd name="T61" fmla="*/ 1533 h 1779"/>
              <a:gd name="T62" fmla="*/ 423 w 3242"/>
              <a:gd name="T63" fmla="*/ 1160 h 1779"/>
              <a:gd name="T64" fmla="*/ 775 w 3242"/>
              <a:gd name="T65" fmla="*/ 1779 h 1779"/>
              <a:gd name="T66" fmla="*/ 702 w 3242"/>
              <a:gd name="T67" fmla="*/ 1422 h 1779"/>
              <a:gd name="T68" fmla="*/ 702 w 3242"/>
              <a:gd name="T69" fmla="*/ 1422 h 1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42" h="1779">
                <a:moveTo>
                  <a:pt x="352" y="1037"/>
                </a:moveTo>
                <a:lnTo>
                  <a:pt x="352" y="1779"/>
                </a:lnTo>
                <a:lnTo>
                  <a:pt x="3" y="1779"/>
                </a:lnTo>
                <a:lnTo>
                  <a:pt x="3" y="1608"/>
                </a:lnTo>
                <a:lnTo>
                  <a:pt x="3" y="1601"/>
                </a:lnTo>
                <a:lnTo>
                  <a:pt x="303" y="954"/>
                </a:lnTo>
                <a:lnTo>
                  <a:pt x="352" y="1037"/>
                </a:lnTo>
                <a:lnTo>
                  <a:pt x="352" y="1037"/>
                </a:lnTo>
                <a:lnTo>
                  <a:pt x="352" y="1037"/>
                </a:lnTo>
                <a:close/>
                <a:moveTo>
                  <a:pt x="3242" y="295"/>
                </a:moveTo>
                <a:lnTo>
                  <a:pt x="2738" y="0"/>
                </a:lnTo>
                <a:lnTo>
                  <a:pt x="2738" y="177"/>
                </a:lnTo>
                <a:lnTo>
                  <a:pt x="1484" y="177"/>
                </a:lnTo>
                <a:lnTo>
                  <a:pt x="1290" y="515"/>
                </a:lnTo>
                <a:lnTo>
                  <a:pt x="1063" y="219"/>
                </a:lnTo>
                <a:lnTo>
                  <a:pt x="643" y="919"/>
                </a:lnTo>
                <a:lnTo>
                  <a:pt x="274" y="274"/>
                </a:lnTo>
                <a:lnTo>
                  <a:pt x="0" y="871"/>
                </a:lnTo>
                <a:lnTo>
                  <a:pt x="0" y="1429"/>
                </a:lnTo>
                <a:lnTo>
                  <a:pt x="298" y="789"/>
                </a:lnTo>
                <a:lnTo>
                  <a:pt x="638" y="1382"/>
                </a:lnTo>
                <a:lnTo>
                  <a:pt x="1087" y="635"/>
                </a:lnTo>
                <a:lnTo>
                  <a:pt x="1323" y="930"/>
                </a:lnTo>
                <a:lnTo>
                  <a:pt x="1619" y="411"/>
                </a:lnTo>
                <a:lnTo>
                  <a:pt x="2738" y="411"/>
                </a:lnTo>
                <a:lnTo>
                  <a:pt x="2738" y="586"/>
                </a:lnTo>
                <a:lnTo>
                  <a:pt x="3242" y="295"/>
                </a:lnTo>
                <a:lnTo>
                  <a:pt x="3242" y="295"/>
                </a:lnTo>
                <a:lnTo>
                  <a:pt x="3242" y="295"/>
                </a:lnTo>
                <a:close/>
                <a:moveTo>
                  <a:pt x="1097" y="765"/>
                </a:moveTo>
                <a:lnTo>
                  <a:pt x="846" y="1188"/>
                </a:lnTo>
                <a:lnTo>
                  <a:pt x="846" y="1779"/>
                </a:lnTo>
                <a:lnTo>
                  <a:pt x="1193" y="1779"/>
                </a:lnTo>
                <a:lnTo>
                  <a:pt x="1193" y="890"/>
                </a:lnTo>
                <a:lnTo>
                  <a:pt x="1097" y="765"/>
                </a:lnTo>
                <a:lnTo>
                  <a:pt x="1097" y="765"/>
                </a:lnTo>
                <a:lnTo>
                  <a:pt x="1097" y="765"/>
                </a:lnTo>
                <a:close/>
                <a:moveTo>
                  <a:pt x="1687" y="489"/>
                </a:moveTo>
                <a:lnTo>
                  <a:pt x="1687" y="1779"/>
                </a:lnTo>
                <a:lnTo>
                  <a:pt x="2034" y="1779"/>
                </a:lnTo>
                <a:lnTo>
                  <a:pt x="2034" y="489"/>
                </a:lnTo>
                <a:lnTo>
                  <a:pt x="1687" y="489"/>
                </a:lnTo>
                <a:lnTo>
                  <a:pt x="1687" y="489"/>
                </a:lnTo>
                <a:lnTo>
                  <a:pt x="1687" y="489"/>
                </a:lnTo>
                <a:close/>
                <a:moveTo>
                  <a:pt x="2110" y="489"/>
                </a:moveTo>
                <a:lnTo>
                  <a:pt x="2110" y="1779"/>
                </a:lnTo>
                <a:lnTo>
                  <a:pt x="2457" y="1779"/>
                </a:lnTo>
                <a:lnTo>
                  <a:pt x="2457" y="489"/>
                </a:lnTo>
                <a:lnTo>
                  <a:pt x="2110" y="489"/>
                </a:lnTo>
                <a:lnTo>
                  <a:pt x="2110" y="489"/>
                </a:lnTo>
                <a:lnTo>
                  <a:pt x="2110" y="489"/>
                </a:lnTo>
                <a:close/>
                <a:moveTo>
                  <a:pt x="1390" y="968"/>
                </a:moveTo>
                <a:lnTo>
                  <a:pt x="1333" y="1067"/>
                </a:lnTo>
                <a:lnTo>
                  <a:pt x="1264" y="982"/>
                </a:lnTo>
                <a:lnTo>
                  <a:pt x="1264" y="1779"/>
                </a:lnTo>
                <a:lnTo>
                  <a:pt x="1616" y="1779"/>
                </a:lnTo>
                <a:lnTo>
                  <a:pt x="1616" y="571"/>
                </a:lnTo>
                <a:lnTo>
                  <a:pt x="1390" y="968"/>
                </a:lnTo>
                <a:lnTo>
                  <a:pt x="1390" y="968"/>
                </a:lnTo>
                <a:lnTo>
                  <a:pt x="1390" y="968"/>
                </a:lnTo>
                <a:close/>
                <a:moveTo>
                  <a:pt x="702" y="1422"/>
                </a:moveTo>
                <a:lnTo>
                  <a:pt x="638" y="1533"/>
                </a:lnTo>
                <a:lnTo>
                  <a:pt x="572" y="1422"/>
                </a:lnTo>
                <a:lnTo>
                  <a:pt x="423" y="1160"/>
                </a:lnTo>
                <a:lnTo>
                  <a:pt x="423" y="1779"/>
                </a:lnTo>
                <a:lnTo>
                  <a:pt x="775" y="1779"/>
                </a:lnTo>
                <a:lnTo>
                  <a:pt x="775" y="1304"/>
                </a:lnTo>
                <a:lnTo>
                  <a:pt x="702" y="1422"/>
                </a:lnTo>
                <a:lnTo>
                  <a:pt x="702" y="1422"/>
                </a:lnTo>
                <a:lnTo>
                  <a:pt x="702" y="1422"/>
                </a:lnTo>
                <a:close/>
              </a:path>
            </a:pathLst>
          </a:custGeom>
          <a:solidFill>
            <a:srgbClr val="FFFFFF"/>
          </a:solidFill>
          <a:ln>
            <a:noFill/>
          </a:ln>
        </p:spPr>
        <p:txBody>
          <a:bodyPr vert="horz" wrap="square" lIns="93251" tIns="46626" rIns="93251" bIns="46626" numCol="1" anchor="t" anchorCtr="0" compatLnSpc="1"/>
          <a:lstStyle/>
          <a:p>
            <a:pPr>
              <a:defRPr/>
            </a:pPr>
            <a:endParaRPr lang="en-US" kern="0" smtClean="0">
              <a:solidFill>
                <a:schemeClr val="bg1">
                  <a:lumMod val="85000"/>
                </a:schemeClr>
              </a:solidFill>
            </a:endParaRPr>
          </a:p>
        </p:txBody>
      </p:sp>
      <p:sp>
        <p:nvSpPr>
          <p:cNvPr id="25" name="Freeform 25"/>
          <p:cNvSpPr>
            <a:spLocks noEditPoints="1"/>
          </p:cNvSpPr>
          <p:nvPr/>
        </p:nvSpPr>
        <p:spPr bwMode="black">
          <a:xfrm>
            <a:off x="970664" y="5091259"/>
            <a:ext cx="450024" cy="383183"/>
          </a:xfrm>
          <a:custGeom>
            <a:avLst/>
            <a:gdLst>
              <a:gd name="T0" fmla="*/ 300 w 300"/>
              <a:gd name="T1" fmla="*/ 201 h 255"/>
              <a:gd name="T2" fmla="*/ 288 w 300"/>
              <a:gd name="T3" fmla="*/ 210 h 255"/>
              <a:gd name="T4" fmla="*/ 285 w 300"/>
              <a:gd name="T5" fmla="*/ 214 h 255"/>
              <a:gd name="T6" fmla="*/ 266 w 300"/>
              <a:gd name="T7" fmla="*/ 230 h 255"/>
              <a:gd name="T8" fmla="*/ 229 w 300"/>
              <a:gd name="T9" fmla="*/ 245 h 255"/>
              <a:gd name="T10" fmla="*/ 169 w 300"/>
              <a:gd name="T11" fmla="*/ 253 h 255"/>
              <a:gd name="T12" fmla="*/ 47 w 300"/>
              <a:gd name="T13" fmla="*/ 231 h 255"/>
              <a:gd name="T14" fmla="*/ 47 w 300"/>
              <a:gd name="T15" fmla="*/ 186 h 255"/>
              <a:gd name="T16" fmla="*/ 89 w 300"/>
              <a:gd name="T17" fmla="*/ 168 h 255"/>
              <a:gd name="T18" fmla="*/ 130 w 300"/>
              <a:gd name="T19" fmla="*/ 171 h 255"/>
              <a:gd name="T20" fmla="*/ 163 w 300"/>
              <a:gd name="T21" fmla="*/ 174 h 255"/>
              <a:gd name="T22" fmla="*/ 198 w 300"/>
              <a:gd name="T23" fmla="*/ 169 h 255"/>
              <a:gd name="T24" fmla="*/ 219 w 300"/>
              <a:gd name="T25" fmla="*/ 182 h 255"/>
              <a:gd name="T26" fmla="*/ 201 w 300"/>
              <a:gd name="T27" fmla="*/ 195 h 255"/>
              <a:gd name="T28" fmla="*/ 174 w 300"/>
              <a:gd name="T29" fmla="*/ 194 h 255"/>
              <a:gd name="T30" fmla="*/ 144 w 300"/>
              <a:gd name="T31" fmla="*/ 202 h 255"/>
              <a:gd name="T32" fmla="*/ 177 w 300"/>
              <a:gd name="T33" fmla="*/ 217 h 255"/>
              <a:gd name="T34" fmla="*/ 223 w 300"/>
              <a:gd name="T35" fmla="*/ 218 h 255"/>
              <a:gd name="T36" fmla="*/ 255 w 300"/>
              <a:gd name="T37" fmla="*/ 209 h 255"/>
              <a:gd name="T38" fmla="*/ 287 w 300"/>
              <a:gd name="T39" fmla="*/ 193 h 255"/>
              <a:gd name="T40" fmla="*/ 300 w 300"/>
              <a:gd name="T41" fmla="*/ 201 h 255"/>
              <a:gd name="T42" fmla="*/ 34 w 300"/>
              <a:gd name="T43" fmla="*/ 173 h 255"/>
              <a:gd name="T44" fmla="*/ 0 w 300"/>
              <a:gd name="T45" fmla="*/ 173 h 255"/>
              <a:gd name="T46" fmla="*/ 0 w 300"/>
              <a:gd name="T47" fmla="*/ 240 h 255"/>
              <a:gd name="T48" fmla="*/ 34 w 300"/>
              <a:gd name="T49" fmla="*/ 240 h 255"/>
              <a:gd name="T50" fmla="*/ 39 w 300"/>
              <a:gd name="T51" fmla="*/ 235 h 255"/>
              <a:gd name="T52" fmla="*/ 39 w 300"/>
              <a:gd name="T53" fmla="*/ 177 h 255"/>
              <a:gd name="T54" fmla="*/ 34 w 300"/>
              <a:gd name="T55" fmla="*/ 173 h 255"/>
              <a:gd name="T56" fmla="*/ 246 w 300"/>
              <a:gd name="T57" fmla="*/ 24 h 255"/>
              <a:gd name="T58" fmla="*/ 246 w 300"/>
              <a:gd name="T59" fmla="*/ 147 h 255"/>
              <a:gd name="T60" fmla="*/ 123 w 300"/>
              <a:gd name="T61" fmla="*/ 147 h 255"/>
              <a:gd name="T62" fmla="*/ 123 w 300"/>
              <a:gd name="T63" fmla="*/ 122 h 255"/>
              <a:gd name="T64" fmla="*/ 99 w 300"/>
              <a:gd name="T65" fmla="*/ 122 h 255"/>
              <a:gd name="T66" fmla="*/ 99 w 300"/>
              <a:gd name="T67" fmla="*/ 0 h 255"/>
              <a:gd name="T68" fmla="*/ 221 w 300"/>
              <a:gd name="T69" fmla="*/ 0 h 255"/>
              <a:gd name="T70" fmla="*/ 221 w 300"/>
              <a:gd name="T71" fmla="*/ 24 h 255"/>
              <a:gd name="T72" fmla="*/ 246 w 300"/>
              <a:gd name="T73" fmla="*/ 24 h 255"/>
              <a:gd name="T74" fmla="*/ 123 w 300"/>
              <a:gd name="T75" fmla="*/ 116 h 255"/>
              <a:gd name="T76" fmla="*/ 123 w 300"/>
              <a:gd name="T77" fmla="*/ 24 h 255"/>
              <a:gd name="T78" fmla="*/ 215 w 300"/>
              <a:gd name="T79" fmla="*/ 24 h 255"/>
              <a:gd name="T80" fmla="*/ 215 w 300"/>
              <a:gd name="T81" fmla="*/ 6 h 255"/>
              <a:gd name="T82" fmla="*/ 105 w 300"/>
              <a:gd name="T83" fmla="*/ 6 h 255"/>
              <a:gd name="T84" fmla="*/ 105 w 300"/>
              <a:gd name="T85" fmla="*/ 116 h 255"/>
              <a:gd name="T86" fmla="*/ 123 w 300"/>
              <a:gd name="T87" fmla="*/ 116 h 255"/>
              <a:gd name="T88" fmla="*/ 224 w 300"/>
              <a:gd name="T89" fmla="*/ 85 h 255"/>
              <a:gd name="T90" fmla="*/ 183 w 300"/>
              <a:gd name="T91" fmla="*/ 56 h 255"/>
              <a:gd name="T92" fmla="*/ 183 w 300"/>
              <a:gd name="T93" fmla="*/ 76 h 255"/>
              <a:gd name="T94" fmla="*/ 145 w 300"/>
              <a:gd name="T95" fmla="*/ 76 h 255"/>
              <a:gd name="T96" fmla="*/ 145 w 300"/>
              <a:gd name="T97" fmla="*/ 94 h 255"/>
              <a:gd name="T98" fmla="*/ 183 w 300"/>
              <a:gd name="T99" fmla="*/ 94 h 255"/>
              <a:gd name="T100" fmla="*/ 183 w 300"/>
              <a:gd name="T101" fmla="*/ 115 h 255"/>
              <a:gd name="T102" fmla="*/ 224 w 300"/>
              <a:gd name="T103" fmla="*/ 8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0" h="255">
                <a:moveTo>
                  <a:pt x="300" y="201"/>
                </a:moveTo>
                <a:cubicBezTo>
                  <a:pt x="300" y="201"/>
                  <a:pt x="299" y="202"/>
                  <a:pt x="288" y="210"/>
                </a:cubicBezTo>
                <a:cubicBezTo>
                  <a:pt x="288" y="210"/>
                  <a:pt x="286" y="214"/>
                  <a:pt x="285" y="214"/>
                </a:cubicBezTo>
                <a:cubicBezTo>
                  <a:pt x="280" y="218"/>
                  <a:pt x="275" y="223"/>
                  <a:pt x="266" y="230"/>
                </a:cubicBezTo>
                <a:cubicBezTo>
                  <a:pt x="257" y="231"/>
                  <a:pt x="238" y="240"/>
                  <a:pt x="229" y="245"/>
                </a:cubicBezTo>
                <a:cubicBezTo>
                  <a:pt x="212" y="244"/>
                  <a:pt x="187" y="248"/>
                  <a:pt x="169" y="253"/>
                </a:cubicBezTo>
                <a:cubicBezTo>
                  <a:pt x="143" y="249"/>
                  <a:pt x="140" y="255"/>
                  <a:pt x="47" y="231"/>
                </a:cubicBezTo>
                <a:cubicBezTo>
                  <a:pt x="47" y="231"/>
                  <a:pt x="47" y="194"/>
                  <a:pt x="47" y="186"/>
                </a:cubicBezTo>
                <a:cubicBezTo>
                  <a:pt x="64" y="182"/>
                  <a:pt x="69" y="171"/>
                  <a:pt x="89" y="168"/>
                </a:cubicBezTo>
                <a:cubicBezTo>
                  <a:pt x="103" y="166"/>
                  <a:pt x="116" y="167"/>
                  <a:pt x="130" y="171"/>
                </a:cubicBezTo>
                <a:cubicBezTo>
                  <a:pt x="139" y="174"/>
                  <a:pt x="148" y="176"/>
                  <a:pt x="163" y="174"/>
                </a:cubicBezTo>
                <a:cubicBezTo>
                  <a:pt x="176" y="173"/>
                  <a:pt x="181" y="169"/>
                  <a:pt x="198" y="169"/>
                </a:cubicBezTo>
                <a:cubicBezTo>
                  <a:pt x="209" y="169"/>
                  <a:pt x="220" y="176"/>
                  <a:pt x="219" y="182"/>
                </a:cubicBezTo>
                <a:cubicBezTo>
                  <a:pt x="219" y="188"/>
                  <a:pt x="208" y="194"/>
                  <a:pt x="201" y="195"/>
                </a:cubicBezTo>
                <a:cubicBezTo>
                  <a:pt x="185" y="195"/>
                  <a:pt x="189" y="194"/>
                  <a:pt x="174" y="194"/>
                </a:cubicBezTo>
                <a:cubicBezTo>
                  <a:pt x="156" y="194"/>
                  <a:pt x="155" y="197"/>
                  <a:pt x="144" y="202"/>
                </a:cubicBezTo>
                <a:cubicBezTo>
                  <a:pt x="155" y="205"/>
                  <a:pt x="162" y="209"/>
                  <a:pt x="177" y="217"/>
                </a:cubicBezTo>
                <a:cubicBezTo>
                  <a:pt x="193" y="215"/>
                  <a:pt x="209" y="217"/>
                  <a:pt x="223" y="218"/>
                </a:cubicBezTo>
                <a:cubicBezTo>
                  <a:pt x="235" y="215"/>
                  <a:pt x="241" y="210"/>
                  <a:pt x="255" y="209"/>
                </a:cubicBezTo>
                <a:cubicBezTo>
                  <a:pt x="264" y="202"/>
                  <a:pt x="276" y="191"/>
                  <a:pt x="287" y="193"/>
                </a:cubicBezTo>
                <a:cubicBezTo>
                  <a:pt x="293" y="194"/>
                  <a:pt x="300" y="201"/>
                  <a:pt x="300" y="201"/>
                </a:cubicBezTo>
                <a:close/>
                <a:moveTo>
                  <a:pt x="34" y="173"/>
                </a:moveTo>
                <a:cubicBezTo>
                  <a:pt x="0" y="173"/>
                  <a:pt x="0" y="173"/>
                  <a:pt x="0" y="173"/>
                </a:cubicBezTo>
                <a:cubicBezTo>
                  <a:pt x="0" y="240"/>
                  <a:pt x="0" y="240"/>
                  <a:pt x="0" y="240"/>
                </a:cubicBezTo>
                <a:cubicBezTo>
                  <a:pt x="34" y="240"/>
                  <a:pt x="34" y="240"/>
                  <a:pt x="34" y="240"/>
                </a:cubicBezTo>
                <a:cubicBezTo>
                  <a:pt x="37" y="240"/>
                  <a:pt x="39" y="238"/>
                  <a:pt x="39" y="235"/>
                </a:cubicBezTo>
                <a:cubicBezTo>
                  <a:pt x="39" y="177"/>
                  <a:pt x="39" y="177"/>
                  <a:pt x="39" y="177"/>
                </a:cubicBezTo>
                <a:cubicBezTo>
                  <a:pt x="39" y="175"/>
                  <a:pt x="37" y="173"/>
                  <a:pt x="34" y="173"/>
                </a:cubicBezTo>
                <a:close/>
                <a:moveTo>
                  <a:pt x="246" y="24"/>
                </a:moveTo>
                <a:cubicBezTo>
                  <a:pt x="246" y="147"/>
                  <a:pt x="246" y="147"/>
                  <a:pt x="246" y="147"/>
                </a:cubicBezTo>
                <a:cubicBezTo>
                  <a:pt x="123" y="147"/>
                  <a:pt x="123" y="147"/>
                  <a:pt x="123" y="147"/>
                </a:cubicBezTo>
                <a:cubicBezTo>
                  <a:pt x="123" y="122"/>
                  <a:pt x="123" y="122"/>
                  <a:pt x="123" y="122"/>
                </a:cubicBezTo>
                <a:cubicBezTo>
                  <a:pt x="99" y="122"/>
                  <a:pt x="99" y="122"/>
                  <a:pt x="99" y="122"/>
                </a:cubicBezTo>
                <a:cubicBezTo>
                  <a:pt x="99" y="0"/>
                  <a:pt x="99" y="0"/>
                  <a:pt x="99" y="0"/>
                </a:cubicBezTo>
                <a:cubicBezTo>
                  <a:pt x="221" y="0"/>
                  <a:pt x="221" y="0"/>
                  <a:pt x="221" y="0"/>
                </a:cubicBezTo>
                <a:cubicBezTo>
                  <a:pt x="221" y="24"/>
                  <a:pt x="221" y="24"/>
                  <a:pt x="221" y="24"/>
                </a:cubicBezTo>
                <a:lnTo>
                  <a:pt x="246" y="24"/>
                </a:lnTo>
                <a:close/>
                <a:moveTo>
                  <a:pt x="123" y="116"/>
                </a:moveTo>
                <a:cubicBezTo>
                  <a:pt x="123" y="24"/>
                  <a:pt x="123" y="24"/>
                  <a:pt x="123" y="24"/>
                </a:cubicBezTo>
                <a:cubicBezTo>
                  <a:pt x="215" y="24"/>
                  <a:pt x="215" y="24"/>
                  <a:pt x="215" y="24"/>
                </a:cubicBezTo>
                <a:cubicBezTo>
                  <a:pt x="215" y="6"/>
                  <a:pt x="215" y="6"/>
                  <a:pt x="215" y="6"/>
                </a:cubicBezTo>
                <a:cubicBezTo>
                  <a:pt x="105" y="6"/>
                  <a:pt x="105" y="6"/>
                  <a:pt x="105" y="6"/>
                </a:cubicBezTo>
                <a:cubicBezTo>
                  <a:pt x="105" y="116"/>
                  <a:pt x="105" y="116"/>
                  <a:pt x="105" y="116"/>
                </a:cubicBezTo>
                <a:lnTo>
                  <a:pt x="123" y="116"/>
                </a:lnTo>
                <a:close/>
                <a:moveTo>
                  <a:pt x="224" y="85"/>
                </a:moveTo>
                <a:cubicBezTo>
                  <a:pt x="183" y="56"/>
                  <a:pt x="183" y="56"/>
                  <a:pt x="183" y="56"/>
                </a:cubicBezTo>
                <a:cubicBezTo>
                  <a:pt x="183" y="76"/>
                  <a:pt x="183" y="76"/>
                  <a:pt x="183" y="76"/>
                </a:cubicBezTo>
                <a:cubicBezTo>
                  <a:pt x="145" y="76"/>
                  <a:pt x="145" y="76"/>
                  <a:pt x="145" y="76"/>
                </a:cubicBezTo>
                <a:cubicBezTo>
                  <a:pt x="145" y="94"/>
                  <a:pt x="145" y="94"/>
                  <a:pt x="145" y="94"/>
                </a:cubicBezTo>
                <a:cubicBezTo>
                  <a:pt x="183" y="94"/>
                  <a:pt x="183" y="94"/>
                  <a:pt x="183" y="94"/>
                </a:cubicBezTo>
                <a:cubicBezTo>
                  <a:pt x="183" y="115"/>
                  <a:pt x="183" y="115"/>
                  <a:pt x="183" y="115"/>
                </a:cubicBezTo>
                <a:lnTo>
                  <a:pt x="224" y="85"/>
                </a:lnTo>
                <a:close/>
              </a:path>
            </a:pathLst>
          </a:custGeom>
          <a:solidFill>
            <a:srgbClr val="FFFFFF"/>
          </a:solidFill>
          <a:ln>
            <a:noFill/>
          </a:ln>
        </p:spPr>
        <p:txBody>
          <a:bodyPr vert="horz" wrap="square" lIns="83943" tIns="41972" rIns="83943" bIns="41972" numCol="1" anchor="t" anchorCtr="0" compatLnSpc="1"/>
          <a:lstStyle/>
          <a:p>
            <a:pPr>
              <a:defRPr/>
            </a:pPr>
            <a:endParaRPr lang="en-US" sz="1400" kern="0" dirty="0" smtClean="0">
              <a:solidFill>
                <a:schemeClr val="bg1">
                  <a:lumMod val="85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13500"/>
            <a:ext cx="12211637" cy="6871500"/>
          </a:xfrm>
          <a:prstGeom prst="rect">
            <a:avLst/>
          </a:prstGeom>
        </p:spPr>
      </p:pic>
      <p:sp>
        <p:nvSpPr>
          <p:cNvPr id="32" name="矩形 31"/>
          <p:cNvSpPr/>
          <p:nvPr/>
        </p:nvSpPr>
        <p:spPr>
          <a:xfrm>
            <a:off x="-13064" y="-41578"/>
            <a:ext cx="12193760" cy="6899578"/>
          </a:xfrm>
          <a:prstGeom prst="rect">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4316337" y="1535220"/>
            <a:ext cx="3437159" cy="1200329"/>
          </a:xfrm>
          <a:prstGeom prst="rect">
            <a:avLst/>
          </a:prstGeom>
          <a:noFill/>
        </p:spPr>
        <p:txBody>
          <a:bodyPr wrap="none" rtlCol="0">
            <a:spAutoFit/>
          </a:bodyPr>
          <a:lstStyle/>
          <a:p>
            <a:r>
              <a:rPr lang="en-US" altLang="zh-CN" sz="7200" i="1" dirty="0" smtClean="0">
                <a:solidFill>
                  <a:schemeClr val="bg1">
                    <a:lumMod val="95000"/>
                  </a:schemeClr>
                </a:solidFill>
                <a:latin typeface="Impact" panose="020B0806030902050204" pitchFamily="34" charset="0"/>
              </a:rPr>
              <a:t>CONTENT</a:t>
            </a:r>
            <a:endParaRPr lang="zh-CN" altLang="en-US" sz="7200" i="1" dirty="0">
              <a:solidFill>
                <a:schemeClr val="bg1">
                  <a:lumMod val="95000"/>
                </a:schemeClr>
              </a:solidFill>
              <a:latin typeface="Impact" panose="020B0806030902050204" pitchFamily="34" charset="0"/>
            </a:endParaRPr>
          </a:p>
        </p:txBody>
      </p:sp>
      <p:cxnSp>
        <p:nvCxnSpPr>
          <p:cNvPr id="26" name="直接连接符 25"/>
          <p:cNvCxnSpPr/>
          <p:nvPr/>
        </p:nvCxnSpPr>
        <p:spPr>
          <a:xfrm flipH="1">
            <a:off x="4219575" y="1535220"/>
            <a:ext cx="367711" cy="1005056"/>
          </a:xfrm>
          <a:prstGeom prst="line">
            <a:avLst/>
          </a:prstGeom>
          <a:ln w="13970">
            <a:solidFill>
              <a:schemeClr val="bg1">
                <a:lumMod val="85000"/>
              </a:schemeClr>
            </a:solidFill>
          </a:ln>
          <a:effectLst>
            <a:outerShdw blurRad="38100" sx="102000" sy="102000" algn="ctr" rotWithShape="0">
              <a:srgbClr val="02071A"/>
            </a:outerShdw>
          </a:effectLst>
          <a:scene3d>
            <a:camera prst="orthographicFront"/>
            <a:lightRig rig="threePt" dir="t"/>
          </a:scene3d>
          <a:sp3d>
            <a:bevelT w="139700" prst="cross"/>
          </a:sp3d>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7754062" y="1529486"/>
            <a:ext cx="367711" cy="1005056"/>
          </a:xfrm>
          <a:prstGeom prst="line">
            <a:avLst/>
          </a:prstGeom>
          <a:ln w="13970">
            <a:solidFill>
              <a:schemeClr val="bg1">
                <a:lumMod val="85000"/>
              </a:schemeClr>
            </a:solidFill>
          </a:ln>
          <a:effectLst>
            <a:outerShdw blurRad="38100" sx="102000" sy="102000" algn="ctr" rotWithShape="0">
              <a:srgbClr val="02071A"/>
            </a:outerShdw>
          </a:effectLst>
          <a:scene3d>
            <a:camera prst="orthographicFront"/>
            <a:lightRig rig="threePt" dir="t"/>
          </a:scene3d>
          <a:sp3d>
            <a:bevelT w="139700" prst="cross"/>
          </a:sp3d>
        </p:spPr>
        <p:style>
          <a:lnRef idx="1">
            <a:schemeClr val="accent1"/>
          </a:lnRef>
          <a:fillRef idx="0">
            <a:schemeClr val="accent1"/>
          </a:fillRef>
          <a:effectRef idx="0">
            <a:schemeClr val="accent1"/>
          </a:effectRef>
          <a:fontRef idx="minor">
            <a:schemeClr val="tx1"/>
          </a:fontRef>
        </p:style>
      </p:cxnSp>
      <p:grpSp>
        <p:nvGrpSpPr>
          <p:cNvPr id="46" name="组合 45"/>
          <p:cNvGrpSpPr/>
          <p:nvPr/>
        </p:nvGrpSpPr>
        <p:grpSpPr>
          <a:xfrm>
            <a:off x="390115" y="3686427"/>
            <a:ext cx="11588752" cy="1520483"/>
            <a:chOff x="380216" y="3686427"/>
            <a:chExt cx="11588752" cy="1520483"/>
          </a:xfrm>
        </p:grpSpPr>
        <p:grpSp>
          <p:nvGrpSpPr>
            <p:cNvPr id="40" name="组合 39"/>
            <p:cNvGrpSpPr/>
            <p:nvPr/>
          </p:nvGrpSpPr>
          <p:grpSpPr>
            <a:xfrm>
              <a:off x="7544636" y="3762842"/>
              <a:ext cx="2036191" cy="1444068"/>
              <a:chOff x="8892931" y="3762842"/>
              <a:chExt cx="2036191" cy="1444068"/>
            </a:xfrm>
          </p:grpSpPr>
          <p:sp>
            <p:nvSpPr>
              <p:cNvPr id="20" name="文本框 19"/>
              <p:cNvSpPr txBox="1"/>
              <p:nvPr/>
            </p:nvSpPr>
            <p:spPr>
              <a:xfrm>
                <a:off x="8892931" y="4318507"/>
                <a:ext cx="886076" cy="523220"/>
              </a:xfrm>
              <a:prstGeom prst="rect">
                <a:avLst/>
              </a:prstGeom>
              <a:noFill/>
            </p:spPr>
            <p:txBody>
              <a:bodyPr wrap="none" rtlCol="0">
                <a:spAutoFit/>
              </a:bodyPr>
              <a:lstStyle/>
              <a:p>
                <a:r>
                  <a:rPr lang="en-US" altLang="zh-CN" sz="2800" dirty="0" smtClean="0">
                    <a:solidFill>
                      <a:schemeClr val="bg1">
                        <a:lumMod val="95000"/>
                      </a:schemeClr>
                    </a:solidFill>
                    <a:latin typeface="Impact" panose="020B0806030902050204" pitchFamily="34" charset="0"/>
                    <a:cs typeface="Latha" panose="020B0604020202020204" pitchFamily="34" charset="0"/>
                  </a:rPr>
                  <a:t>PLAN</a:t>
                </a:r>
                <a:endParaRPr lang="zh-CN" altLang="en-US" sz="2800" dirty="0">
                  <a:solidFill>
                    <a:schemeClr val="bg1">
                      <a:lumMod val="95000"/>
                    </a:schemeClr>
                  </a:solidFill>
                  <a:latin typeface="Impact" panose="020B0806030902050204" pitchFamily="34" charset="0"/>
                  <a:cs typeface="Latha" panose="020B0604020202020204" pitchFamily="34" charset="0"/>
                </a:endParaRPr>
              </a:p>
            </p:txBody>
          </p:sp>
          <p:sp>
            <p:nvSpPr>
              <p:cNvPr id="22" name="Rectangle 42"/>
              <p:cNvSpPr/>
              <p:nvPr/>
            </p:nvSpPr>
            <p:spPr>
              <a:xfrm>
                <a:off x="8928088" y="4928881"/>
                <a:ext cx="2001034" cy="278029"/>
              </a:xfrm>
              <a:prstGeom prst="rect">
                <a:avLst/>
              </a:prstGeom>
              <a:noFill/>
              <a:ln w="12700" cap="flat" cmpd="sng" algn="ctr">
                <a:noFill/>
                <a:prstDash val="solid"/>
              </a:ln>
              <a:effectLst/>
            </p:spPr>
            <p:txBody>
              <a:bodyPr lIns="91440" tIns="0" rIns="91440" bIns="0" rtlCol="0" anchor="t"/>
              <a:lstStyle/>
              <a:p>
                <a:pPr marL="0" marR="0" lvl="0" indent="0" defTabSz="914400" eaLnBrk="1" latinLnBrk="0" hangingPunct="1">
                  <a:spcBef>
                    <a:spcPts val="0"/>
                  </a:spcBef>
                  <a:spcAft>
                    <a:spcPts val="0"/>
                  </a:spcAft>
                  <a:buClrTx/>
                  <a:buSzTx/>
                  <a:buFontTx/>
                  <a:buNone/>
                  <a:defRPr/>
                </a:pPr>
                <a:r>
                  <a:rPr kumimoji="0" lang="en-US" sz="1200" b="0" i="0" u="none" strike="noStrike" kern="0" cap="none" spc="0" normalizeH="0" baseline="0" noProof="0" dirty="0" smtClean="0">
                    <a:ln>
                      <a:noFill/>
                    </a:ln>
                    <a:solidFill>
                      <a:schemeClr val="bg1">
                        <a:lumMod val="85000"/>
                      </a:schemeClr>
                    </a:solidFill>
                    <a:effectLst/>
                    <a:uLnTx/>
                    <a:uFillTx/>
                    <a:ea typeface="Microsoft YaHei" panose="020B0503020204020204" pitchFamily="34" charset="-122"/>
                    <a:cs typeface="Arial" panose="020B0604020202020204" pitchFamily="34" charset="0"/>
                  </a:rPr>
                  <a:t>This is a sample text. Insert your desired text here. </a:t>
                </a:r>
                <a:endParaRPr kumimoji="0" lang="en-US" sz="1200" b="0" i="0" u="none" strike="noStrike" kern="0" cap="none" spc="0" normalizeH="0" baseline="0" noProof="0" dirty="0" smtClean="0">
                  <a:ln>
                    <a:noFill/>
                  </a:ln>
                  <a:solidFill>
                    <a:schemeClr val="bg1">
                      <a:lumMod val="85000"/>
                    </a:schemeClr>
                  </a:solidFill>
                  <a:effectLst/>
                  <a:uLnTx/>
                  <a:uFillTx/>
                  <a:ea typeface="Microsoft YaHei" panose="020B0503020204020204" pitchFamily="34" charset="-122"/>
                  <a:cs typeface="Arial" panose="020B0604020202020204" pitchFamily="34" charset="0"/>
                </a:endParaRPr>
              </a:p>
            </p:txBody>
          </p:sp>
          <p:sp>
            <p:nvSpPr>
              <p:cNvPr id="28" name="Freeform 15"/>
              <p:cNvSpPr>
                <a:spLocks noEditPoints="1"/>
              </p:cNvSpPr>
              <p:nvPr/>
            </p:nvSpPr>
            <p:spPr bwMode="black">
              <a:xfrm>
                <a:off x="9050098" y="3762842"/>
                <a:ext cx="580982" cy="529812"/>
              </a:xfrm>
              <a:custGeom>
                <a:avLst/>
                <a:gdLst>
                  <a:gd name="T0" fmla="*/ 436 w 2416"/>
                  <a:gd name="T1" fmla="*/ 708 h 2209"/>
                  <a:gd name="T2" fmla="*/ 524 w 2416"/>
                  <a:gd name="T3" fmla="*/ 768 h 2209"/>
                  <a:gd name="T4" fmla="*/ 883 w 2416"/>
                  <a:gd name="T5" fmla="*/ 698 h 2209"/>
                  <a:gd name="T6" fmla="*/ 1293 w 2416"/>
                  <a:gd name="T7" fmla="*/ 707 h 2209"/>
                  <a:gd name="T8" fmla="*/ 1449 w 2416"/>
                  <a:gd name="T9" fmla="*/ 702 h 2209"/>
                  <a:gd name="T10" fmla="*/ 1429 w 2416"/>
                  <a:gd name="T11" fmla="*/ 399 h 2209"/>
                  <a:gd name="T12" fmla="*/ 1317 w 2416"/>
                  <a:gd name="T13" fmla="*/ 124 h 2209"/>
                  <a:gd name="T14" fmla="*/ 1101 w 2416"/>
                  <a:gd name="T15" fmla="*/ 21 h 2209"/>
                  <a:gd name="T16" fmla="*/ 536 w 2416"/>
                  <a:gd name="T17" fmla="*/ 250 h 2209"/>
                  <a:gd name="T18" fmla="*/ 353 w 2416"/>
                  <a:gd name="T19" fmla="*/ 433 h 2209"/>
                  <a:gd name="T20" fmla="*/ 387 w 2416"/>
                  <a:gd name="T21" fmla="*/ 530 h 2209"/>
                  <a:gd name="T22" fmla="*/ 450 w 2416"/>
                  <a:gd name="T23" fmla="*/ 1207 h 2209"/>
                  <a:gd name="T24" fmla="*/ 617 w 2416"/>
                  <a:gd name="T25" fmla="*/ 1272 h 2209"/>
                  <a:gd name="T26" fmla="*/ 689 w 2416"/>
                  <a:gd name="T27" fmla="*/ 1270 h 2209"/>
                  <a:gd name="T28" fmla="*/ 653 w 2416"/>
                  <a:gd name="T29" fmla="*/ 1190 h 2209"/>
                  <a:gd name="T30" fmla="*/ 626 w 2416"/>
                  <a:gd name="T31" fmla="*/ 1126 h 2209"/>
                  <a:gd name="T32" fmla="*/ 553 w 2416"/>
                  <a:gd name="T33" fmla="*/ 1010 h 2209"/>
                  <a:gd name="T34" fmla="*/ 386 w 2416"/>
                  <a:gd name="T35" fmla="*/ 755 h 2209"/>
                  <a:gd name="T36" fmla="*/ 209 w 2416"/>
                  <a:gd name="T37" fmla="*/ 573 h 2209"/>
                  <a:gd name="T38" fmla="*/ 48 w 2416"/>
                  <a:gd name="T39" fmla="*/ 787 h 2209"/>
                  <a:gd name="T40" fmla="*/ 121 w 2416"/>
                  <a:gd name="T41" fmla="*/ 1190 h 2209"/>
                  <a:gd name="T42" fmla="*/ 355 w 2416"/>
                  <a:gd name="T43" fmla="*/ 1178 h 2209"/>
                  <a:gd name="T44" fmla="*/ 2011 w 2416"/>
                  <a:gd name="T45" fmla="*/ 189 h 2209"/>
                  <a:gd name="T46" fmla="*/ 1470 w 2416"/>
                  <a:gd name="T47" fmla="*/ 25 h 2209"/>
                  <a:gd name="T48" fmla="*/ 1383 w 2416"/>
                  <a:gd name="T49" fmla="*/ 196 h 2209"/>
                  <a:gd name="T50" fmla="*/ 1533 w 2416"/>
                  <a:gd name="T51" fmla="*/ 610 h 2209"/>
                  <a:gd name="T52" fmla="*/ 1588 w 2416"/>
                  <a:gd name="T53" fmla="*/ 803 h 2209"/>
                  <a:gd name="T54" fmla="*/ 1722 w 2416"/>
                  <a:gd name="T55" fmla="*/ 938 h 2209"/>
                  <a:gd name="T56" fmla="*/ 1907 w 2416"/>
                  <a:gd name="T57" fmla="*/ 1240 h 2209"/>
                  <a:gd name="T58" fmla="*/ 2277 w 2416"/>
                  <a:gd name="T59" fmla="*/ 1135 h 2209"/>
                  <a:gd name="T60" fmla="*/ 2323 w 2416"/>
                  <a:gd name="T61" fmla="*/ 506 h 2209"/>
                  <a:gd name="T62" fmla="*/ 1781 w 2416"/>
                  <a:gd name="T63" fmla="*/ 1200 h 2209"/>
                  <a:gd name="T64" fmla="*/ 1773 w 2416"/>
                  <a:gd name="T65" fmla="*/ 1172 h 2209"/>
                  <a:gd name="T66" fmla="*/ 1585 w 2416"/>
                  <a:gd name="T67" fmla="*/ 862 h 2209"/>
                  <a:gd name="T68" fmla="*/ 1317 w 2416"/>
                  <a:gd name="T69" fmla="*/ 747 h 2209"/>
                  <a:gd name="T70" fmla="*/ 907 w 2416"/>
                  <a:gd name="T71" fmla="*/ 739 h 2209"/>
                  <a:gd name="T72" fmla="*/ 489 w 2416"/>
                  <a:gd name="T73" fmla="*/ 831 h 2209"/>
                  <a:gd name="T74" fmla="*/ 627 w 2416"/>
                  <a:gd name="T75" fmla="*/ 1004 h 2209"/>
                  <a:gd name="T76" fmla="*/ 704 w 2416"/>
                  <a:gd name="T77" fmla="*/ 1182 h 2209"/>
                  <a:gd name="T78" fmla="*/ 704 w 2416"/>
                  <a:gd name="T79" fmla="*/ 1183 h 2209"/>
                  <a:gd name="T80" fmla="*/ 871 w 2416"/>
                  <a:gd name="T81" fmla="*/ 1334 h 2209"/>
                  <a:gd name="T82" fmla="*/ 1184 w 2416"/>
                  <a:gd name="T83" fmla="*/ 1421 h 2209"/>
                  <a:gd name="T84" fmla="*/ 1422 w 2416"/>
                  <a:gd name="T85" fmla="*/ 1539 h 2209"/>
                  <a:gd name="T86" fmla="*/ 1716 w 2416"/>
                  <a:gd name="T87" fmla="*/ 1526 h 2209"/>
                  <a:gd name="T88" fmla="*/ 1811 w 2416"/>
                  <a:gd name="T89" fmla="*/ 1387 h 2209"/>
                  <a:gd name="T90" fmla="*/ 1809 w 2416"/>
                  <a:gd name="T91" fmla="*/ 1295 h 2209"/>
                  <a:gd name="T92" fmla="*/ 1173 w 2416"/>
                  <a:gd name="T93" fmla="*/ 1486 h 2209"/>
                  <a:gd name="T94" fmla="*/ 1044 w 2416"/>
                  <a:gd name="T95" fmla="*/ 1466 h 2209"/>
                  <a:gd name="T96" fmla="*/ 984 w 2416"/>
                  <a:gd name="T97" fmla="*/ 1573 h 2209"/>
                  <a:gd name="T98" fmla="*/ 809 w 2416"/>
                  <a:gd name="T99" fmla="*/ 1794 h 2209"/>
                  <a:gd name="T100" fmla="*/ 752 w 2416"/>
                  <a:gd name="T101" fmla="*/ 2011 h 2209"/>
                  <a:gd name="T102" fmla="*/ 778 w 2416"/>
                  <a:gd name="T103" fmla="*/ 2150 h 2209"/>
                  <a:gd name="T104" fmla="*/ 880 w 2416"/>
                  <a:gd name="T105" fmla="*/ 2177 h 2209"/>
                  <a:gd name="T106" fmla="*/ 1012 w 2416"/>
                  <a:gd name="T107" fmla="*/ 2005 h 2209"/>
                  <a:gd name="T108" fmla="*/ 1226 w 2416"/>
                  <a:gd name="T109" fmla="*/ 1733 h 2209"/>
                  <a:gd name="T110" fmla="*/ 1245 w 2416"/>
                  <a:gd name="T111" fmla="*/ 1541 h 2209"/>
                  <a:gd name="T112" fmla="*/ 797 w 2416"/>
                  <a:gd name="T113" fmla="*/ 1718 h 2209"/>
                  <a:gd name="T114" fmla="*/ 977 w 2416"/>
                  <a:gd name="T115" fmla="*/ 1520 h 2209"/>
                  <a:gd name="T116" fmla="*/ 831 w 2416"/>
                  <a:gd name="T117" fmla="*/ 1386 h 2209"/>
                  <a:gd name="T118" fmla="*/ 584 w 2416"/>
                  <a:gd name="T119" fmla="*/ 1299 h 2209"/>
                  <a:gd name="T120" fmla="*/ 222 w 2416"/>
                  <a:gd name="T121" fmla="*/ 1510 h 2209"/>
                  <a:gd name="T122" fmla="*/ 569 w 2416"/>
                  <a:gd name="T123" fmla="*/ 1809 h 2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16" h="2209">
                    <a:moveTo>
                      <a:pt x="387" y="530"/>
                    </a:moveTo>
                    <a:cubicBezTo>
                      <a:pt x="412" y="587"/>
                      <a:pt x="412" y="651"/>
                      <a:pt x="436" y="708"/>
                    </a:cubicBezTo>
                    <a:cubicBezTo>
                      <a:pt x="445" y="729"/>
                      <a:pt x="445" y="729"/>
                      <a:pt x="445" y="729"/>
                    </a:cubicBezTo>
                    <a:cubicBezTo>
                      <a:pt x="454" y="752"/>
                      <a:pt x="490" y="770"/>
                      <a:pt x="524" y="768"/>
                    </a:cubicBezTo>
                    <a:cubicBezTo>
                      <a:pt x="524" y="768"/>
                      <a:pt x="524" y="768"/>
                      <a:pt x="553" y="767"/>
                    </a:cubicBezTo>
                    <a:cubicBezTo>
                      <a:pt x="666" y="760"/>
                      <a:pt x="772" y="718"/>
                      <a:pt x="883" y="698"/>
                    </a:cubicBezTo>
                    <a:cubicBezTo>
                      <a:pt x="954" y="685"/>
                      <a:pt x="1003" y="722"/>
                      <a:pt x="1070" y="733"/>
                    </a:cubicBezTo>
                    <a:cubicBezTo>
                      <a:pt x="1146" y="746"/>
                      <a:pt x="1215" y="702"/>
                      <a:pt x="1293" y="707"/>
                    </a:cubicBezTo>
                    <a:cubicBezTo>
                      <a:pt x="1348" y="710"/>
                      <a:pt x="1362" y="715"/>
                      <a:pt x="1362" y="715"/>
                    </a:cubicBezTo>
                    <a:cubicBezTo>
                      <a:pt x="1391" y="726"/>
                      <a:pt x="1424" y="722"/>
                      <a:pt x="1449" y="702"/>
                    </a:cubicBezTo>
                    <a:cubicBezTo>
                      <a:pt x="1478" y="678"/>
                      <a:pt x="1478" y="646"/>
                      <a:pt x="1477" y="611"/>
                    </a:cubicBezTo>
                    <a:cubicBezTo>
                      <a:pt x="1474" y="540"/>
                      <a:pt x="1468" y="462"/>
                      <a:pt x="1429" y="399"/>
                    </a:cubicBezTo>
                    <a:cubicBezTo>
                      <a:pt x="1401" y="353"/>
                      <a:pt x="1374" y="306"/>
                      <a:pt x="1351" y="256"/>
                    </a:cubicBezTo>
                    <a:cubicBezTo>
                      <a:pt x="1332" y="215"/>
                      <a:pt x="1322" y="170"/>
                      <a:pt x="1317" y="124"/>
                    </a:cubicBezTo>
                    <a:cubicBezTo>
                      <a:pt x="1312" y="92"/>
                      <a:pt x="1317" y="40"/>
                      <a:pt x="1281" y="23"/>
                    </a:cubicBezTo>
                    <a:cubicBezTo>
                      <a:pt x="1229" y="0"/>
                      <a:pt x="1155" y="13"/>
                      <a:pt x="1101" y="21"/>
                    </a:cubicBezTo>
                    <a:cubicBezTo>
                      <a:pt x="972" y="38"/>
                      <a:pt x="844" y="76"/>
                      <a:pt x="727" y="134"/>
                    </a:cubicBezTo>
                    <a:cubicBezTo>
                      <a:pt x="660" y="167"/>
                      <a:pt x="596" y="206"/>
                      <a:pt x="536" y="250"/>
                    </a:cubicBezTo>
                    <a:cubicBezTo>
                      <a:pt x="488" y="285"/>
                      <a:pt x="440" y="319"/>
                      <a:pt x="399" y="362"/>
                    </a:cubicBezTo>
                    <a:cubicBezTo>
                      <a:pt x="380" y="382"/>
                      <a:pt x="359" y="405"/>
                      <a:pt x="353" y="433"/>
                    </a:cubicBezTo>
                    <a:cubicBezTo>
                      <a:pt x="346" y="467"/>
                      <a:pt x="367" y="492"/>
                      <a:pt x="381" y="520"/>
                    </a:cubicBezTo>
                    <a:cubicBezTo>
                      <a:pt x="383" y="523"/>
                      <a:pt x="385" y="527"/>
                      <a:pt x="387" y="530"/>
                    </a:cubicBezTo>
                    <a:close/>
                    <a:moveTo>
                      <a:pt x="355" y="1178"/>
                    </a:moveTo>
                    <a:cubicBezTo>
                      <a:pt x="385" y="1181"/>
                      <a:pt x="417" y="1193"/>
                      <a:pt x="450" y="1207"/>
                    </a:cubicBezTo>
                    <a:cubicBezTo>
                      <a:pt x="487" y="1223"/>
                      <a:pt x="524" y="1242"/>
                      <a:pt x="558" y="1255"/>
                    </a:cubicBezTo>
                    <a:cubicBezTo>
                      <a:pt x="577" y="1263"/>
                      <a:pt x="598" y="1267"/>
                      <a:pt x="617" y="1272"/>
                    </a:cubicBezTo>
                    <a:cubicBezTo>
                      <a:pt x="635" y="1276"/>
                      <a:pt x="647" y="1281"/>
                      <a:pt x="665" y="1278"/>
                    </a:cubicBezTo>
                    <a:cubicBezTo>
                      <a:pt x="673" y="1276"/>
                      <a:pt x="684" y="1277"/>
                      <a:pt x="689" y="1270"/>
                    </a:cubicBezTo>
                    <a:cubicBezTo>
                      <a:pt x="701" y="1256"/>
                      <a:pt x="690" y="1228"/>
                      <a:pt x="680" y="1218"/>
                    </a:cubicBezTo>
                    <a:cubicBezTo>
                      <a:pt x="670" y="1209"/>
                      <a:pt x="661" y="1200"/>
                      <a:pt x="653" y="1190"/>
                    </a:cubicBezTo>
                    <a:cubicBezTo>
                      <a:pt x="648" y="1184"/>
                      <a:pt x="643" y="1177"/>
                      <a:pt x="640" y="1169"/>
                    </a:cubicBezTo>
                    <a:cubicBezTo>
                      <a:pt x="634" y="1156"/>
                      <a:pt x="627" y="1141"/>
                      <a:pt x="626" y="1126"/>
                    </a:cubicBezTo>
                    <a:cubicBezTo>
                      <a:pt x="625" y="1110"/>
                      <a:pt x="624" y="1097"/>
                      <a:pt x="619" y="1082"/>
                    </a:cubicBezTo>
                    <a:cubicBezTo>
                      <a:pt x="607" y="1051"/>
                      <a:pt x="583" y="1023"/>
                      <a:pt x="553" y="1010"/>
                    </a:cubicBezTo>
                    <a:cubicBezTo>
                      <a:pt x="553" y="1010"/>
                      <a:pt x="521" y="997"/>
                      <a:pt x="479" y="944"/>
                    </a:cubicBezTo>
                    <a:cubicBezTo>
                      <a:pt x="450" y="907"/>
                      <a:pt x="395" y="775"/>
                      <a:pt x="386" y="755"/>
                    </a:cubicBezTo>
                    <a:cubicBezTo>
                      <a:pt x="364" y="704"/>
                      <a:pt x="374" y="643"/>
                      <a:pt x="356" y="592"/>
                    </a:cubicBezTo>
                    <a:cubicBezTo>
                      <a:pt x="333" y="526"/>
                      <a:pt x="256" y="534"/>
                      <a:pt x="209" y="573"/>
                    </a:cubicBezTo>
                    <a:cubicBezTo>
                      <a:pt x="209" y="573"/>
                      <a:pt x="194" y="586"/>
                      <a:pt x="138" y="637"/>
                    </a:cubicBezTo>
                    <a:cubicBezTo>
                      <a:pt x="94" y="677"/>
                      <a:pt x="73" y="735"/>
                      <a:pt x="48" y="787"/>
                    </a:cubicBezTo>
                    <a:cubicBezTo>
                      <a:pt x="6" y="879"/>
                      <a:pt x="0" y="959"/>
                      <a:pt x="1" y="1058"/>
                    </a:cubicBezTo>
                    <a:cubicBezTo>
                      <a:pt x="2" y="1136"/>
                      <a:pt x="54" y="1160"/>
                      <a:pt x="121" y="1190"/>
                    </a:cubicBezTo>
                    <a:cubicBezTo>
                      <a:pt x="121" y="1190"/>
                      <a:pt x="132" y="1194"/>
                      <a:pt x="176" y="1197"/>
                    </a:cubicBezTo>
                    <a:cubicBezTo>
                      <a:pt x="235" y="1201"/>
                      <a:pt x="297" y="1172"/>
                      <a:pt x="355" y="1178"/>
                    </a:cubicBezTo>
                    <a:close/>
                    <a:moveTo>
                      <a:pt x="2323" y="506"/>
                    </a:moveTo>
                    <a:cubicBezTo>
                      <a:pt x="2249" y="371"/>
                      <a:pt x="2134" y="255"/>
                      <a:pt x="2011" y="189"/>
                    </a:cubicBezTo>
                    <a:cubicBezTo>
                      <a:pt x="1900" y="130"/>
                      <a:pt x="1747" y="56"/>
                      <a:pt x="1622" y="40"/>
                    </a:cubicBezTo>
                    <a:cubicBezTo>
                      <a:pt x="1540" y="30"/>
                      <a:pt x="1470" y="25"/>
                      <a:pt x="1470" y="25"/>
                    </a:cubicBezTo>
                    <a:cubicBezTo>
                      <a:pt x="1417" y="21"/>
                      <a:pt x="1369" y="61"/>
                      <a:pt x="1364" y="114"/>
                    </a:cubicBezTo>
                    <a:cubicBezTo>
                      <a:pt x="1364" y="114"/>
                      <a:pt x="1362" y="137"/>
                      <a:pt x="1383" y="196"/>
                    </a:cubicBezTo>
                    <a:cubicBezTo>
                      <a:pt x="1409" y="267"/>
                      <a:pt x="1445" y="333"/>
                      <a:pt x="1485" y="398"/>
                    </a:cubicBezTo>
                    <a:cubicBezTo>
                      <a:pt x="1524" y="460"/>
                      <a:pt x="1530" y="538"/>
                      <a:pt x="1533" y="610"/>
                    </a:cubicBezTo>
                    <a:cubicBezTo>
                      <a:pt x="1535" y="657"/>
                      <a:pt x="1535" y="657"/>
                      <a:pt x="1535" y="657"/>
                    </a:cubicBezTo>
                    <a:cubicBezTo>
                      <a:pt x="1520" y="707"/>
                      <a:pt x="1544" y="773"/>
                      <a:pt x="1588" y="803"/>
                    </a:cubicBezTo>
                    <a:cubicBezTo>
                      <a:pt x="1588" y="803"/>
                      <a:pt x="1613" y="820"/>
                      <a:pt x="1644" y="848"/>
                    </a:cubicBezTo>
                    <a:cubicBezTo>
                      <a:pt x="1669" y="872"/>
                      <a:pt x="1698" y="902"/>
                      <a:pt x="1722" y="938"/>
                    </a:cubicBezTo>
                    <a:cubicBezTo>
                      <a:pt x="1755" y="989"/>
                      <a:pt x="1775" y="1050"/>
                      <a:pt x="1797" y="1107"/>
                    </a:cubicBezTo>
                    <a:cubicBezTo>
                      <a:pt x="1822" y="1173"/>
                      <a:pt x="1827" y="1230"/>
                      <a:pt x="1907" y="1240"/>
                    </a:cubicBezTo>
                    <a:cubicBezTo>
                      <a:pt x="1980" y="1250"/>
                      <a:pt x="2041" y="1287"/>
                      <a:pt x="2115" y="1256"/>
                    </a:cubicBezTo>
                    <a:cubicBezTo>
                      <a:pt x="2175" y="1230"/>
                      <a:pt x="2231" y="1180"/>
                      <a:pt x="2277" y="1135"/>
                    </a:cubicBezTo>
                    <a:cubicBezTo>
                      <a:pt x="2362" y="1050"/>
                      <a:pt x="2402" y="950"/>
                      <a:pt x="2409" y="847"/>
                    </a:cubicBezTo>
                    <a:cubicBezTo>
                      <a:pt x="2416" y="732"/>
                      <a:pt x="2383" y="613"/>
                      <a:pt x="2323" y="506"/>
                    </a:cubicBezTo>
                    <a:close/>
                    <a:moveTo>
                      <a:pt x="1809" y="1295"/>
                    </a:moveTo>
                    <a:cubicBezTo>
                      <a:pt x="1803" y="1263"/>
                      <a:pt x="1789" y="1231"/>
                      <a:pt x="1781" y="1200"/>
                    </a:cubicBezTo>
                    <a:cubicBezTo>
                      <a:pt x="1781" y="1200"/>
                      <a:pt x="1781" y="1200"/>
                      <a:pt x="1774" y="1177"/>
                    </a:cubicBezTo>
                    <a:cubicBezTo>
                      <a:pt x="1774" y="1176"/>
                      <a:pt x="1773" y="1174"/>
                      <a:pt x="1773" y="1172"/>
                    </a:cubicBezTo>
                    <a:cubicBezTo>
                      <a:pt x="1752" y="1100"/>
                      <a:pt x="1731" y="1044"/>
                      <a:pt x="1689" y="980"/>
                    </a:cubicBezTo>
                    <a:cubicBezTo>
                      <a:pt x="1661" y="936"/>
                      <a:pt x="1625" y="896"/>
                      <a:pt x="1585" y="862"/>
                    </a:cubicBezTo>
                    <a:cubicBezTo>
                      <a:pt x="1552" y="833"/>
                      <a:pt x="1515" y="809"/>
                      <a:pt x="1476" y="790"/>
                    </a:cubicBezTo>
                    <a:cubicBezTo>
                      <a:pt x="1426" y="766"/>
                      <a:pt x="1372" y="751"/>
                      <a:pt x="1317" y="747"/>
                    </a:cubicBezTo>
                    <a:cubicBezTo>
                      <a:pt x="1239" y="743"/>
                      <a:pt x="1170" y="787"/>
                      <a:pt x="1094" y="774"/>
                    </a:cubicBezTo>
                    <a:cubicBezTo>
                      <a:pt x="1027" y="762"/>
                      <a:pt x="978" y="726"/>
                      <a:pt x="907" y="739"/>
                    </a:cubicBezTo>
                    <a:cubicBezTo>
                      <a:pt x="796" y="758"/>
                      <a:pt x="690" y="801"/>
                      <a:pt x="577" y="807"/>
                    </a:cubicBezTo>
                    <a:cubicBezTo>
                      <a:pt x="548" y="809"/>
                      <a:pt x="488" y="788"/>
                      <a:pt x="489" y="831"/>
                    </a:cubicBezTo>
                    <a:cubicBezTo>
                      <a:pt x="489" y="859"/>
                      <a:pt x="535" y="915"/>
                      <a:pt x="553" y="938"/>
                    </a:cubicBezTo>
                    <a:cubicBezTo>
                      <a:pt x="595" y="991"/>
                      <a:pt x="627" y="1004"/>
                      <a:pt x="627" y="1004"/>
                    </a:cubicBezTo>
                    <a:cubicBezTo>
                      <a:pt x="676" y="1025"/>
                      <a:pt x="709" y="1085"/>
                      <a:pt x="700" y="1137"/>
                    </a:cubicBezTo>
                    <a:cubicBezTo>
                      <a:pt x="700" y="1137"/>
                      <a:pt x="699" y="1143"/>
                      <a:pt x="704" y="1182"/>
                    </a:cubicBezTo>
                    <a:cubicBezTo>
                      <a:pt x="704" y="1182"/>
                      <a:pt x="704" y="1183"/>
                      <a:pt x="704" y="1183"/>
                    </a:cubicBezTo>
                    <a:cubicBezTo>
                      <a:pt x="704" y="1183"/>
                      <a:pt x="704" y="1183"/>
                      <a:pt x="704" y="1183"/>
                    </a:cubicBezTo>
                    <a:cubicBezTo>
                      <a:pt x="707" y="1209"/>
                      <a:pt x="734" y="1224"/>
                      <a:pt x="753" y="1238"/>
                    </a:cubicBezTo>
                    <a:cubicBezTo>
                      <a:pt x="796" y="1269"/>
                      <a:pt x="821" y="1312"/>
                      <a:pt x="871" y="1334"/>
                    </a:cubicBezTo>
                    <a:cubicBezTo>
                      <a:pt x="921" y="1356"/>
                      <a:pt x="975" y="1374"/>
                      <a:pt x="1030" y="1384"/>
                    </a:cubicBezTo>
                    <a:cubicBezTo>
                      <a:pt x="1079" y="1393"/>
                      <a:pt x="1143" y="1388"/>
                      <a:pt x="1184" y="1421"/>
                    </a:cubicBezTo>
                    <a:cubicBezTo>
                      <a:pt x="1223" y="1453"/>
                      <a:pt x="1247" y="1484"/>
                      <a:pt x="1295" y="1503"/>
                    </a:cubicBezTo>
                    <a:cubicBezTo>
                      <a:pt x="1335" y="1518"/>
                      <a:pt x="1380" y="1527"/>
                      <a:pt x="1422" y="1539"/>
                    </a:cubicBezTo>
                    <a:cubicBezTo>
                      <a:pt x="1463" y="1552"/>
                      <a:pt x="1502" y="1574"/>
                      <a:pt x="1545" y="1579"/>
                    </a:cubicBezTo>
                    <a:cubicBezTo>
                      <a:pt x="1608" y="1586"/>
                      <a:pt x="1668" y="1566"/>
                      <a:pt x="1716" y="1526"/>
                    </a:cubicBezTo>
                    <a:cubicBezTo>
                      <a:pt x="1739" y="1506"/>
                      <a:pt x="1759" y="1483"/>
                      <a:pt x="1775" y="1458"/>
                    </a:cubicBezTo>
                    <a:cubicBezTo>
                      <a:pt x="1790" y="1436"/>
                      <a:pt x="1806" y="1413"/>
                      <a:pt x="1811" y="1387"/>
                    </a:cubicBezTo>
                    <a:cubicBezTo>
                      <a:pt x="1816" y="1367"/>
                      <a:pt x="1814" y="1341"/>
                      <a:pt x="1812" y="1320"/>
                    </a:cubicBezTo>
                    <a:cubicBezTo>
                      <a:pt x="1812" y="1312"/>
                      <a:pt x="1810" y="1304"/>
                      <a:pt x="1809" y="1295"/>
                    </a:cubicBezTo>
                    <a:close/>
                    <a:moveTo>
                      <a:pt x="1174" y="1487"/>
                    </a:moveTo>
                    <a:cubicBezTo>
                      <a:pt x="1173" y="1486"/>
                      <a:pt x="1173" y="1486"/>
                      <a:pt x="1173" y="1486"/>
                    </a:cubicBezTo>
                    <a:cubicBezTo>
                      <a:pt x="1149" y="1474"/>
                      <a:pt x="1132" y="1463"/>
                      <a:pt x="1105" y="1460"/>
                    </a:cubicBezTo>
                    <a:cubicBezTo>
                      <a:pt x="1086" y="1457"/>
                      <a:pt x="1058" y="1447"/>
                      <a:pt x="1044" y="1466"/>
                    </a:cubicBezTo>
                    <a:cubicBezTo>
                      <a:pt x="1035" y="1479"/>
                      <a:pt x="1028" y="1493"/>
                      <a:pt x="1021" y="1506"/>
                    </a:cubicBezTo>
                    <a:cubicBezTo>
                      <a:pt x="1009" y="1528"/>
                      <a:pt x="998" y="1552"/>
                      <a:pt x="984" y="1573"/>
                    </a:cubicBezTo>
                    <a:cubicBezTo>
                      <a:pt x="956" y="1616"/>
                      <a:pt x="925" y="1656"/>
                      <a:pt x="892" y="1695"/>
                    </a:cubicBezTo>
                    <a:cubicBezTo>
                      <a:pt x="866" y="1726"/>
                      <a:pt x="825" y="1756"/>
                      <a:pt x="809" y="1794"/>
                    </a:cubicBezTo>
                    <a:cubicBezTo>
                      <a:pt x="793" y="1830"/>
                      <a:pt x="802" y="1871"/>
                      <a:pt x="789" y="1907"/>
                    </a:cubicBezTo>
                    <a:cubicBezTo>
                      <a:pt x="776" y="1941"/>
                      <a:pt x="762" y="1975"/>
                      <a:pt x="752" y="2011"/>
                    </a:cubicBezTo>
                    <a:cubicBezTo>
                      <a:pt x="743" y="2043"/>
                      <a:pt x="720" y="2102"/>
                      <a:pt x="735" y="2135"/>
                    </a:cubicBezTo>
                    <a:cubicBezTo>
                      <a:pt x="746" y="2160"/>
                      <a:pt x="754" y="2153"/>
                      <a:pt x="778" y="2150"/>
                    </a:cubicBezTo>
                    <a:cubicBezTo>
                      <a:pt x="811" y="2145"/>
                      <a:pt x="847" y="2145"/>
                      <a:pt x="872" y="2170"/>
                    </a:cubicBezTo>
                    <a:cubicBezTo>
                      <a:pt x="880" y="2177"/>
                      <a:pt x="880" y="2177"/>
                      <a:pt x="880" y="2177"/>
                    </a:cubicBezTo>
                    <a:cubicBezTo>
                      <a:pt x="895" y="2209"/>
                      <a:pt x="926" y="2196"/>
                      <a:pt x="948" y="2148"/>
                    </a:cubicBezTo>
                    <a:cubicBezTo>
                      <a:pt x="948" y="2148"/>
                      <a:pt x="979" y="2082"/>
                      <a:pt x="1012" y="2005"/>
                    </a:cubicBezTo>
                    <a:cubicBezTo>
                      <a:pt x="1044" y="1930"/>
                      <a:pt x="1099" y="1861"/>
                      <a:pt x="1154" y="1801"/>
                    </a:cubicBezTo>
                    <a:cubicBezTo>
                      <a:pt x="1177" y="1776"/>
                      <a:pt x="1206" y="1761"/>
                      <a:pt x="1226" y="1733"/>
                    </a:cubicBezTo>
                    <a:cubicBezTo>
                      <a:pt x="1248" y="1702"/>
                      <a:pt x="1265" y="1664"/>
                      <a:pt x="1267" y="1625"/>
                    </a:cubicBezTo>
                    <a:cubicBezTo>
                      <a:pt x="1269" y="1596"/>
                      <a:pt x="1263" y="1564"/>
                      <a:pt x="1245" y="1541"/>
                    </a:cubicBezTo>
                    <a:cubicBezTo>
                      <a:pt x="1226" y="1515"/>
                      <a:pt x="1202" y="1501"/>
                      <a:pt x="1174" y="1487"/>
                    </a:cubicBezTo>
                    <a:close/>
                    <a:moveTo>
                      <a:pt x="797" y="1718"/>
                    </a:moveTo>
                    <a:cubicBezTo>
                      <a:pt x="838" y="1673"/>
                      <a:pt x="878" y="1628"/>
                      <a:pt x="919" y="1583"/>
                    </a:cubicBezTo>
                    <a:cubicBezTo>
                      <a:pt x="935" y="1566"/>
                      <a:pt x="962" y="1543"/>
                      <a:pt x="977" y="1520"/>
                    </a:cubicBezTo>
                    <a:cubicBezTo>
                      <a:pt x="981" y="1515"/>
                      <a:pt x="984" y="1510"/>
                      <a:pt x="986" y="1504"/>
                    </a:cubicBezTo>
                    <a:cubicBezTo>
                      <a:pt x="1012" y="1431"/>
                      <a:pt x="881" y="1406"/>
                      <a:pt x="831" y="1386"/>
                    </a:cubicBezTo>
                    <a:cubicBezTo>
                      <a:pt x="782" y="1366"/>
                      <a:pt x="699" y="1338"/>
                      <a:pt x="649" y="1322"/>
                    </a:cubicBezTo>
                    <a:cubicBezTo>
                      <a:pt x="649" y="1322"/>
                      <a:pt x="623" y="1314"/>
                      <a:pt x="584" y="1299"/>
                    </a:cubicBezTo>
                    <a:cubicBezTo>
                      <a:pt x="473" y="1257"/>
                      <a:pt x="194" y="1132"/>
                      <a:pt x="183" y="1346"/>
                    </a:cubicBezTo>
                    <a:cubicBezTo>
                      <a:pt x="180" y="1402"/>
                      <a:pt x="206" y="1458"/>
                      <a:pt x="222" y="1510"/>
                    </a:cubicBezTo>
                    <a:cubicBezTo>
                      <a:pt x="253" y="1611"/>
                      <a:pt x="320" y="1720"/>
                      <a:pt x="409" y="1779"/>
                    </a:cubicBezTo>
                    <a:cubicBezTo>
                      <a:pt x="458" y="1811"/>
                      <a:pt x="512" y="1813"/>
                      <a:pt x="569" y="1809"/>
                    </a:cubicBezTo>
                    <a:cubicBezTo>
                      <a:pt x="666" y="1800"/>
                      <a:pt x="729" y="1795"/>
                      <a:pt x="797" y="1718"/>
                    </a:cubicBezTo>
                    <a:close/>
                  </a:path>
                </a:pathLst>
              </a:custGeom>
              <a:solidFill>
                <a:schemeClr val="bg1">
                  <a:lumMod val="95000"/>
                </a:schemeClr>
              </a:solidFill>
              <a:ln>
                <a:noFill/>
              </a:ln>
            </p:spPr>
            <p:txBody>
              <a:bodyPr vert="horz" wrap="square" lIns="82305" tIns="41153" rIns="82305" bIns="41153" numCol="1" anchor="t" anchorCtr="0" compatLnSpc="1"/>
              <a:lstStyle/>
              <a:p>
                <a:pPr marL="0" marR="0" lvl="0" indent="0" defTabSz="913765" eaLnBrk="1" latinLnBrk="0" hangingPunct="1">
                  <a:spcBef>
                    <a:spcPts val="0"/>
                  </a:spcBef>
                  <a:spcAft>
                    <a:spcPts val="0"/>
                  </a:spcAft>
                  <a:buClrTx/>
                  <a:buSzTx/>
                  <a:buFontTx/>
                  <a:buNone/>
                  <a:defRPr/>
                </a:pPr>
                <a:endParaRPr kumimoji="0" lang="en-US" sz="1600" b="0" i="0" u="none" strike="noStrike" kern="0" cap="none" spc="0" normalizeH="0" baseline="0" noProof="0" smtClean="0">
                  <a:ln>
                    <a:noFill/>
                  </a:ln>
                  <a:solidFill>
                    <a:srgbClr val="FFFFFF"/>
                  </a:solidFill>
                  <a:effectLst/>
                  <a:uLnTx/>
                  <a:uFillTx/>
                </a:endParaRPr>
              </a:p>
            </p:txBody>
          </p:sp>
        </p:grpSp>
        <p:grpSp>
          <p:nvGrpSpPr>
            <p:cNvPr id="4" name="组合 3"/>
            <p:cNvGrpSpPr/>
            <p:nvPr/>
          </p:nvGrpSpPr>
          <p:grpSpPr>
            <a:xfrm>
              <a:off x="380216" y="3730004"/>
              <a:ext cx="2001034" cy="1476906"/>
              <a:chOff x="1161266" y="3730004"/>
              <a:chExt cx="2001034" cy="1476906"/>
            </a:xfrm>
          </p:grpSpPr>
          <p:sp>
            <p:nvSpPr>
              <p:cNvPr id="17" name="文本框 16"/>
              <p:cNvSpPr txBox="1"/>
              <p:nvPr/>
            </p:nvSpPr>
            <p:spPr>
              <a:xfrm>
                <a:off x="1427549" y="4318507"/>
                <a:ext cx="1124026" cy="523220"/>
              </a:xfrm>
              <a:prstGeom prst="rect">
                <a:avLst/>
              </a:prstGeom>
              <a:noFill/>
            </p:spPr>
            <p:txBody>
              <a:bodyPr wrap="none" rtlCol="0">
                <a:spAutoFit/>
              </a:bodyPr>
              <a:lstStyle/>
              <a:p>
                <a:r>
                  <a:rPr lang="en-US" altLang="zh-CN" sz="2800" dirty="0" smtClean="0">
                    <a:solidFill>
                      <a:schemeClr val="bg1">
                        <a:lumMod val="95000"/>
                      </a:schemeClr>
                    </a:solidFill>
                    <a:latin typeface="Impact" panose="020B0806030902050204" pitchFamily="34" charset="0"/>
                    <a:cs typeface="Latha" panose="020B0604020202020204" pitchFamily="34" charset="0"/>
                  </a:rPr>
                  <a:t>ABOUT</a:t>
                </a:r>
                <a:endParaRPr lang="zh-CN" altLang="en-US" sz="2800" dirty="0">
                  <a:solidFill>
                    <a:schemeClr val="bg1">
                      <a:lumMod val="95000"/>
                    </a:schemeClr>
                  </a:solidFill>
                  <a:latin typeface="Impact" panose="020B0806030902050204" pitchFamily="34" charset="0"/>
                  <a:cs typeface="Latha" panose="020B0604020202020204" pitchFamily="34" charset="0"/>
                </a:endParaRPr>
              </a:p>
            </p:txBody>
          </p:sp>
          <p:sp>
            <p:nvSpPr>
              <p:cNvPr id="21" name="Rectangle 42"/>
              <p:cNvSpPr/>
              <p:nvPr/>
            </p:nvSpPr>
            <p:spPr>
              <a:xfrm>
                <a:off x="1161266" y="4928881"/>
                <a:ext cx="2001034" cy="278029"/>
              </a:xfrm>
              <a:prstGeom prst="rect">
                <a:avLst/>
              </a:prstGeom>
              <a:noFill/>
              <a:ln w="12700" cap="flat" cmpd="sng" algn="ctr">
                <a:noFill/>
                <a:prstDash val="solid"/>
              </a:ln>
              <a:effectLst/>
            </p:spPr>
            <p:txBody>
              <a:bodyPr lIns="91440" tIns="0" rIns="91440" bIns="0" rtlCol="0" anchor="t"/>
              <a:lstStyle/>
              <a:p>
                <a:pPr marL="0" marR="0" lvl="0" indent="0" defTabSz="914400" eaLnBrk="1" latinLnBrk="0" hangingPunct="1">
                  <a:spcBef>
                    <a:spcPts val="0"/>
                  </a:spcBef>
                  <a:spcAft>
                    <a:spcPts val="0"/>
                  </a:spcAft>
                  <a:buClrTx/>
                  <a:buSzTx/>
                  <a:buFontTx/>
                  <a:buNone/>
                  <a:defRPr/>
                </a:pPr>
                <a:r>
                  <a:rPr kumimoji="0" lang="en-US" sz="1200" b="0" i="0" u="none" strike="noStrike" kern="0" cap="none" spc="0" normalizeH="0" baseline="0" noProof="0" dirty="0" smtClean="0">
                    <a:ln>
                      <a:noFill/>
                    </a:ln>
                    <a:solidFill>
                      <a:schemeClr val="bg1">
                        <a:lumMod val="85000"/>
                      </a:schemeClr>
                    </a:solidFill>
                    <a:effectLst/>
                    <a:uLnTx/>
                    <a:uFillTx/>
                    <a:ea typeface="Microsoft YaHei" panose="020B0503020204020204" pitchFamily="34" charset="-122"/>
                    <a:cs typeface="Arial" panose="020B0604020202020204" pitchFamily="34" charset="0"/>
                  </a:rPr>
                  <a:t>This is a sample text. Insert your desired text here. </a:t>
                </a:r>
                <a:endParaRPr kumimoji="0" lang="en-US" sz="1200" b="0" i="0" u="none" strike="noStrike" kern="0" cap="none" spc="0" normalizeH="0" baseline="0" noProof="0" dirty="0" smtClean="0">
                  <a:ln>
                    <a:noFill/>
                  </a:ln>
                  <a:solidFill>
                    <a:schemeClr val="bg1">
                      <a:lumMod val="85000"/>
                    </a:schemeClr>
                  </a:solidFill>
                  <a:effectLst/>
                  <a:uLnTx/>
                  <a:uFillTx/>
                  <a:ea typeface="Microsoft YaHei" panose="020B0503020204020204" pitchFamily="34" charset="-122"/>
                  <a:cs typeface="Arial" panose="020B0604020202020204" pitchFamily="34" charset="0"/>
                </a:endParaRPr>
              </a:p>
            </p:txBody>
          </p:sp>
          <p:pic>
            <p:nvPicPr>
              <p:cNvPr id="29" name="Picture 4" descr="F:\千图网\ooopic_1390579392.png"/>
              <p:cNvPicPr>
                <a:picLocks noChangeAspect="1" noChangeArrowheads="1"/>
              </p:cNvPicPr>
              <p:nvPr/>
            </p:nvPicPr>
            <p:blipFill>
              <a:blip r:embed="rId2" cstate="email">
                <a:biLevel thresh="25000"/>
              </a:blip>
              <a:srcRect/>
              <a:stretch>
                <a:fillRect/>
              </a:stretch>
            </p:blipFill>
            <p:spPr bwMode="auto">
              <a:xfrm>
                <a:off x="1708237" y="3730004"/>
                <a:ext cx="562650" cy="56265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组合 10"/>
            <p:cNvGrpSpPr/>
            <p:nvPr/>
          </p:nvGrpSpPr>
          <p:grpSpPr>
            <a:xfrm>
              <a:off x="2768356" y="3730004"/>
              <a:ext cx="2001034" cy="1476906"/>
              <a:chOff x="4082742" y="3730004"/>
              <a:chExt cx="2001034" cy="1476906"/>
            </a:xfrm>
          </p:grpSpPr>
          <p:sp>
            <p:nvSpPr>
              <p:cNvPr id="18" name="文本框 17"/>
              <p:cNvSpPr txBox="1"/>
              <p:nvPr/>
            </p:nvSpPr>
            <p:spPr>
              <a:xfrm>
                <a:off x="4388202" y="4318507"/>
                <a:ext cx="939681" cy="523220"/>
              </a:xfrm>
              <a:prstGeom prst="rect">
                <a:avLst/>
              </a:prstGeom>
              <a:noFill/>
            </p:spPr>
            <p:txBody>
              <a:bodyPr wrap="none" rtlCol="0">
                <a:spAutoFit/>
              </a:bodyPr>
              <a:lstStyle/>
              <a:p>
                <a:r>
                  <a:rPr lang="en-US" altLang="zh-CN" sz="2800" dirty="0" smtClean="0">
                    <a:solidFill>
                      <a:schemeClr val="bg1">
                        <a:lumMod val="95000"/>
                      </a:schemeClr>
                    </a:solidFill>
                    <a:latin typeface="Impact" panose="020B0806030902050204" pitchFamily="34" charset="0"/>
                    <a:cs typeface="Latha" panose="020B0604020202020204" pitchFamily="34" charset="0"/>
                  </a:rPr>
                  <a:t>TEAM</a:t>
                </a:r>
                <a:endParaRPr lang="zh-CN" altLang="en-US" sz="2800" dirty="0">
                  <a:solidFill>
                    <a:schemeClr val="bg1">
                      <a:lumMod val="95000"/>
                    </a:schemeClr>
                  </a:solidFill>
                  <a:latin typeface="Impact" panose="020B0806030902050204" pitchFamily="34" charset="0"/>
                  <a:cs typeface="Latha" panose="020B0604020202020204" pitchFamily="34" charset="0"/>
                </a:endParaRPr>
              </a:p>
            </p:txBody>
          </p:sp>
          <p:sp>
            <p:nvSpPr>
              <p:cNvPr id="24" name="Rectangle 42"/>
              <p:cNvSpPr/>
              <p:nvPr/>
            </p:nvSpPr>
            <p:spPr>
              <a:xfrm>
                <a:off x="4082742" y="4928881"/>
                <a:ext cx="2001034" cy="278029"/>
              </a:xfrm>
              <a:prstGeom prst="rect">
                <a:avLst/>
              </a:prstGeom>
              <a:noFill/>
              <a:ln w="12700" cap="flat" cmpd="sng" algn="ctr">
                <a:noFill/>
                <a:prstDash val="solid"/>
              </a:ln>
              <a:effectLst/>
            </p:spPr>
            <p:txBody>
              <a:bodyPr lIns="91440" tIns="0" rIns="91440" bIns="0" rtlCol="0" anchor="t"/>
              <a:lstStyle/>
              <a:p>
                <a:pPr marL="0" marR="0" lvl="0" indent="0" defTabSz="914400" eaLnBrk="1" latinLnBrk="0" hangingPunct="1">
                  <a:spcBef>
                    <a:spcPts val="0"/>
                  </a:spcBef>
                  <a:spcAft>
                    <a:spcPts val="0"/>
                  </a:spcAft>
                  <a:buClrTx/>
                  <a:buSzTx/>
                  <a:buFontTx/>
                  <a:buNone/>
                  <a:defRPr/>
                </a:pPr>
                <a:r>
                  <a:rPr kumimoji="0" lang="en-US" sz="1200" b="0" i="0" u="none" strike="noStrike" kern="0" cap="none" spc="0" normalizeH="0" baseline="0" noProof="0" dirty="0" smtClean="0">
                    <a:ln>
                      <a:noFill/>
                    </a:ln>
                    <a:solidFill>
                      <a:schemeClr val="bg1">
                        <a:lumMod val="85000"/>
                      </a:schemeClr>
                    </a:solidFill>
                    <a:effectLst/>
                    <a:uLnTx/>
                    <a:uFillTx/>
                    <a:ea typeface="Microsoft YaHei" panose="020B0503020204020204" pitchFamily="34" charset="-122"/>
                    <a:cs typeface="Arial" panose="020B0604020202020204" pitchFamily="34" charset="0"/>
                  </a:rPr>
                  <a:t>This is a sample text. Insert your desired text here. </a:t>
                </a:r>
                <a:endParaRPr kumimoji="0" lang="en-US" sz="1200" b="0" i="0" u="none" strike="noStrike" kern="0" cap="none" spc="0" normalizeH="0" baseline="0" noProof="0" dirty="0" smtClean="0">
                  <a:ln>
                    <a:noFill/>
                  </a:ln>
                  <a:solidFill>
                    <a:schemeClr val="bg1">
                      <a:lumMod val="85000"/>
                    </a:schemeClr>
                  </a:solidFill>
                  <a:effectLst/>
                  <a:uLnTx/>
                  <a:uFillTx/>
                  <a:ea typeface="Microsoft YaHei" panose="020B0503020204020204" pitchFamily="34" charset="-122"/>
                  <a:cs typeface="Arial" panose="020B0604020202020204" pitchFamily="34" charset="0"/>
                </a:endParaRPr>
              </a:p>
            </p:txBody>
          </p:sp>
          <p:sp>
            <p:nvSpPr>
              <p:cNvPr id="30" name="Freeform 11"/>
              <p:cNvSpPr>
                <a:spLocks noEditPoints="1"/>
              </p:cNvSpPr>
              <p:nvPr/>
            </p:nvSpPr>
            <p:spPr bwMode="black">
              <a:xfrm>
                <a:off x="4587286" y="3730004"/>
                <a:ext cx="562945" cy="562650"/>
              </a:xfrm>
              <a:custGeom>
                <a:avLst/>
                <a:gdLst>
                  <a:gd name="T0" fmla="*/ 213 w 709"/>
                  <a:gd name="T1" fmla="*/ 522 h 709"/>
                  <a:gd name="T2" fmla="*/ 213 w 709"/>
                  <a:gd name="T3" fmla="*/ 709 h 709"/>
                  <a:gd name="T4" fmla="*/ 0 w 709"/>
                  <a:gd name="T5" fmla="*/ 709 h 709"/>
                  <a:gd name="T6" fmla="*/ 0 w 709"/>
                  <a:gd name="T7" fmla="*/ 496 h 709"/>
                  <a:gd name="T8" fmla="*/ 88 w 709"/>
                  <a:gd name="T9" fmla="*/ 496 h 709"/>
                  <a:gd name="T10" fmla="*/ 67 w 709"/>
                  <a:gd name="T11" fmla="*/ 522 h 709"/>
                  <a:gd name="T12" fmla="*/ 213 w 709"/>
                  <a:gd name="T13" fmla="*/ 522 h 709"/>
                  <a:gd name="T14" fmla="*/ 619 w 709"/>
                  <a:gd name="T15" fmla="*/ 496 h 709"/>
                  <a:gd name="T16" fmla="*/ 643 w 709"/>
                  <a:gd name="T17" fmla="*/ 522 h 709"/>
                  <a:gd name="T18" fmla="*/ 496 w 709"/>
                  <a:gd name="T19" fmla="*/ 522 h 709"/>
                  <a:gd name="T20" fmla="*/ 496 w 709"/>
                  <a:gd name="T21" fmla="*/ 709 h 709"/>
                  <a:gd name="T22" fmla="*/ 709 w 709"/>
                  <a:gd name="T23" fmla="*/ 709 h 709"/>
                  <a:gd name="T24" fmla="*/ 709 w 709"/>
                  <a:gd name="T25" fmla="*/ 496 h 709"/>
                  <a:gd name="T26" fmla="*/ 619 w 709"/>
                  <a:gd name="T27" fmla="*/ 496 h 709"/>
                  <a:gd name="T28" fmla="*/ 355 w 709"/>
                  <a:gd name="T29" fmla="*/ 182 h 709"/>
                  <a:gd name="T30" fmla="*/ 381 w 709"/>
                  <a:gd name="T31" fmla="*/ 213 h 709"/>
                  <a:gd name="T32" fmla="*/ 461 w 709"/>
                  <a:gd name="T33" fmla="*/ 213 h 709"/>
                  <a:gd name="T34" fmla="*/ 461 w 709"/>
                  <a:gd name="T35" fmla="*/ 0 h 709"/>
                  <a:gd name="T36" fmla="*/ 248 w 709"/>
                  <a:gd name="T37" fmla="*/ 0 h 709"/>
                  <a:gd name="T38" fmla="*/ 248 w 709"/>
                  <a:gd name="T39" fmla="*/ 213 h 709"/>
                  <a:gd name="T40" fmla="*/ 329 w 709"/>
                  <a:gd name="T41" fmla="*/ 213 h 709"/>
                  <a:gd name="T42" fmla="*/ 355 w 709"/>
                  <a:gd name="T43" fmla="*/ 182 h 709"/>
                  <a:gd name="T44" fmla="*/ 123 w 709"/>
                  <a:gd name="T45" fmla="*/ 248 h 709"/>
                  <a:gd name="T46" fmla="*/ 123 w 709"/>
                  <a:gd name="T47" fmla="*/ 454 h 709"/>
                  <a:gd name="T48" fmla="*/ 298 w 709"/>
                  <a:gd name="T49" fmla="*/ 248 h 709"/>
                  <a:gd name="T50" fmla="*/ 123 w 709"/>
                  <a:gd name="T51" fmla="*/ 248 h 709"/>
                  <a:gd name="T52" fmla="*/ 355 w 709"/>
                  <a:gd name="T53" fmla="*/ 225 h 709"/>
                  <a:gd name="T54" fmla="*/ 128 w 709"/>
                  <a:gd name="T55" fmla="*/ 494 h 709"/>
                  <a:gd name="T56" fmla="*/ 248 w 709"/>
                  <a:gd name="T57" fmla="*/ 494 h 709"/>
                  <a:gd name="T58" fmla="*/ 248 w 709"/>
                  <a:gd name="T59" fmla="*/ 709 h 709"/>
                  <a:gd name="T60" fmla="*/ 461 w 709"/>
                  <a:gd name="T61" fmla="*/ 709 h 709"/>
                  <a:gd name="T62" fmla="*/ 461 w 709"/>
                  <a:gd name="T63" fmla="*/ 494 h 709"/>
                  <a:gd name="T64" fmla="*/ 581 w 709"/>
                  <a:gd name="T65" fmla="*/ 494 h 709"/>
                  <a:gd name="T66" fmla="*/ 355 w 709"/>
                  <a:gd name="T67" fmla="*/ 225 h 709"/>
                  <a:gd name="T68" fmla="*/ 584 w 709"/>
                  <a:gd name="T69" fmla="*/ 248 h 709"/>
                  <a:gd name="T70" fmla="*/ 411 w 709"/>
                  <a:gd name="T71" fmla="*/ 248 h 709"/>
                  <a:gd name="T72" fmla="*/ 584 w 709"/>
                  <a:gd name="T73" fmla="*/ 454 h 709"/>
                  <a:gd name="T74" fmla="*/ 584 w 709"/>
                  <a:gd name="T75" fmla="*/ 24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9" h="709">
                    <a:moveTo>
                      <a:pt x="213" y="522"/>
                    </a:moveTo>
                    <a:lnTo>
                      <a:pt x="213" y="709"/>
                    </a:lnTo>
                    <a:lnTo>
                      <a:pt x="0" y="709"/>
                    </a:lnTo>
                    <a:lnTo>
                      <a:pt x="0" y="496"/>
                    </a:lnTo>
                    <a:lnTo>
                      <a:pt x="88" y="496"/>
                    </a:lnTo>
                    <a:lnTo>
                      <a:pt x="67" y="522"/>
                    </a:lnTo>
                    <a:lnTo>
                      <a:pt x="213" y="522"/>
                    </a:lnTo>
                    <a:close/>
                    <a:moveTo>
                      <a:pt x="619" y="496"/>
                    </a:moveTo>
                    <a:lnTo>
                      <a:pt x="643" y="522"/>
                    </a:lnTo>
                    <a:lnTo>
                      <a:pt x="496" y="522"/>
                    </a:lnTo>
                    <a:lnTo>
                      <a:pt x="496" y="709"/>
                    </a:lnTo>
                    <a:lnTo>
                      <a:pt x="709" y="709"/>
                    </a:lnTo>
                    <a:lnTo>
                      <a:pt x="709" y="496"/>
                    </a:lnTo>
                    <a:lnTo>
                      <a:pt x="619" y="496"/>
                    </a:lnTo>
                    <a:close/>
                    <a:moveTo>
                      <a:pt x="355" y="182"/>
                    </a:moveTo>
                    <a:lnTo>
                      <a:pt x="381" y="213"/>
                    </a:lnTo>
                    <a:lnTo>
                      <a:pt x="461" y="213"/>
                    </a:lnTo>
                    <a:lnTo>
                      <a:pt x="461" y="0"/>
                    </a:lnTo>
                    <a:lnTo>
                      <a:pt x="248" y="0"/>
                    </a:lnTo>
                    <a:lnTo>
                      <a:pt x="248" y="213"/>
                    </a:lnTo>
                    <a:lnTo>
                      <a:pt x="329" y="213"/>
                    </a:lnTo>
                    <a:lnTo>
                      <a:pt x="355" y="182"/>
                    </a:lnTo>
                    <a:close/>
                    <a:moveTo>
                      <a:pt x="123" y="248"/>
                    </a:moveTo>
                    <a:lnTo>
                      <a:pt x="123" y="454"/>
                    </a:lnTo>
                    <a:lnTo>
                      <a:pt x="298" y="248"/>
                    </a:lnTo>
                    <a:lnTo>
                      <a:pt x="123" y="248"/>
                    </a:lnTo>
                    <a:close/>
                    <a:moveTo>
                      <a:pt x="355" y="225"/>
                    </a:moveTo>
                    <a:lnTo>
                      <a:pt x="128" y="494"/>
                    </a:lnTo>
                    <a:lnTo>
                      <a:pt x="248" y="494"/>
                    </a:lnTo>
                    <a:lnTo>
                      <a:pt x="248" y="709"/>
                    </a:lnTo>
                    <a:lnTo>
                      <a:pt x="461" y="709"/>
                    </a:lnTo>
                    <a:lnTo>
                      <a:pt x="461" y="494"/>
                    </a:lnTo>
                    <a:lnTo>
                      <a:pt x="581" y="494"/>
                    </a:lnTo>
                    <a:lnTo>
                      <a:pt x="355" y="225"/>
                    </a:lnTo>
                    <a:close/>
                    <a:moveTo>
                      <a:pt x="584" y="248"/>
                    </a:moveTo>
                    <a:lnTo>
                      <a:pt x="411" y="248"/>
                    </a:lnTo>
                    <a:lnTo>
                      <a:pt x="584" y="454"/>
                    </a:lnTo>
                    <a:lnTo>
                      <a:pt x="584" y="248"/>
                    </a:lnTo>
                    <a:close/>
                  </a:path>
                </a:pathLst>
              </a:custGeom>
              <a:solidFill>
                <a:schemeClr val="bg1"/>
              </a:solidFill>
              <a:ln>
                <a:noFill/>
              </a:ln>
              <a:effectLst/>
            </p:spPr>
            <p:txBody>
              <a:bodyPr vert="horz" wrap="square" lIns="0" tIns="41153" rIns="82305" bIns="41153" numCol="1" anchor="t" anchorCtr="0" compatLnSpc="1"/>
              <a:lstStyle/>
              <a:p>
                <a:pPr algn="ctr"/>
                <a:endParaRPr lang="en-US" sz="1200" dirty="0">
                  <a:gradFill>
                    <a:gsLst>
                      <a:gs pos="0">
                        <a:srgbClr val="FFFFFF"/>
                      </a:gs>
                      <a:gs pos="100000">
                        <a:srgbClr val="FFFFFF"/>
                      </a:gs>
                    </a:gsLst>
                    <a:lin ang="5400000" scaled="0"/>
                  </a:gradFill>
                </a:endParaRPr>
              </a:p>
            </p:txBody>
          </p:sp>
        </p:grpSp>
        <p:grpSp>
          <p:nvGrpSpPr>
            <p:cNvPr id="13" name="组合 12"/>
            <p:cNvGrpSpPr/>
            <p:nvPr/>
          </p:nvGrpSpPr>
          <p:grpSpPr>
            <a:xfrm>
              <a:off x="5156496" y="3686427"/>
              <a:ext cx="2001034" cy="1520483"/>
              <a:chOff x="7016262" y="3686427"/>
              <a:chExt cx="2001034" cy="1520483"/>
            </a:xfrm>
          </p:grpSpPr>
          <p:sp>
            <p:nvSpPr>
              <p:cNvPr id="19" name="文本框 18"/>
              <p:cNvSpPr txBox="1"/>
              <p:nvPr/>
            </p:nvSpPr>
            <p:spPr>
              <a:xfrm>
                <a:off x="7092462" y="4318507"/>
                <a:ext cx="1321259" cy="523220"/>
              </a:xfrm>
              <a:prstGeom prst="rect">
                <a:avLst/>
              </a:prstGeom>
              <a:noFill/>
            </p:spPr>
            <p:txBody>
              <a:bodyPr wrap="none" rtlCol="0">
                <a:spAutoFit/>
              </a:bodyPr>
              <a:lstStyle/>
              <a:p>
                <a:r>
                  <a:rPr lang="en-US" altLang="zh-CN" sz="2800" dirty="0" smtClean="0">
                    <a:solidFill>
                      <a:schemeClr val="bg1">
                        <a:lumMod val="95000"/>
                      </a:schemeClr>
                    </a:solidFill>
                    <a:latin typeface="Impact" panose="020B0806030902050204" pitchFamily="34" charset="0"/>
                    <a:cs typeface="Latha" panose="020B0604020202020204" pitchFamily="34" charset="0"/>
                  </a:rPr>
                  <a:t>MARKET</a:t>
                </a:r>
                <a:endParaRPr lang="zh-CN" altLang="en-US" sz="2800" dirty="0">
                  <a:solidFill>
                    <a:schemeClr val="bg1">
                      <a:lumMod val="95000"/>
                    </a:schemeClr>
                  </a:solidFill>
                  <a:latin typeface="Impact" panose="020B0806030902050204" pitchFamily="34" charset="0"/>
                  <a:cs typeface="Latha" panose="020B0604020202020204" pitchFamily="34" charset="0"/>
                </a:endParaRPr>
              </a:p>
            </p:txBody>
          </p:sp>
          <p:sp>
            <p:nvSpPr>
              <p:cNvPr id="23" name="Rectangle 42"/>
              <p:cNvSpPr/>
              <p:nvPr/>
            </p:nvSpPr>
            <p:spPr>
              <a:xfrm>
                <a:off x="7016262" y="4928881"/>
                <a:ext cx="2001034" cy="278029"/>
              </a:xfrm>
              <a:prstGeom prst="rect">
                <a:avLst/>
              </a:prstGeom>
              <a:noFill/>
              <a:ln w="12700" cap="flat" cmpd="sng" algn="ctr">
                <a:noFill/>
                <a:prstDash val="solid"/>
              </a:ln>
              <a:effectLst/>
            </p:spPr>
            <p:txBody>
              <a:bodyPr lIns="91440" tIns="0" rIns="91440" bIns="0" rtlCol="0" anchor="t"/>
              <a:lstStyle/>
              <a:p>
                <a:pPr marL="0" marR="0" lvl="0" indent="0" defTabSz="914400" eaLnBrk="1" latinLnBrk="0" hangingPunct="1">
                  <a:spcBef>
                    <a:spcPts val="0"/>
                  </a:spcBef>
                  <a:spcAft>
                    <a:spcPts val="0"/>
                  </a:spcAft>
                  <a:buClrTx/>
                  <a:buSzTx/>
                  <a:buFontTx/>
                  <a:buNone/>
                  <a:defRPr/>
                </a:pPr>
                <a:r>
                  <a:rPr kumimoji="0" lang="en-US" sz="1200" b="0" i="0" u="none" strike="noStrike" kern="0" cap="none" spc="0" normalizeH="0" baseline="0" noProof="0" dirty="0" smtClean="0">
                    <a:ln>
                      <a:noFill/>
                    </a:ln>
                    <a:solidFill>
                      <a:schemeClr val="bg1">
                        <a:lumMod val="85000"/>
                      </a:schemeClr>
                    </a:solidFill>
                    <a:effectLst/>
                    <a:uLnTx/>
                    <a:uFillTx/>
                    <a:ea typeface="Microsoft YaHei" panose="020B0503020204020204" pitchFamily="34" charset="-122"/>
                    <a:cs typeface="Arial" panose="020B0604020202020204" pitchFamily="34" charset="0"/>
                  </a:rPr>
                  <a:t>This is a sample text. Insert your desired text here. </a:t>
                </a:r>
                <a:endParaRPr kumimoji="0" lang="en-US" sz="1200" b="0" i="0" u="none" strike="noStrike" kern="0" cap="none" spc="0" normalizeH="0" baseline="0" noProof="0" dirty="0" smtClean="0">
                  <a:ln>
                    <a:noFill/>
                  </a:ln>
                  <a:solidFill>
                    <a:schemeClr val="bg1">
                      <a:lumMod val="85000"/>
                    </a:schemeClr>
                  </a:solidFill>
                  <a:effectLst/>
                  <a:uLnTx/>
                  <a:uFillTx/>
                  <a:ea typeface="Microsoft YaHei" panose="020B0503020204020204" pitchFamily="34" charset="-122"/>
                  <a:cs typeface="Arial" panose="020B0604020202020204" pitchFamily="34" charset="0"/>
                </a:endParaRPr>
              </a:p>
            </p:txBody>
          </p:sp>
          <p:sp>
            <p:nvSpPr>
              <p:cNvPr id="31" name="Freeform 73"/>
              <p:cNvSpPr>
                <a:spLocks noEditPoints="1"/>
              </p:cNvSpPr>
              <p:nvPr/>
            </p:nvSpPr>
            <p:spPr bwMode="black">
              <a:xfrm>
                <a:off x="7439102" y="3686427"/>
                <a:ext cx="627977" cy="606227"/>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82305" tIns="41153" rIns="82305" bIns="41153" numCol="1" anchor="t" anchorCtr="0" compatLnSpc="1"/>
              <a:lstStyle/>
              <a:p>
                <a:pPr marL="0" marR="0" lvl="0" indent="0" defTabSz="913765" eaLnBrk="1" latinLnBrk="0" hangingPunct="1">
                  <a:spcBef>
                    <a:spcPts val="0"/>
                  </a:spcBef>
                  <a:spcAft>
                    <a:spcPts val="0"/>
                  </a:spcAft>
                  <a:buClrTx/>
                  <a:buSzTx/>
                  <a:buFontTx/>
                  <a:buNone/>
                  <a:defRPr/>
                </a:pPr>
                <a:endParaRPr kumimoji="0" lang="en-US" sz="1600" b="0" i="0" u="none" strike="noStrike" kern="0" cap="none" spc="0" normalizeH="0" baseline="0" noProof="0" smtClean="0">
                  <a:ln>
                    <a:noFill/>
                  </a:ln>
                  <a:solidFill>
                    <a:srgbClr val="FFFFFF"/>
                  </a:solidFill>
                  <a:effectLst/>
                  <a:uLnTx/>
                  <a:uFillTx/>
                </a:endParaRPr>
              </a:p>
            </p:txBody>
          </p:sp>
        </p:grpSp>
        <p:grpSp>
          <p:nvGrpSpPr>
            <p:cNvPr id="41" name="组合 40"/>
            <p:cNvGrpSpPr/>
            <p:nvPr/>
          </p:nvGrpSpPr>
          <p:grpSpPr>
            <a:xfrm>
              <a:off x="9967934" y="3841047"/>
              <a:ext cx="2001034" cy="1365863"/>
              <a:chOff x="10844234" y="3841047"/>
              <a:chExt cx="2001034" cy="1365863"/>
            </a:xfrm>
          </p:grpSpPr>
          <p:sp>
            <p:nvSpPr>
              <p:cNvPr id="33" name="矩形 32"/>
              <p:cNvSpPr/>
              <p:nvPr/>
            </p:nvSpPr>
            <p:spPr>
              <a:xfrm>
                <a:off x="10844234" y="4318507"/>
                <a:ext cx="1470339" cy="523220"/>
              </a:xfrm>
              <a:prstGeom prst="rect">
                <a:avLst/>
              </a:prstGeom>
            </p:spPr>
            <p:txBody>
              <a:bodyPr wrap="none">
                <a:spAutoFit/>
              </a:bodyPr>
              <a:lstStyle/>
              <a:p>
                <a:r>
                  <a:rPr lang="en-US" altLang="zh-CN" sz="2800" dirty="0">
                    <a:solidFill>
                      <a:schemeClr val="bg1">
                        <a:lumMod val="95000"/>
                      </a:schemeClr>
                    </a:solidFill>
                    <a:latin typeface="Impact" panose="020B0806030902050204" pitchFamily="34" charset="0"/>
                    <a:cs typeface="Latha" panose="020B0604020202020204" pitchFamily="34" charset="0"/>
                  </a:rPr>
                  <a:t>CONTACT</a:t>
                </a:r>
                <a:endParaRPr lang="zh-CN" altLang="en-US" sz="2800" dirty="0">
                  <a:solidFill>
                    <a:schemeClr val="bg1">
                      <a:lumMod val="95000"/>
                    </a:schemeClr>
                  </a:solidFill>
                  <a:latin typeface="Impact" panose="020B0806030902050204" pitchFamily="34" charset="0"/>
                  <a:cs typeface="Latha" panose="020B0604020202020204" pitchFamily="34" charset="0"/>
                </a:endParaRPr>
              </a:p>
            </p:txBody>
          </p:sp>
          <p:grpSp>
            <p:nvGrpSpPr>
              <p:cNvPr id="34" name="Group 6"/>
              <p:cNvGrpSpPr/>
              <p:nvPr/>
            </p:nvGrpSpPr>
            <p:grpSpPr bwMode="white">
              <a:xfrm>
                <a:off x="11240939" y="3841047"/>
                <a:ext cx="676928" cy="451607"/>
                <a:chOff x="8672460" y="-1818199"/>
                <a:chExt cx="1811337" cy="1203325"/>
              </a:xfrm>
              <a:solidFill>
                <a:schemeClr val="bg1"/>
              </a:solidFill>
            </p:grpSpPr>
            <p:sp>
              <p:nvSpPr>
                <p:cNvPr id="35" name="Freeform 11"/>
                <p:cNvSpPr/>
                <p:nvPr/>
              </p:nvSpPr>
              <p:spPr bwMode="white">
                <a:xfrm>
                  <a:off x="8845497" y="-1576899"/>
                  <a:ext cx="1592262" cy="808038"/>
                </a:xfrm>
                <a:custGeom>
                  <a:avLst/>
                  <a:gdLst>
                    <a:gd name="T0" fmla="*/ 363 w 422"/>
                    <a:gd name="T1" fmla="*/ 1 h 213"/>
                    <a:gd name="T2" fmla="*/ 346 w 422"/>
                    <a:gd name="T3" fmla="*/ 0 h 213"/>
                    <a:gd name="T4" fmla="*/ 346 w 422"/>
                    <a:gd name="T5" fmla="*/ 0 h 213"/>
                    <a:gd name="T6" fmla="*/ 346 w 422"/>
                    <a:gd name="T7" fmla="*/ 0 h 213"/>
                    <a:gd name="T8" fmla="*/ 346 w 422"/>
                    <a:gd name="T9" fmla="*/ 0 h 213"/>
                    <a:gd name="T10" fmla="*/ 185 w 422"/>
                    <a:gd name="T11" fmla="*/ 98 h 213"/>
                    <a:gd name="T12" fmla="*/ 164 w 422"/>
                    <a:gd name="T13" fmla="*/ 105 h 213"/>
                    <a:gd name="T14" fmla="*/ 141 w 422"/>
                    <a:gd name="T15" fmla="*/ 96 h 213"/>
                    <a:gd name="T16" fmla="*/ 14 w 422"/>
                    <a:gd name="T17" fmla="*/ 2 h 213"/>
                    <a:gd name="T18" fmla="*/ 14 w 422"/>
                    <a:gd name="T19" fmla="*/ 2 h 213"/>
                    <a:gd name="T20" fmla="*/ 0 w 422"/>
                    <a:gd name="T21" fmla="*/ 1 h 213"/>
                    <a:gd name="T22" fmla="*/ 1 w 422"/>
                    <a:gd name="T23" fmla="*/ 100 h 213"/>
                    <a:gd name="T24" fmla="*/ 40 w 422"/>
                    <a:gd name="T25" fmla="*/ 98 h 213"/>
                    <a:gd name="T26" fmla="*/ 181 w 422"/>
                    <a:gd name="T27" fmla="*/ 149 h 213"/>
                    <a:gd name="T28" fmla="*/ 335 w 422"/>
                    <a:gd name="T29" fmla="*/ 211 h 213"/>
                    <a:gd name="T30" fmla="*/ 362 w 422"/>
                    <a:gd name="T31" fmla="*/ 213 h 213"/>
                    <a:gd name="T32" fmla="*/ 362 w 422"/>
                    <a:gd name="T33" fmla="*/ 169 h 213"/>
                    <a:gd name="T34" fmla="*/ 421 w 422"/>
                    <a:gd name="T35" fmla="*/ 114 h 213"/>
                    <a:gd name="T36" fmla="*/ 420 w 422"/>
                    <a:gd name="T37" fmla="*/ 111 h 213"/>
                    <a:gd name="T38" fmla="*/ 418 w 422"/>
                    <a:gd name="T39" fmla="*/ 115 h 213"/>
                    <a:gd name="T40" fmla="*/ 362 w 422"/>
                    <a:gd name="T41" fmla="*/ 155 h 213"/>
                    <a:gd name="T42" fmla="*/ 363 w 422"/>
                    <a:gd name="T43" fmla="*/ 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2" h="213">
                      <a:moveTo>
                        <a:pt x="363" y="1"/>
                      </a:moveTo>
                      <a:cubicBezTo>
                        <a:pt x="363" y="1"/>
                        <a:pt x="346" y="0"/>
                        <a:pt x="346" y="0"/>
                      </a:cubicBezTo>
                      <a:cubicBezTo>
                        <a:pt x="346" y="0"/>
                        <a:pt x="346" y="0"/>
                        <a:pt x="346" y="0"/>
                      </a:cubicBezTo>
                      <a:cubicBezTo>
                        <a:pt x="346" y="0"/>
                        <a:pt x="346" y="0"/>
                        <a:pt x="346" y="0"/>
                      </a:cubicBezTo>
                      <a:cubicBezTo>
                        <a:pt x="346" y="0"/>
                        <a:pt x="346" y="0"/>
                        <a:pt x="346" y="0"/>
                      </a:cubicBezTo>
                      <a:cubicBezTo>
                        <a:pt x="299" y="29"/>
                        <a:pt x="203" y="87"/>
                        <a:pt x="185" y="98"/>
                      </a:cubicBezTo>
                      <a:cubicBezTo>
                        <a:pt x="182" y="100"/>
                        <a:pt x="173" y="105"/>
                        <a:pt x="164" y="105"/>
                      </a:cubicBezTo>
                      <a:cubicBezTo>
                        <a:pt x="154" y="105"/>
                        <a:pt x="147" y="101"/>
                        <a:pt x="141" y="96"/>
                      </a:cubicBezTo>
                      <a:cubicBezTo>
                        <a:pt x="126" y="86"/>
                        <a:pt x="59" y="35"/>
                        <a:pt x="14" y="2"/>
                      </a:cubicBezTo>
                      <a:cubicBezTo>
                        <a:pt x="14" y="2"/>
                        <a:pt x="14" y="2"/>
                        <a:pt x="14" y="2"/>
                      </a:cubicBezTo>
                      <a:cubicBezTo>
                        <a:pt x="14" y="2"/>
                        <a:pt x="0" y="1"/>
                        <a:pt x="0" y="1"/>
                      </a:cubicBezTo>
                      <a:cubicBezTo>
                        <a:pt x="0" y="28"/>
                        <a:pt x="0" y="65"/>
                        <a:pt x="1" y="100"/>
                      </a:cubicBezTo>
                      <a:cubicBezTo>
                        <a:pt x="12" y="98"/>
                        <a:pt x="26" y="97"/>
                        <a:pt x="40" y="98"/>
                      </a:cubicBezTo>
                      <a:cubicBezTo>
                        <a:pt x="91" y="101"/>
                        <a:pt x="139" y="125"/>
                        <a:pt x="181" y="149"/>
                      </a:cubicBezTo>
                      <a:cubicBezTo>
                        <a:pt x="222" y="172"/>
                        <a:pt x="273" y="200"/>
                        <a:pt x="335" y="211"/>
                      </a:cubicBezTo>
                      <a:cubicBezTo>
                        <a:pt x="344" y="212"/>
                        <a:pt x="353" y="213"/>
                        <a:pt x="362" y="213"/>
                      </a:cubicBezTo>
                      <a:cubicBezTo>
                        <a:pt x="362" y="169"/>
                        <a:pt x="362" y="169"/>
                        <a:pt x="362" y="169"/>
                      </a:cubicBezTo>
                      <a:cubicBezTo>
                        <a:pt x="412" y="159"/>
                        <a:pt x="419" y="127"/>
                        <a:pt x="421" y="114"/>
                      </a:cubicBezTo>
                      <a:cubicBezTo>
                        <a:pt x="421" y="113"/>
                        <a:pt x="422" y="111"/>
                        <a:pt x="420" y="111"/>
                      </a:cubicBezTo>
                      <a:cubicBezTo>
                        <a:pt x="418" y="111"/>
                        <a:pt x="418" y="114"/>
                        <a:pt x="418" y="115"/>
                      </a:cubicBezTo>
                      <a:cubicBezTo>
                        <a:pt x="416" y="122"/>
                        <a:pt x="411" y="148"/>
                        <a:pt x="362" y="155"/>
                      </a:cubicBezTo>
                      <a:lnTo>
                        <a:pt x="363" y="1"/>
                      </a:lnTo>
                      <a:close/>
                    </a:path>
                  </a:pathLst>
                </a:custGeom>
                <a:grpFill/>
                <a:ln w="10795" cap="flat" cmpd="sng" algn="ctr">
                  <a:noFill/>
                  <a:prstDash val="solid"/>
                  <a:headEnd type="none" w="med" len="med"/>
                  <a:tailEnd type="none" w="med" len="med"/>
                </a:ln>
                <a:effectLst/>
                <a:extLst>
                  <a:ext uri="{91240B29-F687-4F45-9708-019B960494DF}">
                    <a14:hiddenLine xmlns:a14="http://schemas.microsoft.com/office/drawing/2010/main" w="9525">
                      <a:solidFill>
                        <a:srgbClr val="000000"/>
                      </a:solidFill>
                      <a:round/>
                    </a14:hiddenLine>
                  </a:ext>
                </a:extLst>
              </p:spPr>
              <p:txBody>
                <a:bodyPr vert="horz" wrap="square" lIns="93256" tIns="46629" rIns="93256" bIns="46629" numCol="1" rtlCol="0" anchor="ctr" anchorCtr="0" compatLnSpc="1"/>
                <a:lstStyle/>
                <a:p>
                  <a:pPr marL="0" marR="0" lvl="0" indent="0" defTabSz="755015" eaLnBrk="1" latinLnBrk="0" hangingPunct="1">
                    <a:spcBef>
                      <a:spcPts val="0"/>
                    </a:spcBef>
                    <a:spcAft>
                      <a:spcPts val="0"/>
                    </a:spcAft>
                    <a:buClrTx/>
                    <a:buSzTx/>
                    <a:buFontTx/>
                    <a:buNone/>
                    <a:defRPr/>
                  </a:pPr>
                  <a:endParaRPr kumimoji="0" lang="en-US" sz="1630" b="0" i="0" u="none" strike="noStrike" kern="0" cap="none" spc="-125" normalizeH="0" baseline="0" noProof="0" smtClean="0">
                    <a:ln>
                      <a:noFill/>
                    </a:ln>
                    <a:solidFill>
                      <a:srgbClr val="000000">
                        <a:lumMod val="50000"/>
                      </a:srgbClr>
                    </a:solidFill>
                    <a:effectLst/>
                    <a:uLnTx/>
                    <a:uFillTx/>
                    <a:latin typeface="Segoe Light" pitchFamily="34" charset="0"/>
                  </a:endParaRPr>
                </a:p>
              </p:txBody>
            </p:sp>
            <p:sp>
              <p:nvSpPr>
                <p:cNvPr id="36" name="Freeform 12"/>
                <p:cNvSpPr>
                  <a:spLocks noEditPoints="1"/>
                </p:cNvSpPr>
                <p:nvPr/>
              </p:nvSpPr>
              <p:spPr bwMode="white">
                <a:xfrm>
                  <a:off x="8672460" y="-1156212"/>
                  <a:ext cx="1811337" cy="541338"/>
                </a:xfrm>
                <a:custGeom>
                  <a:avLst/>
                  <a:gdLst>
                    <a:gd name="T0" fmla="*/ 480 w 480"/>
                    <a:gd name="T1" fmla="*/ 81 h 143"/>
                    <a:gd name="T2" fmla="*/ 478 w 480"/>
                    <a:gd name="T3" fmla="*/ 81 h 143"/>
                    <a:gd name="T4" fmla="*/ 430 w 480"/>
                    <a:gd name="T5" fmla="*/ 106 h 143"/>
                    <a:gd name="T6" fmla="*/ 390 w 480"/>
                    <a:gd name="T7" fmla="*/ 107 h 143"/>
                    <a:gd name="T8" fmla="*/ 242 w 480"/>
                    <a:gd name="T9" fmla="*/ 62 h 143"/>
                    <a:gd name="T10" fmla="*/ 74 w 480"/>
                    <a:gd name="T11" fmla="*/ 1 h 143"/>
                    <a:gd name="T12" fmla="*/ 11 w 480"/>
                    <a:gd name="T13" fmla="*/ 19 h 143"/>
                    <a:gd name="T14" fmla="*/ 0 w 480"/>
                    <a:gd name="T15" fmla="*/ 53 h 143"/>
                    <a:gd name="T16" fmla="*/ 34 w 480"/>
                    <a:gd name="T17" fmla="*/ 89 h 143"/>
                    <a:gd name="T18" fmla="*/ 47 w 480"/>
                    <a:gd name="T19" fmla="*/ 90 h 143"/>
                    <a:gd name="T20" fmla="*/ 47 w 480"/>
                    <a:gd name="T21" fmla="*/ 102 h 143"/>
                    <a:gd name="T22" fmla="*/ 59 w 480"/>
                    <a:gd name="T23" fmla="*/ 117 h 143"/>
                    <a:gd name="T24" fmla="*/ 375 w 480"/>
                    <a:gd name="T25" fmla="*/ 143 h 143"/>
                    <a:gd name="T26" fmla="*/ 396 w 480"/>
                    <a:gd name="T27" fmla="*/ 139 h 143"/>
                    <a:gd name="T28" fmla="*/ 408 w 480"/>
                    <a:gd name="T29" fmla="*/ 123 h 143"/>
                    <a:gd name="T30" fmla="*/ 408 w 480"/>
                    <a:gd name="T31" fmla="*/ 115 h 143"/>
                    <a:gd name="T32" fmla="*/ 454 w 480"/>
                    <a:gd name="T33" fmla="*/ 105 h 143"/>
                    <a:gd name="T34" fmla="*/ 480 w 480"/>
                    <a:gd name="T35" fmla="*/ 82 h 143"/>
                    <a:gd name="T36" fmla="*/ 480 w 480"/>
                    <a:gd name="T37" fmla="*/ 81 h 143"/>
                    <a:gd name="T38" fmla="*/ 47 w 480"/>
                    <a:gd name="T39" fmla="*/ 73 h 143"/>
                    <a:gd name="T40" fmla="*/ 11 w 480"/>
                    <a:gd name="T41" fmla="*/ 51 h 143"/>
                    <a:gd name="T42" fmla="*/ 21 w 480"/>
                    <a:gd name="T43" fmla="*/ 26 h 143"/>
                    <a:gd name="T44" fmla="*/ 47 w 480"/>
                    <a:gd name="T45" fmla="*/ 18 h 143"/>
                    <a:gd name="T46" fmla="*/ 47 w 480"/>
                    <a:gd name="T47" fmla="*/ 7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80" h="143">
                      <a:moveTo>
                        <a:pt x="480" y="81"/>
                      </a:moveTo>
                      <a:cubicBezTo>
                        <a:pt x="479" y="80"/>
                        <a:pt x="478" y="81"/>
                        <a:pt x="478" y="81"/>
                      </a:cubicBezTo>
                      <a:cubicBezTo>
                        <a:pt x="463" y="97"/>
                        <a:pt x="443" y="103"/>
                        <a:pt x="430" y="106"/>
                      </a:cubicBezTo>
                      <a:cubicBezTo>
                        <a:pt x="420" y="108"/>
                        <a:pt x="408" y="108"/>
                        <a:pt x="390" y="107"/>
                      </a:cubicBezTo>
                      <a:cubicBezTo>
                        <a:pt x="350" y="103"/>
                        <a:pt x="301" y="91"/>
                        <a:pt x="242" y="62"/>
                      </a:cubicBezTo>
                      <a:cubicBezTo>
                        <a:pt x="169" y="25"/>
                        <a:pt x="119" y="3"/>
                        <a:pt x="74" y="1"/>
                      </a:cubicBezTo>
                      <a:cubicBezTo>
                        <a:pt x="54" y="0"/>
                        <a:pt x="26" y="1"/>
                        <a:pt x="11" y="19"/>
                      </a:cubicBezTo>
                      <a:cubicBezTo>
                        <a:pt x="3" y="27"/>
                        <a:pt x="0" y="40"/>
                        <a:pt x="0" y="53"/>
                      </a:cubicBezTo>
                      <a:cubicBezTo>
                        <a:pt x="1" y="80"/>
                        <a:pt x="23" y="88"/>
                        <a:pt x="34" y="89"/>
                      </a:cubicBezTo>
                      <a:cubicBezTo>
                        <a:pt x="38" y="90"/>
                        <a:pt x="43" y="91"/>
                        <a:pt x="47" y="90"/>
                      </a:cubicBezTo>
                      <a:cubicBezTo>
                        <a:pt x="47" y="97"/>
                        <a:pt x="47" y="101"/>
                        <a:pt x="47" y="102"/>
                      </a:cubicBezTo>
                      <a:cubicBezTo>
                        <a:pt x="47" y="112"/>
                        <a:pt x="50" y="116"/>
                        <a:pt x="59" y="117"/>
                      </a:cubicBezTo>
                      <a:cubicBezTo>
                        <a:pt x="68" y="117"/>
                        <a:pt x="371" y="143"/>
                        <a:pt x="375" y="143"/>
                      </a:cubicBezTo>
                      <a:cubicBezTo>
                        <a:pt x="380" y="143"/>
                        <a:pt x="391" y="142"/>
                        <a:pt x="396" y="139"/>
                      </a:cubicBezTo>
                      <a:cubicBezTo>
                        <a:pt x="401" y="136"/>
                        <a:pt x="408" y="133"/>
                        <a:pt x="408" y="123"/>
                      </a:cubicBezTo>
                      <a:cubicBezTo>
                        <a:pt x="408" y="115"/>
                        <a:pt x="408" y="115"/>
                        <a:pt x="408" y="115"/>
                      </a:cubicBezTo>
                      <a:cubicBezTo>
                        <a:pt x="425" y="115"/>
                        <a:pt x="441" y="111"/>
                        <a:pt x="454" y="105"/>
                      </a:cubicBezTo>
                      <a:cubicBezTo>
                        <a:pt x="464" y="100"/>
                        <a:pt x="473" y="92"/>
                        <a:pt x="480" y="82"/>
                      </a:cubicBezTo>
                      <a:cubicBezTo>
                        <a:pt x="480" y="82"/>
                        <a:pt x="480" y="81"/>
                        <a:pt x="480" y="81"/>
                      </a:cubicBezTo>
                      <a:close/>
                      <a:moveTo>
                        <a:pt x="47" y="73"/>
                      </a:moveTo>
                      <a:cubicBezTo>
                        <a:pt x="31" y="73"/>
                        <a:pt x="12" y="69"/>
                        <a:pt x="11" y="51"/>
                      </a:cubicBezTo>
                      <a:cubicBezTo>
                        <a:pt x="10" y="41"/>
                        <a:pt x="13" y="33"/>
                        <a:pt x="21" y="26"/>
                      </a:cubicBezTo>
                      <a:cubicBezTo>
                        <a:pt x="29" y="20"/>
                        <a:pt x="37" y="19"/>
                        <a:pt x="47" y="18"/>
                      </a:cubicBezTo>
                      <a:cubicBezTo>
                        <a:pt x="47" y="39"/>
                        <a:pt x="47" y="58"/>
                        <a:pt x="47" y="73"/>
                      </a:cubicBezTo>
                      <a:close/>
                    </a:path>
                  </a:pathLst>
                </a:custGeom>
                <a:grpFill/>
                <a:ln w="10795" cap="flat" cmpd="sng" algn="ctr">
                  <a:noFill/>
                  <a:prstDash val="solid"/>
                  <a:headEnd type="none" w="med" len="med"/>
                  <a:tailEnd type="none" w="med" len="med"/>
                </a:ln>
                <a:effectLst/>
                <a:extLst>
                  <a:ext uri="{91240B29-F687-4F45-9708-019B960494DF}">
                    <a14:hiddenLine xmlns:a14="http://schemas.microsoft.com/office/drawing/2010/main" w="9525">
                      <a:solidFill>
                        <a:srgbClr val="000000"/>
                      </a:solidFill>
                      <a:round/>
                    </a14:hiddenLine>
                  </a:ext>
                </a:extLst>
              </p:spPr>
              <p:txBody>
                <a:bodyPr vert="horz" wrap="square" lIns="93256" tIns="46629" rIns="93256" bIns="46629" numCol="1" rtlCol="0" anchor="ctr" anchorCtr="0" compatLnSpc="1"/>
                <a:lstStyle/>
                <a:p>
                  <a:pPr marL="0" marR="0" lvl="0" indent="0" defTabSz="755015" eaLnBrk="1" latinLnBrk="0" hangingPunct="1">
                    <a:spcBef>
                      <a:spcPts val="0"/>
                    </a:spcBef>
                    <a:spcAft>
                      <a:spcPts val="0"/>
                    </a:spcAft>
                    <a:buClrTx/>
                    <a:buSzTx/>
                    <a:buFontTx/>
                    <a:buNone/>
                    <a:defRPr/>
                  </a:pPr>
                  <a:endParaRPr kumimoji="0" lang="en-US" sz="1630" b="0" i="0" u="none" strike="noStrike" kern="0" cap="none" spc="-125" normalizeH="0" baseline="0" noProof="0" smtClean="0">
                    <a:ln>
                      <a:noFill/>
                    </a:ln>
                    <a:solidFill>
                      <a:srgbClr val="000000">
                        <a:lumMod val="50000"/>
                      </a:srgbClr>
                    </a:solidFill>
                    <a:effectLst/>
                    <a:uLnTx/>
                    <a:uFillTx/>
                    <a:latin typeface="Segoe Light" pitchFamily="34" charset="0"/>
                  </a:endParaRPr>
                </a:p>
              </p:txBody>
            </p:sp>
            <p:sp>
              <p:nvSpPr>
                <p:cNvPr id="37" name="Freeform 13"/>
                <p:cNvSpPr/>
                <p:nvPr/>
              </p:nvSpPr>
              <p:spPr bwMode="white">
                <a:xfrm>
                  <a:off x="8845497" y="-1818199"/>
                  <a:ext cx="1370012" cy="560388"/>
                </a:xfrm>
                <a:custGeom>
                  <a:avLst/>
                  <a:gdLst>
                    <a:gd name="T0" fmla="*/ 137 w 363"/>
                    <a:gd name="T1" fmla="*/ 138 h 148"/>
                    <a:gd name="T2" fmla="*/ 163 w 363"/>
                    <a:gd name="T3" fmla="*/ 148 h 148"/>
                    <a:gd name="T4" fmla="*/ 189 w 363"/>
                    <a:gd name="T5" fmla="*/ 140 h 148"/>
                    <a:gd name="T6" fmla="*/ 363 w 363"/>
                    <a:gd name="T7" fmla="*/ 32 h 148"/>
                    <a:gd name="T8" fmla="*/ 363 w 363"/>
                    <a:gd name="T9" fmla="*/ 19 h 148"/>
                    <a:gd name="T10" fmla="*/ 348 w 363"/>
                    <a:gd name="T11" fmla="*/ 3 h 148"/>
                    <a:gd name="T12" fmla="*/ 335 w 363"/>
                    <a:gd name="T13" fmla="*/ 0 h 148"/>
                    <a:gd name="T14" fmla="*/ 330 w 363"/>
                    <a:gd name="T15" fmla="*/ 0 h 148"/>
                    <a:gd name="T16" fmla="*/ 13 w 363"/>
                    <a:gd name="T17" fmla="*/ 14 h 148"/>
                    <a:gd name="T18" fmla="*/ 0 w 363"/>
                    <a:gd name="T19" fmla="*/ 27 h 148"/>
                    <a:gd name="T20" fmla="*/ 0 w 363"/>
                    <a:gd name="T21" fmla="*/ 38 h 148"/>
                    <a:gd name="T22" fmla="*/ 137 w 363"/>
                    <a:gd name="T23" fmla="*/ 13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3" h="148">
                      <a:moveTo>
                        <a:pt x="137" y="138"/>
                      </a:moveTo>
                      <a:cubicBezTo>
                        <a:pt x="146" y="145"/>
                        <a:pt x="154" y="148"/>
                        <a:pt x="163" y="148"/>
                      </a:cubicBezTo>
                      <a:cubicBezTo>
                        <a:pt x="172" y="148"/>
                        <a:pt x="181" y="145"/>
                        <a:pt x="189" y="140"/>
                      </a:cubicBezTo>
                      <a:cubicBezTo>
                        <a:pt x="202" y="132"/>
                        <a:pt x="312" y="64"/>
                        <a:pt x="363" y="32"/>
                      </a:cubicBezTo>
                      <a:cubicBezTo>
                        <a:pt x="363" y="19"/>
                        <a:pt x="363" y="19"/>
                        <a:pt x="363" y="19"/>
                      </a:cubicBezTo>
                      <a:cubicBezTo>
                        <a:pt x="363" y="9"/>
                        <a:pt x="355" y="5"/>
                        <a:pt x="348" y="3"/>
                      </a:cubicBezTo>
                      <a:cubicBezTo>
                        <a:pt x="344" y="1"/>
                        <a:pt x="339" y="1"/>
                        <a:pt x="335" y="0"/>
                      </a:cubicBezTo>
                      <a:cubicBezTo>
                        <a:pt x="334" y="0"/>
                        <a:pt x="332" y="0"/>
                        <a:pt x="330" y="0"/>
                      </a:cubicBezTo>
                      <a:cubicBezTo>
                        <a:pt x="328" y="0"/>
                        <a:pt x="22" y="14"/>
                        <a:pt x="13" y="14"/>
                      </a:cubicBezTo>
                      <a:cubicBezTo>
                        <a:pt x="4" y="14"/>
                        <a:pt x="0" y="18"/>
                        <a:pt x="0" y="27"/>
                      </a:cubicBezTo>
                      <a:cubicBezTo>
                        <a:pt x="0" y="28"/>
                        <a:pt x="0" y="30"/>
                        <a:pt x="0" y="38"/>
                      </a:cubicBezTo>
                      <a:cubicBezTo>
                        <a:pt x="40" y="66"/>
                        <a:pt x="126" y="130"/>
                        <a:pt x="137" y="138"/>
                      </a:cubicBezTo>
                      <a:close/>
                    </a:path>
                  </a:pathLst>
                </a:custGeom>
                <a:grpFill/>
                <a:ln w="10795" cap="flat" cmpd="sng" algn="ctr">
                  <a:noFill/>
                  <a:prstDash val="solid"/>
                  <a:headEnd type="none" w="med" len="med"/>
                  <a:tailEnd type="none" w="med" len="med"/>
                </a:ln>
                <a:effectLst/>
                <a:extLst>
                  <a:ext uri="{91240B29-F687-4F45-9708-019B960494DF}">
                    <a14:hiddenLine xmlns:a14="http://schemas.microsoft.com/office/drawing/2010/main" w="9525">
                      <a:solidFill>
                        <a:srgbClr val="000000"/>
                      </a:solidFill>
                      <a:round/>
                    </a14:hiddenLine>
                  </a:ext>
                </a:extLst>
              </p:spPr>
              <p:txBody>
                <a:bodyPr vert="horz" wrap="square" lIns="93256" tIns="46629" rIns="93256" bIns="46629" numCol="1" rtlCol="0" anchor="ctr" anchorCtr="0" compatLnSpc="1"/>
                <a:lstStyle/>
                <a:p>
                  <a:pPr marL="0" marR="0" lvl="0" indent="0" defTabSz="755015" eaLnBrk="1" latinLnBrk="0" hangingPunct="1">
                    <a:spcBef>
                      <a:spcPts val="0"/>
                    </a:spcBef>
                    <a:spcAft>
                      <a:spcPts val="0"/>
                    </a:spcAft>
                    <a:buClrTx/>
                    <a:buSzTx/>
                    <a:buFontTx/>
                    <a:buNone/>
                    <a:defRPr/>
                  </a:pPr>
                  <a:endParaRPr kumimoji="0" lang="en-US" sz="1630" b="0" i="0" u="none" strike="noStrike" kern="0" cap="none" spc="-125" normalizeH="0" baseline="0" noProof="0" smtClean="0">
                    <a:ln>
                      <a:noFill/>
                    </a:ln>
                    <a:solidFill>
                      <a:srgbClr val="000000">
                        <a:lumMod val="50000"/>
                      </a:srgbClr>
                    </a:solidFill>
                    <a:effectLst/>
                    <a:uLnTx/>
                    <a:uFillTx/>
                    <a:latin typeface="Segoe Light" pitchFamily="34" charset="0"/>
                  </a:endParaRPr>
                </a:p>
              </p:txBody>
            </p:sp>
          </p:grpSp>
          <p:sp>
            <p:nvSpPr>
              <p:cNvPr id="38" name="Rectangle 42"/>
              <p:cNvSpPr/>
              <p:nvPr/>
            </p:nvSpPr>
            <p:spPr>
              <a:xfrm>
                <a:off x="10844234" y="4928881"/>
                <a:ext cx="2001034" cy="278029"/>
              </a:xfrm>
              <a:prstGeom prst="rect">
                <a:avLst/>
              </a:prstGeom>
              <a:noFill/>
              <a:ln w="12700" cap="flat" cmpd="sng" algn="ctr">
                <a:noFill/>
                <a:prstDash val="solid"/>
              </a:ln>
              <a:effectLst/>
            </p:spPr>
            <p:txBody>
              <a:bodyPr lIns="91440" tIns="0" rIns="91440" bIns="0" rtlCol="0" anchor="t"/>
              <a:lstStyle/>
              <a:p>
                <a:pPr marL="0" marR="0" lvl="0" indent="0" defTabSz="914400" eaLnBrk="1" latinLnBrk="0" hangingPunct="1">
                  <a:spcBef>
                    <a:spcPts val="0"/>
                  </a:spcBef>
                  <a:spcAft>
                    <a:spcPts val="0"/>
                  </a:spcAft>
                  <a:buClrTx/>
                  <a:buSzTx/>
                  <a:buFontTx/>
                  <a:buNone/>
                  <a:defRPr/>
                </a:pPr>
                <a:r>
                  <a:rPr kumimoji="0" lang="en-US" sz="1200" b="0" i="0" u="none" strike="noStrike" kern="0" cap="none" spc="0" normalizeH="0" baseline="0" noProof="0" dirty="0" smtClean="0">
                    <a:ln>
                      <a:noFill/>
                    </a:ln>
                    <a:solidFill>
                      <a:schemeClr val="bg1">
                        <a:lumMod val="85000"/>
                      </a:schemeClr>
                    </a:solidFill>
                    <a:effectLst/>
                    <a:uLnTx/>
                    <a:uFillTx/>
                    <a:ea typeface="Microsoft YaHei" panose="020B0503020204020204" pitchFamily="34" charset="-122"/>
                    <a:cs typeface="Arial" panose="020B0604020202020204" pitchFamily="34" charset="0"/>
                  </a:rPr>
                  <a:t>This is a sample text. Insert your desired text here. </a:t>
                </a:r>
                <a:endParaRPr kumimoji="0" lang="en-US" sz="1200" b="0" i="0" u="none" strike="noStrike" kern="0" cap="none" spc="0" normalizeH="0" baseline="0" noProof="0" dirty="0" smtClean="0">
                  <a:ln>
                    <a:noFill/>
                  </a:ln>
                  <a:solidFill>
                    <a:schemeClr val="bg1">
                      <a:lumMod val="85000"/>
                    </a:schemeClr>
                  </a:solidFill>
                  <a:effectLst/>
                  <a:uLnTx/>
                  <a:uFillTx/>
                  <a:ea typeface="Microsoft YaHei" panose="020B0503020204020204" pitchFamily="34" charset="-122"/>
                  <a:cs typeface="Arial" panose="020B0604020202020204" pitchFamily="34" charset="0"/>
                </a:endParaRPr>
              </a:p>
            </p:txBody>
          </p:sp>
        </p:grpSp>
      </p:grpSp>
      <p:grpSp>
        <p:nvGrpSpPr>
          <p:cNvPr id="42" name="组合 41"/>
          <p:cNvGrpSpPr/>
          <p:nvPr/>
        </p:nvGrpSpPr>
        <p:grpSpPr>
          <a:xfrm rot="442486">
            <a:off x="-1025675" y="-1238706"/>
            <a:ext cx="14789868" cy="10100749"/>
            <a:chOff x="-486306" y="-1562850"/>
            <a:chExt cx="14789868" cy="10100749"/>
          </a:xfrm>
        </p:grpSpPr>
        <p:pic>
          <p:nvPicPr>
            <p:cNvPr id="43" name="图片 42"/>
            <p:cNvPicPr>
              <a:picLocks noChangeAspect="1"/>
            </p:cNvPicPr>
            <p:nvPr/>
          </p:nvPicPr>
          <p:blipFill>
            <a:blip r:embed="rId3" cstate="email"/>
            <a:stretch>
              <a:fillRect/>
            </a:stretch>
          </p:blipFill>
          <p:spPr>
            <a:xfrm rot="10800000">
              <a:off x="-128902" y="-495863"/>
              <a:ext cx="8355818" cy="7353863"/>
            </a:xfrm>
            <a:prstGeom prst="rect">
              <a:avLst/>
            </a:prstGeom>
          </p:spPr>
        </p:pic>
        <p:pic>
          <p:nvPicPr>
            <p:cNvPr id="44" name="图片 43"/>
            <p:cNvPicPr>
              <a:picLocks noChangeAspect="1"/>
            </p:cNvPicPr>
            <p:nvPr/>
          </p:nvPicPr>
          <p:blipFill>
            <a:blip r:embed="rId4" cstate="email"/>
            <a:stretch>
              <a:fillRect/>
            </a:stretch>
          </p:blipFill>
          <p:spPr>
            <a:xfrm rot="17225199" flipH="1">
              <a:off x="-1048806" y="-1000350"/>
              <a:ext cx="7983000" cy="6858000"/>
            </a:xfrm>
            <a:prstGeom prst="rect">
              <a:avLst/>
            </a:prstGeom>
          </p:spPr>
        </p:pic>
        <p:pic>
          <p:nvPicPr>
            <p:cNvPr id="45" name="图片 44"/>
            <p:cNvPicPr>
              <a:picLocks noChangeAspect="1"/>
            </p:cNvPicPr>
            <p:nvPr/>
          </p:nvPicPr>
          <p:blipFill>
            <a:blip r:embed="rId5" cstate="email"/>
            <a:stretch>
              <a:fillRect/>
            </a:stretch>
          </p:blipFill>
          <p:spPr>
            <a:xfrm rot="12117513">
              <a:off x="7460718" y="1679899"/>
              <a:ext cx="6842844" cy="6858000"/>
            </a:xfrm>
            <a:prstGeom prst="rect">
              <a:avLst/>
            </a:prstGeom>
          </p:spPr>
        </p:pic>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email"/>
          <a:srcRect r="-40"/>
          <a:stretch>
            <a:fillRect/>
          </a:stretch>
        </p:blipFill>
        <p:spPr>
          <a:xfrm>
            <a:off x="-15548" y="-26830"/>
            <a:ext cx="12212464" cy="6884830"/>
          </a:xfrm>
          <a:prstGeom prst="rect">
            <a:avLst/>
          </a:prstGeom>
        </p:spPr>
      </p:pic>
      <p:sp>
        <p:nvSpPr>
          <p:cNvPr id="29" name="矩形 28"/>
          <p:cNvSpPr/>
          <p:nvPr/>
        </p:nvSpPr>
        <p:spPr>
          <a:xfrm>
            <a:off x="0" y="0"/>
            <a:ext cx="12192000" cy="6858000"/>
          </a:xfrm>
          <a:prstGeom prst="rect">
            <a:avLst/>
          </a:prstGeom>
          <a:solidFill>
            <a:srgbClr val="0D0A15">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pic>
        <p:nvPicPr>
          <p:cNvPr id="16" name="图片 15" hidden="1"/>
          <p:cNvPicPr>
            <a:picLocks noChangeAspect="1"/>
          </p:cNvPicPr>
          <p:nvPr/>
        </p:nvPicPr>
        <p:blipFill>
          <a:blip r:embed="rId2" cstate="email"/>
          <a:stretch>
            <a:fillRect/>
          </a:stretch>
        </p:blipFill>
        <p:spPr>
          <a:xfrm rot="10800000" flipH="1">
            <a:off x="4232217" y="-18302"/>
            <a:ext cx="6842844" cy="6858000"/>
          </a:xfrm>
          <a:prstGeom prst="rect">
            <a:avLst/>
          </a:prstGeom>
        </p:spPr>
      </p:pic>
      <p:pic>
        <p:nvPicPr>
          <p:cNvPr id="19" name="图片 18"/>
          <p:cNvPicPr>
            <a:picLocks noChangeAspect="1"/>
          </p:cNvPicPr>
          <p:nvPr/>
        </p:nvPicPr>
        <p:blipFill>
          <a:blip r:embed="rId3" cstate="email"/>
          <a:stretch>
            <a:fillRect/>
          </a:stretch>
        </p:blipFill>
        <p:spPr>
          <a:xfrm>
            <a:off x="770031" y="31909"/>
            <a:ext cx="7983000" cy="6858000"/>
          </a:xfrm>
          <a:prstGeom prst="rect">
            <a:avLst/>
          </a:prstGeom>
        </p:spPr>
      </p:pic>
      <p:pic>
        <p:nvPicPr>
          <p:cNvPr id="42" name="图片 41"/>
          <p:cNvPicPr>
            <a:picLocks noChangeAspect="1"/>
          </p:cNvPicPr>
          <p:nvPr/>
        </p:nvPicPr>
        <p:blipFill>
          <a:blip r:embed="rId3" cstate="email"/>
          <a:stretch>
            <a:fillRect/>
          </a:stretch>
        </p:blipFill>
        <p:spPr>
          <a:xfrm rot="16200000">
            <a:off x="5480996" y="-978793"/>
            <a:ext cx="7983000" cy="6858000"/>
          </a:xfrm>
          <a:prstGeom prst="rect">
            <a:avLst/>
          </a:prstGeom>
        </p:spPr>
      </p:pic>
      <p:pic>
        <p:nvPicPr>
          <p:cNvPr id="43" name="图片 42"/>
          <p:cNvPicPr>
            <a:picLocks noChangeAspect="1"/>
          </p:cNvPicPr>
          <p:nvPr/>
        </p:nvPicPr>
        <p:blipFill>
          <a:blip r:embed="rId3" cstate="email"/>
          <a:stretch>
            <a:fillRect/>
          </a:stretch>
        </p:blipFill>
        <p:spPr>
          <a:xfrm flipH="1">
            <a:off x="179339" y="616375"/>
            <a:ext cx="7983000" cy="6858000"/>
          </a:xfrm>
          <a:prstGeom prst="rect">
            <a:avLst/>
          </a:prstGeom>
        </p:spPr>
      </p:pic>
      <p:pic>
        <p:nvPicPr>
          <p:cNvPr id="22" name="图片 21" hidden="1"/>
          <p:cNvPicPr>
            <a:picLocks noChangeAspect="1"/>
          </p:cNvPicPr>
          <p:nvPr/>
        </p:nvPicPr>
        <p:blipFill>
          <a:blip r:embed="rId3" cstate="email"/>
          <a:stretch>
            <a:fillRect/>
          </a:stretch>
        </p:blipFill>
        <p:spPr>
          <a:xfrm rot="16200000">
            <a:off x="3747005" y="-606928"/>
            <a:ext cx="7983000" cy="6858000"/>
          </a:xfrm>
          <a:prstGeom prst="rect">
            <a:avLst/>
          </a:prstGeom>
        </p:spPr>
      </p:pic>
      <p:sp>
        <p:nvSpPr>
          <p:cNvPr id="7" name="菱形 6"/>
          <p:cNvSpPr/>
          <p:nvPr/>
        </p:nvSpPr>
        <p:spPr>
          <a:xfrm>
            <a:off x="12001865" y="1594483"/>
            <a:ext cx="171085" cy="171085"/>
          </a:xfrm>
          <a:prstGeom prst="diamond">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dirty="0">
              <a:solidFill>
                <a:prstClr val="white"/>
              </a:solidFill>
            </a:endParaRPr>
          </a:p>
        </p:txBody>
      </p:sp>
      <p:sp>
        <p:nvSpPr>
          <p:cNvPr id="8" name="菱形 7"/>
          <p:cNvSpPr/>
          <p:nvPr/>
        </p:nvSpPr>
        <p:spPr>
          <a:xfrm>
            <a:off x="12001865" y="1979574"/>
            <a:ext cx="171085" cy="171085"/>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dirty="0">
              <a:solidFill>
                <a:prstClr val="white"/>
              </a:solidFill>
            </a:endParaRPr>
          </a:p>
        </p:txBody>
      </p:sp>
      <p:sp>
        <p:nvSpPr>
          <p:cNvPr id="9" name="菱形 8"/>
          <p:cNvSpPr/>
          <p:nvPr/>
        </p:nvSpPr>
        <p:spPr>
          <a:xfrm>
            <a:off x="12001865" y="2364665"/>
            <a:ext cx="171085" cy="171085"/>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dirty="0">
              <a:solidFill>
                <a:prstClr val="white"/>
              </a:solidFill>
            </a:endParaRPr>
          </a:p>
        </p:txBody>
      </p:sp>
      <p:sp>
        <p:nvSpPr>
          <p:cNvPr id="10" name="菱形 9"/>
          <p:cNvSpPr/>
          <p:nvPr/>
        </p:nvSpPr>
        <p:spPr>
          <a:xfrm>
            <a:off x="12001865" y="2749756"/>
            <a:ext cx="171085" cy="171085"/>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dirty="0">
              <a:solidFill>
                <a:srgbClr val="FFFF00"/>
              </a:solidFill>
            </a:endParaRPr>
          </a:p>
        </p:txBody>
      </p:sp>
      <p:sp>
        <p:nvSpPr>
          <p:cNvPr id="11" name="菱形 10"/>
          <p:cNvSpPr/>
          <p:nvPr/>
        </p:nvSpPr>
        <p:spPr>
          <a:xfrm>
            <a:off x="12001865" y="3134847"/>
            <a:ext cx="171085" cy="171085"/>
          </a:xfrm>
          <a:prstGeom prst="diamond">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dirty="0">
              <a:solidFill>
                <a:prstClr val="white"/>
              </a:solidFill>
            </a:endParaRPr>
          </a:p>
        </p:txBody>
      </p:sp>
      <p:sp>
        <p:nvSpPr>
          <p:cNvPr id="12" name="菱形 11"/>
          <p:cNvSpPr/>
          <p:nvPr/>
        </p:nvSpPr>
        <p:spPr>
          <a:xfrm>
            <a:off x="12001865" y="3519936"/>
            <a:ext cx="171085" cy="171085"/>
          </a:xfrm>
          <a:prstGeom prst="diamond">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dirty="0">
              <a:solidFill>
                <a:prstClr val="white"/>
              </a:solidFill>
            </a:endParaRPr>
          </a:p>
        </p:txBody>
      </p:sp>
      <p:grpSp>
        <p:nvGrpSpPr>
          <p:cNvPr id="15" name="组合 14"/>
          <p:cNvGrpSpPr/>
          <p:nvPr/>
        </p:nvGrpSpPr>
        <p:grpSpPr>
          <a:xfrm>
            <a:off x="4454846" y="1306286"/>
            <a:ext cx="3277771" cy="3294288"/>
            <a:chOff x="1786938" y="261074"/>
            <a:chExt cx="3277771" cy="3437000"/>
          </a:xfrm>
        </p:grpSpPr>
        <p:sp>
          <p:nvSpPr>
            <p:cNvPr id="27" name="文本框 26"/>
            <p:cNvSpPr txBox="1"/>
            <p:nvPr/>
          </p:nvSpPr>
          <p:spPr>
            <a:xfrm>
              <a:off x="2789802" y="1391405"/>
              <a:ext cx="1322798" cy="1200329"/>
            </a:xfrm>
            <a:prstGeom prst="rect">
              <a:avLst/>
            </a:prstGeom>
            <a:noFill/>
          </p:spPr>
          <p:txBody>
            <a:bodyPr wrap="none" rtlCol="0">
              <a:spAutoFit/>
            </a:bodyPr>
            <a:lstStyle/>
            <a:p>
              <a:r>
                <a:rPr lang="en-US" altLang="zh-CN" sz="7200" b="1" dirty="0" smtClean="0">
                  <a:solidFill>
                    <a:prstClr val="white"/>
                  </a:solidFill>
                  <a:latin typeface="Microsoft YaHei" panose="020B0503020204020204" pitchFamily="34" charset="-122"/>
                  <a:ea typeface="Microsoft YaHei" panose="020B0503020204020204" pitchFamily="34" charset="-122"/>
                </a:rPr>
                <a:t>05</a:t>
              </a:r>
              <a:endParaRPr lang="zh-CN" altLang="en-US" sz="7200" b="1" dirty="0">
                <a:solidFill>
                  <a:prstClr val="white"/>
                </a:solidFill>
                <a:latin typeface="Microsoft YaHei" panose="020B0503020204020204" pitchFamily="34" charset="-122"/>
                <a:ea typeface="Microsoft YaHei" panose="020B0503020204020204" pitchFamily="34" charset="-122"/>
              </a:endParaRPr>
            </a:p>
          </p:txBody>
        </p:sp>
        <p:sp>
          <p:nvSpPr>
            <p:cNvPr id="5" name="菱形 4"/>
            <p:cNvSpPr/>
            <p:nvPr/>
          </p:nvSpPr>
          <p:spPr>
            <a:xfrm>
              <a:off x="1786938" y="261074"/>
              <a:ext cx="3277771" cy="3437000"/>
            </a:xfrm>
            <a:prstGeom prst="diamond">
              <a:avLst/>
            </a:prstGeom>
            <a:no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36" name="文本框 35"/>
          <p:cNvSpPr txBox="1"/>
          <p:nvPr/>
        </p:nvSpPr>
        <p:spPr>
          <a:xfrm>
            <a:off x="11639291" y="3429747"/>
            <a:ext cx="418704" cy="369332"/>
          </a:xfrm>
          <a:prstGeom prst="rect">
            <a:avLst/>
          </a:prstGeom>
          <a:noFill/>
        </p:spPr>
        <p:txBody>
          <a:bodyPr wrap="none" rtlCol="0">
            <a:spAutoFit/>
          </a:bodyPr>
          <a:lstStyle/>
          <a:p>
            <a:r>
              <a:rPr lang="en-US" altLang="zh-CN" dirty="0" smtClean="0">
                <a:solidFill>
                  <a:srgbClr val="FFFF00"/>
                </a:solidFill>
              </a:rPr>
              <a:t>05</a:t>
            </a:r>
            <a:endParaRPr lang="zh-CN" altLang="en-US" dirty="0">
              <a:solidFill>
                <a:srgbClr val="FFFF00"/>
              </a:solidFill>
            </a:endParaRPr>
          </a:p>
        </p:txBody>
      </p:sp>
      <p:pic>
        <p:nvPicPr>
          <p:cNvPr id="44" name="daizi" hidden="1"/>
          <p:cNvPicPr>
            <a:picLocks noChangeAspect="1"/>
          </p:cNvPicPr>
          <p:nvPr/>
        </p:nvPicPr>
        <p:blipFill>
          <a:blip r:embed="rId3" cstate="email"/>
          <a:stretch>
            <a:fillRect/>
          </a:stretch>
        </p:blipFill>
        <p:spPr>
          <a:xfrm rot="10800000" flipH="1" flipV="1">
            <a:off x="-1814273" y="-776119"/>
            <a:ext cx="7983000" cy="6858000"/>
          </a:xfrm>
          <a:prstGeom prst="rect">
            <a:avLst/>
          </a:prstGeom>
        </p:spPr>
      </p:pic>
      <p:sp>
        <p:nvSpPr>
          <p:cNvPr id="34" name="矩形 33"/>
          <p:cNvSpPr/>
          <p:nvPr/>
        </p:nvSpPr>
        <p:spPr>
          <a:xfrm>
            <a:off x="4628633" y="4844835"/>
            <a:ext cx="2956322" cy="769441"/>
          </a:xfrm>
          <a:prstGeom prst="rect">
            <a:avLst/>
          </a:prstGeom>
        </p:spPr>
        <p:txBody>
          <a:bodyPr wrap="none">
            <a:spAutoFit/>
          </a:bodyPr>
          <a:lstStyle/>
          <a:p>
            <a:pPr algn="ctr"/>
            <a:r>
              <a:rPr lang="en-US" altLang="zh-CN" sz="4400" b="1" dirty="0" smtClean="0">
                <a:solidFill>
                  <a:prstClr val="white"/>
                </a:solidFill>
                <a:latin typeface="Microsoft YaHei" panose="020B0503020204020204" pitchFamily="34" charset="-122"/>
                <a:ea typeface="Microsoft YaHei" panose="020B0503020204020204" pitchFamily="34" charset="-122"/>
              </a:rPr>
              <a:t>CONTACT</a:t>
            </a:r>
            <a:endParaRPr lang="zh-CN" altLang="en-US" sz="4400" b="1" dirty="0">
              <a:solidFill>
                <a:prstClr val="white"/>
              </a:solidFill>
              <a:latin typeface="Microsoft YaHei" panose="020B0503020204020204" pitchFamily="34" charset="-122"/>
              <a:ea typeface="Microsoft YaHei" panose="020B0503020204020204" pitchFamily="34" charset="-122"/>
            </a:endParaRPr>
          </a:p>
        </p:txBody>
      </p:sp>
      <p:sp>
        <p:nvSpPr>
          <p:cNvPr id="17" name="矩形 16"/>
          <p:cNvSpPr/>
          <p:nvPr/>
        </p:nvSpPr>
        <p:spPr>
          <a:xfrm>
            <a:off x="3058794" y="5646185"/>
            <a:ext cx="6096000" cy="645160"/>
          </a:xfrm>
          <a:prstGeom prst="rect">
            <a:avLst/>
          </a:prstGeom>
        </p:spPr>
        <p:txBody>
          <a:bodyPr>
            <a:spAutoFit/>
          </a:bodyPr>
          <a:lstStyle/>
          <a:p>
            <a:pPr algn="ctr"/>
            <a:r>
              <a:rPr lang="en-US" altLang="zh-CN" sz="1200" b="1" dirty="0" smtClean="0">
                <a:solidFill>
                  <a:srgbClr val="F5F4E9"/>
                </a:solidFill>
              </a:rPr>
              <a:t>B R I G H T M E D I A</a:t>
            </a:r>
            <a:br>
              <a:rPr lang="en-US" altLang="zh-CN" sz="1200" b="1" dirty="0">
                <a:solidFill>
                  <a:prstClr val="black"/>
                </a:solidFill>
              </a:rPr>
            </a:br>
            <a:r>
              <a:rPr lang="en-US" altLang="zh-CN" sz="1200" b="1" dirty="0">
                <a:solidFill>
                  <a:srgbClr val="F5F4E9"/>
                </a:solidFill>
              </a:rPr>
              <a:t>1 </a:t>
            </a:r>
            <a:r>
              <a:rPr lang="en-US" altLang="zh-CN" sz="1200" b="1" dirty="0" smtClean="0">
                <a:solidFill>
                  <a:srgbClr val="F5F4E9"/>
                </a:solidFill>
              </a:rPr>
              <a:t>M O K O T O W S K A S T</a:t>
            </a:r>
            <a:br>
              <a:rPr lang="en-US" altLang="zh-CN" sz="1200" b="1" dirty="0">
                <a:solidFill>
                  <a:prstClr val="black"/>
                </a:solidFill>
              </a:rPr>
            </a:br>
            <a:r>
              <a:rPr lang="en-US" altLang="zh-CN" sz="1200" b="1" dirty="0">
                <a:solidFill>
                  <a:srgbClr val="F5F4E9"/>
                </a:solidFill>
              </a:rPr>
              <a:t>00-640 </a:t>
            </a:r>
            <a:r>
              <a:rPr lang="en-US" altLang="zh-CN" sz="1200" b="1" dirty="0" smtClean="0">
                <a:solidFill>
                  <a:srgbClr val="F5F4E9"/>
                </a:solidFill>
              </a:rPr>
              <a:t>W A R S A W , P O L A N D</a:t>
            </a:r>
            <a:endParaRPr lang="zh-CN" altLang="en-US" sz="1200" b="1" dirty="0">
              <a:solidFill>
                <a:prstClr val="black"/>
              </a:solidFill>
            </a:endParaRPr>
          </a:p>
        </p:txBody>
      </p:sp>
      <p:sp>
        <p:nvSpPr>
          <p:cNvPr id="28" name="矩形 27"/>
          <p:cNvSpPr/>
          <p:nvPr/>
        </p:nvSpPr>
        <p:spPr>
          <a:xfrm>
            <a:off x="-13064" y="-41578"/>
            <a:ext cx="12193760" cy="566329"/>
          </a:xfrm>
          <a:prstGeom prst="rect">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prstClr val="white"/>
              </a:solidFill>
            </a:endParaRPr>
          </a:p>
        </p:txBody>
      </p:sp>
      <p:sp>
        <p:nvSpPr>
          <p:cNvPr id="30" name="文本框 29"/>
          <p:cNvSpPr txBox="1"/>
          <p:nvPr/>
        </p:nvSpPr>
        <p:spPr>
          <a:xfrm>
            <a:off x="1544715" y="-7428"/>
            <a:ext cx="806631" cy="400110"/>
          </a:xfrm>
          <a:prstGeom prst="rect">
            <a:avLst/>
          </a:prstGeom>
          <a:noFill/>
        </p:spPr>
        <p:txBody>
          <a:bodyPr wrap="none" rtlCol="0">
            <a:spAutoFit/>
          </a:bodyPr>
          <a:lstStyle/>
          <a:p>
            <a:r>
              <a:rPr lang="en-US" altLang="zh-CN" sz="1000" b="1" dirty="0" smtClean="0">
                <a:solidFill>
                  <a:schemeClr val="bg1">
                    <a:lumMod val="85000"/>
                  </a:schemeClr>
                </a:solidFill>
                <a:latin typeface="Microsoft YaHei" panose="020B0503020204020204" pitchFamily="34" charset="-122"/>
                <a:ea typeface="Microsoft YaHei" panose="020B0503020204020204" pitchFamily="34" charset="-122"/>
              </a:rPr>
              <a:t>01</a:t>
            </a:r>
            <a:endParaRPr lang="en-US" altLang="zh-CN" sz="1000" b="1" dirty="0" smtClean="0">
              <a:solidFill>
                <a:schemeClr val="bg1">
                  <a:lumMod val="85000"/>
                </a:schemeClr>
              </a:solidFill>
              <a:latin typeface="Microsoft YaHei" panose="020B0503020204020204" pitchFamily="34" charset="-122"/>
              <a:ea typeface="Microsoft YaHei" panose="020B0503020204020204" pitchFamily="34" charset="-122"/>
            </a:endParaRPr>
          </a:p>
          <a:p>
            <a:r>
              <a:rPr lang="en-US" altLang="zh-CN" sz="1000" b="1" dirty="0">
                <a:solidFill>
                  <a:schemeClr val="bg1">
                    <a:lumMod val="85000"/>
                  </a:schemeClr>
                </a:solidFill>
                <a:latin typeface="Microsoft YaHei" panose="020B0503020204020204" pitchFamily="34" charset="-122"/>
                <a:ea typeface="Microsoft YaHei" panose="020B0503020204020204" pitchFamily="34" charset="-122"/>
              </a:rPr>
              <a:t> </a:t>
            </a:r>
            <a:r>
              <a:rPr lang="en-US" altLang="zh-CN" sz="1000" b="1" dirty="0" smtClean="0">
                <a:solidFill>
                  <a:schemeClr val="bg1">
                    <a:lumMod val="85000"/>
                  </a:schemeClr>
                </a:solidFill>
                <a:latin typeface="Microsoft YaHei" panose="020B0503020204020204" pitchFamily="34" charset="-122"/>
                <a:ea typeface="Microsoft YaHei" panose="020B0503020204020204" pitchFamily="34" charset="-122"/>
              </a:rPr>
              <a:t>   ABOUT</a:t>
            </a:r>
            <a:endParaRPr lang="zh-CN" altLang="en-US" sz="1000" b="1" dirty="0">
              <a:solidFill>
                <a:schemeClr val="bg1">
                  <a:lumMod val="85000"/>
                </a:schemeClr>
              </a:solidFill>
              <a:latin typeface="Microsoft YaHei" panose="020B0503020204020204" pitchFamily="34" charset="-122"/>
              <a:ea typeface="Microsoft YaHei" panose="020B0503020204020204" pitchFamily="34" charset="-122"/>
            </a:endParaRPr>
          </a:p>
        </p:txBody>
      </p:sp>
      <p:sp>
        <p:nvSpPr>
          <p:cNvPr id="35" name="文本框 34"/>
          <p:cNvSpPr txBox="1"/>
          <p:nvPr/>
        </p:nvSpPr>
        <p:spPr>
          <a:xfrm>
            <a:off x="9647223" y="-7428"/>
            <a:ext cx="981359" cy="400110"/>
          </a:xfrm>
          <a:prstGeom prst="rect">
            <a:avLst/>
          </a:prstGeom>
          <a:noFill/>
        </p:spPr>
        <p:txBody>
          <a:bodyPr wrap="none" rtlCol="0">
            <a:spAutoFit/>
          </a:bodyPr>
          <a:lstStyle/>
          <a:p>
            <a:r>
              <a:rPr lang="en-US" altLang="zh-CN" sz="1000" b="1" dirty="0">
                <a:solidFill>
                  <a:srgbClr val="FFC000"/>
                </a:solidFill>
                <a:latin typeface="Microsoft YaHei" panose="020B0503020204020204" pitchFamily="34" charset="-122"/>
                <a:ea typeface="Microsoft YaHei" panose="020B0503020204020204" pitchFamily="34" charset="-122"/>
              </a:rPr>
              <a:t>05</a:t>
            </a:r>
            <a:endParaRPr lang="en-US" altLang="zh-CN" sz="1000" b="1" dirty="0">
              <a:solidFill>
                <a:srgbClr val="FFC000"/>
              </a:solidFill>
              <a:latin typeface="Microsoft YaHei" panose="020B0503020204020204" pitchFamily="34" charset="-122"/>
              <a:ea typeface="Microsoft YaHei" panose="020B0503020204020204" pitchFamily="34" charset="-122"/>
            </a:endParaRPr>
          </a:p>
          <a:p>
            <a:r>
              <a:rPr lang="en-US" altLang="zh-CN" sz="1000" b="1" dirty="0">
                <a:solidFill>
                  <a:srgbClr val="FFC000"/>
                </a:solidFill>
                <a:latin typeface="Microsoft YaHei" panose="020B0503020204020204" pitchFamily="34" charset="-122"/>
                <a:ea typeface="Microsoft YaHei" panose="020B0503020204020204" pitchFamily="34" charset="-122"/>
              </a:rPr>
              <a:t>    CONTACT</a:t>
            </a:r>
            <a:endParaRPr lang="zh-CN" altLang="en-US" sz="1000" b="1" dirty="0">
              <a:solidFill>
                <a:srgbClr val="FFC000"/>
              </a:solidFill>
              <a:latin typeface="Microsoft YaHei" panose="020B0503020204020204" pitchFamily="34" charset="-122"/>
              <a:ea typeface="Microsoft YaHei" panose="020B0503020204020204" pitchFamily="34" charset="-122"/>
            </a:endParaRPr>
          </a:p>
        </p:txBody>
      </p:sp>
      <p:sp>
        <p:nvSpPr>
          <p:cNvPr id="38" name="文本框 37"/>
          <p:cNvSpPr txBox="1"/>
          <p:nvPr/>
        </p:nvSpPr>
        <p:spPr>
          <a:xfrm>
            <a:off x="3406435" y="-19517"/>
            <a:ext cx="720069" cy="400110"/>
          </a:xfrm>
          <a:prstGeom prst="rect">
            <a:avLst/>
          </a:prstGeom>
          <a:noFill/>
        </p:spPr>
        <p:txBody>
          <a:bodyPr wrap="none" rtlCol="0">
            <a:spAutoFit/>
          </a:bodyPr>
          <a:lstStyle/>
          <a:p>
            <a:r>
              <a:rPr lang="en-US" altLang="zh-CN" sz="1000" b="1" dirty="0" smtClean="0">
                <a:solidFill>
                  <a:prstClr val="white">
                    <a:lumMod val="85000"/>
                  </a:prstClr>
                </a:solidFill>
                <a:latin typeface="Microsoft YaHei" panose="020B0503020204020204" pitchFamily="34" charset="-122"/>
                <a:ea typeface="Microsoft YaHei" panose="020B0503020204020204" pitchFamily="34" charset="-122"/>
              </a:rPr>
              <a:t>02</a:t>
            </a:r>
            <a:endParaRPr lang="en-US" altLang="zh-CN" sz="1000" b="1" dirty="0" smtClean="0">
              <a:solidFill>
                <a:prstClr val="white">
                  <a:lumMod val="85000"/>
                </a:prstClr>
              </a:solidFill>
              <a:latin typeface="Microsoft YaHei" panose="020B0503020204020204" pitchFamily="34" charset="-122"/>
              <a:ea typeface="Microsoft YaHei" panose="020B0503020204020204" pitchFamily="34" charset="-122"/>
            </a:endParaRPr>
          </a:p>
          <a:p>
            <a:r>
              <a:rPr lang="en-US" altLang="zh-CN" sz="1000" b="1" dirty="0">
                <a:solidFill>
                  <a:prstClr val="white">
                    <a:lumMod val="85000"/>
                  </a:prstClr>
                </a:solidFill>
                <a:latin typeface="Microsoft YaHei" panose="020B0503020204020204" pitchFamily="34" charset="-122"/>
                <a:ea typeface="Microsoft YaHei" panose="020B0503020204020204" pitchFamily="34" charset="-122"/>
              </a:rPr>
              <a:t> </a:t>
            </a:r>
            <a:r>
              <a:rPr lang="en-US" altLang="zh-CN" sz="1000" b="1" dirty="0" smtClean="0">
                <a:solidFill>
                  <a:prstClr val="white">
                    <a:lumMod val="85000"/>
                  </a:prstClr>
                </a:solidFill>
                <a:latin typeface="Microsoft YaHei" panose="020B0503020204020204" pitchFamily="34" charset="-122"/>
                <a:ea typeface="Microsoft YaHei" panose="020B0503020204020204" pitchFamily="34" charset="-122"/>
              </a:rPr>
              <a:t>   TEAM</a:t>
            </a:r>
            <a:endParaRPr lang="zh-CN" altLang="en-US" sz="1000" b="1" dirty="0">
              <a:solidFill>
                <a:prstClr val="white">
                  <a:lumMod val="85000"/>
                </a:prstClr>
              </a:solidFill>
              <a:latin typeface="Microsoft YaHei" panose="020B0503020204020204" pitchFamily="34" charset="-122"/>
              <a:ea typeface="Microsoft YaHei" panose="020B0503020204020204" pitchFamily="34" charset="-122"/>
            </a:endParaRPr>
          </a:p>
        </p:txBody>
      </p:sp>
      <p:sp>
        <p:nvSpPr>
          <p:cNvPr id="40" name="文本框 39"/>
          <p:cNvSpPr txBox="1"/>
          <p:nvPr/>
        </p:nvSpPr>
        <p:spPr>
          <a:xfrm>
            <a:off x="7549862" y="-23344"/>
            <a:ext cx="699230" cy="400110"/>
          </a:xfrm>
          <a:prstGeom prst="rect">
            <a:avLst/>
          </a:prstGeom>
          <a:noFill/>
        </p:spPr>
        <p:txBody>
          <a:bodyPr wrap="none" rtlCol="0">
            <a:spAutoFit/>
          </a:bodyPr>
          <a:lstStyle/>
          <a:p>
            <a:r>
              <a:rPr lang="en-US" altLang="zh-CN" sz="1000" b="1" dirty="0" smtClean="0">
                <a:solidFill>
                  <a:prstClr val="white">
                    <a:lumMod val="85000"/>
                  </a:prstClr>
                </a:solidFill>
                <a:latin typeface="Microsoft YaHei" panose="020B0503020204020204" pitchFamily="34" charset="-122"/>
                <a:ea typeface="Microsoft YaHei" panose="020B0503020204020204" pitchFamily="34" charset="-122"/>
              </a:rPr>
              <a:t>04</a:t>
            </a:r>
            <a:endParaRPr lang="en-US" altLang="zh-CN" sz="1000" b="1" dirty="0" smtClean="0">
              <a:solidFill>
                <a:prstClr val="white">
                  <a:lumMod val="85000"/>
                </a:prstClr>
              </a:solidFill>
              <a:latin typeface="Microsoft YaHei" panose="020B0503020204020204" pitchFamily="34" charset="-122"/>
              <a:ea typeface="Microsoft YaHei" panose="020B0503020204020204" pitchFamily="34" charset="-122"/>
            </a:endParaRPr>
          </a:p>
          <a:p>
            <a:r>
              <a:rPr lang="en-US" altLang="zh-CN" sz="1000" b="1" dirty="0">
                <a:solidFill>
                  <a:prstClr val="white">
                    <a:lumMod val="85000"/>
                  </a:prstClr>
                </a:solidFill>
                <a:latin typeface="Microsoft YaHei" panose="020B0503020204020204" pitchFamily="34" charset="-122"/>
                <a:ea typeface="Microsoft YaHei" panose="020B0503020204020204" pitchFamily="34" charset="-122"/>
              </a:rPr>
              <a:t> </a:t>
            </a:r>
            <a:r>
              <a:rPr lang="en-US" altLang="zh-CN" sz="1000" b="1" dirty="0" smtClean="0">
                <a:solidFill>
                  <a:prstClr val="white">
                    <a:lumMod val="85000"/>
                  </a:prstClr>
                </a:solidFill>
                <a:latin typeface="Microsoft YaHei" panose="020B0503020204020204" pitchFamily="34" charset="-122"/>
                <a:ea typeface="Microsoft YaHei" panose="020B0503020204020204" pitchFamily="34" charset="-122"/>
              </a:rPr>
              <a:t>   PLAN</a:t>
            </a:r>
            <a:endParaRPr lang="zh-CN" altLang="en-US" sz="1000" b="1" dirty="0">
              <a:solidFill>
                <a:prstClr val="white">
                  <a:lumMod val="85000"/>
                </a:prstClr>
              </a:solidFill>
              <a:latin typeface="Microsoft YaHei" panose="020B0503020204020204" pitchFamily="34" charset="-122"/>
              <a:ea typeface="Microsoft YaHei" panose="020B0503020204020204" pitchFamily="34" charset="-122"/>
            </a:endParaRPr>
          </a:p>
        </p:txBody>
      </p:sp>
      <p:sp>
        <p:nvSpPr>
          <p:cNvPr id="41" name="文本框 40"/>
          <p:cNvSpPr txBox="1"/>
          <p:nvPr/>
        </p:nvSpPr>
        <p:spPr>
          <a:xfrm>
            <a:off x="5329069" y="-7428"/>
            <a:ext cx="898003" cy="400110"/>
          </a:xfrm>
          <a:prstGeom prst="rect">
            <a:avLst/>
          </a:prstGeom>
          <a:noFill/>
        </p:spPr>
        <p:txBody>
          <a:bodyPr wrap="none" rtlCol="0">
            <a:spAutoFit/>
          </a:bodyPr>
          <a:lstStyle/>
          <a:p>
            <a:r>
              <a:rPr lang="en-US" altLang="zh-CN" sz="1000" b="1" dirty="0" smtClean="0">
                <a:solidFill>
                  <a:prstClr val="white">
                    <a:lumMod val="85000"/>
                  </a:prstClr>
                </a:solidFill>
                <a:latin typeface="Microsoft YaHei" panose="020B0503020204020204" pitchFamily="34" charset="-122"/>
                <a:ea typeface="Microsoft YaHei" panose="020B0503020204020204" pitchFamily="34" charset="-122"/>
              </a:rPr>
              <a:t>03</a:t>
            </a:r>
            <a:endParaRPr lang="en-US" altLang="zh-CN" sz="1000" b="1" dirty="0" smtClean="0">
              <a:solidFill>
                <a:prstClr val="white">
                  <a:lumMod val="85000"/>
                </a:prstClr>
              </a:solidFill>
              <a:latin typeface="Microsoft YaHei" panose="020B0503020204020204" pitchFamily="34" charset="-122"/>
              <a:ea typeface="Microsoft YaHei" panose="020B0503020204020204" pitchFamily="34" charset="-122"/>
            </a:endParaRPr>
          </a:p>
          <a:p>
            <a:r>
              <a:rPr lang="en-US" altLang="zh-CN" sz="1000" b="1" dirty="0" smtClean="0">
                <a:solidFill>
                  <a:prstClr val="white">
                    <a:lumMod val="85000"/>
                  </a:prstClr>
                </a:solidFill>
                <a:latin typeface="Microsoft YaHei" panose="020B0503020204020204" pitchFamily="34" charset="-122"/>
                <a:ea typeface="Microsoft YaHei" panose="020B0503020204020204" pitchFamily="34" charset="-122"/>
              </a:rPr>
              <a:t>    MARKET</a:t>
            </a:r>
            <a:endParaRPr lang="zh-CN" altLang="en-US" sz="1000" b="1" dirty="0">
              <a:solidFill>
                <a:prstClr val="white">
                  <a:lumMod val="85000"/>
                </a:prstClr>
              </a:solidFill>
              <a:latin typeface="Microsoft YaHei" panose="020B0503020204020204" pitchFamily="34" charset="-122"/>
              <a:ea typeface="Microsoft YaHei" panose="020B0503020204020204" pitchFamily="34"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13500"/>
            <a:ext cx="12211637" cy="6871500"/>
          </a:xfrm>
          <a:prstGeom prst="rect">
            <a:avLst/>
          </a:prstGeom>
        </p:spPr>
      </p:pic>
      <p:sp>
        <p:nvSpPr>
          <p:cNvPr id="30" name="矩形 29"/>
          <p:cNvSpPr/>
          <p:nvPr/>
        </p:nvSpPr>
        <p:spPr>
          <a:xfrm>
            <a:off x="-13064" y="-41578"/>
            <a:ext cx="12193760" cy="6899578"/>
          </a:xfrm>
          <a:prstGeom prst="rect">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7" name="矩形 56"/>
          <p:cNvSpPr/>
          <p:nvPr/>
        </p:nvSpPr>
        <p:spPr>
          <a:xfrm>
            <a:off x="-13064" y="-41578"/>
            <a:ext cx="12193760" cy="566329"/>
          </a:xfrm>
          <a:prstGeom prst="rect">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sp>
        <p:nvSpPr>
          <p:cNvPr id="58" name="文本框 57"/>
          <p:cNvSpPr txBox="1"/>
          <p:nvPr/>
        </p:nvSpPr>
        <p:spPr>
          <a:xfrm>
            <a:off x="1544715" y="-7428"/>
            <a:ext cx="934871" cy="461665"/>
          </a:xfrm>
          <a:prstGeom prst="rect">
            <a:avLst/>
          </a:prstGeom>
          <a:noFill/>
        </p:spPr>
        <p:txBody>
          <a:bodyPr wrap="none" rtlCol="0">
            <a:spAutoFit/>
          </a:bodyPr>
          <a:lstStyle/>
          <a:p>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01</a:t>
            </a:r>
            <a:endPar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endParaRPr>
          </a:p>
          <a:p>
            <a:r>
              <a:rPr lang="en-US" altLang="zh-CN" sz="1200" b="1" dirty="0">
                <a:solidFill>
                  <a:prstClr val="white">
                    <a:lumMod val="85000"/>
                  </a:prstClr>
                </a:solidFill>
                <a:latin typeface="Microsoft YaHei" panose="020B0503020204020204" pitchFamily="34" charset="-122"/>
                <a:ea typeface="Microsoft YaHei" panose="020B0503020204020204" pitchFamily="34" charset="-122"/>
              </a:rPr>
              <a:t> </a:t>
            </a:r>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   ABOUT</a:t>
            </a:r>
            <a:endParaRPr lang="zh-CN" altLang="en-US" sz="1200" b="1" dirty="0">
              <a:solidFill>
                <a:prstClr val="white">
                  <a:lumMod val="85000"/>
                </a:prstClr>
              </a:solidFill>
              <a:latin typeface="Microsoft YaHei" panose="020B0503020204020204" pitchFamily="34" charset="-122"/>
              <a:ea typeface="Microsoft YaHei" panose="020B0503020204020204" pitchFamily="34" charset="-122"/>
            </a:endParaRPr>
          </a:p>
        </p:txBody>
      </p:sp>
      <p:sp>
        <p:nvSpPr>
          <p:cNvPr id="59" name="文本框 58"/>
          <p:cNvSpPr txBox="1"/>
          <p:nvPr/>
        </p:nvSpPr>
        <p:spPr>
          <a:xfrm>
            <a:off x="9647223" y="-7428"/>
            <a:ext cx="1120628" cy="461665"/>
          </a:xfrm>
          <a:prstGeom prst="rect">
            <a:avLst/>
          </a:prstGeom>
          <a:noFill/>
        </p:spPr>
        <p:txBody>
          <a:bodyPr wrap="none" rtlCol="0">
            <a:spAutoFit/>
          </a:bodyPr>
          <a:lstStyle/>
          <a:p>
            <a:r>
              <a:rPr lang="en-US" altLang="zh-CN" sz="1200" b="1" dirty="0" smtClean="0">
                <a:solidFill>
                  <a:srgbClr val="FFFF00"/>
                </a:solidFill>
                <a:latin typeface="Microsoft YaHei" panose="020B0503020204020204" pitchFamily="34" charset="-122"/>
                <a:ea typeface="Microsoft YaHei" panose="020B0503020204020204" pitchFamily="34" charset="-122"/>
              </a:rPr>
              <a:t>05</a:t>
            </a:r>
            <a:endParaRPr lang="en-US" altLang="zh-CN" sz="1200" b="1" dirty="0" smtClean="0">
              <a:solidFill>
                <a:srgbClr val="FFFF00"/>
              </a:solidFill>
              <a:latin typeface="Microsoft YaHei" panose="020B0503020204020204" pitchFamily="34" charset="-122"/>
              <a:ea typeface="Microsoft YaHei" panose="020B0503020204020204" pitchFamily="34" charset="-122"/>
            </a:endParaRPr>
          </a:p>
          <a:p>
            <a:r>
              <a:rPr lang="en-US" altLang="zh-CN" sz="1200" b="1" dirty="0">
                <a:solidFill>
                  <a:srgbClr val="FFFF00"/>
                </a:solidFill>
                <a:latin typeface="Microsoft YaHei" panose="020B0503020204020204" pitchFamily="34" charset="-122"/>
                <a:ea typeface="Microsoft YaHei" panose="020B0503020204020204" pitchFamily="34" charset="-122"/>
              </a:rPr>
              <a:t> </a:t>
            </a:r>
            <a:r>
              <a:rPr lang="en-US" altLang="zh-CN" sz="1200" b="1" dirty="0" smtClean="0">
                <a:solidFill>
                  <a:srgbClr val="FFFF00"/>
                </a:solidFill>
                <a:latin typeface="Microsoft YaHei" panose="020B0503020204020204" pitchFamily="34" charset="-122"/>
                <a:ea typeface="Microsoft YaHei" panose="020B0503020204020204" pitchFamily="34" charset="-122"/>
              </a:rPr>
              <a:t>   </a:t>
            </a:r>
            <a:r>
              <a:rPr lang="en-US" altLang="zh-CN" sz="1200" b="1" dirty="0">
                <a:solidFill>
                  <a:srgbClr val="FFFF00"/>
                </a:solidFill>
                <a:latin typeface="Microsoft YaHei" panose="020B0503020204020204" pitchFamily="34" charset="-122"/>
                <a:ea typeface="Microsoft YaHei" panose="020B0503020204020204" pitchFamily="34" charset="-122"/>
              </a:rPr>
              <a:t>CONTACT</a:t>
            </a:r>
            <a:endParaRPr lang="zh-CN" altLang="en-US" sz="1200" b="1" dirty="0">
              <a:solidFill>
                <a:srgbClr val="FFFF00"/>
              </a:solidFill>
              <a:latin typeface="Microsoft YaHei" panose="020B0503020204020204" pitchFamily="34" charset="-122"/>
              <a:ea typeface="Microsoft YaHei" panose="020B0503020204020204" pitchFamily="34" charset="-122"/>
            </a:endParaRPr>
          </a:p>
        </p:txBody>
      </p:sp>
      <p:sp>
        <p:nvSpPr>
          <p:cNvPr id="60" name="文本框 59"/>
          <p:cNvSpPr txBox="1"/>
          <p:nvPr/>
        </p:nvSpPr>
        <p:spPr>
          <a:xfrm>
            <a:off x="3406435" y="-19517"/>
            <a:ext cx="831253" cy="461665"/>
          </a:xfrm>
          <a:prstGeom prst="rect">
            <a:avLst/>
          </a:prstGeom>
          <a:noFill/>
        </p:spPr>
        <p:txBody>
          <a:bodyPr wrap="none" rtlCol="0">
            <a:spAutoFit/>
          </a:bodyPr>
          <a:lstStyle/>
          <a:p>
            <a:r>
              <a:rPr lang="en-US" altLang="zh-CN" sz="1200" b="1" dirty="0" smtClean="0">
                <a:solidFill>
                  <a:srgbClr val="D9D9D9"/>
                </a:solidFill>
                <a:latin typeface="Microsoft YaHei" panose="020B0503020204020204" pitchFamily="34" charset="-122"/>
                <a:ea typeface="Microsoft YaHei" panose="020B0503020204020204" pitchFamily="34" charset="-122"/>
              </a:rPr>
              <a:t>02</a:t>
            </a:r>
            <a:endParaRPr lang="en-US" altLang="zh-CN" sz="1200" b="1" dirty="0" smtClean="0">
              <a:solidFill>
                <a:srgbClr val="D9D9D9"/>
              </a:solidFill>
              <a:latin typeface="Microsoft YaHei" panose="020B0503020204020204" pitchFamily="34" charset="-122"/>
              <a:ea typeface="Microsoft YaHei" panose="020B0503020204020204" pitchFamily="34" charset="-122"/>
            </a:endParaRPr>
          </a:p>
          <a:p>
            <a:r>
              <a:rPr lang="en-US" altLang="zh-CN" sz="1200" b="1" dirty="0">
                <a:solidFill>
                  <a:srgbClr val="D9D9D9"/>
                </a:solidFill>
                <a:latin typeface="Microsoft YaHei" panose="020B0503020204020204" pitchFamily="34" charset="-122"/>
                <a:ea typeface="Microsoft YaHei" panose="020B0503020204020204" pitchFamily="34" charset="-122"/>
              </a:rPr>
              <a:t> </a:t>
            </a:r>
            <a:r>
              <a:rPr lang="en-US" altLang="zh-CN" sz="1200" b="1" dirty="0" smtClean="0">
                <a:solidFill>
                  <a:srgbClr val="D9D9D9"/>
                </a:solidFill>
                <a:latin typeface="Microsoft YaHei" panose="020B0503020204020204" pitchFamily="34" charset="-122"/>
                <a:ea typeface="Microsoft YaHei" panose="020B0503020204020204" pitchFamily="34" charset="-122"/>
              </a:rPr>
              <a:t>   TEAM</a:t>
            </a:r>
            <a:endParaRPr lang="zh-CN" altLang="en-US" sz="1200" b="1" dirty="0">
              <a:solidFill>
                <a:srgbClr val="D9D9D9"/>
              </a:solidFill>
              <a:latin typeface="Microsoft YaHei" panose="020B0503020204020204" pitchFamily="34" charset="-122"/>
              <a:ea typeface="Microsoft YaHei" panose="020B0503020204020204" pitchFamily="34" charset="-122"/>
            </a:endParaRPr>
          </a:p>
        </p:txBody>
      </p:sp>
      <p:sp>
        <p:nvSpPr>
          <p:cNvPr id="61" name="文本框 60"/>
          <p:cNvSpPr txBox="1"/>
          <p:nvPr/>
        </p:nvSpPr>
        <p:spPr>
          <a:xfrm>
            <a:off x="7549862" y="-23344"/>
            <a:ext cx="805670" cy="461665"/>
          </a:xfrm>
          <a:prstGeom prst="rect">
            <a:avLst/>
          </a:prstGeom>
          <a:noFill/>
        </p:spPr>
        <p:txBody>
          <a:bodyPr wrap="none" rtlCol="0">
            <a:spAutoFit/>
          </a:bodyPr>
          <a:lstStyle/>
          <a:p>
            <a:r>
              <a:rPr lang="en-US" altLang="zh-CN" sz="1200" b="1" dirty="0" smtClean="0">
                <a:solidFill>
                  <a:schemeClr val="bg1">
                    <a:lumMod val="85000"/>
                  </a:schemeClr>
                </a:solidFill>
                <a:latin typeface="Microsoft YaHei" panose="020B0503020204020204" pitchFamily="34" charset="-122"/>
                <a:ea typeface="Microsoft YaHei" panose="020B0503020204020204" pitchFamily="34" charset="-122"/>
              </a:rPr>
              <a:t>04</a:t>
            </a:r>
            <a:endParaRPr lang="en-US" altLang="zh-CN" sz="1200" b="1" dirty="0" smtClean="0">
              <a:solidFill>
                <a:schemeClr val="bg1">
                  <a:lumMod val="85000"/>
                </a:schemeClr>
              </a:solidFill>
              <a:latin typeface="Microsoft YaHei" panose="020B0503020204020204" pitchFamily="34" charset="-122"/>
              <a:ea typeface="Microsoft YaHei" panose="020B0503020204020204" pitchFamily="34" charset="-122"/>
            </a:endParaRPr>
          </a:p>
          <a:p>
            <a:r>
              <a:rPr lang="en-US" altLang="zh-CN" sz="1200" b="1" dirty="0">
                <a:solidFill>
                  <a:schemeClr val="bg1">
                    <a:lumMod val="85000"/>
                  </a:schemeClr>
                </a:solidFill>
                <a:latin typeface="Microsoft YaHei" panose="020B0503020204020204" pitchFamily="34" charset="-122"/>
                <a:ea typeface="Microsoft YaHei" panose="020B0503020204020204" pitchFamily="34" charset="-122"/>
              </a:rPr>
              <a:t> </a:t>
            </a:r>
            <a:r>
              <a:rPr lang="en-US" altLang="zh-CN" sz="1200" b="1" dirty="0" smtClean="0">
                <a:solidFill>
                  <a:schemeClr val="bg1">
                    <a:lumMod val="85000"/>
                  </a:schemeClr>
                </a:solidFill>
                <a:latin typeface="Microsoft YaHei" panose="020B0503020204020204" pitchFamily="34" charset="-122"/>
                <a:ea typeface="Microsoft YaHei" panose="020B0503020204020204" pitchFamily="34" charset="-122"/>
              </a:rPr>
              <a:t>   PLAN</a:t>
            </a:r>
            <a:endParaRPr lang="zh-CN" altLang="en-US" sz="1200" b="1" dirty="0">
              <a:solidFill>
                <a:schemeClr val="bg1">
                  <a:lumMod val="85000"/>
                </a:schemeClr>
              </a:solidFill>
              <a:latin typeface="Microsoft YaHei" panose="020B0503020204020204" pitchFamily="34" charset="-122"/>
              <a:ea typeface="Microsoft YaHei" panose="020B0503020204020204" pitchFamily="34" charset="-122"/>
            </a:endParaRPr>
          </a:p>
        </p:txBody>
      </p:sp>
      <p:sp>
        <p:nvSpPr>
          <p:cNvPr id="62" name="文本框 61"/>
          <p:cNvSpPr txBox="1"/>
          <p:nvPr/>
        </p:nvSpPr>
        <p:spPr>
          <a:xfrm>
            <a:off x="5329069" y="-7428"/>
            <a:ext cx="1045094" cy="461665"/>
          </a:xfrm>
          <a:prstGeom prst="rect">
            <a:avLst/>
          </a:prstGeom>
          <a:noFill/>
        </p:spPr>
        <p:txBody>
          <a:bodyPr wrap="none" rtlCol="0">
            <a:spAutoFit/>
          </a:bodyPr>
          <a:lstStyle/>
          <a:p>
            <a:r>
              <a:rPr lang="en-US" altLang="zh-CN" sz="1200" b="1" dirty="0" smtClean="0">
                <a:solidFill>
                  <a:srgbClr val="D9D9D9"/>
                </a:solidFill>
                <a:latin typeface="Microsoft YaHei" panose="020B0503020204020204" pitchFamily="34" charset="-122"/>
                <a:ea typeface="Microsoft YaHei" panose="020B0503020204020204" pitchFamily="34" charset="-122"/>
              </a:rPr>
              <a:t>03</a:t>
            </a:r>
            <a:endParaRPr lang="en-US" altLang="zh-CN" sz="1200" b="1" dirty="0" smtClean="0">
              <a:solidFill>
                <a:srgbClr val="D9D9D9"/>
              </a:solidFill>
              <a:latin typeface="Microsoft YaHei" panose="020B0503020204020204" pitchFamily="34" charset="-122"/>
              <a:ea typeface="Microsoft YaHei" panose="020B0503020204020204" pitchFamily="34" charset="-122"/>
            </a:endParaRPr>
          </a:p>
          <a:p>
            <a:r>
              <a:rPr lang="en-US" altLang="zh-CN" sz="1200" b="1" dirty="0" smtClean="0">
                <a:solidFill>
                  <a:srgbClr val="D9D9D9"/>
                </a:solidFill>
                <a:latin typeface="Microsoft YaHei" panose="020B0503020204020204" pitchFamily="34" charset="-122"/>
                <a:ea typeface="Microsoft YaHei" panose="020B0503020204020204" pitchFamily="34" charset="-122"/>
              </a:rPr>
              <a:t>    MARKET</a:t>
            </a:r>
            <a:endParaRPr lang="zh-CN" altLang="en-US" sz="1200" b="1" dirty="0">
              <a:solidFill>
                <a:srgbClr val="D9D9D9"/>
              </a:solidFill>
              <a:latin typeface="Microsoft YaHei" panose="020B0503020204020204" pitchFamily="34" charset="-122"/>
              <a:ea typeface="Microsoft YaHei" panose="020B0503020204020204" pitchFamily="34" charset="-122"/>
            </a:endParaRPr>
          </a:p>
        </p:txBody>
      </p:sp>
      <p:sp>
        <p:nvSpPr>
          <p:cNvPr id="64" name="矩形 63"/>
          <p:cNvSpPr/>
          <p:nvPr/>
        </p:nvSpPr>
        <p:spPr>
          <a:xfrm>
            <a:off x="8937" y="6520159"/>
            <a:ext cx="12193760" cy="366294"/>
          </a:xfrm>
          <a:prstGeom prst="rect">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sp>
        <p:nvSpPr>
          <p:cNvPr id="26" name="椭圆 25"/>
          <p:cNvSpPr/>
          <p:nvPr/>
        </p:nvSpPr>
        <p:spPr>
          <a:xfrm>
            <a:off x="9008894" y="438321"/>
            <a:ext cx="6568440" cy="6568440"/>
          </a:xfrm>
          <a:prstGeom prst="ellipse">
            <a:avLst/>
          </a:prstGeom>
          <a:noFill/>
          <a:ln w="38100">
            <a:solidFill>
              <a:srgbClr val="1A32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7323569" y="657224"/>
            <a:ext cx="4399760" cy="4399760"/>
          </a:xfrm>
          <a:prstGeom prst="ellipse">
            <a:avLst/>
          </a:prstGeom>
          <a:noFill/>
          <a:ln w="38100">
            <a:solidFill>
              <a:srgbClr val="1A32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7784035" y="687759"/>
            <a:ext cx="731520" cy="731520"/>
          </a:xfrm>
          <a:prstGeom prst="ellipse">
            <a:avLst/>
          </a:prstGeom>
          <a:solidFill>
            <a:srgbClr val="1A3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8580249" y="4325611"/>
            <a:ext cx="1228401" cy="1228401"/>
          </a:xfrm>
          <a:prstGeom prst="ellipse">
            <a:avLst/>
          </a:prstGeom>
          <a:solidFill>
            <a:srgbClr val="1A3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7113064" y="2887472"/>
            <a:ext cx="835681" cy="835681"/>
          </a:xfrm>
          <a:prstGeom prst="ellipse">
            <a:avLst/>
          </a:prstGeom>
          <a:solidFill>
            <a:srgbClr val="1A3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8769888" y="1968733"/>
            <a:ext cx="925760" cy="925760"/>
          </a:xfrm>
          <a:prstGeom prst="ellipse">
            <a:avLst/>
          </a:prstGeom>
          <a:solidFill>
            <a:srgbClr val="1A3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11039010" y="3358342"/>
            <a:ext cx="900632" cy="900632"/>
          </a:xfrm>
          <a:prstGeom prst="ellipse">
            <a:avLst/>
          </a:prstGeom>
          <a:solidFill>
            <a:srgbClr val="1A3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11159466" y="1518611"/>
            <a:ext cx="579120" cy="579120"/>
          </a:xfrm>
          <a:prstGeom prst="ellipse">
            <a:avLst/>
          </a:prstGeom>
          <a:solidFill>
            <a:srgbClr val="1A3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latin typeface="Microsoft YaHei" panose="020B0503020204020204" pitchFamily="34" charset="-122"/>
                <a:ea typeface="Microsoft YaHei" panose="020B0503020204020204" pitchFamily="34" charset="-122"/>
              </a:rPr>
              <a:t>f</a:t>
            </a:r>
            <a:endParaRPr lang="zh-CN" altLang="en-US" sz="3200" b="1" dirty="0">
              <a:latin typeface="Microsoft YaHei" panose="020B0503020204020204" pitchFamily="34" charset="-122"/>
              <a:ea typeface="Microsoft YaHei" panose="020B0503020204020204" pitchFamily="34" charset="-122"/>
            </a:endParaRPr>
          </a:p>
        </p:txBody>
      </p:sp>
      <p:sp>
        <p:nvSpPr>
          <p:cNvPr id="35" name="椭圆 34"/>
          <p:cNvSpPr/>
          <p:nvPr/>
        </p:nvSpPr>
        <p:spPr>
          <a:xfrm>
            <a:off x="10003478" y="648459"/>
            <a:ext cx="672032" cy="672032"/>
          </a:xfrm>
          <a:prstGeom prst="ellipse">
            <a:avLst/>
          </a:prstGeom>
          <a:solidFill>
            <a:srgbClr val="1A3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1340619" y="4235077"/>
            <a:ext cx="5608320" cy="336470"/>
          </a:xfrm>
          <a:prstGeom prst="rect">
            <a:avLst/>
          </a:prstGeom>
          <a:solidFill>
            <a:srgbClr val="1A3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37" name="文本框 36"/>
          <p:cNvSpPr txBox="1"/>
          <p:nvPr/>
        </p:nvSpPr>
        <p:spPr>
          <a:xfrm>
            <a:off x="1340619" y="2465886"/>
            <a:ext cx="4421403" cy="769441"/>
          </a:xfrm>
          <a:prstGeom prst="rect">
            <a:avLst/>
          </a:prstGeom>
          <a:noFill/>
        </p:spPr>
        <p:txBody>
          <a:bodyPr wrap="none" rtlCol="0">
            <a:spAutoFit/>
          </a:bodyPr>
          <a:lstStyle/>
          <a:p>
            <a:r>
              <a:rPr lang="en-US" altLang="zh-CN" sz="4400" b="1" dirty="0" smtClean="0">
                <a:solidFill>
                  <a:srgbClr val="F2622A"/>
                </a:solidFill>
                <a:latin typeface="Microsoft YaHei" panose="020B0503020204020204" pitchFamily="34" charset="-122"/>
                <a:ea typeface="Microsoft YaHei" panose="020B0503020204020204" pitchFamily="34" charset="-122"/>
              </a:rPr>
              <a:t>MEDIA SOCIAL</a:t>
            </a:r>
            <a:endParaRPr lang="zh-CN" altLang="en-US" sz="4400" b="1" dirty="0">
              <a:solidFill>
                <a:srgbClr val="F2622A"/>
              </a:solidFill>
              <a:latin typeface="Microsoft YaHei" panose="020B0503020204020204" pitchFamily="34" charset="-122"/>
              <a:ea typeface="Microsoft YaHei" panose="020B0503020204020204" pitchFamily="34" charset="-122"/>
            </a:endParaRPr>
          </a:p>
        </p:txBody>
      </p:sp>
      <p:sp>
        <p:nvSpPr>
          <p:cNvPr id="38" name="文本框 37"/>
          <p:cNvSpPr txBox="1"/>
          <p:nvPr/>
        </p:nvSpPr>
        <p:spPr>
          <a:xfrm>
            <a:off x="1351041" y="3128106"/>
            <a:ext cx="2240915" cy="953135"/>
          </a:xfrm>
          <a:prstGeom prst="rect">
            <a:avLst/>
          </a:prstGeom>
          <a:noFill/>
        </p:spPr>
        <p:txBody>
          <a:bodyPr wrap="none" rtlCol="0">
            <a:spAutoFit/>
          </a:bodyPr>
          <a:lstStyle/>
          <a:p>
            <a:r>
              <a:rPr lang="en-US" altLang="zh-CN" sz="1400" dirty="0" err="1" smtClean="0">
                <a:solidFill>
                  <a:schemeClr val="bg1">
                    <a:lumMod val="85000"/>
                  </a:schemeClr>
                </a:solidFill>
              </a:rPr>
              <a:t>QQ:xxxxxxxxxxxxxxxxxxxxxxx</a:t>
            </a:r>
            <a:endParaRPr lang="en-US" altLang="zh-CN" sz="1400" dirty="0" smtClean="0">
              <a:solidFill>
                <a:schemeClr val="bg1">
                  <a:lumMod val="85000"/>
                </a:schemeClr>
              </a:solidFill>
            </a:endParaRPr>
          </a:p>
          <a:p>
            <a:r>
              <a:rPr lang="en-US" altLang="zh-CN" sz="1400" dirty="0" err="1" smtClean="0">
                <a:solidFill>
                  <a:schemeClr val="bg1">
                    <a:lumMod val="85000"/>
                  </a:schemeClr>
                </a:solidFill>
              </a:rPr>
              <a:t>EMAIL:xxxxxxxxxxxxxxxxxxxx</a:t>
            </a:r>
            <a:endParaRPr lang="en-US" altLang="zh-CN" sz="1400" dirty="0" smtClean="0">
              <a:solidFill>
                <a:schemeClr val="bg1">
                  <a:lumMod val="85000"/>
                </a:schemeClr>
              </a:solidFill>
            </a:endParaRPr>
          </a:p>
          <a:p>
            <a:r>
              <a:rPr lang="en-US" altLang="zh-CN" sz="1400" dirty="0" err="1" smtClean="0">
                <a:solidFill>
                  <a:schemeClr val="bg1">
                    <a:lumMod val="85000"/>
                  </a:schemeClr>
                </a:solidFill>
              </a:rPr>
              <a:t>BLOG:xxxxxxxxxxxxxxxxxxxxx</a:t>
            </a:r>
            <a:endParaRPr lang="en-US" altLang="zh-CN" sz="1400" dirty="0" smtClean="0">
              <a:solidFill>
                <a:schemeClr val="bg1">
                  <a:lumMod val="85000"/>
                </a:schemeClr>
              </a:solidFill>
            </a:endParaRPr>
          </a:p>
          <a:p>
            <a:r>
              <a:rPr lang="en-US" altLang="zh-CN" sz="1400" dirty="0" err="1" smtClean="0">
                <a:solidFill>
                  <a:schemeClr val="bg1">
                    <a:lumMod val="85000"/>
                  </a:schemeClr>
                </a:solidFill>
              </a:rPr>
              <a:t>FACEBOOK:xxxxxxxxxxxxxxxx</a:t>
            </a:r>
            <a:endParaRPr lang="zh-CN" altLang="en-US" sz="1400" dirty="0">
              <a:solidFill>
                <a:schemeClr val="bg1">
                  <a:lumMod val="85000"/>
                </a:schemeClr>
              </a:solidFill>
            </a:endParaRPr>
          </a:p>
        </p:txBody>
      </p:sp>
      <p:pic>
        <p:nvPicPr>
          <p:cNvPr id="39" name="Picture 18"/>
          <p:cNvPicPr>
            <a:picLocks noChangeAspect="1"/>
          </p:cNvPicPr>
          <p:nvPr/>
        </p:nvPicPr>
        <p:blipFill rotWithShape="1">
          <a:blip r:embed="rId2" cstate="email"/>
          <a:srcRect l="6353" t="19445" r="72428" b="20175"/>
          <a:stretch>
            <a:fillRect/>
          </a:stretch>
        </p:blipFill>
        <p:spPr>
          <a:xfrm>
            <a:off x="8792473" y="4559735"/>
            <a:ext cx="768357" cy="743836"/>
          </a:xfrm>
          <a:prstGeom prst="rect">
            <a:avLst/>
          </a:prstGeom>
        </p:spPr>
      </p:pic>
      <p:pic>
        <p:nvPicPr>
          <p:cNvPr id="40" name="Picture 6"/>
          <p:cNvPicPr>
            <a:picLocks noChangeAspect="1" noChangeArrowheads="1"/>
          </p:cNvPicPr>
          <p:nvPr/>
        </p:nvPicPr>
        <p:blipFill>
          <a:blip r:embed="rId3" cstate="email"/>
          <a:stretch>
            <a:fillRect/>
          </a:stretch>
        </p:blipFill>
        <p:spPr bwMode="auto">
          <a:xfrm>
            <a:off x="7822400" y="870520"/>
            <a:ext cx="654789" cy="365997"/>
          </a:xfrm>
          <a:prstGeom prst="rect">
            <a:avLst/>
          </a:prstGeom>
          <a:noFill/>
          <a:extLst>
            <a:ext uri="{909E8E84-426E-40DD-AFC4-6F175D3DCCD1}">
              <a14:hiddenFill xmlns:a14="http://schemas.microsoft.com/office/drawing/2010/main">
                <a:solidFill>
                  <a:srgbClr val="FFFFFF"/>
                </a:solidFill>
              </a14:hiddenFill>
            </a:ext>
          </a:extLst>
        </p:spPr>
      </p:pic>
      <p:sp>
        <p:nvSpPr>
          <p:cNvPr id="41" name="Freeform 6"/>
          <p:cNvSpPr/>
          <p:nvPr/>
        </p:nvSpPr>
        <p:spPr bwMode="auto">
          <a:xfrm>
            <a:off x="8916130" y="2166057"/>
            <a:ext cx="669386" cy="544524"/>
          </a:xfrm>
          <a:custGeom>
            <a:avLst/>
            <a:gdLst>
              <a:gd name="T0" fmla="*/ 625 w 1294"/>
              <a:gd name="T1" fmla="*/ 344 h 975"/>
              <a:gd name="T2" fmla="*/ 775 w 1294"/>
              <a:gd name="T3" fmla="*/ 70 h 975"/>
              <a:gd name="T4" fmla="*/ 815 w 1294"/>
              <a:gd name="T5" fmla="*/ 60 h 975"/>
              <a:gd name="T6" fmla="*/ 855 w 1294"/>
              <a:gd name="T7" fmla="*/ 33 h 975"/>
              <a:gd name="T8" fmla="*/ 872 w 1294"/>
              <a:gd name="T9" fmla="*/ 57 h 975"/>
              <a:gd name="T10" fmla="*/ 860 w 1294"/>
              <a:gd name="T11" fmla="*/ 100 h 975"/>
              <a:gd name="T12" fmla="*/ 1132 w 1294"/>
              <a:gd name="T13" fmla="*/ 330 h 975"/>
              <a:gd name="T14" fmla="*/ 1153 w 1294"/>
              <a:gd name="T15" fmla="*/ 354 h 975"/>
              <a:gd name="T16" fmla="*/ 1288 w 1294"/>
              <a:gd name="T17" fmla="*/ 348 h 975"/>
              <a:gd name="T18" fmla="*/ 1175 w 1294"/>
              <a:gd name="T19" fmla="*/ 415 h 975"/>
              <a:gd name="T20" fmla="*/ 1175 w 1294"/>
              <a:gd name="T21" fmla="*/ 425 h 975"/>
              <a:gd name="T22" fmla="*/ 1294 w 1294"/>
              <a:gd name="T23" fmla="*/ 433 h 975"/>
              <a:gd name="T24" fmla="*/ 1142 w 1294"/>
              <a:gd name="T25" fmla="*/ 492 h 975"/>
              <a:gd name="T26" fmla="*/ 888 w 1294"/>
              <a:gd name="T27" fmla="*/ 817 h 975"/>
              <a:gd name="T28" fmla="*/ 0 w 1294"/>
              <a:gd name="T29" fmla="*/ 664 h 975"/>
              <a:gd name="T30" fmla="*/ 478 w 1294"/>
              <a:gd name="T31" fmla="*/ 646 h 975"/>
              <a:gd name="T32" fmla="*/ 433 w 1294"/>
              <a:gd name="T33" fmla="*/ 535 h 975"/>
              <a:gd name="T34" fmla="*/ 288 w 1294"/>
              <a:gd name="T35" fmla="*/ 470 h 975"/>
              <a:gd name="T36" fmla="*/ 295 w 1294"/>
              <a:gd name="T37" fmla="*/ 441 h 975"/>
              <a:gd name="T38" fmla="*/ 364 w 1294"/>
              <a:gd name="T39" fmla="*/ 420 h 975"/>
              <a:gd name="T40" fmla="*/ 227 w 1294"/>
              <a:gd name="T41" fmla="*/ 307 h 975"/>
              <a:gd name="T42" fmla="*/ 239 w 1294"/>
              <a:gd name="T43" fmla="*/ 286 h 975"/>
              <a:gd name="T44" fmla="*/ 298 w 1294"/>
              <a:gd name="T45" fmla="*/ 278 h 975"/>
              <a:gd name="T46" fmla="*/ 196 w 1294"/>
              <a:gd name="T47" fmla="*/ 151 h 975"/>
              <a:gd name="T48" fmla="*/ 230 w 1294"/>
              <a:gd name="T49" fmla="*/ 130 h 975"/>
              <a:gd name="T50" fmla="*/ 625 w 1294"/>
              <a:gd name="T51" fmla="*/ 344 h 9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94" h="975">
                <a:moveTo>
                  <a:pt x="625" y="344"/>
                </a:moveTo>
                <a:cubicBezTo>
                  <a:pt x="666" y="215"/>
                  <a:pt x="717" y="131"/>
                  <a:pt x="775" y="70"/>
                </a:cubicBezTo>
                <a:cubicBezTo>
                  <a:pt x="818" y="25"/>
                  <a:pt x="841" y="10"/>
                  <a:pt x="815" y="60"/>
                </a:cubicBezTo>
                <a:cubicBezTo>
                  <a:pt x="827" y="51"/>
                  <a:pt x="843" y="39"/>
                  <a:pt x="855" y="33"/>
                </a:cubicBezTo>
                <a:cubicBezTo>
                  <a:pt x="926" y="0"/>
                  <a:pt x="921" y="27"/>
                  <a:pt x="872" y="57"/>
                </a:cubicBezTo>
                <a:cubicBezTo>
                  <a:pt x="1005" y="10"/>
                  <a:pt x="1000" y="70"/>
                  <a:pt x="860" y="100"/>
                </a:cubicBezTo>
                <a:cubicBezTo>
                  <a:pt x="975" y="102"/>
                  <a:pt x="1096" y="175"/>
                  <a:pt x="1132" y="330"/>
                </a:cubicBezTo>
                <a:cubicBezTo>
                  <a:pt x="1136" y="352"/>
                  <a:pt x="1131" y="350"/>
                  <a:pt x="1153" y="354"/>
                </a:cubicBezTo>
                <a:cubicBezTo>
                  <a:pt x="1200" y="362"/>
                  <a:pt x="1245" y="362"/>
                  <a:pt x="1288" y="348"/>
                </a:cubicBezTo>
                <a:cubicBezTo>
                  <a:pt x="1283" y="380"/>
                  <a:pt x="1241" y="401"/>
                  <a:pt x="1175" y="415"/>
                </a:cubicBezTo>
                <a:cubicBezTo>
                  <a:pt x="1150" y="420"/>
                  <a:pt x="1145" y="418"/>
                  <a:pt x="1175" y="425"/>
                </a:cubicBezTo>
                <a:cubicBezTo>
                  <a:pt x="1211" y="433"/>
                  <a:pt x="1251" y="435"/>
                  <a:pt x="1294" y="433"/>
                </a:cubicBezTo>
                <a:cubicBezTo>
                  <a:pt x="1261" y="471"/>
                  <a:pt x="1208" y="491"/>
                  <a:pt x="1142" y="492"/>
                </a:cubicBezTo>
                <a:cubicBezTo>
                  <a:pt x="1101" y="642"/>
                  <a:pt x="1007" y="749"/>
                  <a:pt x="888" y="817"/>
                </a:cubicBezTo>
                <a:cubicBezTo>
                  <a:pt x="609" y="975"/>
                  <a:pt x="203" y="952"/>
                  <a:pt x="0" y="664"/>
                </a:cubicBezTo>
                <a:cubicBezTo>
                  <a:pt x="133" y="769"/>
                  <a:pt x="331" y="792"/>
                  <a:pt x="478" y="646"/>
                </a:cubicBezTo>
                <a:cubicBezTo>
                  <a:pt x="382" y="646"/>
                  <a:pt x="357" y="574"/>
                  <a:pt x="433" y="535"/>
                </a:cubicBezTo>
                <a:cubicBezTo>
                  <a:pt x="361" y="534"/>
                  <a:pt x="315" y="511"/>
                  <a:pt x="288" y="470"/>
                </a:cubicBezTo>
                <a:cubicBezTo>
                  <a:pt x="278" y="454"/>
                  <a:pt x="278" y="453"/>
                  <a:pt x="295" y="441"/>
                </a:cubicBezTo>
                <a:cubicBezTo>
                  <a:pt x="313" y="428"/>
                  <a:pt x="338" y="422"/>
                  <a:pt x="364" y="420"/>
                </a:cubicBezTo>
                <a:cubicBezTo>
                  <a:pt x="289" y="398"/>
                  <a:pt x="243" y="359"/>
                  <a:pt x="227" y="307"/>
                </a:cubicBezTo>
                <a:cubicBezTo>
                  <a:pt x="222" y="290"/>
                  <a:pt x="221" y="291"/>
                  <a:pt x="239" y="286"/>
                </a:cubicBezTo>
                <a:cubicBezTo>
                  <a:pt x="256" y="282"/>
                  <a:pt x="278" y="279"/>
                  <a:pt x="298" y="278"/>
                </a:cubicBezTo>
                <a:cubicBezTo>
                  <a:pt x="240" y="243"/>
                  <a:pt x="204" y="199"/>
                  <a:pt x="196" y="151"/>
                </a:cubicBezTo>
                <a:cubicBezTo>
                  <a:pt x="187" y="105"/>
                  <a:pt x="196" y="117"/>
                  <a:pt x="230" y="130"/>
                </a:cubicBezTo>
                <a:cubicBezTo>
                  <a:pt x="383" y="188"/>
                  <a:pt x="535" y="251"/>
                  <a:pt x="625" y="34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latinLnBrk="0" hangingPunct="1">
              <a:spcBef>
                <a:spcPts val="0"/>
              </a:spcBef>
              <a:spcAft>
                <a:spcPts val="0"/>
              </a:spcAft>
              <a:buClrTx/>
              <a:buSzTx/>
              <a:buFontTx/>
              <a:buNone/>
              <a:defRPr/>
            </a:pPr>
            <a:endParaRPr kumimoji="0" lang="en-US" sz="1200" b="0" i="0" u="none" strike="noStrike" kern="0" cap="none" spc="0" normalizeH="0" baseline="0" noProof="0" dirty="0" smtClean="0">
              <a:ln>
                <a:noFill/>
              </a:ln>
              <a:gradFill>
                <a:gsLst>
                  <a:gs pos="0">
                    <a:srgbClr val="FFFFFF">
                      <a:lumMod val="0"/>
                      <a:lumOff val="100000"/>
                    </a:srgbClr>
                  </a:gs>
                  <a:gs pos="100000">
                    <a:srgbClr val="FFFFFF">
                      <a:lumMod val="0"/>
                      <a:lumOff val="100000"/>
                    </a:srgbClr>
                  </a:gs>
                </a:gsLst>
                <a:lin ang="5400000" scaled="0"/>
              </a:gradFill>
              <a:effectLst/>
              <a:uLnTx/>
              <a:uFillTx/>
            </a:endParaRPr>
          </a:p>
        </p:txBody>
      </p:sp>
      <p:pic>
        <p:nvPicPr>
          <p:cNvPr id="42" name="图片 41"/>
          <p:cNvPicPr>
            <a:picLocks noChangeAspect="1"/>
          </p:cNvPicPr>
          <p:nvPr/>
        </p:nvPicPr>
        <p:blipFill>
          <a:blip r:embed="rId4" cstate="email"/>
          <a:stretch>
            <a:fillRect/>
          </a:stretch>
        </p:blipFill>
        <p:spPr>
          <a:xfrm>
            <a:off x="10100207" y="763159"/>
            <a:ext cx="467522" cy="436004"/>
          </a:xfrm>
          <a:prstGeom prst="rect">
            <a:avLst/>
          </a:prstGeom>
        </p:spPr>
      </p:pic>
      <p:pic>
        <p:nvPicPr>
          <p:cNvPr id="43" name="图片 42"/>
          <p:cNvPicPr>
            <a:picLocks noChangeAspect="1"/>
          </p:cNvPicPr>
          <p:nvPr/>
        </p:nvPicPr>
        <p:blipFill>
          <a:blip r:embed="rId5" cstate="email"/>
          <a:stretch>
            <a:fillRect/>
          </a:stretch>
        </p:blipFill>
        <p:spPr>
          <a:xfrm>
            <a:off x="11278996" y="3536960"/>
            <a:ext cx="420660" cy="566977"/>
          </a:xfrm>
          <a:prstGeom prst="rect">
            <a:avLst/>
          </a:prstGeom>
        </p:spPr>
      </p:pic>
      <p:pic>
        <p:nvPicPr>
          <p:cNvPr id="44" name="Picture 38"/>
          <p:cNvPicPr>
            <a:picLocks noChangeAspect="1"/>
          </p:cNvPicPr>
          <p:nvPr/>
        </p:nvPicPr>
        <p:blipFill>
          <a:blip r:embed="rId6" cstate="email"/>
          <a:stretch>
            <a:fillRect/>
          </a:stretch>
        </p:blipFill>
        <p:spPr>
          <a:xfrm>
            <a:off x="3773355" y="3244282"/>
            <a:ext cx="759374" cy="769980"/>
          </a:xfrm>
          <a:prstGeom prst="rect">
            <a:avLst/>
          </a:prstGeom>
        </p:spPr>
      </p:pic>
      <p:pic>
        <p:nvPicPr>
          <p:cNvPr id="45" name="图片 44"/>
          <p:cNvPicPr>
            <a:picLocks noChangeAspect="1"/>
          </p:cNvPicPr>
          <p:nvPr/>
        </p:nvPicPr>
        <p:blipFill>
          <a:blip r:embed="rId7" cstate="email">
            <a:biLevel thresh="50000"/>
          </a:blip>
          <a:stretch>
            <a:fillRect/>
          </a:stretch>
        </p:blipFill>
        <p:spPr>
          <a:xfrm>
            <a:off x="7235658" y="3035885"/>
            <a:ext cx="624344" cy="629918"/>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13500"/>
            <a:ext cx="12211637" cy="6871500"/>
          </a:xfrm>
          <a:prstGeom prst="rect">
            <a:avLst/>
          </a:prstGeom>
        </p:spPr>
      </p:pic>
      <p:sp>
        <p:nvSpPr>
          <p:cNvPr id="30" name="矩形 29"/>
          <p:cNvSpPr/>
          <p:nvPr/>
        </p:nvSpPr>
        <p:spPr>
          <a:xfrm>
            <a:off x="-13064" y="-41578"/>
            <a:ext cx="12193760" cy="6899578"/>
          </a:xfrm>
          <a:prstGeom prst="rect">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4" name="矩形 63"/>
          <p:cNvSpPr/>
          <p:nvPr/>
        </p:nvSpPr>
        <p:spPr>
          <a:xfrm>
            <a:off x="8937" y="6520159"/>
            <a:ext cx="12193760" cy="366294"/>
          </a:xfrm>
          <a:prstGeom prst="rect">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sp>
        <p:nvSpPr>
          <p:cNvPr id="46" name="矩形 45"/>
          <p:cNvSpPr/>
          <p:nvPr/>
        </p:nvSpPr>
        <p:spPr>
          <a:xfrm>
            <a:off x="30939" y="0"/>
            <a:ext cx="12193760" cy="366294"/>
          </a:xfrm>
          <a:prstGeom prst="rect">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sp>
        <p:nvSpPr>
          <p:cNvPr id="47" name="矩形 46"/>
          <p:cNvSpPr/>
          <p:nvPr/>
        </p:nvSpPr>
        <p:spPr>
          <a:xfrm>
            <a:off x="0" y="2062264"/>
            <a:ext cx="12192000" cy="2609749"/>
          </a:xfrm>
          <a:prstGeom prst="rect">
            <a:avLst/>
          </a:prstGeom>
          <a:solidFill>
            <a:srgbClr val="2741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8" name="TextBox 3"/>
          <p:cNvSpPr txBox="1"/>
          <p:nvPr/>
        </p:nvSpPr>
        <p:spPr>
          <a:xfrm>
            <a:off x="1363951" y="2529100"/>
            <a:ext cx="4762971" cy="1862048"/>
          </a:xfrm>
          <a:prstGeom prst="rect">
            <a:avLst/>
          </a:prstGeom>
          <a:noFill/>
        </p:spPr>
        <p:txBody>
          <a:bodyPr wrap="none" rtlCol="0">
            <a:spAutoFit/>
          </a:bodyPr>
          <a:lstStyle/>
          <a:p>
            <a:r>
              <a:rPr lang="en-US" altLang="zh-CN" sz="11500" dirty="0" smtClean="0">
                <a:solidFill>
                  <a:schemeClr val="bg1">
                    <a:lumMod val="95000"/>
                  </a:schemeClr>
                </a:solidFill>
                <a:latin typeface="Impact" panose="020B0806030902050204" pitchFamily="34" charset="0"/>
              </a:rPr>
              <a:t>THANKS</a:t>
            </a:r>
            <a:endParaRPr lang="zh-CN" altLang="en-US" sz="11500" dirty="0">
              <a:solidFill>
                <a:schemeClr val="bg1">
                  <a:lumMod val="95000"/>
                </a:schemeClr>
              </a:solidFill>
              <a:latin typeface="Impact" panose="020B0806030902050204" pitchFamily="34" charset="0"/>
            </a:endParaRPr>
          </a:p>
        </p:txBody>
      </p:sp>
      <p:cxnSp>
        <p:nvCxnSpPr>
          <p:cNvPr id="49" name="直接连接符 48"/>
          <p:cNvCxnSpPr/>
          <p:nvPr/>
        </p:nvCxnSpPr>
        <p:spPr>
          <a:xfrm>
            <a:off x="6338869" y="2791792"/>
            <a:ext cx="0" cy="122939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6442474" y="3525501"/>
            <a:ext cx="4484636" cy="553085"/>
          </a:xfrm>
          <a:prstGeom prst="rect">
            <a:avLst/>
          </a:prstGeom>
        </p:spPr>
        <p:txBody>
          <a:bodyPr wrap="square">
            <a:spAutoFit/>
          </a:bodyPr>
          <a:lstStyle/>
          <a:p>
            <a:pPr lvl="0"/>
            <a:r>
              <a:rPr lang="en-US" altLang="zh-CN" sz="1000" dirty="0">
                <a:solidFill>
                  <a:schemeClr val="bg1">
                    <a:lumMod val="95000"/>
                  </a:schemeClr>
                </a:solidFill>
              </a:rPr>
              <a:t>T</a:t>
            </a:r>
            <a:r>
              <a:rPr lang="en-US" altLang="zh-CN" sz="1000" dirty="0" smtClean="0">
                <a:solidFill>
                  <a:schemeClr val="bg1">
                    <a:lumMod val="95000"/>
                  </a:schemeClr>
                </a:solidFill>
              </a:rPr>
              <a:t>he </a:t>
            </a:r>
            <a:r>
              <a:rPr lang="en-US" altLang="zh-CN" sz="1000" dirty="0">
                <a:solidFill>
                  <a:schemeClr val="bg1">
                    <a:lumMod val="95000"/>
                  </a:schemeClr>
                </a:solidFill>
              </a:rPr>
              <a:t>living standard has been raised in recent years</a:t>
            </a:r>
            <a:r>
              <a:rPr lang="zh-CN" altLang="en-US" sz="1000" dirty="0" smtClean="0">
                <a:solidFill>
                  <a:schemeClr val="bg1">
                    <a:lumMod val="95000"/>
                  </a:schemeClr>
                </a:solidFill>
              </a:rPr>
              <a:t>,</a:t>
            </a:r>
            <a:r>
              <a:rPr lang="en-US" altLang="zh-CN" sz="1000" dirty="0" smtClean="0">
                <a:solidFill>
                  <a:schemeClr val="bg1">
                    <a:lumMod val="95000"/>
                  </a:schemeClr>
                </a:solidFill>
              </a:rPr>
              <a:t>more </a:t>
            </a:r>
            <a:r>
              <a:rPr lang="en-US" altLang="zh-CN" sz="1000" dirty="0">
                <a:solidFill>
                  <a:schemeClr val="bg1">
                    <a:lumMod val="95000"/>
                  </a:schemeClr>
                </a:solidFill>
              </a:rPr>
              <a:t>and more people show strong desire for cars </a:t>
            </a:r>
            <a:r>
              <a:rPr lang="en-US" altLang="zh-CN" sz="1000" dirty="0" smtClean="0">
                <a:solidFill>
                  <a:schemeClr val="bg1">
                    <a:lumMod val="95000"/>
                  </a:schemeClr>
                </a:solidFill>
              </a:rPr>
              <a:t>and their dreams come </a:t>
            </a:r>
            <a:r>
              <a:rPr lang="en-US" altLang="zh-CN" sz="1000" dirty="0">
                <a:solidFill>
                  <a:schemeClr val="bg1">
                    <a:lumMod val="95000"/>
                  </a:schemeClr>
                </a:solidFill>
              </a:rPr>
              <a:t>true in the increasingly heated trend. </a:t>
            </a:r>
            <a:r>
              <a:rPr lang="en-US" altLang="zh-CN" sz="1000" dirty="0" smtClean="0">
                <a:solidFill>
                  <a:schemeClr val="bg1">
                    <a:lumMod val="95000"/>
                  </a:schemeClr>
                </a:solidFill>
              </a:rPr>
              <a:t>As </a:t>
            </a:r>
            <a:r>
              <a:rPr lang="en-US" altLang="zh-CN" sz="1000" dirty="0">
                <a:solidFill>
                  <a:schemeClr val="bg1">
                    <a:lumMod val="95000"/>
                  </a:schemeClr>
                </a:solidFill>
              </a:rPr>
              <a:t>a result, more and more cars have nudged into the </a:t>
            </a:r>
            <a:r>
              <a:rPr lang="en-US" altLang="zh-CN" sz="1000" dirty="0" smtClean="0">
                <a:solidFill>
                  <a:schemeClr val="bg1">
                    <a:lumMod val="95000"/>
                  </a:schemeClr>
                </a:solidFill>
              </a:rPr>
              <a:t>crowed streets.</a:t>
            </a:r>
            <a:endParaRPr lang="zh-CN" altLang="en-US" sz="1000" dirty="0">
              <a:solidFill>
                <a:schemeClr val="bg1">
                  <a:lumMod val="95000"/>
                </a:schemeClr>
              </a:solidFill>
            </a:endParaRPr>
          </a:p>
        </p:txBody>
      </p:sp>
      <p:sp>
        <p:nvSpPr>
          <p:cNvPr id="51" name="TextBox 15"/>
          <p:cNvSpPr txBox="1"/>
          <p:nvPr/>
        </p:nvSpPr>
        <p:spPr>
          <a:xfrm>
            <a:off x="6707021" y="3149511"/>
            <a:ext cx="995785" cy="307777"/>
          </a:xfrm>
          <a:prstGeom prst="rect">
            <a:avLst/>
          </a:prstGeom>
          <a:noFill/>
        </p:spPr>
        <p:txBody>
          <a:bodyPr wrap="none" rtlCol="0">
            <a:spAutoFit/>
          </a:bodyPr>
          <a:lstStyle/>
          <a:p>
            <a:r>
              <a:rPr lang="en-US" altLang="zh-CN" sz="700" dirty="0" smtClean="0">
                <a:solidFill>
                  <a:schemeClr val="bg1">
                    <a:lumMod val="95000"/>
                  </a:schemeClr>
                </a:solidFill>
              </a:rPr>
              <a:t>Add Titles Should be </a:t>
            </a:r>
            <a:endParaRPr lang="en-US" altLang="zh-CN" sz="700" dirty="0" smtClean="0">
              <a:solidFill>
                <a:schemeClr val="bg1">
                  <a:lumMod val="95000"/>
                </a:schemeClr>
              </a:solidFill>
            </a:endParaRPr>
          </a:p>
          <a:p>
            <a:r>
              <a:rPr lang="en-US" altLang="zh-CN" sz="700" b="1" dirty="0" smtClean="0">
                <a:solidFill>
                  <a:schemeClr val="bg1">
                    <a:lumMod val="95000"/>
                  </a:schemeClr>
                </a:solidFill>
                <a:latin typeface="Berlin Sans FB Demi" panose="020E0802020502020306" pitchFamily="34" charset="0"/>
              </a:rPr>
              <a:t>SHORT/ POWERFUL</a:t>
            </a:r>
            <a:endParaRPr lang="zh-CN" altLang="en-US" sz="700" b="1" dirty="0">
              <a:solidFill>
                <a:schemeClr val="bg1">
                  <a:lumMod val="95000"/>
                </a:schemeClr>
              </a:solidFill>
              <a:latin typeface="Berlin Sans FB Demi" panose="020E0802020502020306" pitchFamily="34" charset="0"/>
            </a:endParaRPr>
          </a:p>
        </p:txBody>
      </p:sp>
      <p:sp>
        <p:nvSpPr>
          <p:cNvPr id="52" name="TextBox 16"/>
          <p:cNvSpPr txBox="1"/>
          <p:nvPr/>
        </p:nvSpPr>
        <p:spPr>
          <a:xfrm>
            <a:off x="8255829" y="3149511"/>
            <a:ext cx="995785" cy="307777"/>
          </a:xfrm>
          <a:prstGeom prst="rect">
            <a:avLst/>
          </a:prstGeom>
          <a:noFill/>
        </p:spPr>
        <p:txBody>
          <a:bodyPr wrap="none" rtlCol="0">
            <a:spAutoFit/>
          </a:bodyPr>
          <a:lstStyle/>
          <a:p>
            <a:r>
              <a:rPr lang="en-US" altLang="zh-CN" sz="700" dirty="0" smtClean="0">
                <a:solidFill>
                  <a:schemeClr val="bg1">
                    <a:lumMod val="95000"/>
                  </a:schemeClr>
                </a:solidFill>
              </a:rPr>
              <a:t>Add Titles Should be </a:t>
            </a:r>
            <a:endParaRPr lang="en-US" altLang="zh-CN" sz="700" dirty="0" smtClean="0">
              <a:solidFill>
                <a:schemeClr val="bg1">
                  <a:lumMod val="95000"/>
                </a:schemeClr>
              </a:solidFill>
            </a:endParaRPr>
          </a:p>
          <a:p>
            <a:r>
              <a:rPr lang="en-US" altLang="zh-CN" sz="700" b="1" dirty="0" smtClean="0">
                <a:solidFill>
                  <a:schemeClr val="bg1">
                    <a:lumMod val="95000"/>
                  </a:schemeClr>
                </a:solidFill>
                <a:latin typeface="Berlin Sans FB Demi" panose="020E0802020502020306" pitchFamily="34" charset="0"/>
              </a:rPr>
              <a:t>SHORT/ POWERFUL</a:t>
            </a:r>
            <a:endParaRPr lang="zh-CN" altLang="en-US" sz="700" b="1" dirty="0">
              <a:solidFill>
                <a:schemeClr val="bg1">
                  <a:lumMod val="95000"/>
                </a:schemeClr>
              </a:solidFill>
              <a:latin typeface="Berlin Sans FB Demi" panose="020E0802020502020306" pitchFamily="34" charset="0"/>
            </a:endParaRPr>
          </a:p>
        </p:txBody>
      </p:sp>
      <p:sp>
        <p:nvSpPr>
          <p:cNvPr id="53" name="TextBox 17"/>
          <p:cNvSpPr txBox="1"/>
          <p:nvPr/>
        </p:nvSpPr>
        <p:spPr>
          <a:xfrm>
            <a:off x="9705205" y="3169124"/>
            <a:ext cx="995785" cy="307777"/>
          </a:xfrm>
          <a:prstGeom prst="rect">
            <a:avLst/>
          </a:prstGeom>
          <a:noFill/>
        </p:spPr>
        <p:txBody>
          <a:bodyPr wrap="none" rtlCol="0">
            <a:spAutoFit/>
          </a:bodyPr>
          <a:lstStyle/>
          <a:p>
            <a:r>
              <a:rPr lang="en-US" altLang="zh-CN" sz="700" dirty="0" smtClean="0">
                <a:solidFill>
                  <a:schemeClr val="bg1">
                    <a:lumMod val="95000"/>
                  </a:schemeClr>
                </a:solidFill>
              </a:rPr>
              <a:t>Add Titles Should be </a:t>
            </a:r>
            <a:endParaRPr lang="en-US" altLang="zh-CN" sz="700" dirty="0" smtClean="0">
              <a:solidFill>
                <a:schemeClr val="bg1">
                  <a:lumMod val="95000"/>
                </a:schemeClr>
              </a:solidFill>
            </a:endParaRPr>
          </a:p>
          <a:p>
            <a:r>
              <a:rPr lang="en-US" altLang="zh-CN" sz="700" b="1" dirty="0" smtClean="0">
                <a:solidFill>
                  <a:schemeClr val="bg1">
                    <a:lumMod val="95000"/>
                  </a:schemeClr>
                </a:solidFill>
                <a:latin typeface="Berlin Sans FB Demi" panose="020E0802020502020306" pitchFamily="34" charset="0"/>
              </a:rPr>
              <a:t>SHORT/ POWERFUL</a:t>
            </a:r>
            <a:endParaRPr lang="zh-CN" altLang="en-US" sz="700" b="1" dirty="0">
              <a:solidFill>
                <a:schemeClr val="bg1">
                  <a:lumMod val="95000"/>
                </a:schemeClr>
              </a:solidFill>
              <a:latin typeface="Berlin Sans FB Demi" panose="020E0802020502020306" pitchFamily="34" charset="0"/>
            </a:endParaRPr>
          </a:p>
        </p:txBody>
      </p:sp>
      <p:grpSp>
        <p:nvGrpSpPr>
          <p:cNvPr id="54" name="组合 53"/>
          <p:cNvGrpSpPr/>
          <p:nvPr/>
        </p:nvGrpSpPr>
        <p:grpSpPr>
          <a:xfrm flipH="1">
            <a:off x="9318546" y="3143014"/>
            <a:ext cx="428605" cy="264988"/>
            <a:chOff x="8513763" y="2622551"/>
            <a:chExt cx="765175" cy="473075"/>
          </a:xfrm>
          <a:solidFill>
            <a:schemeClr val="bg1">
              <a:lumMod val="95000"/>
            </a:schemeClr>
          </a:solidFill>
        </p:grpSpPr>
        <p:sp>
          <p:nvSpPr>
            <p:cNvPr id="55" name="Freeform 36"/>
            <p:cNvSpPr/>
            <p:nvPr/>
          </p:nvSpPr>
          <p:spPr bwMode="auto">
            <a:xfrm>
              <a:off x="8704263" y="2622551"/>
              <a:ext cx="382587" cy="473075"/>
            </a:xfrm>
            <a:custGeom>
              <a:avLst/>
              <a:gdLst>
                <a:gd name="T0" fmla="*/ 126 w 132"/>
                <a:gd name="T1" fmla="*/ 135 h 163"/>
                <a:gd name="T2" fmla="*/ 89 w 132"/>
                <a:gd name="T3" fmla="*/ 73 h 163"/>
                <a:gd name="T4" fmla="*/ 79 w 132"/>
                <a:gd name="T5" fmla="*/ 73 h 163"/>
                <a:gd name="T6" fmla="*/ 104 w 132"/>
                <a:gd name="T7" fmla="*/ 38 h 163"/>
                <a:gd name="T8" fmla="*/ 66 w 132"/>
                <a:gd name="T9" fmla="*/ 0 h 163"/>
                <a:gd name="T10" fmla="*/ 28 w 132"/>
                <a:gd name="T11" fmla="*/ 38 h 163"/>
                <a:gd name="T12" fmla="*/ 53 w 132"/>
                <a:gd name="T13" fmla="*/ 73 h 163"/>
                <a:gd name="T14" fmla="*/ 43 w 132"/>
                <a:gd name="T15" fmla="*/ 73 h 163"/>
                <a:gd name="T16" fmla="*/ 6 w 132"/>
                <a:gd name="T17" fmla="*/ 135 h 163"/>
                <a:gd name="T18" fmla="*/ 11 w 132"/>
                <a:gd name="T19" fmla="*/ 163 h 163"/>
                <a:gd name="T20" fmla="*/ 56 w 132"/>
                <a:gd name="T21" fmla="*/ 163 h 163"/>
                <a:gd name="T22" fmla="*/ 65 w 132"/>
                <a:gd name="T23" fmla="*/ 86 h 163"/>
                <a:gd name="T24" fmla="*/ 55 w 132"/>
                <a:gd name="T25" fmla="*/ 76 h 163"/>
                <a:gd name="T26" fmla="*/ 77 w 132"/>
                <a:gd name="T27" fmla="*/ 76 h 163"/>
                <a:gd name="T28" fmla="*/ 67 w 132"/>
                <a:gd name="T29" fmla="*/ 86 h 163"/>
                <a:gd name="T30" fmla="*/ 76 w 132"/>
                <a:gd name="T31" fmla="*/ 163 h 163"/>
                <a:gd name="T32" fmla="*/ 121 w 132"/>
                <a:gd name="T33" fmla="*/ 163 h 163"/>
                <a:gd name="T34" fmla="*/ 126 w 132"/>
                <a:gd name="T35" fmla="*/ 135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2" h="163">
                  <a:moveTo>
                    <a:pt x="126" y="135"/>
                  </a:moveTo>
                  <a:cubicBezTo>
                    <a:pt x="121" y="123"/>
                    <a:pt x="109" y="73"/>
                    <a:pt x="89" y="73"/>
                  </a:cubicBezTo>
                  <a:cubicBezTo>
                    <a:pt x="79" y="73"/>
                    <a:pt x="79" y="73"/>
                    <a:pt x="79" y="73"/>
                  </a:cubicBezTo>
                  <a:cubicBezTo>
                    <a:pt x="93" y="68"/>
                    <a:pt x="104" y="54"/>
                    <a:pt x="104" y="38"/>
                  </a:cubicBezTo>
                  <a:cubicBezTo>
                    <a:pt x="104" y="17"/>
                    <a:pt x="87" y="0"/>
                    <a:pt x="66" y="0"/>
                  </a:cubicBezTo>
                  <a:cubicBezTo>
                    <a:pt x="45" y="0"/>
                    <a:pt x="28" y="17"/>
                    <a:pt x="28" y="38"/>
                  </a:cubicBezTo>
                  <a:cubicBezTo>
                    <a:pt x="28" y="54"/>
                    <a:pt x="39" y="68"/>
                    <a:pt x="53" y="73"/>
                  </a:cubicBezTo>
                  <a:cubicBezTo>
                    <a:pt x="43" y="73"/>
                    <a:pt x="43" y="73"/>
                    <a:pt x="43" y="73"/>
                  </a:cubicBezTo>
                  <a:cubicBezTo>
                    <a:pt x="23" y="73"/>
                    <a:pt x="11" y="123"/>
                    <a:pt x="6" y="135"/>
                  </a:cubicBezTo>
                  <a:cubicBezTo>
                    <a:pt x="0" y="153"/>
                    <a:pt x="11" y="163"/>
                    <a:pt x="11" y="163"/>
                  </a:cubicBezTo>
                  <a:cubicBezTo>
                    <a:pt x="56" y="163"/>
                    <a:pt x="56" y="163"/>
                    <a:pt x="56" y="163"/>
                  </a:cubicBezTo>
                  <a:cubicBezTo>
                    <a:pt x="65" y="86"/>
                    <a:pt x="65" y="86"/>
                    <a:pt x="65" y="86"/>
                  </a:cubicBezTo>
                  <a:cubicBezTo>
                    <a:pt x="55" y="76"/>
                    <a:pt x="55" y="76"/>
                    <a:pt x="55" y="76"/>
                  </a:cubicBezTo>
                  <a:cubicBezTo>
                    <a:pt x="77" y="76"/>
                    <a:pt x="77" y="76"/>
                    <a:pt x="77" y="76"/>
                  </a:cubicBezTo>
                  <a:cubicBezTo>
                    <a:pt x="67" y="86"/>
                    <a:pt x="67" y="86"/>
                    <a:pt x="67" y="86"/>
                  </a:cubicBezTo>
                  <a:cubicBezTo>
                    <a:pt x="76" y="163"/>
                    <a:pt x="76" y="163"/>
                    <a:pt x="76" y="163"/>
                  </a:cubicBezTo>
                  <a:cubicBezTo>
                    <a:pt x="121" y="163"/>
                    <a:pt x="121" y="163"/>
                    <a:pt x="121" y="163"/>
                  </a:cubicBezTo>
                  <a:cubicBezTo>
                    <a:pt x="121" y="163"/>
                    <a:pt x="132" y="153"/>
                    <a:pt x="126" y="1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200"/>
            </a:p>
          </p:txBody>
        </p:sp>
        <p:sp>
          <p:nvSpPr>
            <p:cNvPr id="56" name="Freeform 37"/>
            <p:cNvSpPr/>
            <p:nvPr/>
          </p:nvSpPr>
          <p:spPr bwMode="auto">
            <a:xfrm>
              <a:off x="8513763" y="2709863"/>
              <a:ext cx="242887" cy="385763"/>
            </a:xfrm>
            <a:custGeom>
              <a:avLst/>
              <a:gdLst>
                <a:gd name="T0" fmla="*/ 68 w 84"/>
                <a:gd name="T1" fmla="*/ 104 h 133"/>
                <a:gd name="T2" fmla="*/ 70 w 84"/>
                <a:gd name="T3" fmla="*/ 96 h 133"/>
                <a:gd name="T4" fmla="*/ 82 w 84"/>
                <a:gd name="T5" fmla="*/ 64 h 133"/>
                <a:gd name="T6" fmla="*/ 72 w 84"/>
                <a:gd name="T7" fmla="*/ 60 h 133"/>
                <a:gd name="T8" fmla="*/ 64 w 84"/>
                <a:gd name="T9" fmla="*/ 60 h 133"/>
                <a:gd name="T10" fmla="*/ 84 w 84"/>
                <a:gd name="T11" fmla="*/ 31 h 133"/>
                <a:gd name="T12" fmla="*/ 54 w 84"/>
                <a:gd name="T13" fmla="*/ 0 h 133"/>
                <a:gd name="T14" fmla="*/ 23 w 84"/>
                <a:gd name="T15" fmla="*/ 31 h 133"/>
                <a:gd name="T16" fmla="*/ 43 w 84"/>
                <a:gd name="T17" fmla="*/ 60 h 133"/>
                <a:gd name="T18" fmla="*/ 35 w 84"/>
                <a:gd name="T19" fmla="*/ 60 h 133"/>
                <a:gd name="T20" fmla="*/ 5 w 84"/>
                <a:gd name="T21" fmla="*/ 110 h 133"/>
                <a:gd name="T22" fmla="*/ 9 w 84"/>
                <a:gd name="T23" fmla="*/ 133 h 133"/>
                <a:gd name="T24" fmla="*/ 45 w 84"/>
                <a:gd name="T25" fmla="*/ 133 h 133"/>
                <a:gd name="T26" fmla="*/ 53 w 84"/>
                <a:gd name="T27" fmla="*/ 70 h 133"/>
                <a:gd name="T28" fmla="*/ 45 w 84"/>
                <a:gd name="T29" fmla="*/ 62 h 133"/>
                <a:gd name="T30" fmla="*/ 62 w 84"/>
                <a:gd name="T31" fmla="*/ 62 h 133"/>
                <a:gd name="T32" fmla="*/ 55 w 84"/>
                <a:gd name="T33" fmla="*/ 70 h 133"/>
                <a:gd name="T34" fmla="*/ 62 w 84"/>
                <a:gd name="T35" fmla="*/ 133 h 133"/>
                <a:gd name="T36" fmla="*/ 71 w 84"/>
                <a:gd name="T37" fmla="*/ 133 h 133"/>
                <a:gd name="T38" fmla="*/ 68 w 84"/>
                <a:gd name="T39" fmla="*/ 104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4" h="133">
                  <a:moveTo>
                    <a:pt x="68" y="104"/>
                  </a:moveTo>
                  <a:cubicBezTo>
                    <a:pt x="68" y="102"/>
                    <a:pt x="69" y="99"/>
                    <a:pt x="70" y="96"/>
                  </a:cubicBezTo>
                  <a:cubicBezTo>
                    <a:pt x="73" y="87"/>
                    <a:pt x="77" y="75"/>
                    <a:pt x="82" y="64"/>
                  </a:cubicBezTo>
                  <a:cubicBezTo>
                    <a:pt x="79" y="61"/>
                    <a:pt x="76" y="60"/>
                    <a:pt x="72" y="60"/>
                  </a:cubicBezTo>
                  <a:cubicBezTo>
                    <a:pt x="64" y="60"/>
                    <a:pt x="64" y="60"/>
                    <a:pt x="64" y="60"/>
                  </a:cubicBezTo>
                  <a:cubicBezTo>
                    <a:pt x="76" y="55"/>
                    <a:pt x="84" y="44"/>
                    <a:pt x="84" y="31"/>
                  </a:cubicBezTo>
                  <a:cubicBezTo>
                    <a:pt x="84" y="14"/>
                    <a:pt x="71" y="0"/>
                    <a:pt x="54" y="0"/>
                  </a:cubicBezTo>
                  <a:cubicBezTo>
                    <a:pt x="37" y="0"/>
                    <a:pt x="23" y="14"/>
                    <a:pt x="23" y="31"/>
                  </a:cubicBezTo>
                  <a:cubicBezTo>
                    <a:pt x="23" y="44"/>
                    <a:pt x="32" y="55"/>
                    <a:pt x="43" y="60"/>
                  </a:cubicBezTo>
                  <a:cubicBezTo>
                    <a:pt x="35" y="60"/>
                    <a:pt x="35" y="60"/>
                    <a:pt x="35" y="60"/>
                  </a:cubicBezTo>
                  <a:cubicBezTo>
                    <a:pt x="19" y="60"/>
                    <a:pt x="9" y="100"/>
                    <a:pt x="5" y="110"/>
                  </a:cubicBezTo>
                  <a:cubicBezTo>
                    <a:pt x="0" y="125"/>
                    <a:pt x="9" y="133"/>
                    <a:pt x="9" y="133"/>
                  </a:cubicBezTo>
                  <a:cubicBezTo>
                    <a:pt x="45" y="133"/>
                    <a:pt x="45" y="133"/>
                    <a:pt x="45" y="133"/>
                  </a:cubicBezTo>
                  <a:cubicBezTo>
                    <a:pt x="53" y="70"/>
                    <a:pt x="53" y="70"/>
                    <a:pt x="53" y="70"/>
                  </a:cubicBezTo>
                  <a:cubicBezTo>
                    <a:pt x="45" y="62"/>
                    <a:pt x="45" y="62"/>
                    <a:pt x="45" y="62"/>
                  </a:cubicBezTo>
                  <a:cubicBezTo>
                    <a:pt x="62" y="62"/>
                    <a:pt x="62" y="62"/>
                    <a:pt x="62" y="62"/>
                  </a:cubicBezTo>
                  <a:cubicBezTo>
                    <a:pt x="55" y="70"/>
                    <a:pt x="55" y="70"/>
                    <a:pt x="55" y="70"/>
                  </a:cubicBezTo>
                  <a:cubicBezTo>
                    <a:pt x="62" y="133"/>
                    <a:pt x="62" y="133"/>
                    <a:pt x="62" y="133"/>
                  </a:cubicBezTo>
                  <a:cubicBezTo>
                    <a:pt x="71" y="133"/>
                    <a:pt x="71" y="133"/>
                    <a:pt x="71" y="133"/>
                  </a:cubicBezTo>
                  <a:cubicBezTo>
                    <a:pt x="67" y="128"/>
                    <a:pt x="62" y="118"/>
                    <a:pt x="68" y="1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200"/>
            </a:p>
          </p:txBody>
        </p:sp>
        <p:sp>
          <p:nvSpPr>
            <p:cNvPr id="63" name="Freeform 38"/>
            <p:cNvSpPr/>
            <p:nvPr/>
          </p:nvSpPr>
          <p:spPr bwMode="auto">
            <a:xfrm>
              <a:off x="9034463" y="2709863"/>
              <a:ext cx="244475" cy="385763"/>
            </a:xfrm>
            <a:custGeom>
              <a:avLst/>
              <a:gdLst>
                <a:gd name="T0" fmla="*/ 79 w 84"/>
                <a:gd name="T1" fmla="*/ 110 h 133"/>
                <a:gd name="T2" fmla="*/ 49 w 84"/>
                <a:gd name="T3" fmla="*/ 60 h 133"/>
                <a:gd name="T4" fmla="*/ 41 w 84"/>
                <a:gd name="T5" fmla="*/ 60 h 133"/>
                <a:gd name="T6" fmla="*/ 61 w 84"/>
                <a:gd name="T7" fmla="*/ 31 h 133"/>
                <a:gd name="T8" fmla="*/ 30 w 84"/>
                <a:gd name="T9" fmla="*/ 0 h 133"/>
                <a:gd name="T10" fmla="*/ 0 w 84"/>
                <a:gd name="T11" fmla="*/ 31 h 133"/>
                <a:gd name="T12" fmla="*/ 20 w 84"/>
                <a:gd name="T13" fmla="*/ 60 h 133"/>
                <a:gd name="T14" fmla="*/ 12 w 84"/>
                <a:gd name="T15" fmla="*/ 60 h 133"/>
                <a:gd name="T16" fmla="*/ 2 w 84"/>
                <a:gd name="T17" fmla="*/ 64 h 133"/>
                <a:gd name="T18" fmla="*/ 14 w 84"/>
                <a:gd name="T19" fmla="*/ 96 h 133"/>
                <a:gd name="T20" fmla="*/ 16 w 84"/>
                <a:gd name="T21" fmla="*/ 104 h 133"/>
                <a:gd name="T22" fmla="*/ 13 w 84"/>
                <a:gd name="T23" fmla="*/ 133 h 133"/>
                <a:gd name="T24" fmla="*/ 22 w 84"/>
                <a:gd name="T25" fmla="*/ 133 h 133"/>
                <a:gd name="T26" fmla="*/ 29 w 84"/>
                <a:gd name="T27" fmla="*/ 70 h 133"/>
                <a:gd name="T28" fmla="*/ 22 w 84"/>
                <a:gd name="T29" fmla="*/ 62 h 133"/>
                <a:gd name="T30" fmla="*/ 39 w 84"/>
                <a:gd name="T31" fmla="*/ 62 h 133"/>
                <a:gd name="T32" fmla="*/ 31 w 84"/>
                <a:gd name="T33" fmla="*/ 70 h 133"/>
                <a:gd name="T34" fmla="*/ 39 w 84"/>
                <a:gd name="T35" fmla="*/ 133 h 133"/>
                <a:gd name="T36" fmla="*/ 75 w 84"/>
                <a:gd name="T37" fmla="*/ 133 h 133"/>
                <a:gd name="T38" fmla="*/ 79 w 84"/>
                <a:gd name="T39" fmla="*/ 11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4" h="133">
                  <a:moveTo>
                    <a:pt x="79" y="110"/>
                  </a:moveTo>
                  <a:cubicBezTo>
                    <a:pt x="75" y="100"/>
                    <a:pt x="65" y="60"/>
                    <a:pt x="49" y="60"/>
                  </a:cubicBezTo>
                  <a:cubicBezTo>
                    <a:pt x="41" y="60"/>
                    <a:pt x="41" y="60"/>
                    <a:pt x="41" y="60"/>
                  </a:cubicBezTo>
                  <a:cubicBezTo>
                    <a:pt x="52" y="55"/>
                    <a:pt x="61" y="44"/>
                    <a:pt x="61" y="31"/>
                  </a:cubicBezTo>
                  <a:cubicBezTo>
                    <a:pt x="61" y="14"/>
                    <a:pt x="47" y="0"/>
                    <a:pt x="30" y="0"/>
                  </a:cubicBezTo>
                  <a:cubicBezTo>
                    <a:pt x="13" y="0"/>
                    <a:pt x="0" y="14"/>
                    <a:pt x="0" y="31"/>
                  </a:cubicBezTo>
                  <a:cubicBezTo>
                    <a:pt x="0" y="44"/>
                    <a:pt x="8" y="55"/>
                    <a:pt x="20" y="60"/>
                  </a:cubicBezTo>
                  <a:cubicBezTo>
                    <a:pt x="12" y="60"/>
                    <a:pt x="12" y="60"/>
                    <a:pt x="12" y="60"/>
                  </a:cubicBezTo>
                  <a:cubicBezTo>
                    <a:pt x="8" y="60"/>
                    <a:pt x="5" y="61"/>
                    <a:pt x="2" y="64"/>
                  </a:cubicBezTo>
                  <a:cubicBezTo>
                    <a:pt x="7" y="75"/>
                    <a:pt x="11" y="87"/>
                    <a:pt x="14" y="96"/>
                  </a:cubicBezTo>
                  <a:cubicBezTo>
                    <a:pt x="15" y="99"/>
                    <a:pt x="16" y="102"/>
                    <a:pt x="16" y="104"/>
                  </a:cubicBezTo>
                  <a:cubicBezTo>
                    <a:pt x="22" y="118"/>
                    <a:pt x="17" y="128"/>
                    <a:pt x="13" y="133"/>
                  </a:cubicBezTo>
                  <a:cubicBezTo>
                    <a:pt x="22" y="133"/>
                    <a:pt x="22" y="133"/>
                    <a:pt x="22" y="133"/>
                  </a:cubicBezTo>
                  <a:cubicBezTo>
                    <a:pt x="29" y="70"/>
                    <a:pt x="29" y="70"/>
                    <a:pt x="29" y="70"/>
                  </a:cubicBezTo>
                  <a:cubicBezTo>
                    <a:pt x="22" y="62"/>
                    <a:pt x="22" y="62"/>
                    <a:pt x="22" y="62"/>
                  </a:cubicBezTo>
                  <a:cubicBezTo>
                    <a:pt x="39" y="62"/>
                    <a:pt x="39" y="62"/>
                    <a:pt x="39" y="62"/>
                  </a:cubicBezTo>
                  <a:cubicBezTo>
                    <a:pt x="31" y="70"/>
                    <a:pt x="31" y="70"/>
                    <a:pt x="31" y="70"/>
                  </a:cubicBezTo>
                  <a:cubicBezTo>
                    <a:pt x="39" y="133"/>
                    <a:pt x="39" y="133"/>
                    <a:pt x="39" y="133"/>
                  </a:cubicBezTo>
                  <a:cubicBezTo>
                    <a:pt x="75" y="133"/>
                    <a:pt x="75" y="133"/>
                    <a:pt x="75" y="133"/>
                  </a:cubicBezTo>
                  <a:cubicBezTo>
                    <a:pt x="75" y="133"/>
                    <a:pt x="84" y="125"/>
                    <a:pt x="79" y="1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200"/>
            </a:p>
          </p:txBody>
        </p:sp>
        <p:sp>
          <p:nvSpPr>
            <p:cNvPr id="65" name="Freeform 39"/>
            <p:cNvSpPr/>
            <p:nvPr/>
          </p:nvSpPr>
          <p:spPr bwMode="auto">
            <a:xfrm>
              <a:off x="8704263" y="2622551"/>
              <a:ext cx="382587" cy="473075"/>
            </a:xfrm>
            <a:custGeom>
              <a:avLst/>
              <a:gdLst>
                <a:gd name="T0" fmla="*/ 126 w 132"/>
                <a:gd name="T1" fmla="*/ 135 h 163"/>
                <a:gd name="T2" fmla="*/ 89 w 132"/>
                <a:gd name="T3" fmla="*/ 73 h 163"/>
                <a:gd name="T4" fmla="*/ 79 w 132"/>
                <a:gd name="T5" fmla="*/ 73 h 163"/>
                <a:gd name="T6" fmla="*/ 104 w 132"/>
                <a:gd name="T7" fmla="*/ 38 h 163"/>
                <a:gd name="T8" fmla="*/ 66 w 132"/>
                <a:gd name="T9" fmla="*/ 0 h 163"/>
                <a:gd name="T10" fmla="*/ 28 w 132"/>
                <a:gd name="T11" fmla="*/ 38 h 163"/>
                <a:gd name="T12" fmla="*/ 53 w 132"/>
                <a:gd name="T13" fmla="*/ 73 h 163"/>
                <a:gd name="T14" fmla="*/ 43 w 132"/>
                <a:gd name="T15" fmla="*/ 73 h 163"/>
                <a:gd name="T16" fmla="*/ 6 w 132"/>
                <a:gd name="T17" fmla="*/ 135 h 163"/>
                <a:gd name="T18" fmla="*/ 11 w 132"/>
                <a:gd name="T19" fmla="*/ 163 h 163"/>
                <a:gd name="T20" fmla="*/ 56 w 132"/>
                <a:gd name="T21" fmla="*/ 163 h 163"/>
                <a:gd name="T22" fmla="*/ 65 w 132"/>
                <a:gd name="T23" fmla="*/ 86 h 163"/>
                <a:gd name="T24" fmla="*/ 55 w 132"/>
                <a:gd name="T25" fmla="*/ 76 h 163"/>
                <a:gd name="T26" fmla="*/ 77 w 132"/>
                <a:gd name="T27" fmla="*/ 76 h 163"/>
                <a:gd name="T28" fmla="*/ 67 w 132"/>
                <a:gd name="T29" fmla="*/ 86 h 163"/>
                <a:gd name="T30" fmla="*/ 76 w 132"/>
                <a:gd name="T31" fmla="*/ 163 h 163"/>
                <a:gd name="T32" fmla="*/ 121 w 132"/>
                <a:gd name="T33" fmla="*/ 163 h 163"/>
                <a:gd name="T34" fmla="*/ 126 w 132"/>
                <a:gd name="T35" fmla="*/ 135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2" h="163">
                  <a:moveTo>
                    <a:pt x="126" y="135"/>
                  </a:moveTo>
                  <a:cubicBezTo>
                    <a:pt x="121" y="123"/>
                    <a:pt x="109" y="73"/>
                    <a:pt x="89" y="73"/>
                  </a:cubicBezTo>
                  <a:cubicBezTo>
                    <a:pt x="79" y="73"/>
                    <a:pt x="79" y="73"/>
                    <a:pt x="79" y="73"/>
                  </a:cubicBezTo>
                  <a:cubicBezTo>
                    <a:pt x="93" y="68"/>
                    <a:pt x="104" y="54"/>
                    <a:pt x="104" y="38"/>
                  </a:cubicBezTo>
                  <a:cubicBezTo>
                    <a:pt x="104" y="17"/>
                    <a:pt x="87" y="0"/>
                    <a:pt x="66" y="0"/>
                  </a:cubicBezTo>
                  <a:cubicBezTo>
                    <a:pt x="45" y="0"/>
                    <a:pt x="28" y="17"/>
                    <a:pt x="28" y="38"/>
                  </a:cubicBezTo>
                  <a:cubicBezTo>
                    <a:pt x="28" y="54"/>
                    <a:pt x="39" y="68"/>
                    <a:pt x="53" y="73"/>
                  </a:cubicBezTo>
                  <a:cubicBezTo>
                    <a:pt x="43" y="73"/>
                    <a:pt x="43" y="73"/>
                    <a:pt x="43" y="73"/>
                  </a:cubicBezTo>
                  <a:cubicBezTo>
                    <a:pt x="23" y="73"/>
                    <a:pt x="11" y="123"/>
                    <a:pt x="6" y="135"/>
                  </a:cubicBezTo>
                  <a:cubicBezTo>
                    <a:pt x="0" y="153"/>
                    <a:pt x="11" y="163"/>
                    <a:pt x="11" y="163"/>
                  </a:cubicBezTo>
                  <a:cubicBezTo>
                    <a:pt x="56" y="163"/>
                    <a:pt x="56" y="163"/>
                    <a:pt x="56" y="163"/>
                  </a:cubicBezTo>
                  <a:cubicBezTo>
                    <a:pt x="65" y="86"/>
                    <a:pt x="65" y="86"/>
                    <a:pt x="65" y="86"/>
                  </a:cubicBezTo>
                  <a:cubicBezTo>
                    <a:pt x="55" y="76"/>
                    <a:pt x="55" y="76"/>
                    <a:pt x="55" y="76"/>
                  </a:cubicBezTo>
                  <a:cubicBezTo>
                    <a:pt x="77" y="76"/>
                    <a:pt x="77" y="76"/>
                    <a:pt x="77" y="76"/>
                  </a:cubicBezTo>
                  <a:cubicBezTo>
                    <a:pt x="67" y="86"/>
                    <a:pt x="67" y="86"/>
                    <a:pt x="67" y="86"/>
                  </a:cubicBezTo>
                  <a:cubicBezTo>
                    <a:pt x="76" y="163"/>
                    <a:pt x="76" y="163"/>
                    <a:pt x="76" y="163"/>
                  </a:cubicBezTo>
                  <a:cubicBezTo>
                    <a:pt x="121" y="163"/>
                    <a:pt x="121" y="163"/>
                    <a:pt x="121" y="163"/>
                  </a:cubicBezTo>
                  <a:cubicBezTo>
                    <a:pt x="121" y="163"/>
                    <a:pt x="132" y="153"/>
                    <a:pt x="126" y="1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200"/>
            </a:p>
          </p:txBody>
        </p:sp>
        <p:sp>
          <p:nvSpPr>
            <p:cNvPr id="66" name="Freeform 40"/>
            <p:cNvSpPr/>
            <p:nvPr/>
          </p:nvSpPr>
          <p:spPr bwMode="auto">
            <a:xfrm>
              <a:off x="8513763" y="2709863"/>
              <a:ext cx="242887" cy="385763"/>
            </a:xfrm>
            <a:custGeom>
              <a:avLst/>
              <a:gdLst>
                <a:gd name="T0" fmla="*/ 68 w 84"/>
                <a:gd name="T1" fmla="*/ 104 h 133"/>
                <a:gd name="T2" fmla="*/ 70 w 84"/>
                <a:gd name="T3" fmla="*/ 96 h 133"/>
                <a:gd name="T4" fmla="*/ 82 w 84"/>
                <a:gd name="T5" fmla="*/ 64 h 133"/>
                <a:gd name="T6" fmla="*/ 72 w 84"/>
                <a:gd name="T7" fmla="*/ 60 h 133"/>
                <a:gd name="T8" fmla="*/ 64 w 84"/>
                <a:gd name="T9" fmla="*/ 60 h 133"/>
                <a:gd name="T10" fmla="*/ 84 w 84"/>
                <a:gd name="T11" fmla="*/ 31 h 133"/>
                <a:gd name="T12" fmla="*/ 54 w 84"/>
                <a:gd name="T13" fmla="*/ 0 h 133"/>
                <a:gd name="T14" fmla="*/ 23 w 84"/>
                <a:gd name="T15" fmla="*/ 31 h 133"/>
                <a:gd name="T16" fmla="*/ 43 w 84"/>
                <a:gd name="T17" fmla="*/ 60 h 133"/>
                <a:gd name="T18" fmla="*/ 35 w 84"/>
                <a:gd name="T19" fmla="*/ 60 h 133"/>
                <a:gd name="T20" fmla="*/ 5 w 84"/>
                <a:gd name="T21" fmla="*/ 110 h 133"/>
                <a:gd name="T22" fmla="*/ 9 w 84"/>
                <a:gd name="T23" fmla="*/ 133 h 133"/>
                <a:gd name="T24" fmla="*/ 45 w 84"/>
                <a:gd name="T25" fmla="*/ 133 h 133"/>
                <a:gd name="T26" fmla="*/ 53 w 84"/>
                <a:gd name="T27" fmla="*/ 70 h 133"/>
                <a:gd name="T28" fmla="*/ 45 w 84"/>
                <a:gd name="T29" fmla="*/ 62 h 133"/>
                <a:gd name="T30" fmla="*/ 62 w 84"/>
                <a:gd name="T31" fmla="*/ 62 h 133"/>
                <a:gd name="T32" fmla="*/ 55 w 84"/>
                <a:gd name="T33" fmla="*/ 70 h 133"/>
                <a:gd name="T34" fmla="*/ 62 w 84"/>
                <a:gd name="T35" fmla="*/ 133 h 133"/>
                <a:gd name="T36" fmla="*/ 71 w 84"/>
                <a:gd name="T37" fmla="*/ 133 h 133"/>
                <a:gd name="T38" fmla="*/ 68 w 84"/>
                <a:gd name="T39" fmla="*/ 104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4" h="133">
                  <a:moveTo>
                    <a:pt x="68" y="104"/>
                  </a:moveTo>
                  <a:cubicBezTo>
                    <a:pt x="68" y="102"/>
                    <a:pt x="69" y="99"/>
                    <a:pt x="70" y="96"/>
                  </a:cubicBezTo>
                  <a:cubicBezTo>
                    <a:pt x="73" y="87"/>
                    <a:pt x="77" y="75"/>
                    <a:pt x="82" y="64"/>
                  </a:cubicBezTo>
                  <a:cubicBezTo>
                    <a:pt x="79" y="61"/>
                    <a:pt x="76" y="60"/>
                    <a:pt x="72" y="60"/>
                  </a:cubicBezTo>
                  <a:cubicBezTo>
                    <a:pt x="64" y="60"/>
                    <a:pt x="64" y="60"/>
                    <a:pt x="64" y="60"/>
                  </a:cubicBezTo>
                  <a:cubicBezTo>
                    <a:pt x="76" y="55"/>
                    <a:pt x="84" y="44"/>
                    <a:pt x="84" y="31"/>
                  </a:cubicBezTo>
                  <a:cubicBezTo>
                    <a:pt x="84" y="14"/>
                    <a:pt x="71" y="0"/>
                    <a:pt x="54" y="0"/>
                  </a:cubicBezTo>
                  <a:cubicBezTo>
                    <a:pt x="37" y="0"/>
                    <a:pt x="23" y="14"/>
                    <a:pt x="23" y="31"/>
                  </a:cubicBezTo>
                  <a:cubicBezTo>
                    <a:pt x="23" y="44"/>
                    <a:pt x="32" y="55"/>
                    <a:pt x="43" y="60"/>
                  </a:cubicBezTo>
                  <a:cubicBezTo>
                    <a:pt x="35" y="60"/>
                    <a:pt x="35" y="60"/>
                    <a:pt x="35" y="60"/>
                  </a:cubicBezTo>
                  <a:cubicBezTo>
                    <a:pt x="19" y="60"/>
                    <a:pt x="9" y="100"/>
                    <a:pt x="5" y="110"/>
                  </a:cubicBezTo>
                  <a:cubicBezTo>
                    <a:pt x="0" y="125"/>
                    <a:pt x="9" y="133"/>
                    <a:pt x="9" y="133"/>
                  </a:cubicBezTo>
                  <a:cubicBezTo>
                    <a:pt x="45" y="133"/>
                    <a:pt x="45" y="133"/>
                    <a:pt x="45" y="133"/>
                  </a:cubicBezTo>
                  <a:cubicBezTo>
                    <a:pt x="53" y="70"/>
                    <a:pt x="53" y="70"/>
                    <a:pt x="53" y="70"/>
                  </a:cubicBezTo>
                  <a:cubicBezTo>
                    <a:pt x="45" y="62"/>
                    <a:pt x="45" y="62"/>
                    <a:pt x="45" y="62"/>
                  </a:cubicBezTo>
                  <a:cubicBezTo>
                    <a:pt x="62" y="62"/>
                    <a:pt x="62" y="62"/>
                    <a:pt x="62" y="62"/>
                  </a:cubicBezTo>
                  <a:cubicBezTo>
                    <a:pt x="55" y="70"/>
                    <a:pt x="55" y="70"/>
                    <a:pt x="55" y="70"/>
                  </a:cubicBezTo>
                  <a:cubicBezTo>
                    <a:pt x="62" y="133"/>
                    <a:pt x="62" y="133"/>
                    <a:pt x="62" y="133"/>
                  </a:cubicBezTo>
                  <a:cubicBezTo>
                    <a:pt x="71" y="133"/>
                    <a:pt x="71" y="133"/>
                    <a:pt x="71" y="133"/>
                  </a:cubicBezTo>
                  <a:cubicBezTo>
                    <a:pt x="67" y="128"/>
                    <a:pt x="62" y="118"/>
                    <a:pt x="68" y="1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200"/>
            </a:p>
          </p:txBody>
        </p:sp>
        <p:sp>
          <p:nvSpPr>
            <p:cNvPr id="67" name="Freeform 41"/>
            <p:cNvSpPr/>
            <p:nvPr/>
          </p:nvSpPr>
          <p:spPr bwMode="auto">
            <a:xfrm>
              <a:off x="9034463" y="2709863"/>
              <a:ext cx="244475" cy="385763"/>
            </a:xfrm>
            <a:custGeom>
              <a:avLst/>
              <a:gdLst>
                <a:gd name="T0" fmla="*/ 79 w 84"/>
                <a:gd name="T1" fmla="*/ 110 h 133"/>
                <a:gd name="T2" fmla="*/ 49 w 84"/>
                <a:gd name="T3" fmla="*/ 60 h 133"/>
                <a:gd name="T4" fmla="*/ 41 w 84"/>
                <a:gd name="T5" fmla="*/ 60 h 133"/>
                <a:gd name="T6" fmla="*/ 61 w 84"/>
                <a:gd name="T7" fmla="*/ 31 h 133"/>
                <a:gd name="T8" fmla="*/ 30 w 84"/>
                <a:gd name="T9" fmla="*/ 0 h 133"/>
                <a:gd name="T10" fmla="*/ 0 w 84"/>
                <a:gd name="T11" fmla="*/ 31 h 133"/>
                <a:gd name="T12" fmla="*/ 20 w 84"/>
                <a:gd name="T13" fmla="*/ 60 h 133"/>
                <a:gd name="T14" fmla="*/ 12 w 84"/>
                <a:gd name="T15" fmla="*/ 60 h 133"/>
                <a:gd name="T16" fmla="*/ 2 w 84"/>
                <a:gd name="T17" fmla="*/ 64 h 133"/>
                <a:gd name="T18" fmla="*/ 14 w 84"/>
                <a:gd name="T19" fmla="*/ 96 h 133"/>
                <a:gd name="T20" fmla="*/ 16 w 84"/>
                <a:gd name="T21" fmla="*/ 104 h 133"/>
                <a:gd name="T22" fmla="*/ 13 w 84"/>
                <a:gd name="T23" fmla="*/ 133 h 133"/>
                <a:gd name="T24" fmla="*/ 22 w 84"/>
                <a:gd name="T25" fmla="*/ 133 h 133"/>
                <a:gd name="T26" fmla="*/ 29 w 84"/>
                <a:gd name="T27" fmla="*/ 70 h 133"/>
                <a:gd name="T28" fmla="*/ 22 w 84"/>
                <a:gd name="T29" fmla="*/ 62 h 133"/>
                <a:gd name="T30" fmla="*/ 39 w 84"/>
                <a:gd name="T31" fmla="*/ 62 h 133"/>
                <a:gd name="T32" fmla="*/ 31 w 84"/>
                <a:gd name="T33" fmla="*/ 70 h 133"/>
                <a:gd name="T34" fmla="*/ 39 w 84"/>
                <a:gd name="T35" fmla="*/ 133 h 133"/>
                <a:gd name="T36" fmla="*/ 75 w 84"/>
                <a:gd name="T37" fmla="*/ 133 h 133"/>
                <a:gd name="T38" fmla="*/ 79 w 84"/>
                <a:gd name="T39" fmla="*/ 11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4" h="133">
                  <a:moveTo>
                    <a:pt x="79" y="110"/>
                  </a:moveTo>
                  <a:cubicBezTo>
                    <a:pt x="75" y="100"/>
                    <a:pt x="65" y="60"/>
                    <a:pt x="49" y="60"/>
                  </a:cubicBezTo>
                  <a:cubicBezTo>
                    <a:pt x="41" y="60"/>
                    <a:pt x="41" y="60"/>
                    <a:pt x="41" y="60"/>
                  </a:cubicBezTo>
                  <a:cubicBezTo>
                    <a:pt x="52" y="55"/>
                    <a:pt x="61" y="44"/>
                    <a:pt x="61" y="31"/>
                  </a:cubicBezTo>
                  <a:cubicBezTo>
                    <a:pt x="61" y="14"/>
                    <a:pt x="47" y="0"/>
                    <a:pt x="30" y="0"/>
                  </a:cubicBezTo>
                  <a:cubicBezTo>
                    <a:pt x="13" y="0"/>
                    <a:pt x="0" y="14"/>
                    <a:pt x="0" y="31"/>
                  </a:cubicBezTo>
                  <a:cubicBezTo>
                    <a:pt x="0" y="44"/>
                    <a:pt x="8" y="55"/>
                    <a:pt x="20" y="60"/>
                  </a:cubicBezTo>
                  <a:cubicBezTo>
                    <a:pt x="12" y="60"/>
                    <a:pt x="12" y="60"/>
                    <a:pt x="12" y="60"/>
                  </a:cubicBezTo>
                  <a:cubicBezTo>
                    <a:pt x="8" y="60"/>
                    <a:pt x="5" y="61"/>
                    <a:pt x="2" y="64"/>
                  </a:cubicBezTo>
                  <a:cubicBezTo>
                    <a:pt x="7" y="75"/>
                    <a:pt x="11" y="87"/>
                    <a:pt x="14" y="96"/>
                  </a:cubicBezTo>
                  <a:cubicBezTo>
                    <a:pt x="15" y="99"/>
                    <a:pt x="16" y="102"/>
                    <a:pt x="16" y="104"/>
                  </a:cubicBezTo>
                  <a:cubicBezTo>
                    <a:pt x="22" y="118"/>
                    <a:pt x="17" y="128"/>
                    <a:pt x="13" y="133"/>
                  </a:cubicBezTo>
                  <a:cubicBezTo>
                    <a:pt x="22" y="133"/>
                    <a:pt x="22" y="133"/>
                    <a:pt x="22" y="133"/>
                  </a:cubicBezTo>
                  <a:cubicBezTo>
                    <a:pt x="29" y="70"/>
                    <a:pt x="29" y="70"/>
                    <a:pt x="29" y="70"/>
                  </a:cubicBezTo>
                  <a:cubicBezTo>
                    <a:pt x="22" y="62"/>
                    <a:pt x="22" y="62"/>
                    <a:pt x="22" y="62"/>
                  </a:cubicBezTo>
                  <a:cubicBezTo>
                    <a:pt x="39" y="62"/>
                    <a:pt x="39" y="62"/>
                    <a:pt x="39" y="62"/>
                  </a:cubicBezTo>
                  <a:cubicBezTo>
                    <a:pt x="31" y="70"/>
                    <a:pt x="31" y="70"/>
                    <a:pt x="31" y="70"/>
                  </a:cubicBezTo>
                  <a:cubicBezTo>
                    <a:pt x="39" y="133"/>
                    <a:pt x="39" y="133"/>
                    <a:pt x="39" y="133"/>
                  </a:cubicBezTo>
                  <a:cubicBezTo>
                    <a:pt x="75" y="133"/>
                    <a:pt x="75" y="133"/>
                    <a:pt x="75" y="133"/>
                  </a:cubicBezTo>
                  <a:cubicBezTo>
                    <a:pt x="75" y="133"/>
                    <a:pt x="84" y="125"/>
                    <a:pt x="79" y="1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200"/>
            </a:p>
          </p:txBody>
        </p:sp>
      </p:grpSp>
      <p:grpSp>
        <p:nvGrpSpPr>
          <p:cNvPr id="68" name="组合 67"/>
          <p:cNvGrpSpPr/>
          <p:nvPr/>
        </p:nvGrpSpPr>
        <p:grpSpPr>
          <a:xfrm>
            <a:off x="7933942" y="3173625"/>
            <a:ext cx="333375" cy="241300"/>
            <a:chOff x="8372475" y="2714625"/>
            <a:chExt cx="333375" cy="241300"/>
          </a:xfrm>
          <a:solidFill>
            <a:schemeClr val="bg1">
              <a:lumMod val="95000"/>
            </a:schemeClr>
          </a:solidFill>
        </p:grpSpPr>
        <p:sp>
          <p:nvSpPr>
            <p:cNvPr id="69" name="Oval 124"/>
            <p:cNvSpPr>
              <a:spLocks noChangeArrowheads="1"/>
            </p:cNvSpPr>
            <p:nvPr/>
          </p:nvSpPr>
          <p:spPr bwMode="auto">
            <a:xfrm>
              <a:off x="8531225" y="2800350"/>
              <a:ext cx="100013" cy="984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125"/>
            <p:cNvSpPr>
              <a:spLocks noEditPoints="1"/>
            </p:cNvSpPr>
            <p:nvPr/>
          </p:nvSpPr>
          <p:spPr bwMode="auto">
            <a:xfrm>
              <a:off x="8372475" y="2714625"/>
              <a:ext cx="333375" cy="241300"/>
            </a:xfrm>
            <a:custGeom>
              <a:avLst/>
              <a:gdLst>
                <a:gd name="T0" fmla="*/ 135 w 156"/>
                <a:gd name="T1" fmla="*/ 11 h 113"/>
                <a:gd name="T2" fmla="*/ 125 w 156"/>
                <a:gd name="T3" fmla="*/ 11 h 113"/>
                <a:gd name="T4" fmla="*/ 113 w 156"/>
                <a:gd name="T5" fmla="*/ 0 h 113"/>
                <a:gd name="T6" fmla="*/ 78 w 156"/>
                <a:gd name="T7" fmla="*/ 0 h 113"/>
                <a:gd name="T8" fmla="*/ 68 w 156"/>
                <a:gd name="T9" fmla="*/ 11 h 113"/>
                <a:gd name="T10" fmla="*/ 47 w 156"/>
                <a:gd name="T11" fmla="*/ 11 h 113"/>
                <a:gd name="T12" fmla="*/ 40 w 156"/>
                <a:gd name="T13" fmla="*/ 5 h 113"/>
                <a:gd name="T14" fmla="*/ 26 w 156"/>
                <a:gd name="T15" fmla="*/ 5 h 113"/>
                <a:gd name="T16" fmla="*/ 19 w 156"/>
                <a:gd name="T17" fmla="*/ 11 h 113"/>
                <a:gd name="T18" fmla="*/ 0 w 156"/>
                <a:gd name="T19" fmla="*/ 32 h 113"/>
                <a:gd name="T20" fmla="*/ 0 w 156"/>
                <a:gd name="T21" fmla="*/ 92 h 113"/>
                <a:gd name="T22" fmla="*/ 21 w 156"/>
                <a:gd name="T23" fmla="*/ 113 h 113"/>
                <a:gd name="T24" fmla="*/ 135 w 156"/>
                <a:gd name="T25" fmla="*/ 113 h 113"/>
                <a:gd name="T26" fmla="*/ 156 w 156"/>
                <a:gd name="T27" fmla="*/ 92 h 113"/>
                <a:gd name="T28" fmla="*/ 156 w 156"/>
                <a:gd name="T29" fmla="*/ 32 h 113"/>
                <a:gd name="T30" fmla="*/ 135 w 156"/>
                <a:gd name="T31" fmla="*/ 11 h 113"/>
                <a:gd name="T32" fmla="*/ 19 w 156"/>
                <a:gd name="T33" fmla="*/ 87 h 113"/>
                <a:gd name="T34" fmla="*/ 15 w 156"/>
                <a:gd name="T35" fmla="*/ 91 h 113"/>
                <a:gd name="T36" fmla="*/ 11 w 156"/>
                <a:gd name="T37" fmla="*/ 87 h 113"/>
                <a:gd name="T38" fmla="*/ 11 w 156"/>
                <a:gd name="T39" fmla="*/ 46 h 113"/>
                <a:gd name="T40" fmla="*/ 15 w 156"/>
                <a:gd name="T41" fmla="*/ 42 h 113"/>
                <a:gd name="T42" fmla="*/ 19 w 156"/>
                <a:gd name="T43" fmla="*/ 46 h 113"/>
                <a:gd name="T44" fmla="*/ 19 w 156"/>
                <a:gd name="T45" fmla="*/ 87 h 113"/>
                <a:gd name="T46" fmla="*/ 42 w 156"/>
                <a:gd name="T47" fmla="*/ 27 h 113"/>
                <a:gd name="T48" fmla="*/ 38 w 156"/>
                <a:gd name="T49" fmla="*/ 31 h 113"/>
                <a:gd name="T50" fmla="*/ 28 w 156"/>
                <a:gd name="T51" fmla="*/ 31 h 113"/>
                <a:gd name="T52" fmla="*/ 24 w 156"/>
                <a:gd name="T53" fmla="*/ 27 h 113"/>
                <a:gd name="T54" fmla="*/ 24 w 156"/>
                <a:gd name="T55" fmla="*/ 24 h 113"/>
                <a:gd name="T56" fmla="*/ 28 w 156"/>
                <a:gd name="T57" fmla="*/ 20 h 113"/>
                <a:gd name="T58" fmla="*/ 38 w 156"/>
                <a:gd name="T59" fmla="*/ 20 h 113"/>
                <a:gd name="T60" fmla="*/ 42 w 156"/>
                <a:gd name="T61" fmla="*/ 24 h 113"/>
                <a:gd name="T62" fmla="*/ 42 w 156"/>
                <a:gd name="T63" fmla="*/ 27 h 113"/>
                <a:gd name="T64" fmla="*/ 97 w 156"/>
                <a:gd name="T65" fmla="*/ 95 h 113"/>
                <a:gd name="T66" fmla="*/ 65 w 156"/>
                <a:gd name="T67" fmla="*/ 63 h 113"/>
                <a:gd name="T68" fmla="*/ 97 w 156"/>
                <a:gd name="T69" fmla="*/ 30 h 113"/>
                <a:gd name="T70" fmla="*/ 130 w 156"/>
                <a:gd name="T71" fmla="*/ 63 h 113"/>
                <a:gd name="T72" fmla="*/ 97 w 156"/>
                <a:gd name="T73" fmla="*/ 95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6" h="113">
                  <a:moveTo>
                    <a:pt x="135" y="11"/>
                  </a:moveTo>
                  <a:cubicBezTo>
                    <a:pt x="125" y="11"/>
                    <a:pt x="125" y="11"/>
                    <a:pt x="125" y="11"/>
                  </a:cubicBezTo>
                  <a:cubicBezTo>
                    <a:pt x="113" y="0"/>
                    <a:pt x="113" y="0"/>
                    <a:pt x="113" y="0"/>
                  </a:cubicBezTo>
                  <a:cubicBezTo>
                    <a:pt x="78" y="0"/>
                    <a:pt x="78" y="0"/>
                    <a:pt x="78" y="0"/>
                  </a:cubicBezTo>
                  <a:cubicBezTo>
                    <a:pt x="68" y="11"/>
                    <a:pt x="68" y="11"/>
                    <a:pt x="68" y="11"/>
                  </a:cubicBezTo>
                  <a:cubicBezTo>
                    <a:pt x="47" y="11"/>
                    <a:pt x="47" y="11"/>
                    <a:pt x="47" y="11"/>
                  </a:cubicBezTo>
                  <a:cubicBezTo>
                    <a:pt x="46" y="8"/>
                    <a:pt x="44" y="5"/>
                    <a:pt x="40" y="5"/>
                  </a:cubicBezTo>
                  <a:cubicBezTo>
                    <a:pt x="26" y="5"/>
                    <a:pt x="26" y="5"/>
                    <a:pt x="26" y="5"/>
                  </a:cubicBezTo>
                  <a:cubicBezTo>
                    <a:pt x="23" y="5"/>
                    <a:pt x="20" y="8"/>
                    <a:pt x="19" y="11"/>
                  </a:cubicBezTo>
                  <a:cubicBezTo>
                    <a:pt x="9" y="12"/>
                    <a:pt x="0" y="21"/>
                    <a:pt x="0" y="32"/>
                  </a:cubicBezTo>
                  <a:cubicBezTo>
                    <a:pt x="0" y="92"/>
                    <a:pt x="0" y="92"/>
                    <a:pt x="0" y="92"/>
                  </a:cubicBezTo>
                  <a:cubicBezTo>
                    <a:pt x="0" y="103"/>
                    <a:pt x="10" y="113"/>
                    <a:pt x="21" y="113"/>
                  </a:cubicBezTo>
                  <a:cubicBezTo>
                    <a:pt x="135" y="113"/>
                    <a:pt x="135" y="113"/>
                    <a:pt x="135" y="113"/>
                  </a:cubicBezTo>
                  <a:cubicBezTo>
                    <a:pt x="147" y="113"/>
                    <a:pt x="156" y="103"/>
                    <a:pt x="156" y="92"/>
                  </a:cubicBezTo>
                  <a:cubicBezTo>
                    <a:pt x="156" y="32"/>
                    <a:pt x="156" y="32"/>
                    <a:pt x="156" y="32"/>
                  </a:cubicBezTo>
                  <a:cubicBezTo>
                    <a:pt x="156" y="21"/>
                    <a:pt x="147" y="11"/>
                    <a:pt x="135" y="11"/>
                  </a:cubicBezTo>
                  <a:moveTo>
                    <a:pt x="19" y="87"/>
                  </a:moveTo>
                  <a:cubicBezTo>
                    <a:pt x="19" y="89"/>
                    <a:pt x="17" y="91"/>
                    <a:pt x="15" y="91"/>
                  </a:cubicBezTo>
                  <a:cubicBezTo>
                    <a:pt x="13" y="91"/>
                    <a:pt x="11" y="89"/>
                    <a:pt x="11" y="87"/>
                  </a:cubicBezTo>
                  <a:cubicBezTo>
                    <a:pt x="11" y="46"/>
                    <a:pt x="11" y="46"/>
                    <a:pt x="11" y="46"/>
                  </a:cubicBezTo>
                  <a:cubicBezTo>
                    <a:pt x="11" y="44"/>
                    <a:pt x="13" y="42"/>
                    <a:pt x="15" y="42"/>
                  </a:cubicBezTo>
                  <a:cubicBezTo>
                    <a:pt x="17" y="42"/>
                    <a:pt x="19" y="44"/>
                    <a:pt x="19" y="46"/>
                  </a:cubicBezTo>
                  <a:lnTo>
                    <a:pt x="19" y="87"/>
                  </a:lnTo>
                  <a:close/>
                  <a:moveTo>
                    <a:pt x="42" y="27"/>
                  </a:moveTo>
                  <a:cubicBezTo>
                    <a:pt x="42" y="29"/>
                    <a:pt x="41" y="31"/>
                    <a:pt x="38" y="31"/>
                  </a:cubicBezTo>
                  <a:cubicBezTo>
                    <a:pt x="28" y="31"/>
                    <a:pt x="28" y="31"/>
                    <a:pt x="28" y="31"/>
                  </a:cubicBezTo>
                  <a:cubicBezTo>
                    <a:pt x="25" y="31"/>
                    <a:pt x="24" y="29"/>
                    <a:pt x="24" y="27"/>
                  </a:cubicBezTo>
                  <a:cubicBezTo>
                    <a:pt x="24" y="24"/>
                    <a:pt x="24" y="24"/>
                    <a:pt x="24" y="24"/>
                  </a:cubicBezTo>
                  <a:cubicBezTo>
                    <a:pt x="24" y="22"/>
                    <a:pt x="25" y="20"/>
                    <a:pt x="28" y="20"/>
                  </a:cubicBezTo>
                  <a:cubicBezTo>
                    <a:pt x="38" y="20"/>
                    <a:pt x="38" y="20"/>
                    <a:pt x="38" y="20"/>
                  </a:cubicBezTo>
                  <a:cubicBezTo>
                    <a:pt x="41" y="20"/>
                    <a:pt x="42" y="22"/>
                    <a:pt x="42" y="24"/>
                  </a:cubicBezTo>
                  <a:lnTo>
                    <a:pt x="42" y="27"/>
                  </a:lnTo>
                  <a:close/>
                  <a:moveTo>
                    <a:pt x="97" y="95"/>
                  </a:moveTo>
                  <a:cubicBezTo>
                    <a:pt x="79" y="95"/>
                    <a:pt x="65" y="81"/>
                    <a:pt x="65" y="63"/>
                  </a:cubicBezTo>
                  <a:cubicBezTo>
                    <a:pt x="65" y="44"/>
                    <a:pt x="79" y="30"/>
                    <a:pt x="97" y="30"/>
                  </a:cubicBezTo>
                  <a:cubicBezTo>
                    <a:pt x="116" y="30"/>
                    <a:pt x="130" y="44"/>
                    <a:pt x="130" y="63"/>
                  </a:cubicBezTo>
                  <a:cubicBezTo>
                    <a:pt x="130" y="81"/>
                    <a:pt x="116" y="95"/>
                    <a:pt x="97" y="9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71" name="组合 70"/>
          <p:cNvGrpSpPr/>
          <p:nvPr/>
        </p:nvGrpSpPr>
        <p:grpSpPr>
          <a:xfrm>
            <a:off x="6523356" y="3179431"/>
            <a:ext cx="230358" cy="214761"/>
            <a:chOff x="10960100" y="1739900"/>
            <a:chExt cx="304800" cy="284163"/>
          </a:xfrm>
          <a:solidFill>
            <a:schemeClr val="bg1">
              <a:lumMod val="95000"/>
            </a:schemeClr>
          </a:solidFill>
        </p:grpSpPr>
        <p:sp>
          <p:nvSpPr>
            <p:cNvPr id="72" name="Freeform 22"/>
            <p:cNvSpPr/>
            <p:nvPr/>
          </p:nvSpPr>
          <p:spPr bwMode="auto">
            <a:xfrm>
              <a:off x="11010900" y="1785938"/>
              <a:ext cx="203200" cy="238125"/>
            </a:xfrm>
            <a:custGeom>
              <a:avLst/>
              <a:gdLst>
                <a:gd name="T0" fmla="*/ 64 w 128"/>
                <a:gd name="T1" fmla="*/ 0 h 150"/>
                <a:gd name="T2" fmla="*/ 128 w 128"/>
                <a:gd name="T3" fmla="*/ 64 h 150"/>
                <a:gd name="T4" fmla="*/ 128 w 128"/>
                <a:gd name="T5" fmla="*/ 150 h 150"/>
                <a:gd name="T6" fmla="*/ 87 w 128"/>
                <a:gd name="T7" fmla="*/ 150 h 150"/>
                <a:gd name="T8" fmla="*/ 87 w 128"/>
                <a:gd name="T9" fmla="*/ 87 h 150"/>
                <a:gd name="T10" fmla="*/ 43 w 128"/>
                <a:gd name="T11" fmla="*/ 87 h 150"/>
                <a:gd name="T12" fmla="*/ 43 w 128"/>
                <a:gd name="T13" fmla="*/ 150 h 150"/>
                <a:gd name="T14" fmla="*/ 0 w 128"/>
                <a:gd name="T15" fmla="*/ 150 h 150"/>
                <a:gd name="T16" fmla="*/ 0 w 128"/>
                <a:gd name="T17" fmla="*/ 64 h 150"/>
                <a:gd name="T18" fmla="*/ 64 w 128"/>
                <a:gd name="T1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50">
                  <a:moveTo>
                    <a:pt x="64" y="0"/>
                  </a:moveTo>
                  <a:lnTo>
                    <a:pt x="128" y="64"/>
                  </a:lnTo>
                  <a:lnTo>
                    <a:pt x="128" y="150"/>
                  </a:lnTo>
                  <a:lnTo>
                    <a:pt x="87" y="150"/>
                  </a:lnTo>
                  <a:lnTo>
                    <a:pt x="87" y="87"/>
                  </a:lnTo>
                  <a:lnTo>
                    <a:pt x="43" y="87"/>
                  </a:lnTo>
                  <a:lnTo>
                    <a:pt x="43" y="150"/>
                  </a:lnTo>
                  <a:lnTo>
                    <a:pt x="0" y="150"/>
                  </a:lnTo>
                  <a:lnTo>
                    <a:pt x="0" y="64"/>
                  </a:lnTo>
                  <a:lnTo>
                    <a:pt x="6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23"/>
            <p:cNvSpPr/>
            <p:nvPr/>
          </p:nvSpPr>
          <p:spPr bwMode="auto">
            <a:xfrm>
              <a:off x="10960100" y="1739900"/>
              <a:ext cx="304800" cy="165100"/>
            </a:xfrm>
            <a:custGeom>
              <a:avLst/>
              <a:gdLst>
                <a:gd name="T0" fmla="*/ 80 w 84"/>
                <a:gd name="T1" fmla="*/ 46 h 46"/>
                <a:gd name="T2" fmla="*/ 77 w 84"/>
                <a:gd name="T3" fmla="*/ 44 h 46"/>
                <a:gd name="T4" fmla="*/ 42 w 84"/>
                <a:gd name="T5" fmla="*/ 10 h 46"/>
                <a:gd name="T6" fmla="*/ 8 w 84"/>
                <a:gd name="T7" fmla="*/ 44 h 46"/>
                <a:gd name="T8" fmla="*/ 2 w 84"/>
                <a:gd name="T9" fmla="*/ 44 h 46"/>
                <a:gd name="T10" fmla="*/ 2 w 84"/>
                <a:gd name="T11" fmla="*/ 38 h 46"/>
                <a:gd name="T12" fmla="*/ 39 w 84"/>
                <a:gd name="T13" fmla="*/ 1 h 46"/>
                <a:gd name="T14" fmla="*/ 45 w 84"/>
                <a:gd name="T15" fmla="*/ 1 h 46"/>
                <a:gd name="T16" fmla="*/ 82 w 84"/>
                <a:gd name="T17" fmla="*/ 38 h 46"/>
                <a:gd name="T18" fmla="*/ 82 w 84"/>
                <a:gd name="T19" fmla="*/ 44 h 46"/>
                <a:gd name="T20" fmla="*/ 80 w 84"/>
                <a:gd name="T21"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46">
                  <a:moveTo>
                    <a:pt x="80" y="46"/>
                  </a:moveTo>
                  <a:cubicBezTo>
                    <a:pt x="78" y="46"/>
                    <a:pt x="77" y="45"/>
                    <a:pt x="77" y="44"/>
                  </a:cubicBezTo>
                  <a:cubicBezTo>
                    <a:pt x="42" y="10"/>
                    <a:pt x="42" y="10"/>
                    <a:pt x="42" y="10"/>
                  </a:cubicBezTo>
                  <a:cubicBezTo>
                    <a:pt x="8" y="44"/>
                    <a:pt x="8" y="44"/>
                    <a:pt x="8" y="44"/>
                  </a:cubicBezTo>
                  <a:cubicBezTo>
                    <a:pt x="6" y="46"/>
                    <a:pt x="4" y="46"/>
                    <a:pt x="2" y="44"/>
                  </a:cubicBezTo>
                  <a:cubicBezTo>
                    <a:pt x="0" y="43"/>
                    <a:pt x="0" y="40"/>
                    <a:pt x="2" y="38"/>
                  </a:cubicBezTo>
                  <a:cubicBezTo>
                    <a:pt x="39" y="1"/>
                    <a:pt x="39" y="1"/>
                    <a:pt x="39" y="1"/>
                  </a:cubicBezTo>
                  <a:cubicBezTo>
                    <a:pt x="41" y="0"/>
                    <a:pt x="44" y="0"/>
                    <a:pt x="45" y="1"/>
                  </a:cubicBezTo>
                  <a:cubicBezTo>
                    <a:pt x="82" y="38"/>
                    <a:pt x="82" y="38"/>
                    <a:pt x="82" y="38"/>
                  </a:cubicBezTo>
                  <a:cubicBezTo>
                    <a:pt x="84" y="40"/>
                    <a:pt x="84" y="43"/>
                    <a:pt x="82" y="44"/>
                  </a:cubicBezTo>
                  <a:cubicBezTo>
                    <a:pt x="82" y="45"/>
                    <a:pt x="81" y="46"/>
                    <a:pt x="80"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13500"/>
            <a:ext cx="12211637" cy="6871500"/>
          </a:xfrm>
          <a:prstGeom prst="rect">
            <a:avLst/>
          </a:prstGeom>
        </p:spPr>
      </p:pic>
      <p:sp>
        <p:nvSpPr>
          <p:cNvPr id="30" name="矩形 29"/>
          <p:cNvSpPr/>
          <p:nvPr/>
        </p:nvSpPr>
        <p:spPr>
          <a:xfrm>
            <a:off x="-13064" y="-41578"/>
            <a:ext cx="12193760" cy="6899578"/>
          </a:xfrm>
          <a:prstGeom prst="rect">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3064" y="-41578"/>
            <a:ext cx="12193760" cy="566329"/>
          </a:xfrm>
          <a:prstGeom prst="rect">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5" name="菱形 4"/>
          <p:cNvSpPr/>
          <p:nvPr/>
        </p:nvSpPr>
        <p:spPr>
          <a:xfrm>
            <a:off x="12001865" y="2496183"/>
            <a:ext cx="171085" cy="171085"/>
          </a:xfrm>
          <a:prstGeom prst="diamond">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dirty="0"/>
          </a:p>
        </p:txBody>
      </p:sp>
      <p:sp>
        <p:nvSpPr>
          <p:cNvPr id="6" name="菱形 5"/>
          <p:cNvSpPr/>
          <p:nvPr/>
        </p:nvSpPr>
        <p:spPr>
          <a:xfrm>
            <a:off x="12001865" y="2881274"/>
            <a:ext cx="171085" cy="171085"/>
          </a:xfrm>
          <a:prstGeom prst="diamond">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dirty="0"/>
          </a:p>
        </p:txBody>
      </p:sp>
      <p:sp>
        <p:nvSpPr>
          <p:cNvPr id="7" name="菱形 6"/>
          <p:cNvSpPr/>
          <p:nvPr/>
        </p:nvSpPr>
        <p:spPr>
          <a:xfrm>
            <a:off x="12001865" y="3266365"/>
            <a:ext cx="171085" cy="171085"/>
          </a:xfrm>
          <a:prstGeom prst="diamond">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dirty="0"/>
          </a:p>
        </p:txBody>
      </p:sp>
      <p:sp>
        <p:nvSpPr>
          <p:cNvPr id="8" name="菱形 7"/>
          <p:cNvSpPr/>
          <p:nvPr/>
        </p:nvSpPr>
        <p:spPr>
          <a:xfrm>
            <a:off x="12001865" y="3651456"/>
            <a:ext cx="171085" cy="171085"/>
          </a:xfrm>
          <a:prstGeom prst="diamond">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dirty="0"/>
          </a:p>
        </p:txBody>
      </p:sp>
      <p:sp>
        <p:nvSpPr>
          <p:cNvPr id="9" name="菱形 8"/>
          <p:cNvSpPr/>
          <p:nvPr/>
        </p:nvSpPr>
        <p:spPr>
          <a:xfrm>
            <a:off x="12001865" y="4036547"/>
            <a:ext cx="171085" cy="171085"/>
          </a:xfrm>
          <a:prstGeom prst="diamond">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dirty="0"/>
          </a:p>
        </p:txBody>
      </p:sp>
      <p:sp>
        <p:nvSpPr>
          <p:cNvPr id="10" name="菱形 9"/>
          <p:cNvSpPr/>
          <p:nvPr/>
        </p:nvSpPr>
        <p:spPr>
          <a:xfrm>
            <a:off x="12001865" y="4421636"/>
            <a:ext cx="171085" cy="171085"/>
          </a:xfrm>
          <a:prstGeom prst="diamond">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dirty="0"/>
          </a:p>
        </p:txBody>
      </p:sp>
      <p:sp>
        <p:nvSpPr>
          <p:cNvPr id="11" name="文本框 10"/>
          <p:cNvSpPr txBox="1"/>
          <p:nvPr/>
        </p:nvSpPr>
        <p:spPr>
          <a:xfrm>
            <a:off x="11639291" y="2790030"/>
            <a:ext cx="418704" cy="369332"/>
          </a:xfrm>
          <a:prstGeom prst="rect">
            <a:avLst/>
          </a:prstGeom>
          <a:noFill/>
        </p:spPr>
        <p:txBody>
          <a:bodyPr wrap="none" rtlCol="0">
            <a:spAutoFit/>
          </a:bodyPr>
          <a:lstStyle/>
          <a:p>
            <a:r>
              <a:rPr lang="en-US" altLang="zh-CN" dirty="0" smtClean="0">
                <a:solidFill>
                  <a:srgbClr val="FFFF00"/>
                </a:solidFill>
              </a:rPr>
              <a:t>01</a:t>
            </a:r>
            <a:endParaRPr lang="zh-CN" altLang="en-US" dirty="0">
              <a:solidFill>
                <a:srgbClr val="FFFF00"/>
              </a:solidFill>
            </a:endParaRPr>
          </a:p>
        </p:txBody>
      </p:sp>
      <p:sp>
        <p:nvSpPr>
          <p:cNvPr id="12" name="文本框 11"/>
          <p:cNvSpPr txBox="1"/>
          <p:nvPr/>
        </p:nvSpPr>
        <p:spPr>
          <a:xfrm>
            <a:off x="1544715" y="-7428"/>
            <a:ext cx="934871" cy="461665"/>
          </a:xfrm>
          <a:prstGeom prst="rect">
            <a:avLst/>
          </a:prstGeom>
          <a:noFill/>
        </p:spPr>
        <p:txBody>
          <a:bodyPr wrap="none" rtlCol="0">
            <a:spAutoFit/>
          </a:bodyPr>
          <a:lstStyle/>
          <a:p>
            <a:r>
              <a:rPr lang="en-US" altLang="zh-CN" sz="1200" b="1" dirty="0" smtClean="0">
                <a:solidFill>
                  <a:srgbClr val="FFC000"/>
                </a:solidFill>
                <a:latin typeface="Microsoft YaHei" panose="020B0503020204020204" pitchFamily="34" charset="-122"/>
                <a:ea typeface="Microsoft YaHei" panose="020B0503020204020204" pitchFamily="34" charset="-122"/>
              </a:rPr>
              <a:t>01</a:t>
            </a:r>
            <a:endParaRPr lang="en-US" altLang="zh-CN" sz="1200" b="1" dirty="0" smtClean="0">
              <a:solidFill>
                <a:srgbClr val="FFC000"/>
              </a:solidFill>
              <a:latin typeface="Microsoft YaHei" panose="020B0503020204020204" pitchFamily="34" charset="-122"/>
              <a:ea typeface="Microsoft YaHei" panose="020B0503020204020204" pitchFamily="34" charset="-122"/>
            </a:endParaRPr>
          </a:p>
          <a:p>
            <a:r>
              <a:rPr lang="en-US" altLang="zh-CN" sz="1200" b="1" dirty="0">
                <a:solidFill>
                  <a:srgbClr val="FFC000"/>
                </a:solidFill>
                <a:latin typeface="Microsoft YaHei" panose="020B0503020204020204" pitchFamily="34" charset="-122"/>
                <a:ea typeface="Microsoft YaHei" panose="020B0503020204020204" pitchFamily="34" charset="-122"/>
              </a:rPr>
              <a:t> </a:t>
            </a:r>
            <a:r>
              <a:rPr lang="en-US" altLang="zh-CN" sz="1200" b="1" dirty="0" smtClean="0">
                <a:solidFill>
                  <a:srgbClr val="FFC000"/>
                </a:solidFill>
                <a:latin typeface="Microsoft YaHei" panose="020B0503020204020204" pitchFamily="34" charset="-122"/>
                <a:ea typeface="Microsoft YaHei" panose="020B0503020204020204" pitchFamily="34" charset="-122"/>
              </a:rPr>
              <a:t>   ABOUT</a:t>
            </a:r>
            <a:endParaRPr lang="zh-CN" altLang="en-US" sz="1200" b="1" dirty="0">
              <a:solidFill>
                <a:srgbClr val="FFC000"/>
              </a:solidFill>
              <a:latin typeface="Microsoft YaHei" panose="020B0503020204020204" pitchFamily="34" charset="-122"/>
              <a:ea typeface="Microsoft YaHei" panose="020B0503020204020204" pitchFamily="34" charset="-122"/>
            </a:endParaRPr>
          </a:p>
        </p:txBody>
      </p:sp>
      <p:sp>
        <p:nvSpPr>
          <p:cNvPr id="13" name="文本框 12"/>
          <p:cNvSpPr txBox="1"/>
          <p:nvPr/>
        </p:nvSpPr>
        <p:spPr>
          <a:xfrm>
            <a:off x="9647223" y="-7428"/>
            <a:ext cx="1120628" cy="461665"/>
          </a:xfrm>
          <a:prstGeom prst="rect">
            <a:avLst/>
          </a:prstGeom>
          <a:noFill/>
        </p:spPr>
        <p:txBody>
          <a:bodyPr wrap="none" rtlCol="0">
            <a:spAutoFit/>
          </a:bodyPr>
          <a:lstStyle/>
          <a:p>
            <a:r>
              <a:rPr lang="en-US" altLang="zh-CN" sz="1200" b="1" dirty="0" smtClean="0">
                <a:solidFill>
                  <a:schemeClr val="bg1">
                    <a:lumMod val="85000"/>
                  </a:schemeClr>
                </a:solidFill>
                <a:latin typeface="Microsoft YaHei" panose="020B0503020204020204" pitchFamily="34" charset="-122"/>
                <a:ea typeface="Microsoft YaHei" panose="020B0503020204020204" pitchFamily="34" charset="-122"/>
              </a:rPr>
              <a:t>05</a:t>
            </a:r>
            <a:endParaRPr lang="en-US" altLang="zh-CN" sz="1200" b="1" dirty="0" smtClean="0">
              <a:solidFill>
                <a:schemeClr val="bg1">
                  <a:lumMod val="85000"/>
                </a:schemeClr>
              </a:solidFill>
              <a:latin typeface="Microsoft YaHei" panose="020B0503020204020204" pitchFamily="34" charset="-122"/>
              <a:ea typeface="Microsoft YaHei" panose="020B0503020204020204" pitchFamily="34" charset="-122"/>
            </a:endParaRPr>
          </a:p>
          <a:p>
            <a:r>
              <a:rPr lang="en-US" altLang="zh-CN" sz="1200" b="1" dirty="0">
                <a:solidFill>
                  <a:schemeClr val="bg1">
                    <a:lumMod val="85000"/>
                  </a:schemeClr>
                </a:solidFill>
                <a:latin typeface="Microsoft YaHei" panose="020B0503020204020204" pitchFamily="34" charset="-122"/>
                <a:ea typeface="Microsoft YaHei" panose="020B0503020204020204" pitchFamily="34" charset="-122"/>
              </a:rPr>
              <a:t> </a:t>
            </a:r>
            <a:r>
              <a:rPr lang="en-US" altLang="zh-CN" sz="1200" b="1" dirty="0" smtClean="0">
                <a:solidFill>
                  <a:schemeClr val="bg1">
                    <a:lumMod val="85000"/>
                  </a:schemeClr>
                </a:solidFill>
                <a:latin typeface="Microsoft YaHei" panose="020B0503020204020204" pitchFamily="34" charset="-122"/>
                <a:ea typeface="Microsoft YaHei" panose="020B0503020204020204" pitchFamily="34" charset="-122"/>
              </a:rPr>
              <a:t>   </a:t>
            </a:r>
            <a:r>
              <a:rPr lang="en-US" altLang="zh-CN" sz="1200" b="1" dirty="0">
                <a:solidFill>
                  <a:schemeClr val="bg1">
                    <a:lumMod val="85000"/>
                  </a:schemeClr>
                </a:solidFill>
                <a:latin typeface="Microsoft YaHei" panose="020B0503020204020204" pitchFamily="34" charset="-122"/>
                <a:ea typeface="Microsoft YaHei" panose="020B0503020204020204" pitchFamily="34" charset="-122"/>
              </a:rPr>
              <a:t>CONTACT</a:t>
            </a:r>
            <a:endParaRPr lang="zh-CN" altLang="en-US" sz="1200" b="1" dirty="0">
              <a:solidFill>
                <a:schemeClr val="bg1">
                  <a:lumMod val="85000"/>
                </a:schemeClr>
              </a:solidFill>
              <a:latin typeface="Microsoft YaHei" panose="020B0503020204020204" pitchFamily="34" charset="-122"/>
              <a:ea typeface="Microsoft YaHei" panose="020B0503020204020204" pitchFamily="34" charset="-122"/>
            </a:endParaRPr>
          </a:p>
        </p:txBody>
      </p:sp>
      <p:sp>
        <p:nvSpPr>
          <p:cNvPr id="14" name="文本框 13"/>
          <p:cNvSpPr txBox="1"/>
          <p:nvPr/>
        </p:nvSpPr>
        <p:spPr>
          <a:xfrm>
            <a:off x="3406435" y="-19517"/>
            <a:ext cx="831253" cy="461665"/>
          </a:xfrm>
          <a:prstGeom prst="rect">
            <a:avLst/>
          </a:prstGeom>
          <a:noFill/>
        </p:spPr>
        <p:txBody>
          <a:bodyPr wrap="none" rtlCol="0">
            <a:spAutoFit/>
          </a:bodyPr>
          <a:lstStyle/>
          <a:p>
            <a:r>
              <a:rPr lang="en-US" altLang="zh-CN" sz="1200" b="1" dirty="0" smtClean="0">
                <a:solidFill>
                  <a:schemeClr val="bg1">
                    <a:lumMod val="85000"/>
                  </a:schemeClr>
                </a:solidFill>
                <a:latin typeface="Microsoft YaHei" panose="020B0503020204020204" pitchFamily="34" charset="-122"/>
                <a:ea typeface="Microsoft YaHei" panose="020B0503020204020204" pitchFamily="34" charset="-122"/>
              </a:rPr>
              <a:t>02</a:t>
            </a:r>
            <a:endParaRPr lang="en-US" altLang="zh-CN" sz="1200" b="1" dirty="0" smtClean="0">
              <a:solidFill>
                <a:schemeClr val="bg1">
                  <a:lumMod val="85000"/>
                </a:schemeClr>
              </a:solidFill>
              <a:latin typeface="Microsoft YaHei" panose="020B0503020204020204" pitchFamily="34" charset="-122"/>
              <a:ea typeface="Microsoft YaHei" panose="020B0503020204020204" pitchFamily="34" charset="-122"/>
            </a:endParaRPr>
          </a:p>
          <a:p>
            <a:r>
              <a:rPr lang="en-US" altLang="zh-CN" sz="1200" b="1" dirty="0">
                <a:solidFill>
                  <a:schemeClr val="bg1">
                    <a:lumMod val="85000"/>
                  </a:schemeClr>
                </a:solidFill>
                <a:latin typeface="Microsoft YaHei" panose="020B0503020204020204" pitchFamily="34" charset="-122"/>
                <a:ea typeface="Microsoft YaHei" panose="020B0503020204020204" pitchFamily="34" charset="-122"/>
              </a:rPr>
              <a:t> </a:t>
            </a:r>
            <a:r>
              <a:rPr lang="en-US" altLang="zh-CN" sz="1200" b="1" dirty="0" smtClean="0">
                <a:solidFill>
                  <a:schemeClr val="bg1">
                    <a:lumMod val="85000"/>
                  </a:schemeClr>
                </a:solidFill>
                <a:latin typeface="Microsoft YaHei" panose="020B0503020204020204" pitchFamily="34" charset="-122"/>
                <a:ea typeface="Microsoft YaHei" panose="020B0503020204020204" pitchFamily="34" charset="-122"/>
              </a:rPr>
              <a:t>   TEAM</a:t>
            </a:r>
            <a:endParaRPr lang="zh-CN" altLang="en-US" sz="1200" b="1" dirty="0">
              <a:solidFill>
                <a:schemeClr val="bg1">
                  <a:lumMod val="85000"/>
                </a:schemeClr>
              </a:solidFill>
              <a:latin typeface="Microsoft YaHei" panose="020B0503020204020204" pitchFamily="34" charset="-122"/>
              <a:ea typeface="Microsoft YaHei" panose="020B0503020204020204" pitchFamily="34" charset="-122"/>
            </a:endParaRPr>
          </a:p>
        </p:txBody>
      </p:sp>
      <p:sp>
        <p:nvSpPr>
          <p:cNvPr id="15" name="文本框 14"/>
          <p:cNvSpPr txBox="1"/>
          <p:nvPr/>
        </p:nvSpPr>
        <p:spPr>
          <a:xfrm>
            <a:off x="7549862" y="-23344"/>
            <a:ext cx="805670" cy="461665"/>
          </a:xfrm>
          <a:prstGeom prst="rect">
            <a:avLst/>
          </a:prstGeom>
          <a:noFill/>
        </p:spPr>
        <p:txBody>
          <a:bodyPr wrap="none" rtlCol="0">
            <a:spAutoFit/>
          </a:bodyPr>
          <a:lstStyle/>
          <a:p>
            <a:r>
              <a:rPr lang="en-US" altLang="zh-CN" sz="1200" b="1" dirty="0" smtClean="0">
                <a:solidFill>
                  <a:schemeClr val="bg1">
                    <a:lumMod val="85000"/>
                  </a:schemeClr>
                </a:solidFill>
                <a:latin typeface="Microsoft YaHei" panose="020B0503020204020204" pitchFamily="34" charset="-122"/>
                <a:ea typeface="Microsoft YaHei" panose="020B0503020204020204" pitchFamily="34" charset="-122"/>
              </a:rPr>
              <a:t>04</a:t>
            </a:r>
            <a:endParaRPr lang="en-US" altLang="zh-CN" sz="1200" b="1" dirty="0" smtClean="0">
              <a:solidFill>
                <a:schemeClr val="bg1">
                  <a:lumMod val="85000"/>
                </a:schemeClr>
              </a:solidFill>
              <a:latin typeface="Microsoft YaHei" panose="020B0503020204020204" pitchFamily="34" charset="-122"/>
              <a:ea typeface="Microsoft YaHei" panose="020B0503020204020204" pitchFamily="34" charset="-122"/>
            </a:endParaRPr>
          </a:p>
          <a:p>
            <a:r>
              <a:rPr lang="en-US" altLang="zh-CN" sz="1200" b="1" dirty="0">
                <a:solidFill>
                  <a:schemeClr val="bg1">
                    <a:lumMod val="85000"/>
                  </a:schemeClr>
                </a:solidFill>
                <a:latin typeface="Microsoft YaHei" panose="020B0503020204020204" pitchFamily="34" charset="-122"/>
                <a:ea typeface="Microsoft YaHei" panose="020B0503020204020204" pitchFamily="34" charset="-122"/>
              </a:rPr>
              <a:t> </a:t>
            </a:r>
            <a:r>
              <a:rPr lang="en-US" altLang="zh-CN" sz="1200" b="1" dirty="0" smtClean="0">
                <a:solidFill>
                  <a:schemeClr val="bg1">
                    <a:lumMod val="85000"/>
                  </a:schemeClr>
                </a:solidFill>
                <a:latin typeface="Microsoft YaHei" panose="020B0503020204020204" pitchFamily="34" charset="-122"/>
                <a:ea typeface="Microsoft YaHei" panose="020B0503020204020204" pitchFamily="34" charset="-122"/>
              </a:rPr>
              <a:t>   PLAN</a:t>
            </a:r>
            <a:endParaRPr lang="zh-CN" altLang="en-US" sz="1200" b="1" dirty="0">
              <a:solidFill>
                <a:schemeClr val="bg1">
                  <a:lumMod val="85000"/>
                </a:schemeClr>
              </a:solidFill>
              <a:latin typeface="Microsoft YaHei" panose="020B0503020204020204" pitchFamily="34" charset="-122"/>
              <a:ea typeface="Microsoft YaHei" panose="020B0503020204020204" pitchFamily="34" charset="-122"/>
            </a:endParaRPr>
          </a:p>
        </p:txBody>
      </p:sp>
      <p:sp>
        <p:nvSpPr>
          <p:cNvPr id="16" name="文本框 15"/>
          <p:cNvSpPr txBox="1"/>
          <p:nvPr/>
        </p:nvSpPr>
        <p:spPr>
          <a:xfrm>
            <a:off x="5329069" y="-7428"/>
            <a:ext cx="1045094" cy="461665"/>
          </a:xfrm>
          <a:prstGeom prst="rect">
            <a:avLst/>
          </a:prstGeom>
          <a:noFill/>
        </p:spPr>
        <p:txBody>
          <a:bodyPr wrap="none" rtlCol="0">
            <a:spAutoFit/>
          </a:bodyPr>
          <a:lstStyle/>
          <a:p>
            <a:r>
              <a:rPr lang="en-US" altLang="zh-CN" sz="1200" b="1" dirty="0" smtClean="0">
                <a:solidFill>
                  <a:schemeClr val="bg1">
                    <a:lumMod val="85000"/>
                  </a:schemeClr>
                </a:solidFill>
                <a:latin typeface="Microsoft YaHei" panose="020B0503020204020204" pitchFamily="34" charset="-122"/>
                <a:ea typeface="Microsoft YaHei" panose="020B0503020204020204" pitchFamily="34" charset="-122"/>
              </a:rPr>
              <a:t>03</a:t>
            </a:r>
            <a:endParaRPr lang="en-US" altLang="zh-CN" sz="1200" b="1" dirty="0" smtClean="0">
              <a:solidFill>
                <a:schemeClr val="bg1">
                  <a:lumMod val="85000"/>
                </a:schemeClr>
              </a:solidFill>
              <a:latin typeface="Microsoft YaHei" panose="020B0503020204020204" pitchFamily="34" charset="-122"/>
              <a:ea typeface="Microsoft YaHei" panose="020B0503020204020204" pitchFamily="34" charset="-122"/>
            </a:endParaRPr>
          </a:p>
          <a:p>
            <a:r>
              <a:rPr lang="en-US" altLang="zh-CN" sz="1200" b="1" dirty="0" smtClean="0">
                <a:solidFill>
                  <a:schemeClr val="bg1">
                    <a:lumMod val="85000"/>
                  </a:schemeClr>
                </a:solidFill>
                <a:latin typeface="Microsoft YaHei" panose="020B0503020204020204" pitchFamily="34" charset="-122"/>
                <a:ea typeface="Microsoft YaHei" panose="020B0503020204020204" pitchFamily="34" charset="-122"/>
              </a:rPr>
              <a:t>    MARKET</a:t>
            </a:r>
            <a:endParaRPr lang="zh-CN" altLang="en-US" sz="1200" b="1" dirty="0">
              <a:solidFill>
                <a:schemeClr val="bg1">
                  <a:lumMod val="85000"/>
                </a:schemeClr>
              </a:solidFill>
              <a:latin typeface="Microsoft YaHei" panose="020B0503020204020204" pitchFamily="34" charset="-122"/>
              <a:ea typeface="Microsoft YaHei" panose="020B0503020204020204" pitchFamily="34" charset="-122"/>
            </a:endParaRPr>
          </a:p>
        </p:txBody>
      </p:sp>
      <p:pic>
        <p:nvPicPr>
          <p:cNvPr id="31" name="图片 30"/>
          <p:cNvPicPr>
            <a:picLocks noChangeAspect="1"/>
          </p:cNvPicPr>
          <p:nvPr/>
        </p:nvPicPr>
        <p:blipFill>
          <a:blip r:embed="rId2" cstate="email"/>
          <a:stretch>
            <a:fillRect/>
          </a:stretch>
        </p:blipFill>
        <p:spPr>
          <a:xfrm flipH="1">
            <a:off x="-1064676" y="488425"/>
            <a:ext cx="6681275" cy="6696073"/>
          </a:xfrm>
          <a:prstGeom prst="rect">
            <a:avLst/>
          </a:prstGeom>
        </p:spPr>
      </p:pic>
      <p:pic>
        <p:nvPicPr>
          <p:cNvPr id="32" name="图片 31"/>
          <p:cNvPicPr>
            <a:picLocks noChangeAspect="1"/>
          </p:cNvPicPr>
          <p:nvPr/>
        </p:nvPicPr>
        <p:blipFill>
          <a:blip r:embed="rId2"/>
          <a:stretch>
            <a:fillRect/>
          </a:stretch>
        </p:blipFill>
        <p:spPr>
          <a:xfrm rot="16200000">
            <a:off x="3357693" y="-847019"/>
            <a:ext cx="8805505" cy="8825008"/>
          </a:xfrm>
          <a:prstGeom prst="rect">
            <a:avLst/>
          </a:prstGeom>
        </p:spPr>
      </p:pic>
      <p:pic>
        <p:nvPicPr>
          <p:cNvPr id="33" name="图片 32"/>
          <p:cNvPicPr>
            <a:picLocks noChangeAspect="1"/>
          </p:cNvPicPr>
          <p:nvPr/>
        </p:nvPicPr>
        <p:blipFill>
          <a:blip r:embed="rId2" cstate="email"/>
          <a:stretch>
            <a:fillRect/>
          </a:stretch>
        </p:blipFill>
        <p:spPr>
          <a:xfrm>
            <a:off x="-186886" y="-837266"/>
            <a:ext cx="5205925" cy="5217455"/>
          </a:xfrm>
          <a:prstGeom prst="rect">
            <a:avLst/>
          </a:prstGeom>
        </p:spPr>
      </p:pic>
      <p:grpSp>
        <p:nvGrpSpPr>
          <p:cNvPr id="18" name="组合 17"/>
          <p:cNvGrpSpPr/>
          <p:nvPr/>
        </p:nvGrpSpPr>
        <p:grpSpPr>
          <a:xfrm>
            <a:off x="8461520" y="1469714"/>
            <a:ext cx="1596879" cy="3237178"/>
            <a:chOff x="8362950" y="273071"/>
            <a:chExt cx="1695450" cy="3437000"/>
          </a:xfrm>
        </p:grpSpPr>
        <p:cxnSp>
          <p:nvCxnSpPr>
            <p:cNvPr id="19" name="直接连接符 18"/>
            <p:cNvCxnSpPr/>
            <p:nvPr/>
          </p:nvCxnSpPr>
          <p:spPr>
            <a:xfrm>
              <a:off x="8420100" y="273071"/>
              <a:ext cx="1638300" cy="1706503"/>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8362950" y="1979574"/>
              <a:ext cx="1695450" cy="173049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1" name="直接连接符 20"/>
          <p:cNvCxnSpPr/>
          <p:nvPr/>
        </p:nvCxnSpPr>
        <p:spPr>
          <a:xfrm>
            <a:off x="3333750" y="5054471"/>
            <a:ext cx="18415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3333750" y="5695821"/>
            <a:ext cx="18415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4051348" y="4372495"/>
            <a:ext cx="3130502" cy="1198880"/>
          </a:xfrm>
          <a:prstGeom prst="rect">
            <a:avLst/>
          </a:prstGeom>
          <a:noFill/>
        </p:spPr>
        <p:txBody>
          <a:bodyPr wrap="square" rtlCol="0">
            <a:spAutoFit/>
          </a:bodyPr>
          <a:lstStyle/>
          <a:p>
            <a:pPr fontAlgn="base">
              <a:lnSpc>
                <a:spcPct val="150000"/>
              </a:lnSpc>
            </a:pPr>
            <a:r>
              <a:rPr lang="en-US" altLang="zh-CN" sz="1200" b="1" dirty="0">
                <a:solidFill>
                  <a:schemeClr val="bg1"/>
                </a:solidFill>
              </a:rPr>
              <a:t>You have demands and we </a:t>
            </a:r>
            <a:r>
              <a:rPr lang="en-US" altLang="zh-CN" sz="1200" b="1" dirty="0" smtClean="0">
                <a:solidFill>
                  <a:schemeClr val="bg1"/>
                </a:solidFill>
              </a:rPr>
              <a:t>have </a:t>
            </a:r>
            <a:endParaRPr lang="en-US" altLang="zh-CN" sz="1200" b="1" dirty="0" smtClean="0">
              <a:solidFill>
                <a:schemeClr val="bg1"/>
              </a:solidFill>
            </a:endParaRPr>
          </a:p>
          <a:p>
            <a:pPr fontAlgn="base">
              <a:lnSpc>
                <a:spcPct val="150000"/>
              </a:lnSpc>
            </a:pPr>
            <a:r>
              <a:rPr lang="en-US" altLang="zh-CN" sz="1200" b="1" dirty="0" smtClean="0">
                <a:solidFill>
                  <a:schemeClr val="bg1"/>
                </a:solidFill>
              </a:rPr>
              <a:t>       ambition</a:t>
            </a:r>
            <a:r>
              <a:rPr lang="en-US" altLang="zh-CN" sz="1200" b="1" dirty="0">
                <a:solidFill>
                  <a:schemeClr val="bg1"/>
                </a:solidFill>
              </a:rPr>
              <a:t>,</a:t>
            </a:r>
            <a:r>
              <a:rPr lang="en-US" altLang="zh-CN" sz="1200" b="1" dirty="0">
                <a:solidFill>
                  <a:schemeClr val="bg1"/>
                </a:solidFill>
              </a:rPr>
              <a:t> imagination and tools</a:t>
            </a:r>
            <a:endParaRPr lang="en-US" altLang="zh-CN" sz="1200" b="1" dirty="0">
              <a:solidFill>
                <a:schemeClr val="bg1"/>
              </a:solidFill>
            </a:endParaRPr>
          </a:p>
          <a:p>
            <a:pPr fontAlgn="base">
              <a:lnSpc>
                <a:spcPct val="150000"/>
              </a:lnSpc>
            </a:pPr>
            <a:r>
              <a:rPr lang="en-US" altLang="zh-CN" sz="1200" b="1" dirty="0" smtClean="0">
                <a:solidFill>
                  <a:schemeClr val="bg1"/>
                </a:solidFill>
              </a:rPr>
              <a:t>               to </a:t>
            </a:r>
            <a:r>
              <a:rPr lang="en-US" altLang="zh-CN" sz="1200" b="1" dirty="0">
                <a:solidFill>
                  <a:schemeClr val="bg1"/>
                </a:solidFill>
              </a:rPr>
              <a:t>match them. That’s three to one</a:t>
            </a:r>
            <a:endParaRPr lang="en-US" altLang="zh-CN" sz="1200" b="1" dirty="0">
              <a:solidFill>
                <a:schemeClr val="bg1"/>
              </a:solidFill>
            </a:endParaRPr>
          </a:p>
          <a:p>
            <a:pPr fontAlgn="base">
              <a:lnSpc>
                <a:spcPct val="150000"/>
              </a:lnSpc>
            </a:pPr>
            <a:r>
              <a:rPr lang="en-US" altLang="zh-CN" sz="1200" b="1" dirty="0" smtClean="0">
                <a:solidFill>
                  <a:schemeClr val="bg1"/>
                </a:solidFill>
              </a:rPr>
              <a:t>                      to </a:t>
            </a:r>
            <a:r>
              <a:rPr lang="en-US" altLang="zh-CN" sz="1200" b="1" dirty="0">
                <a:solidFill>
                  <a:schemeClr val="bg1"/>
                </a:solidFill>
              </a:rPr>
              <a:t>us. It just can’t go wrong!</a:t>
            </a:r>
            <a:endParaRPr lang="en-US" altLang="zh-CN" sz="1200" b="1" dirty="0">
              <a:solidFill>
                <a:schemeClr val="bg1"/>
              </a:solidFill>
            </a:endParaRPr>
          </a:p>
        </p:txBody>
      </p:sp>
      <p:sp>
        <p:nvSpPr>
          <p:cNvPr id="24" name="文本框 23"/>
          <p:cNvSpPr txBox="1"/>
          <p:nvPr/>
        </p:nvSpPr>
        <p:spPr>
          <a:xfrm>
            <a:off x="3116820" y="5148042"/>
            <a:ext cx="597984" cy="461665"/>
          </a:xfrm>
          <a:prstGeom prst="rect">
            <a:avLst/>
          </a:prstGeom>
          <a:noFill/>
        </p:spPr>
        <p:txBody>
          <a:bodyPr wrap="none" rtlCol="0">
            <a:spAutoFit/>
          </a:bodyPr>
          <a:lstStyle/>
          <a:p>
            <a:pPr algn="ctr"/>
            <a:r>
              <a:rPr lang="en-US" altLang="zh-CN" sz="1200" b="1" dirty="0" smtClean="0">
                <a:solidFill>
                  <a:schemeClr val="bg1"/>
                </a:solidFill>
              </a:rPr>
              <a:t>OUR</a:t>
            </a:r>
            <a:endParaRPr lang="en-US" altLang="zh-CN" sz="1200" b="1" dirty="0" smtClean="0">
              <a:solidFill>
                <a:schemeClr val="bg1"/>
              </a:solidFill>
            </a:endParaRPr>
          </a:p>
          <a:p>
            <a:pPr algn="ctr"/>
            <a:r>
              <a:rPr lang="en-US" altLang="zh-CN" sz="1200" b="1" dirty="0" smtClean="0">
                <a:solidFill>
                  <a:schemeClr val="bg1"/>
                </a:solidFill>
              </a:rPr>
              <a:t>WORK</a:t>
            </a:r>
            <a:endParaRPr lang="zh-CN" altLang="en-US" sz="1200" b="1" dirty="0">
              <a:solidFill>
                <a:schemeClr val="bg1"/>
              </a:solidFill>
            </a:endParaRPr>
          </a:p>
        </p:txBody>
      </p:sp>
      <p:sp>
        <p:nvSpPr>
          <p:cNvPr id="25" name="文本框 24"/>
          <p:cNvSpPr txBox="1"/>
          <p:nvPr/>
        </p:nvSpPr>
        <p:spPr>
          <a:xfrm>
            <a:off x="2789802" y="2388226"/>
            <a:ext cx="1322798" cy="1200329"/>
          </a:xfrm>
          <a:prstGeom prst="rect">
            <a:avLst/>
          </a:prstGeom>
          <a:noFill/>
        </p:spPr>
        <p:txBody>
          <a:bodyPr wrap="none" rtlCol="0">
            <a:spAutoFit/>
          </a:bodyPr>
          <a:lstStyle/>
          <a:p>
            <a:r>
              <a:rPr lang="en-US" altLang="zh-CN" sz="7200" b="1" dirty="0" smtClean="0">
                <a:solidFill>
                  <a:schemeClr val="bg1"/>
                </a:solidFill>
                <a:latin typeface="Microsoft YaHei" panose="020B0503020204020204" pitchFamily="34" charset="-122"/>
                <a:ea typeface="Microsoft YaHei" panose="020B0503020204020204" pitchFamily="34" charset="-122"/>
              </a:rPr>
              <a:t>01</a:t>
            </a:r>
            <a:endParaRPr lang="zh-CN" altLang="en-US" sz="7200" b="1" dirty="0">
              <a:solidFill>
                <a:schemeClr val="bg1"/>
              </a:solidFill>
              <a:latin typeface="Microsoft YaHei" panose="020B0503020204020204" pitchFamily="34" charset="-122"/>
              <a:ea typeface="Microsoft YaHei" panose="020B0503020204020204" pitchFamily="34" charset="-122"/>
            </a:endParaRPr>
          </a:p>
        </p:txBody>
      </p:sp>
      <p:sp>
        <p:nvSpPr>
          <p:cNvPr id="26" name="矩形 25"/>
          <p:cNvSpPr/>
          <p:nvPr/>
        </p:nvSpPr>
        <p:spPr>
          <a:xfrm>
            <a:off x="7348327" y="2720351"/>
            <a:ext cx="2247731" cy="769441"/>
          </a:xfrm>
          <a:prstGeom prst="rect">
            <a:avLst/>
          </a:prstGeom>
        </p:spPr>
        <p:txBody>
          <a:bodyPr wrap="none">
            <a:spAutoFit/>
          </a:bodyPr>
          <a:lstStyle/>
          <a:p>
            <a:r>
              <a:rPr lang="en-US" altLang="zh-CN" sz="4400" b="1" i="0" dirty="0" smtClean="0">
                <a:solidFill>
                  <a:srgbClr val="F5F4E9"/>
                </a:solidFill>
                <a:effectLst/>
                <a:latin typeface="Microsoft YaHei" panose="020B0503020204020204" pitchFamily="34" charset="-122"/>
                <a:ea typeface="Microsoft YaHei" panose="020B0503020204020204" pitchFamily="34" charset="-122"/>
              </a:rPr>
              <a:t>ABOUT</a:t>
            </a:r>
            <a:endParaRPr lang="zh-CN" altLang="en-US" sz="4400" b="1" dirty="0">
              <a:latin typeface="Microsoft YaHei" panose="020B0503020204020204" pitchFamily="34" charset="-122"/>
              <a:ea typeface="Microsoft YaHei" panose="020B0503020204020204" pitchFamily="34" charset="-122"/>
            </a:endParaRPr>
          </a:p>
        </p:txBody>
      </p:sp>
      <p:cxnSp>
        <p:nvCxnSpPr>
          <p:cNvPr id="27" name="直接连接符 26"/>
          <p:cNvCxnSpPr/>
          <p:nvPr/>
        </p:nvCxnSpPr>
        <p:spPr>
          <a:xfrm>
            <a:off x="1466896" y="3272804"/>
            <a:ext cx="1291882" cy="1343127"/>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8" name="菱形 27"/>
          <p:cNvSpPr/>
          <p:nvPr/>
        </p:nvSpPr>
        <p:spPr>
          <a:xfrm>
            <a:off x="1800001" y="1257895"/>
            <a:ext cx="3277771" cy="3286048"/>
          </a:xfrm>
          <a:prstGeom prst="diamond">
            <a:avLst/>
          </a:prstGeom>
          <a:no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菱形 28"/>
          <p:cNvSpPr/>
          <p:nvPr/>
        </p:nvSpPr>
        <p:spPr>
          <a:xfrm>
            <a:off x="2771677" y="4687842"/>
            <a:ext cx="1308295" cy="1326791"/>
          </a:xfrm>
          <a:prstGeom prst="diamond">
            <a:avLst/>
          </a:prstGeom>
          <a:no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矩形 56"/>
          <p:cNvSpPr/>
          <p:nvPr/>
        </p:nvSpPr>
        <p:spPr>
          <a:xfrm>
            <a:off x="-13064" y="-41578"/>
            <a:ext cx="12193760" cy="566329"/>
          </a:xfrm>
          <a:prstGeom prst="rect">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58" name="文本框 57"/>
          <p:cNvSpPr txBox="1"/>
          <p:nvPr/>
        </p:nvSpPr>
        <p:spPr>
          <a:xfrm>
            <a:off x="1544715" y="-7428"/>
            <a:ext cx="934871" cy="461665"/>
          </a:xfrm>
          <a:prstGeom prst="rect">
            <a:avLst/>
          </a:prstGeom>
          <a:noFill/>
        </p:spPr>
        <p:txBody>
          <a:bodyPr wrap="none" rtlCol="0">
            <a:spAutoFit/>
          </a:bodyPr>
          <a:lstStyle/>
          <a:p>
            <a:r>
              <a:rPr lang="en-US" altLang="zh-CN" sz="1200" b="1" dirty="0" smtClean="0">
                <a:solidFill>
                  <a:srgbClr val="FFC000"/>
                </a:solidFill>
                <a:latin typeface="Microsoft YaHei" panose="020B0503020204020204" pitchFamily="34" charset="-122"/>
                <a:ea typeface="Microsoft YaHei" panose="020B0503020204020204" pitchFamily="34" charset="-122"/>
              </a:rPr>
              <a:t>01</a:t>
            </a:r>
            <a:endParaRPr lang="en-US" altLang="zh-CN" sz="1200" b="1" dirty="0" smtClean="0">
              <a:solidFill>
                <a:srgbClr val="FFC000"/>
              </a:solidFill>
              <a:latin typeface="Microsoft YaHei" panose="020B0503020204020204" pitchFamily="34" charset="-122"/>
              <a:ea typeface="Microsoft YaHei" panose="020B0503020204020204" pitchFamily="34" charset="-122"/>
            </a:endParaRPr>
          </a:p>
          <a:p>
            <a:r>
              <a:rPr lang="en-US" altLang="zh-CN" sz="1200" b="1" dirty="0">
                <a:solidFill>
                  <a:srgbClr val="FFC000"/>
                </a:solidFill>
                <a:latin typeface="Microsoft YaHei" panose="020B0503020204020204" pitchFamily="34" charset="-122"/>
                <a:ea typeface="Microsoft YaHei" panose="020B0503020204020204" pitchFamily="34" charset="-122"/>
              </a:rPr>
              <a:t> </a:t>
            </a:r>
            <a:r>
              <a:rPr lang="en-US" altLang="zh-CN" sz="1200" b="1" dirty="0" smtClean="0">
                <a:solidFill>
                  <a:srgbClr val="FFC000"/>
                </a:solidFill>
                <a:latin typeface="Microsoft YaHei" panose="020B0503020204020204" pitchFamily="34" charset="-122"/>
                <a:ea typeface="Microsoft YaHei" panose="020B0503020204020204" pitchFamily="34" charset="-122"/>
              </a:rPr>
              <a:t>   ABOUT</a:t>
            </a:r>
            <a:endParaRPr lang="zh-CN" altLang="en-US" sz="1200" b="1" dirty="0">
              <a:solidFill>
                <a:srgbClr val="FFC000"/>
              </a:solidFill>
              <a:latin typeface="Microsoft YaHei" panose="020B0503020204020204" pitchFamily="34" charset="-122"/>
              <a:ea typeface="Microsoft YaHei" panose="020B0503020204020204" pitchFamily="34" charset="-122"/>
            </a:endParaRPr>
          </a:p>
        </p:txBody>
      </p:sp>
      <p:sp>
        <p:nvSpPr>
          <p:cNvPr id="59" name="文本框 58"/>
          <p:cNvSpPr txBox="1"/>
          <p:nvPr/>
        </p:nvSpPr>
        <p:spPr>
          <a:xfrm>
            <a:off x="9647223" y="-7428"/>
            <a:ext cx="1120628" cy="461665"/>
          </a:xfrm>
          <a:prstGeom prst="rect">
            <a:avLst/>
          </a:prstGeom>
          <a:noFill/>
        </p:spPr>
        <p:txBody>
          <a:bodyPr wrap="none" rtlCol="0">
            <a:spAutoFit/>
          </a:bodyPr>
          <a:lstStyle/>
          <a:p>
            <a:r>
              <a:rPr lang="en-US" altLang="zh-CN" sz="1200" b="1" dirty="0" smtClean="0">
                <a:solidFill>
                  <a:schemeClr val="bg1">
                    <a:lumMod val="85000"/>
                  </a:schemeClr>
                </a:solidFill>
                <a:latin typeface="Microsoft YaHei" panose="020B0503020204020204" pitchFamily="34" charset="-122"/>
                <a:ea typeface="Microsoft YaHei" panose="020B0503020204020204" pitchFamily="34" charset="-122"/>
              </a:rPr>
              <a:t>05</a:t>
            </a:r>
            <a:endParaRPr lang="en-US" altLang="zh-CN" sz="1200" b="1" dirty="0" smtClean="0">
              <a:solidFill>
                <a:schemeClr val="bg1">
                  <a:lumMod val="85000"/>
                </a:schemeClr>
              </a:solidFill>
              <a:latin typeface="Microsoft YaHei" panose="020B0503020204020204" pitchFamily="34" charset="-122"/>
              <a:ea typeface="Microsoft YaHei" panose="020B0503020204020204" pitchFamily="34" charset="-122"/>
            </a:endParaRPr>
          </a:p>
          <a:p>
            <a:r>
              <a:rPr lang="en-US" altLang="zh-CN" sz="1200" b="1" dirty="0">
                <a:solidFill>
                  <a:schemeClr val="bg1">
                    <a:lumMod val="85000"/>
                  </a:schemeClr>
                </a:solidFill>
                <a:latin typeface="Microsoft YaHei" panose="020B0503020204020204" pitchFamily="34" charset="-122"/>
                <a:ea typeface="Microsoft YaHei" panose="020B0503020204020204" pitchFamily="34" charset="-122"/>
              </a:rPr>
              <a:t> </a:t>
            </a:r>
            <a:r>
              <a:rPr lang="en-US" altLang="zh-CN" sz="1200" b="1" dirty="0" smtClean="0">
                <a:solidFill>
                  <a:schemeClr val="bg1">
                    <a:lumMod val="85000"/>
                  </a:schemeClr>
                </a:solidFill>
                <a:latin typeface="Microsoft YaHei" panose="020B0503020204020204" pitchFamily="34" charset="-122"/>
                <a:ea typeface="Microsoft YaHei" panose="020B0503020204020204" pitchFamily="34" charset="-122"/>
              </a:rPr>
              <a:t>   </a:t>
            </a:r>
            <a:r>
              <a:rPr lang="en-US" altLang="zh-CN" sz="1200" b="1" dirty="0">
                <a:solidFill>
                  <a:schemeClr val="bg1">
                    <a:lumMod val="85000"/>
                  </a:schemeClr>
                </a:solidFill>
                <a:latin typeface="Microsoft YaHei" panose="020B0503020204020204" pitchFamily="34" charset="-122"/>
                <a:ea typeface="Microsoft YaHei" panose="020B0503020204020204" pitchFamily="34" charset="-122"/>
              </a:rPr>
              <a:t>CONTACT</a:t>
            </a:r>
            <a:endParaRPr lang="zh-CN" altLang="en-US" sz="1200" b="1" dirty="0">
              <a:solidFill>
                <a:schemeClr val="bg1">
                  <a:lumMod val="85000"/>
                </a:schemeClr>
              </a:solidFill>
              <a:latin typeface="Microsoft YaHei" panose="020B0503020204020204" pitchFamily="34" charset="-122"/>
              <a:ea typeface="Microsoft YaHei" panose="020B0503020204020204" pitchFamily="34" charset="-122"/>
            </a:endParaRPr>
          </a:p>
        </p:txBody>
      </p:sp>
      <p:sp>
        <p:nvSpPr>
          <p:cNvPr id="60" name="文本框 59"/>
          <p:cNvSpPr txBox="1"/>
          <p:nvPr/>
        </p:nvSpPr>
        <p:spPr>
          <a:xfrm>
            <a:off x="3406435" y="-19517"/>
            <a:ext cx="831253" cy="461665"/>
          </a:xfrm>
          <a:prstGeom prst="rect">
            <a:avLst/>
          </a:prstGeom>
          <a:noFill/>
        </p:spPr>
        <p:txBody>
          <a:bodyPr wrap="none" rtlCol="0">
            <a:spAutoFit/>
          </a:bodyPr>
          <a:lstStyle/>
          <a:p>
            <a:r>
              <a:rPr lang="en-US" altLang="zh-CN" sz="1200" b="1" dirty="0" smtClean="0">
                <a:solidFill>
                  <a:schemeClr val="bg1">
                    <a:lumMod val="85000"/>
                  </a:schemeClr>
                </a:solidFill>
                <a:latin typeface="Microsoft YaHei" panose="020B0503020204020204" pitchFamily="34" charset="-122"/>
                <a:ea typeface="Microsoft YaHei" panose="020B0503020204020204" pitchFamily="34" charset="-122"/>
              </a:rPr>
              <a:t>02</a:t>
            </a:r>
            <a:endParaRPr lang="en-US" altLang="zh-CN" sz="1200" b="1" dirty="0" smtClean="0">
              <a:solidFill>
                <a:schemeClr val="bg1">
                  <a:lumMod val="85000"/>
                </a:schemeClr>
              </a:solidFill>
              <a:latin typeface="Microsoft YaHei" panose="020B0503020204020204" pitchFamily="34" charset="-122"/>
              <a:ea typeface="Microsoft YaHei" panose="020B0503020204020204" pitchFamily="34" charset="-122"/>
            </a:endParaRPr>
          </a:p>
          <a:p>
            <a:r>
              <a:rPr lang="en-US" altLang="zh-CN" sz="1200" b="1" dirty="0">
                <a:solidFill>
                  <a:schemeClr val="bg1">
                    <a:lumMod val="85000"/>
                  </a:schemeClr>
                </a:solidFill>
                <a:latin typeface="Microsoft YaHei" panose="020B0503020204020204" pitchFamily="34" charset="-122"/>
                <a:ea typeface="Microsoft YaHei" panose="020B0503020204020204" pitchFamily="34" charset="-122"/>
              </a:rPr>
              <a:t> </a:t>
            </a:r>
            <a:r>
              <a:rPr lang="en-US" altLang="zh-CN" sz="1200" b="1" dirty="0" smtClean="0">
                <a:solidFill>
                  <a:schemeClr val="bg1">
                    <a:lumMod val="85000"/>
                  </a:schemeClr>
                </a:solidFill>
                <a:latin typeface="Microsoft YaHei" panose="020B0503020204020204" pitchFamily="34" charset="-122"/>
                <a:ea typeface="Microsoft YaHei" panose="020B0503020204020204" pitchFamily="34" charset="-122"/>
              </a:rPr>
              <a:t>   TEAM</a:t>
            </a:r>
            <a:endParaRPr lang="zh-CN" altLang="en-US" sz="1200" b="1" dirty="0">
              <a:solidFill>
                <a:schemeClr val="bg1">
                  <a:lumMod val="85000"/>
                </a:schemeClr>
              </a:solidFill>
              <a:latin typeface="Microsoft YaHei" panose="020B0503020204020204" pitchFamily="34" charset="-122"/>
              <a:ea typeface="Microsoft YaHei" panose="020B0503020204020204" pitchFamily="34" charset="-122"/>
            </a:endParaRPr>
          </a:p>
        </p:txBody>
      </p:sp>
      <p:sp>
        <p:nvSpPr>
          <p:cNvPr id="61" name="文本框 60"/>
          <p:cNvSpPr txBox="1"/>
          <p:nvPr/>
        </p:nvSpPr>
        <p:spPr>
          <a:xfrm>
            <a:off x="7549862" y="-23344"/>
            <a:ext cx="805670" cy="461665"/>
          </a:xfrm>
          <a:prstGeom prst="rect">
            <a:avLst/>
          </a:prstGeom>
          <a:noFill/>
        </p:spPr>
        <p:txBody>
          <a:bodyPr wrap="none" rtlCol="0">
            <a:spAutoFit/>
          </a:bodyPr>
          <a:lstStyle/>
          <a:p>
            <a:r>
              <a:rPr lang="en-US" altLang="zh-CN" sz="1200" b="1" dirty="0" smtClean="0">
                <a:solidFill>
                  <a:schemeClr val="bg1">
                    <a:lumMod val="85000"/>
                  </a:schemeClr>
                </a:solidFill>
                <a:latin typeface="Microsoft YaHei" panose="020B0503020204020204" pitchFamily="34" charset="-122"/>
                <a:ea typeface="Microsoft YaHei" panose="020B0503020204020204" pitchFamily="34" charset="-122"/>
              </a:rPr>
              <a:t>04</a:t>
            </a:r>
            <a:endParaRPr lang="en-US" altLang="zh-CN" sz="1200" b="1" dirty="0" smtClean="0">
              <a:solidFill>
                <a:schemeClr val="bg1">
                  <a:lumMod val="85000"/>
                </a:schemeClr>
              </a:solidFill>
              <a:latin typeface="Microsoft YaHei" panose="020B0503020204020204" pitchFamily="34" charset="-122"/>
              <a:ea typeface="Microsoft YaHei" panose="020B0503020204020204" pitchFamily="34" charset="-122"/>
            </a:endParaRPr>
          </a:p>
          <a:p>
            <a:r>
              <a:rPr lang="en-US" altLang="zh-CN" sz="1200" b="1" dirty="0">
                <a:solidFill>
                  <a:schemeClr val="bg1">
                    <a:lumMod val="85000"/>
                  </a:schemeClr>
                </a:solidFill>
                <a:latin typeface="Microsoft YaHei" panose="020B0503020204020204" pitchFamily="34" charset="-122"/>
                <a:ea typeface="Microsoft YaHei" panose="020B0503020204020204" pitchFamily="34" charset="-122"/>
              </a:rPr>
              <a:t> </a:t>
            </a:r>
            <a:r>
              <a:rPr lang="en-US" altLang="zh-CN" sz="1200" b="1" dirty="0" smtClean="0">
                <a:solidFill>
                  <a:schemeClr val="bg1">
                    <a:lumMod val="85000"/>
                  </a:schemeClr>
                </a:solidFill>
                <a:latin typeface="Microsoft YaHei" panose="020B0503020204020204" pitchFamily="34" charset="-122"/>
                <a:ea typeface="Microsoft YaHei" panose="020B0503020204020204" pitchFamily="34" charset="-122"/>
              </a:rPr>
              <a:t>   PLAN</a:t>
            </a:r>
            <a:endParaRPr lang="zh-CN" altLang="en-US" sz="1200" b="1" dirty="0">
              <a:solidFill>
                <a:schemeClr val="bg1">
                  <a:lumMod val="85000"/>
                </a:schemeClr>
              </a:solidFill>
              <a:latin typeface="Microsoft YaHei" panose="020B0503020204020204" pitchFamily="34" charset="-122"/>
              <a:ea typeface="Microsoft YaHei" panose="020B0503020204020204" pitchFamily="34" charset="-122"/>
            </a:endParaRPr>
          </a:p>
        </p:txBody>
      </p:sp>
      <p:sp>
        <p:nvSpPr>
          <p:cNvPr id="62" name="文本框 61"/>
          <p:cNvSpPr txBox="1"/>
          <p:nvPr/>
        </p:nvSpPr>
        <p:spPr>
          <a:xfrm>
            <a:off x="5329069" y="-7428"/>
            <a:ext cx="1045094" cy="461665"/>
          </a:xfrm>
          <a:prstGeom prst="rect">
            <a:avLst/>
          </a:prstGeom>
          <a:noFill/>
        </p:spPr>
        <p:txBody>
          <a:bodyPr wrap="none" rtlCol="0">
            <a:spAutoFit/>
          </a:bodyPr>
          <a:lstStyle/>
          <a:p>
            <a:r>
              <a:rPr lang="en-US" altLang="zh-CN" sz="1200" b="1" dirty="0" smtClean="0">
                <a:solidFill>
                  <a:schemeClr val="bg1">
                    <a:lumMod val="85000"/>
                  </a:schemeClr>
                </a:solidFill>
                <a:latin typeface="Microsoft YaHei" panose="020B0503020204020204" pitchFamily="34" charset="-122"/>
                <a:ea typeface="Microsoft YaHei" panose="020B0503020204020204" pitchFamily="34" charset="-122"/>
              </a:rPr>
              <a:t>03</a:t>
            </a:r>
            <a:endParaRPr lang="en-US" altLang="zh-CN" sz="1200" b="1" dirty="0" smtClean="0">
              <a:solidFill>
                <a:schemeClr val="bg1">
                  <a:lumMod val="85000"/>
                </a:schemeClr>
              </a:solidFill>
              <a:latin typeface="Microsoft YaHei" panose="020B0503020204020204" pitchFamily="34" charset="-122"/>
              <a:ea typeface="Microsoft YaHei" panose="020B0503020204020204" pitchFamily="34" charset="-122"/>
            </a:endParaRPr>
          </a:p>
          <a:p>
            <a:r>
              <a:rPr lang="en-US" altLang="zh-CN" sz="1200" b="1" dirty="0" smtClean="0">
                <a:solidFill>
                  <a:schemeClr val="bg1">
                    <a:lumMod val="85000"/>
                  </a:schemeClr>
                </a:solidFill>
                <a:latin typeface="Microsoft YaHei" panose="020B0503020204020204" pitchFamily="34" charset="-122"/>
                <a:ea typeface="Microsoft YaHei" panose="020B0503020204020204" pitchFamily="34" charset="-122"/>
              </a:rPr>
              <a:t>    MARKET</a:t>
            </a:r>
            <a:endParaRPr lang="zh-CN" altLang="en-US" sz="1200" b="1" dirty="0">
              <a:solidFill>
                <a:schemeClr val="bg1">
                  <a:lumMod val="85000"/>
                </a:schemeClr>
              </a:solidFill>
              <a:latin typeface="Microsoft YaHei" panose="020B0503020204020204" pitchFamily="34" charset="-122"/>
              <a:ea typeface="Microsoft YaHei" panose="020B0503020204020204" pitchFamily="34" charset="-122"/>
            </a:endParaRPr>
          </a:p>
        </p:txBody>
      </p:sp>
      <p:sp>
        <p:nvSpPr>
          <p:cNvPr id="64" name="矩形 63"/>
          <p:cNvSpPr/>
          <p:nvPr/>
        </p:nvSpPr>
        <p:spPr>
          <a:xfrm>
            <a:off x="8937" y="6520159"/>
            <a:ext cx="12193760" cy="366294"/>
          </a:xfrm>
          <a:prstGeom prst="rect">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pic>
        <p:nvPicPr>
          <p:cNvPr id="2" name="Picture 1" descr="1024px-OSIRIS_Mars_true_color"/>
          <p:cNvPicPr>
            <a:picLocks noChangeAspect="1"/>
          </p:cNvPicPr>
          <p:nvPr/>
        </p:nvPicPr>
        <p:blipFill>
          <a:blip r:embed="rId1"/>
          <a:stretch>
            <a:fillRect/>
          </a:stretch>
        </p:blipFill>
        <p:spPr>
          <a:xfrm>
            <a:off x="128905" y="1042670"/>
            <a:ext cx="3140710" cy="314071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13500"/>
            <a:ext cx="12211637" cy="6871500"/>
          </a:xfrm>
          <a:prstGeom prst="rect">
            <a:avLst/>
          </a:prstGeom>
        </p:spPr>
      </p:pic>
      <p:sp>
        <p:nvSpPr>
          <p:cNvPr id="30" name="矩形 29"/>
          <p:cNvSpPr/>
          <p:nvPr/>
        </p:nvSpPr>
        <p:spPr>
          <a:xfrm>
            <a:off x="-13064" y="-41578"/>
            <a:ext cx="12193760" cy="6899578"/>
          </a:xfrm>
          <a:prstGeom prst="rect">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7" name="矩形 56"/>
          <p:cNvSpPr/>
          <p:nvPr/>
        </p:nvSpPr>
        <p:spPr>
          <a:xfrm>
            <a:off x="-13064" y="-41578"/>
            <a:ext cx="12193760" cy="566329"/>
          </a:xfrm>
          <a:prstGeom prst="rect">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58" name="文本框 57"/>
          <p:cNvSpPr txBox="1"/>
          <p:nvPr/>
        </p:nvSpPr>
        <p:spPr>
          <a:xfrm>
            <a:off x="1544715" y="-7428"/>
            <a:ext cx="934871" cy="461665"/>
          </a:xfrm>
          <a:prstGeom prst="rect">
            <a:avLst/>
          </a:prstGeom>
          <a:noFill/>
        </p:spPr>
        <p:txBody>
          <a:bodyPr wrap="none" rtlCol="0">
            <a:spAutoFit/>
          </a:bodyPr>
          <a:lstStyle/>
          <a:p>
            <a:r>
              <a:rPr lang="en-US" altLang="zh-CN" sz="1200" b="1" dirty="0" smtClean="0">
                <a:solidFill>
                  <a:srgbClr val="FFC000"/>
                </a:solidFill>
                <a:latin typeface="Microsoft YaHei" panose="020B0503020204020204" pitchFamily="34" charset="-122"/>
                <a:ea typeface="Microsoft YaHei" panose="020B0503020204020204" pitchFamily="34" charset="-122"/>
              </a:rPr>
              <a:t>01</a:t>
            </a:r>
            <a:endParaRPr lang="en-US" altLang="zh-CN" sz="1200" b="1" dirty="0" smtClean="0">
              <a:solidFill>
                <a:srgbClr val="FFC000"/>
              </a:solidFill>
              <a:latin typeface="Microsoft YaHei" panose="020B0503020204020204" pitchFamily="34" charset="-122"/>
              <a:ea typeface="Microsoft YaHei" panose="020B0503020204020204" pitchFamily="34" charset="-122"/>
            </a:endParaRPr>
          </a:p>
          <a:p>
            <a:r>
              <a:rPr lang="en-US" altLang="zh-CN" sz="1200" b="1" dirty="0">
                <a:solidFill>
                  <a:srgbClr val="FFC000"/>
                </a:solidFill>
                <a:latin typeface="Microsoft YaHei" panose="020B0503020204020204" pitchFamily="34" charset="-122"/>
                <a:ea typeface="Microsoft YaHei" panose="020B0503020204020204" pitchFamily="34" charset="-122"/>
              </a:rPr>
              <a:t> </a:t>
            </a:r>
            <a:r>
              <a:rPr lang="en-US" altLang="zh-CN" sz="1200" b="1" dirty="0" smtClean="0">
                <a:solidFill>
                  <a:srgbClr val="FFC000"/>
                </a:solidFill>
                <a:latin typeface="Microsoft YaHei" panose="020B0503020204020204" pitchFamily="34" charset="-122"/>
                <a:ea typeface="Microsoft YaHei" panose="020B0503020204020204" pitchFamily="34" charset="-122"/>
              </a:rPr>
              <a:t>   ABOUT</a:t>
            </a:r>
            <a:endParaRPr lang="zh-CN" altLang="en-US" sz="1200" b="1" dirty="0">
              <a:solidFill>
                <a:srgbClr val="FFC000"/>
              </a:solidFill>
              <a:latin typeface="Microsoft YaHei" panose="020B0503020204020204" pitchFamily="34" charset="-122"/>
              <a:ea typeface="Microsoft YaHei" panose="020B0503020204020204" pitchFamily="34" charset="-122"/>
            </a:endParaRPr>
          </a:p>
        </p:txBody>
      </p:sp>
      <p:sp>
        <p:nvSpPr>
          <p:cNvPr id="59" name="文本框 58"/>
          <p:cNvSpPr txBox="1"/>
          <p:nvPr/>
        </p:nvSpPr>
        <p:spPr>
          <a:xfrm>
            <a:off x="9647223" y="-7428"/>
            <a:ext cx="1120628" cy="461665"/>
          </a:xfrm>
          <a:prstGeom prst="rect">
            <a:avLst/>
          </a:prstGeom>
          <a:noFill/>
        </p:spPr>
        <p:txBody>
          <a:bodyPr wrap="none" rtlCol="0">
            <a:spAutoFit/>
          </a:bodyPr>
          <a:lstStyle/>
          <a:p>
            <a:r>
              <a:rPr lang="en-US" altLang="zh-CN" sz="1200" b="1" dirty="0" smtClean="0">
                <a:solidFill>
                  <a:schemeClr val="bg1">
                    <a:lumMod val="85000"/>
                  </a:schemeClr>
                </a:solidFill>
                <a:latin typeface="Microsoft YaHei" panose="020B0503020204020204" pitchFamily="34" charset="-122"/>
                <a:ea typeface="Microsoft YaHei" panose="020B0503020204020204" pitchFamily="34" charset="-122"/>
              </a:rPr>
              <a:t>05</a:t>
            </a:r>
            <a:endParaRPr lang="en-US" altLang="zh-CN" sz="1200" b="1" dirty="0" smtClean="0">
              <a:solidFill>
                <a:schemeClr val="bg1">
                  <a:lumMod val="85000"/>
                </a:schemeClr>
              </a:solidFill>
              <a:latin typeface="Microsoft YaHei" panose="020B0503020204020204" pitchFamily="34" charset="-122"/>
              <a:ea typeface="Microsoft YaHei" panose="020B0503020204020204" pitchFamily="34" charset="-122"/>
            </a:endParaRPr>
          </a:p>
          <a:p>
            <a:r>
              <a:rPr lang="en-US" altLang="zh-CN" sz="1200" b="1" dirty="0">
                <a:solidFill>
                  <a:schemeClr val="bg1">
                    <a:lumMod val="85000"/>
                  </a:schemeClr>
                </a:solidFill>
                <a:latin typeface="Microsoft YaHei" panose="020B0503020204020204" pitchFamily="34" charset="-122"/>
                <a:ea typeface="Microsoft YaHei" panose="020B0503020204020204" pitchFamily="34" charset="-122"/>
              </a:rPr>
              <a:t> </a:t>
            </a:r>
            <a:r>
              <a:rPr lang="en-US" altLang="zh-CN" sz="1200" b="1" dirty="0" smtClean="0">
                <a:solidFill>
                  <a:schemeClr val="bg1">
                    <a:lumMod val="85000"/>
                  </a:schemeClr>
                </a:solidFill>
                <a:latin typeface="Microsoft YaHei" panose="020B0503020204020204" pitchFamily="34" charset="-122"/>
                <a:ea typeface="Microsoft YaHei" panose="020B0503020204020204" pitchFamily="34" charset="-122"/>
              </a:rPr>
              <a:t>   </a:t>
            </a:r>
            <a:r>
              <a:rPr lang="en-US" altLang="zh-CN" sz="1200" b="1" dirty="0">
                <a:solidFill>
                  <a:schemeClr val="bg1">
                    <a:lumMod val="85000"/>
                  </a:schemeClr>
                </a:solidFill>
                <a:latin typeface="Microsoft YaHei" panose="020B0503020204020204" pitchFamily="34" charset="-122"/>
                <a:ea typeface="Microsoft YaHei" panose="020B0503020204020204" pitchFamily="34" charset="-122"/>
              </a:rPr>
              <a:t>CONTACT</a:t>
            </a:r>
            <a:endParaRPr lang="zh-CN" altLang="en-US" sz="1200" b="1" dirty="0">
              <a:solidFill>
                <a:schemeClr val="bg1">
                  <a:lumMod val="85000"/>
                </a:schemeClr>
              </a:solidFill>
              <a:latin typeface="Microsoft YaHei" panose="020B0503020204020204" pitchFamily="34" charset="-122"/>
              <a:ea typeface="Microsoft YaHei" panose="020B0503020204020204" pitchFamily="34" charset="-122"/>
            </a:endParaRPr>
          </a:p>
        </p:txBody>
      </p:sp>
      <p:sp>
        <p:nvSpPr>
          <p:cNvPr id="60" name="文本框 59"/>
          <p:cNvSpPr txBox="1"/>
          <p:nvPr/>
        </p:nvSpPr>
        <p:spPr>
          <a:xfrm>
            <a:off x="3406435" y="-19517"/>
            <a:ext cx="831253" cy="461665"/>
          </a:xfrm>
          <a:prstGeom prst="rect">
            <a:avLst/>
          </a:prstGeom>
          <a:noFill/>
        </p:spPr>
        <p:txBody>
          <a:bodyPr wrap="none" rtlCol="0">
            <a:spAutoFit/>
          </a:bodyPr>
          <a:lstStyle/>
          <a:p>
            <a:r>
              <a:rPr lang="en-US" altLang="zh-CN" sz="1200" b="1" dirty="0" smtClean="0">
                <a:solidFill>
                  <a:schemeClr val="bg1">
                    <a:lumMod val="85000"/>
                  </a:schemeClr>
                </a:solidFill>
                <a:latin typeface="Microsoft YaHei" panose="020B0503020204020204" pitchFamily="34" charset="-122"/>
                <a:ea typeface="Microsoft YaHei" panose="020B0503020204020204" pitchFamily="34" charset="-122"/>
              </a:rPr>
              <a:t>02</a:t>
            </a:r>
            <a:endParaRPr lang="en-US" altLang="zh-CN" sz="1200" b="1" dirty="0" smtClean="0">
              <a:solidFill>
                <a:schemeClr val="bg1">
                  <a:lumMod val="85000"/>
                </a:schemeClr>
              </a:solidFill>
              <a:latin typeface="Microsoft YaHei" panose="020B0503020204020204" pitchFamily="34" charset="-122"/>
              <a:ea typeface="Microsoft YaHei" panose="020B0503020204020204" pitchFamily="34" charset="-122"/>
            </a:endParaRPr>
          </a:p>
          <a:p>
            <a:r>
              <a:rPr lang="en-US" altLang="zh-CN" sz="1200" b="1" dirty="0">
                <a:solidFill>
                  <a:schemeClr val="bg1">
                    <a:lumMod val="85000"/>
                  </a:schemeClr>
                </a:solidFill>
                <a:latin typeface="Microsoft YaHei" panose="020B0503020204020204" pitchFamily="34" charset="-122"/>
                <a:ea typeface="Microsoft YaHei" panose="020B0503020204020204" pitchFamily="34" charset="-122"/>
              </a:rPr>
              <a:t> </a:t>
            </a:r>
            <a:r>
              <a:rPr lang="en-US" altLang="zh-CN" sz="1200" b="1" dirty="0" smtClean="0">
                <a:solidFill>
                  <a:schemeClr val="bg1">
                    <a:lumMod val="85000"/>
                  </a:schemeClr>
                </a:solidFill>
                <a:latin typeface="Microsoft YaHei" panose="020B0503020204020204" pitchFamily="34" charset="-122"/>
                <a:ea typeface="Microsoft YaHei" panose="020B0503020204020204" pitchFamily="34" charset="-122"/>
              </a:rPr>
              <a:t>   TEAM</a:t>
            </a:r>
            <a:endParaRPr lang="zh-CN" altLang="en-US" sz="1200" b="1" dirty="0">
              <a:solidFill>
                <a:schemeClr val="bg1">
                  <a:lumMod val="85000"/>
                </a:schemeClr>
              </a:solidFill>
              <a:latin typeface="Microsoft YaHei" panose="020B0503020204020204" pitchFamily="34" charset="-122"/>
              <a:ea typeface="Microsoft YaHei" panose="020B0503020204020204" pitchFamily="34" charset="-122"/>
            </a:endParaRPr>
          </a:p>
        </p:txBody>
      </p:sp>
      <p:sp>
        <p:nvSpPr>
          <p:cNvPr id="61" name="文本框 60"/>
          <p:cNvSpPr txBox="1"/>
          <p:nvPr/>
        </p:nvSpPr>
        <p:spPr>
          <a:xfrm>
            <a:off x="7549862" y="-23344"/>
            <a:ext cx="805670" cy="461665"/>
          </a:xfrm>
          <a:prstGeom prst="rect">
            <a:avLst/>
          </a:prstGeom>
          <a:noFill/>
        </p:spPr>
        <p:txBody>
          <a:bodyPr wrap="none" rtlCol="0">
            <a:spAutoFit/>
          </a:bodyPr>
          <a:lstStyle/>
          <a:p>
            <a:r>
              <a:rPr lang="en-US" altLang="zh-CN" sz="1200" b="1" dirty="0" smtClean="0">
                <a:solidFill>
                  <a:schemeClr val="bg1">
                    <a:lumMod val="85000"/>
                  </a:schemeClr>
                </a:solidFill>
                <a:latin typeface="Microsoft YaHei" panose="020B0503020204020204" pitchFamily="34" charset="-122"/>
                <a:ea typeface="Microsoft YaHei" panose="020B0503020204020204" pitchFamily="34" charset="-122"/>
              </a:rPr>
              <a:t>04</a:t>
            </a:r>
            <a:endParaRPr lang="en-US" altLang="zh-CN" sz="1200" b="1" dirty="0" smtClean="0">
              <a:solidFill>
                <a:schemeClr val="bg1">
                  <a:lumMod val="85000"/>
                </a:schemeClr>
              </a:solidFill>
              <a:latin typeface="Microsoft YaHei" panose="020B0503020204020204" pitchFamily="34" charset="-122"/>
              <a:ea typeface="Microsoft YaHei" panose="020B0503020204020204" pitchFamily="34" charset="-122"/>
            </a:endParaRPr>
          </a:p>
          <a:p>
            <a:r>
              <a:rPr lang="en-US" altLang="zh-CN" sz="1200" b="1" dirty="0">
                <a:solidFill>
                  <a:schemeClr val="bg1">
                    <a:lumMod val="85000"/>
                  </a:schemeClr>
                </a:solidFill>
                <a:latin typeface="Microsoft YaHei" panose="020B0503020204020204" pitchFamily="34" charset="-122"/>
                <a:ea typeface="Microsoft YaHei" panose="020B0503020204020204" pitchFamily="34" charset="-122"/>
              </a:rPr>
              <a:t> </a:t>
            </a:r>
            <a:r>
              <a:rPr lang="en-US" altLang="zh-CN" sz="1200" b="1" dirty="0" smtClean="0">
                <a:solidFill>
                  <a:schemeClr val="bg1">
                    <a:lumMod val="85000"/>
                  </a:schemeClr>
                </a:solidFill>
                <a:latin typeface="Microsoft YaHei" panose="020B0503020204020204" pitchFamily="34" charset="-122"/>
                <a:ea typeface="Microsoft YaHei" panose="020B0503020204020204" pitchFamily="34" charset="-122"/>
              </a:rPr>
              <a:t>   PLAN</a:t>
            </a:r>
            <a:endParaRPr lang="zh-CN" altLang="en-US" sz="1200" b="1" dirty="0">
              <a:solidFill>
                <a:schemeClr val="bg1">
                  <a:lumMod val="85000"/>
                </a:schemeClr>
              </a:solidFill>
              <a:latin typeface="Microsoft YaHei" panose="020B0503020204020204" pitchFamily="34" charset="-122"/>
              <a:ea typeface="Microsoft YaHei" panose="020B0503020204020204" pitchFamily="34" charset="-122"/>
            </a:endParaRPr>
          </a:p>
        </p:txBody>
      </p:sp>
      <p:sp>
        <p:nvSpPr>
          <p:cNvPr id="62" name="文本框 61"/>
          <p:cNvSpPr txBox="1"/>
          <p:nvPr/>
        </p:nvSpPr>
        <p:spPr>
          <a:xfrm>
            <a:off x="5329069" y="-7428"/>
            <a:ext cx="1045094" cy="461665"/>
          </a:xfrm>
          <a:prstGeom prst="rect">
            <a:avLst/>
          </a:prstGeom>
          <a:noFill/>
        </p:spPr>
        <p:txBody>
          <a:bodyPr wrap="none" rtlCol="0">
            <a:spAutoFit/>
          </a:bodyPr>
          <a:lstStyle/>
          <a:p>
            <a:r>
              <a:rPr lang="en-US" altLang="zh-CN" sz="1200" b="1" dirty="0" smtClean="0">
                <a:solidFill>
                  <a:schemeClr val="bg1">
                    <a:lumMod val="85000"/>
                  </a:schemeClr>
                </a:solidFill>
                <a:latin typeface="Microsoft YaHei" panose="020B0503020204020204" pitchFamily="34" charset="-122"/>
                <a:ea typeface="Microsoft YaHei" panose="020B0503020204020204" pitchFamily="34" charset="-122"/>
              </a:rPr>
              <a:t>03</a:t>
            </a:r>
            <a:endParaRPr lang="en-US" altLang="zh-CN" sz="1200" b="1" dirty="0" smtClean="0">
              <a:solidFill>
                <a:schemeClr val="bg1">
                  <a:lumMod val="85000"/>
                </a:schemeClr>
              </a:solidFill>
              <a:latin typeface="Microsoft YaHei" panose="020B0503020204020204" pitchFamily="34" charset="-122"/>
              <a:ea typeface="Microsoft YaHei" panose="020B0503020204020204" pitchFamily="34" charset="-122"/>
            </a:endParaRPr>
          </a:p>
          <a:p>
            <a:r>
              <a:rPr lang="en-US" altLang="zh-CN" sz="1200" b="1" dirty="0" smtClean="0">
                <a:solidFill>
                  <a:schemeClr val="bg1">
                    <a:lumMod val="85000"/>
                  </a:schemeClr>
                </a:solidFill>
                <a:latin typeface="Microsoft YaHei" panose="020B0503020204020204" pitchFamily="34" charset="-122"/>
                <a:ea typeface="Microsoft YaHei" panose="020B0503020204020204" pitchFamily="34" charset="-122"/>
              </a:rPr>
              <a:t>    MARKET</a:t>
            </a:r>
            <a:endParaRPr lang="zh-CN" altLang="en-US" sz="1200" b="1" dirty="0">
              <a:solidFill>
                <a:schemeClr val="bg1">
                  <a:lumMod val="85000"/>
                </a:schemeClr>
              </a:solidFill>
              <a:latin typeface="Microsoft YaHei" panose="020B0503020204020204" pitchFamily="34" charset="-122"/>
              <a:ea typeface="Microsoft YaHei" panose="020B0503020204020204" pitchFamily="34" charset="-122"/>
            </a:endParaRPr>
          </a:p>
        </p:txBody>
      </p:sp>
      <p:sp>
        <p:nvSpPr>
          <p:cNvPr id="64" name="矩形 63"/>
          <p:cNvSpPr/>
          <p:nvPr/>
        </p:nvSpPr>
        <p:spPr>
          <a:xfrm>
            <a:off x="8937" y="6520159"/>
            <a:ext cx="12193760" cy="366294"/>
          </a:xfrm>
          <a:prstGeom prst="rect">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33" name="TextBox 23"/>
          <p:cNvSpPr txBox="1"/>
          <p:nvPr/>
        </p:nvSpPr>
        <p:spPr>
          <a:xfrm>
            <a:off x="6601799" y="2479336"/>
            <a:ext cx="3233321" cy="646331"/>
          </a:xfrm>
          <a:prstGeom prst="rect">
            <a:avLst/>
          </a:prstGeom>
          <a:noFill/>
        </p:spPr>
        <p:txBody>
          <a:bodyPr wrap="none" rtlCol="0">
            <a:spAutoFit/>
          </a:bodyPr>
          <a:lstStyle/>
          <a:p>
            <a:r>
              <a:rPr lang="en-US" altLang="zh-CN" sz="3600" dirty="0" smtClean="0">
                <a:solidFill>
                  <a:srgbClr val="35574D"/>
                </a:solidFill>
                <a:latin typeface="Impact" panose="020B0806030902050204" pitchFamily="34" charset="0"/>
                <a:ea typeface="Microsoft YaHei" panose="020B0503020204020204" pitchFamily="34" charset="-122"/>
              </a:rPr>
              <a:t>ABOUT</a:t>
            </a:r>
            <a:r>
              <a:rPr lang="en-US" altLang="zh-CN" sz="3600" dirty="0" smtClean="0">
                <a:solidFill>
                  <a:schemeClr val="accent3">
                    <a:lumMod val="75000"/>
                  </a:schemeClr>
                </a:solidFill>
                <a:latin typeface="Impact" panose="020B0806030902050204" pitchFamily="34" charset="0"/>
                <a:ea typeface="Microsoft YaHei" panose="020B0503020204020204" pitchFamily="34" charset="-122"/>
              </a:rPr>
              <a:t> </a:t>
            </a:r>
            <a:r>
              <a:rPr lang="en-US" altLang="zh-CN" sz="3600" dirty="0" smtClean="0">
                <a:solidFill>
                  <a:srgbClr val="EB602A"/>
                </a:solidFill>
                <a:latin typeface="Impact" panose="020B0806030902050204" pitchFamily="34" charset="0"/>
                <a:ea typeface="Microsoft YaHei" panose="020B0503020204020204" pitchFamily="34" charset="-122"/>
              </a:rPr>
              <a:t>COMPANY</a:t>
            </a:r>
            <a:endParaRPr lang="zh-CN" altLang="en-US" sz="3600" dirty="0">
              <a:solidFill>
                <a:srgbClr val="EB602A"/>
              </a:solidFill>
              <a:latin typeface="Impact" panose="020B0806030902050204" pitchFamily="34" charset="0"/>
              <a:ea typeface="Microsoft YaHei" panose="020B0503020204020204" pitchFamily="34" charset="-122"/>
            </a:endParaRPr>
          </a:p>
        </p:txBody>
      </p:sp>
      <p:sp>
        <p:nvSpPr>
          <p:cNvPr id="63" name="TextBox 33"/>
          <p:cNvSpPr txBox="1"/>
          <p:nvPr/>
        </p:nvSpPr>
        <p:spPr>
          <a:xfrm>
            <a:off x="7133029" y="3287526"/>
            <a:ext cx="3703484" cy="335706"/>
          </a:xfrm>
          <a:prstGeom prst="rect">
            <a:avLst/>
          </a:prstGeom>
          <a:noFill/>
        </p:spPr>
        <p:txBody>
          <a:bodyPr wrap="none" rtlCol="0">
            <a:spAutoFit/>
          </a:bodyPr>
          <a:lstStyle/>
          <a:p>
            <a:r>
              <a:rPr lang="en-US" altLang="zh-CN" b="1" dirty="0">
                <a:solidFill>
                  <a:srgbClr val="EB602A"/>
                </a:solidFill>
                <a:ea typeface="Microsoft YaHei" panose="020B0503020204020204" pitchFamily="34" charset="-122"/>
              </a:rPr>
              <a:t>Work-flow Diagram of the Circuit System</a:t>
            </a:r>
            <a:endParaRPr lang="zh-CN" altLang="en-US" b="1" dirty="0">
              <a:solidFill>
                <a:srgbClr val="EB602A"/>
              </a:solidFill>
              <a:ea typeface="Microsoft YaHei" panose="020B0503020204020204" pitchFamily="34" charset="-122"/>
            </a:endParaRPr>
          </a:p>
        </p:txBody>
      </p:sp>
      <p:sp>
        <p:nvSpPr>
          <p:cNvPr id="65" name="矩形 64"/>
          <p:cNvSpPr/>
          <p:nvPr/>
        </p:nvSpPr>
        <p:spPr>
          <a:xfrm>
            <a:off x="7133029" y="3586758"/>
            <a:ext cx="4502808" cy="460375"/>
          </a:xfrm>
          <a:prstGeom prst="rect">
            <a:avLst/>
          </a:prstGeom>
        </p:spPr>
        <p:txBody>
          <a:bodyPr wrap="square">
            <a:spAutoFit/>
          </a:bodyPr>
          <a:lstStyle/>
          <a:p>
            <a:r>
              <a:rPr lang="en-US" altLang="zh-CN" sz="1200" dirty="0">
                <a:solidFill>
                  <a:schemeClr val="bg1">
                    <a:lumMod val="85000"/>
                  </a:schemeClr>
                </a:solidFill>
                <a:ea typeface="Microsoft YaHei" panose="020B0503020204020204" pitchFamily="34" charset="-122"/>
              </a:rPr>
              <a:t>Richard grew up in Pittsburgh, PA. His dad built race cars. His mom was a test pilot. </a:t>
            </a:r>
            <a:endParaRPr lang="zh-CN" altLang="en-US" sz="1200" dirty="0">
              <a:solidFill>
                <a:schemeClr val="bg1">
                  <a:lumMod val="85000"/>
                </a:schemeClr>
              </a:solidFill>
              <a:ea typeface="Microsoft YaHei" panose="020B0503020204020204" pitchFamily="34" charset="-122"/>
            </a:endParaRPr>
          </a:p>
        </p:txBody>
      </p:sp>
      <p:sp>
        <p:nvSpPr>
          <p:cNvPr id="66" name="Freeform 83"/>
          <p:cNvSpPr>
            <a:spLocks noEditPoints="1"/>
          </p:cNvSpPr>
          <p:nvPr/>
        </p:nvSpPr>
        <p:spPr bwMode="auto">
          <a:xfrm>
            <a:off x="6651504" y="3401695"/>
            <a:ext cx="430025" cy="334233"/>
          </a:xfrm>
          <a:custGeom>
            <a:avLst/>
            <a:gdLst>
              <a:gd name="T0" fmla="*/ 339 w 413"/>
              <a:gd name="T1" fmla="*/ 41 h 321"/>
              <a:gd name="T2" fmla="*/ 280 w 413"/>
              <a:gd name="T3" fmla="*/ 41 h 321"/>
              <a:gd name="T4" fmla="*/ 280 w 413"/>
              <a:gd name="T5" fmla="*/ 8 h 321"/>
              <a:gd name="T6" fmla="*/ 273 w 413"/>
              <a:gd name="T7" fmla="*/ 0 h 321"/>
              <a:gd name="T8" fmla="*/ 140 w 413"/>
              <a:gd name="T9" fmla="*/ 0 h 321"/>
              <a:gd name="T10" fmla="*/ 132 w 413"/>
              <a:gd name="T11" fmla="*/ 8 h 321"/>
              <a:gd name="T12" fmla="*/ 132 w 413"/>
              <a:gd name="T13" fmla="*/ 41 h 321"/>
              <a:gd name="T14" fmla="*/ 73 w 413"/>
              <a:gd name="T15" fmla="*/ 41 h 321"/>
              <a:gd name="T16" fmla="*/ 0 w 413"/>
              <a:gd name="T17" fmla="*/ 115 h 321"/>
              <a:gd name="T18" fmla="*/ 0 w 413"/>
              <a:gd name="T19" fmla="*/ 247 h 321"/>
              <a:gd name="T20" fmla="*/ 73 w 413"/>
              <a:gd name="T21" fmla="*/ 321 h 321"/>
              <a:gd name="T22" fmla="*/ 339 w 413"/>
              <a:gd name="T23" fmla="*/ 321 h 321"/>
              <a:gd name="T24" fmla="*/ 413 w 413"/>
              <a:gd name="T25" fmla="*/ 247 h 321"/>
              <a:gd name="T26" fmla="*/ 413 w 413"/>
              <a:gd name="T27" fmla="*/ 115 h 321"/>
              <a:gd name="T28" fmla="*/ 339 w 413"/>
              <a:gd name="T29" fmla="*/ 41 h 321"/>
              <a:gd name="T30" fmla="*/ 81 w 413"/>
              <a:gd name="T31" fmla="*/ 56 h 321"/>
              <a:gd name="T32" fmla="*/ 332 w 413"/>
              <a:gd name="T33" fmla="*/ 56 h 321"/>
              <a:gd name="T34" fmla="*/ 332 w 413"/>
              <a:gd name="T35" fmla="*/ 306 h 321"/>
              <a:gd name="T36" fmla="*/ 81 w 413"/>
              <a:gd name="T37" fmla="*/ 306 h 321"/>
              <a:gd name="T38" fmla="*/ 81 w 413"/>
              <a:gd name="T39" fmla="*/ 56 h 321"/>
              <a:gd name="T40" fmla="*/ 147 w 413"/>
              <a:gd name="T41" fmla="*/ 15 h 321"/>
              <a:gd name="T42" fmla="*/ 265 w 413"/>
              <a:gd name="T43" fmla="*/ 15 h 321"/>
              <a:gd name="T44" fmla="*/ 265 w 413"/>
              <a:gd name="T45" fmla="*/ 41 h 321"/>
              <a:gd name="T46" fmla="*/ 147 w 413"/>
              <a:gd name="T47" fmla="*/ 41 h 321"/>
              <a:gd name="T48" fmla="*/ 147 w 413"/>
              <a:gd name="T49" fmla="*/ 15 h 321"/>
              <a:gd name="T50" fmla="*/ 14 w 413"/>
              <a:gd name="T51" fmla="*/ 247 h 321"/>
              <a:gd name="T52" fmla="*/ 14 w 413"/>
              <a:gd name="T53" fmla="*/ 115 h 321"/>
              <a:gd name="T54" fmla="*/ 66 w 413"/>
              <a:gd name="T55" fmla="*/ 56 h 321"/>
              <a:gd name="T56" fmla="*/ 66 w 413"/>
              <a:gd name="T57" fmla="*/ 305 h 321"/>
              <a:gd name="T58" fmla="*/ 14 w 413"/>
              <a:gd name="T59" fmla="*/ 247 h 321"/>
              <a:gd name="T60" fmla="*/ 398 w 413"/>
              <a:gd name="T61" fmla="*/ 247 h 321"/>
              <a:gd name="T62" fmla="*/ 347 w 413"/>
              <a:gd name="T63" fmla="*/ 305 h 321"/>
              <a:gd name="T64" fmla="*/ 347 w 413"/>
              <a:gd name="T65" fmla="*/ 56 h 321"/>
              <a:gd name="T66" fmla="*/ 398 w 413"/>
              <a:gd name="T67" fmla="*/ 115 h 321"/>
              <a:gd name="T68" fmla="*/ 398 w 413"/>
              <a:gd name="T69" fmla="*/ 247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3" h="321">
                <a:moveTo>
                  <a:pt x="339" y="41"/>
                </a:moveTo>
                <a:cubicBezTo>
                  <a:pt x="280" y="41"/>
                  <a:pt x="280" y="41"/>
                  <a:pt x="280" y="41"/>
                </a:cubicBezTo>
                <a:cubicBezTo>
                  <a:pt x="280" y="8"/>
                  <a:pt x="280" y="8"/>
                  <a:pt x="280" y="8"/>
                </a:cubicBezTo>
                <a:cubicBezTo>
                  <a:pt x="280" y="4"/>
                  <a:pt x="277" y="0"/>
                  <a:pt x="273" y="0"/>
                </a:cubicBezTo>
                <a:cubicBezTo>
                  <a:pt x="140" y="0"/>
                  <a:pt x="140" y="0"/>
                  <a:pt x="140" y="0"/>
                </a:cubicBezTo>
                <a:cubicBezTo>
                  <a:pt x="136" y="0"/>
                  <a:pt x="132" y="4"/>
                  <a:pt x="132" y="8"/>
                </a:cubicBezTo>
                <a:cubicBezTo>
                  <a:pt x="132" y="41"/>
                  <a:pt x="132" y="41"/>
                  <a:pt x="132" y="41"/>
                </a:cubicBezTo>
                <a:cubicBezTo>
                  <a:pt x="73" y="41"/>
                  <a:pt x="73" y="41"/>
                  <a:pt x="73" y="41"/>
                </a:cubicBezTo>
                <a:cubicBezTo>
                  <a:pt x="33" y="41"/>
                  <a:pt x="0" y="74"/>
                  <a:pt x="0" y="115"/>
                </a:cubicBezTo>
                <a:cubicBezTo>
                  <a:pt x="0" y="247"/>
                  <a:pt x="0" y="247"/>
                  <a:pt x="0" y="247"/>
                </a:cubicBezTo>
                <a:cubicBezTo>
                  <a:pt x="0" y="288"/>
                  <a:pt x="33" y="321"/>
                  <a:pt x="73" y="321"/>
                </a:cubicBezTo>
                <a:cubicBezTo>
                  <a:pt x="339" y="321"/>
                  <a:pt x="339" y="321"/>
                  <a:pt x="339" y="321"/>
                </a:cubicBezTo>
                <a:cubicBezTo>
                  <a:pt x="380" y="321"/>
                  <a:pt x="413" y="288"/>
                  <a:pt x="413" y="247"/>
                </a:cubicBezTo>
                <a:cubicBezTo>
                  <a:pt x="413" y="115"/>
                  <a:pt x="413" y="115"/>
                  <a:pt x="413" y="115"/>
                </a:cubicBezTo>
                <a:cubicBezTo>
                  <a:pt x="413" y="74"/>
                  <a:pt x="380" y="41"/>
                  <a:pt x="339" y="41"/>
                </a:cubicBezTo>
                <a:close/>
                <a:moveTo>
                  <a:pt x="81" y="56"/>
                </a:moveTo>
                <a:cubicBezTo>
                  <a:pt x="332" y="56"/>
                  <a:pt x="332" y="56"/>
                  <a:pt x="332" y="56"/>
                </a:cubicBezTo>
                <a:cubicBezTo>
                  <a:pt x="332" y="306"/>
                  <a:pt x="332" y="306"/>
                  <a:pt x="332" y="306"/>
                </a:cubicBezTo>
                <a:cubicBezTo>
                  <a:pt x="81" y="306"/>
                  <a:pt x="81" y="306"/>
                  <a:pt x="81" y="306"/>
                </a:cubicBezTo>
                <a:lnTo>
                  <a:pt x="81" y="56"/>
                </a:lnTo>
                <a:close/>
                <a:moveTo>
                  <a:pt x="147" y="15"/>
                </a:moveTo>
                <a:cubicBezTo>
                  <a:pt x="265" y="15"/>
                  <a:pt x="265" y="15"/>
                  <a:pt x="265" y="15"/>
                </a:cubicBezTo>
                <a:cubicBezTo>
                  <a:pt x="265" y="41"/>
                  <a:pt x="265" y="41"/>
                  <a:pt x="265" y="41"/>
                </a:cubicBezTo>
                <a:cubicBezTo>
                  <a:pt x="147" y="41"/>
                  <a:pt x="147" y="41"/>
                  <a:pt x="147" y="41"/>
                </a:cubicBezTo>
                <a:lnTo>
                  <a:pt x="147" y="15"/>
                </a:lnTo>
                <a:close/>
                <a:moveTo>
                  <a:pt x="14" y="247"/>
                </a:moveTo>
                <a:cubicBezTo>
                  <a:pt x="14" y="115"/>
                  <a:pt x="14" y="115"/>
                  <a:pt x="14" y="115"/>
                </a:cubicBezTo>
                <a:cubicBezTo>
                  <a:pt x="14" y="85"/>
                  <a:pt x="37" y="60"/>
                  <a:pt x="66" y="56"/>
                </a:cubicBezTo>
                <a:cubicBezTo>
                  <a:pt x="66" y="305"/>
                  <a:pt x="66" y="305"/>
                  <a:pt x="66" y="305"/>
                </a:cubicBezTo>
                <a:cubicBezTo>
                  <a:pt x="37" y="302"/>
                  <a:pt x="14" y="277"/>
                  <a:pt x="14" y="247"/>
                </a:cubicBezTo>
                <a:close/>
                <a:moveTo>
                  <a:pt x="398" y="247"/>
                </a:moveTo>
                <a:cubicBezTo>
                  <a:pt x="398" y="277"/>
                  <a:pt x="376" y="302"/>
                  <a:pt x="347" y="305"/>
                </a:cubicBezTo>
                <a:cubicBezTo>
                  <a:pt x="347" y="56"/>
                  <a:pt x="347" y="56"/>
                  <a:pt x="347" y="56"/>
                </a:cubicBezTo>
                <a:cubicBezTo>
                  <a:pt x="376" y="60"/>
                  <a:pt x="398" y="85"/>
                  <a:pt x="398" y="115"/>
                </a:cubicBezTo>
                <a:lnTo>
                  <a:pt x="398" y="247"/>
                </a:lnTo>
                <a:close/>
              </a:path>
            </a:pathLst>
          </a:custGeom>
          <a:solidFill>
            <a:schemeClr val="bg1">
              <a:lumMod val="85000"/>
            </a:schemeClr>
          </a:solidFill>
          <a:ln>
            <a:noFill/>
          </a:ln>
          <a:effectLst/>
        </p:spPr>
        <p:txBody>
          <a:bodyPr vert="horz" wrap="square" lIns="68571" tIns="34286" rIns="68571" bIns="34286" numCol="1" anchor="t" anchorCtr="0" compatLnSpc="1"/>
          <a:lstStyle/>
          <a:p>
            <a:endParaRPr lang="en-US" sz="2800"/>
          </a:p>
        </p:txBody>
      </p:sp>
      <p:sp>
        <p:nvSpPr>
          <p:cNvPr id="70" name="TextBox 44"/>
          <p:cNvSpPr txBox="1"/>
          <p:nvPr/>
        </p:nvSpPr>
        <p:spPr>
          <a:xfrm>
            <a:off x="7133029" y="4143237"/>
            <a:ext cx="3214438" cy="335706"/>
          </a:xfrm>
          <a:prstGeom prst="rect">
            <a:avLst/>
          </a:prstGeom>
          <a:noFill/>
        </p:spPr>
        <p:txBody>
          <a:bodyPr wrap="none" rtlCol="0">
            <a:spAutoFit/>
          </a:bodyPr>
          <a:lstStyle/>
          <a:p>
            <a:r>
              <a:rPr lang="en-US" altLang="zh-CN" b="1" dirty="0">
                <a:solidFill>
                  <a:srgbClr val="EB602A"/>
                </a:solidFill>
                <a:ea typeface="Microsoft YaHei" panose="020B0503020204020204" pitchFamily="34" charset="-122"/>
              </a:rPr>
              <a:t>Close-up view of the Circuit System</a:t>
            </a:r>
            <a:endParaRPr lang="zh-CN" altLang="en-US" b="1" dirty="0">
              <a:solidFill>
                <a:srgbClr val="EB602A"/>
              </a:solidFill>
              <a:ea typeface="Microsoft YaHei" panose="020B0503020204020204" pitchFamily="34" charset="-122"/>
            </a:endParaRPr>
          </a:p>
        </p:txBody>
      </p:sp>
      <p:sp>
        <p:nvSpPr>
          <p:cNvPr id="71" name="矩形 70"/>
          <p:cNvSpPr/>
          <p:nvPr/>
        </p:nvSpPr>
        <p:spPr>
          <a:xfrm>
            <a:off x="7133029" y="4442469"/>
            <a:ext cx="4502808" cy="460375"/>
          </a:xfrm>
          <a:prstGeom prst="rect">
            <a:avLst/>
          </a:prstGeom>
        </p:spPr>
        <p:txBody>
          <a:bodyPr wrap="square">
            <a:spAutoFit/>
          </a:bodyPr>
          <a:lstStyle/>
          <a:p>
            <a:r>
              <a:rPr lang="en-US" altLang="zh-CN" sz="1200" dirty="0">
                <a:solidFill>
                  <a:schemeClr val="bg1">
                    <a:lumMod val="85000"/>
                  </a:schemeClr>
                </a:solidFill>
                <a:ea typeface="Microsoft YaHei" panose="020B0503020204020204" pitchFamily="34" charset="-122"/>
              </a:rPr>
              <a:t>Richard grew up in Pittsburgh, PA. His dad built race cars. His mom was a test pilot. </a:t>
            </a:r>
            <a:endParaRPr lang="zh-CN" altLang="en-US" sz="1200" dirty="0">
              <a:solidFill>
                <a:schemeClr val="bg1">
                  <a:lumMod val="85000"/>
                </a:schemeClr>
              </a:solidFill>
              <a:ea typeface="Microsoft YaHei" panose="020B0503020204020204" pitchFamily="34" charset="-122"/>
            </a:endParaRPr>
          </a:p>
        </p:txBody>
      </p:sp>
      <p:sp>
        <p:nvSpPr>
          <p:cNvPr id="69" name="Freeform 77"/>
          <p:cNvSpPr>
            <a:spLocks noEditPoints="1"/>
          </p:cNvSpPr>
          <p:nvPr/>
        </p:nvSpPr>
        <p:spPr bwMode="auto">
          <a:xfrm>
            <a:off x="6673385" y="4263460"/>
            <a:ext cx="408143" cy="279977"/>
          </a:xfrm>
          <a:custGeom>
            <a:avLst/>
            <a:gdLst>
              <a:gd name="T0" fmla="*/ 340 w 413"/>
              <a:gd name="T1" fmla="*/ 283 h 283"/>
              <a:gd name="T2" fmla="*/ 73 w 413"/>
              <a:gd name="T3" fmla="*/ 283 h 283"/>
              <a:gd name="T4" fmla="*/ 72 w 413"/>
              <a:gd name="T5" fmla="*/ 283 h 283"/>
              <a:gd name="T6" fmla="*/ 0 w 413"/>
              <a:gd name="T7" fmla="*/ 209 h 283"/>
              <a:gd name="T8" fmla="*/ 70 w 413"/>
              <a:gd name="T9" fmla="*/ 135 h 283"/>
              <a:gd name="T10" fmla="*/ 66 w 413"/>
              <a:gd name="T11" fmla="*/ 107 h 283"/>
              <a:gd name="T12" fmla="*/ 173 w 413"/>
              <a:gd name="T13" fmla="*/ 0 h 283"/>
              <a:gd name="T14" fmla="*/ 273 w 413"/>
              <a:gd name="T15" fmla="*/ 69 h 283"/>
              <a:gd name="T16" fmla="*/ 273 w 413"/>
              <a:gd name="T17" fmla="*/ 69 h 283"/>
              <a:gd name="T18" fmla="*/ 346 w 413"/>
              <a:gd name="T19" fmla="*/ 135 h 283"/>
              <a:gd name="T20" fmla="*/ 413 w 413"/>
              <a:gd name="T21" fmla="*/ 209 h 283"/>
              <a:gd name="T22" fmla="*/ 341 w 413"/>
              <a:gd name="T23" fmla="*/ 283 h 283"/>
              <a:gd name="T24" fmla="*/ 340 w 413"/>
              <a:gd name="T25" fmla="*/ 283 h 283"/>
              <a:gd name="T26" fmla="*/ 73 w 413"/>
              <a:gd name="T27" fmla="*/ 268 h 283"/>
              <a:gd name="T28" fmla="*/ 339 w 413"/>
              <a:gd name="T29" fmla="*/ 268 h 283"/>
              <a:gd name="T30" fmla="*/ 340 w 413"/>
              <a:gd name="T31" fmla="*/ 268 h 283"/>
              <a:gd name="T32" fmla="*/ 398 w 413"/>
              <a:gd name="T33" fmla="*/ 209 h 283"/>
              <a:gd name="T34" fmla="*/ 339 w 413"/>
              <a:gd name="T35" fmla="*/ 150 h 283"/>
              <a:gd name="T36" fmla="*/ 332 w 413"/>
              <a:gd name="T37" fmla="*/ 142 h 283"/>
              <a:gd name="T38" fmla="*/ 273 w 413"/>
              <a:gd name="T39" fmla="*/ 83 h 283"/>
              <a:gd name="T40" fmla="*/ 268 w 413"/>
              <a:gd name="T41" fmla="*/ 84 h 283"/>
              <a:gd name="T42" fmla="*/ 261 w 413"/>
              <a:gd name="T43" fmla="*/ 79 h 283"/>
              <a:gd name="T44" fmla="*/ 173 w 413"/>
              <a:gd name="T45" fmla="*/ 15 h 283"/>
              <a:gd name="T46" fmla="*/ 81 w 413"/>
              <a:gd name="T47" fmla="*/ 107 h 283"/>
              <a:gd name="T48" fmla="*/ 87 w 413"/>
              <a:gd name="T49" fmla="*/ 140 h 283"/>
              <a:gd name="T50" fmla="*/ 86 w 413"/>
              <a:gd name="T51" fmla="*/ 147 h 283"/>
              <a:gd name="T52" fmla="*/ 79 w 413"/>
              <a:gd name="T53" fmla="*/ 150 h 283"/>
              <a:gd name="T54" fmla="*/ 73 w 413"/>
              <a:gd name="T55" fmla="*/ 150 h 283"/>
              <a:gd name="T56" fmla="*/ 14 w 413"/>
              <a:gd name="T57" fmla="*/ 209 h 283"/>
              <a:gd name="T58" fmla="*/ 73 w 413"/>
              <a:gd name="T59" fmla="*/ 268 h 283"/>
              <a:gd name="T60" fmla="*/ 73 w 413"/>
              <a:gd name="T61" fmla="*/ 268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3" h="283">
                <a:moveTo>
                  <a:pt x="340" y="283"/>
                </a:moveTo>
                <a:cubicBezTo>
                  <a:pt x="73" y="283"/>
                  <a:pt x="73" y="283"/>
                  <a:pt x="73" y="283"/>
                </a:cubicBezTo>
                <a:cubicBezTo>
                  <a:pt x="73" y="283"/>
                  <a:pt x="72" y="283"/>
                  <a:pt x="72" y="283"/>
                </a:cubicBezTo>
                <a:cubicBezTo>
                  <a:pt x="32" y="282"/>
                  <a:pt x="0" y="249"/>
                  <a:pt x="0" y="209"/>
                </a:cubicBezTo>
                <a:cubicBezTo>
                  <a:pt x="0" y="169"/>
                  <a:pt x="31" y="137"/>
                  <a:pt x="70" y="135"/>
                </a:cubicBezTo>
                <a:cubicBezTo>
                  <a:pt x="67" y="126"/>
                  <a:pt x="66" y="117"/>
                  <a:pt x="66" y="107"/>
                </a:cubicBezTo>
                <a:cubicBezTo>
                  <a:pt x="66" y="48"/>
                  <a:pt x="114" y="0"/>
                  <a:pt x="173" y="0"/>
                </a:cubicBezTo>
                <a:cubicBezTo>
                  <a:pt x="217" y="0"/>
                  <a:pt x="257" y="27"/>
                  <a:pt x="273" y="69"/>
                </a:cubicBezTo>
                <a:cubicBezTo>
                  <a:pt x="273" y="69"/>
                  <a:pt x="273" y="69"/>
                  <a:pt x="273" y="69"/>
                </a:cubicBezTo>
                <a:cubicBezTo>
                  <a:pt x="311" y="69"/>
                  <a:pt x="343" y="98"/>
                  <a:pt x="346" y="135"/>
                </a:cubicBezTo>
                <a:cubicBezTo>
                  <a:pt x="384" y="139"/>
                  <a:pt x="413" y="171"/>
                  <a:pt x="413" y="209"/>
                </a:cubicBezTo>
                <a:cubicBezTo>
                  <a:pt x="413" y="249"/>
                  <a:pt x="381" y="282"/>
                  <a:pt x="341" y="283"/>
                </a:cubicBezTo>
                <a:cubicBezTo>
                  <a:pt x="340" y="283"/>
                  <a:pt x="340" y="283"/>
                  <a:pt x="340" y="283"/>
                </a:cubicBezTo>
                <a:close/>
                <a:moveTo>
                  <a:pt x="73" y="268"/>
                </a:moveTo>
                <a:cubicBezTo>
                  <a:pt x="339" y="268"/>
                  <a:pt x="339" y="268"/>
                  <a:pt x="339" y="268"/>
                </a:cubicBezTo>
                <a:cubicBezTo>
                  <a:pt x="339" y="268"/>
                  <a:pt x="340" y="268"/>
                  <a:pt x="340" y="268"/>
                </a:cubicBezTo>
                <a:cubicBezTo>
                  <a:pt x="372" y="268"/>
                  <a:pt x="398" y="241"/>
                  <a:pt x="398" y="209"/>
                </a:cubicBezTo>
                <a:cubicBezTo>
                  <a:pt x="398" y="176"/>
                  <a:pt x="372" y="150"/>
                  <a:pt x="339" y="150"/>
                </a:cubicBezTo>
                <a:cubicBezTo>
                  <a:pt x="335" y="150"/>
                  <a:pt x="332" y="146"/>
                  <a:pt x="332" y="142"/>
                </a:cubicBezTo>
                <a:cubicBezTo>
                  <a:pt x="332" y="110"/>
                  <a:pt x="305" y="83"/>
                  <a:pt x="273" y="83"/>
                </a:cubicBezTo>
                <a:cubicBezTo>
                  <a:pt x="271" y="83"/>
                  <a:pt x="270" y="83"/>
                  <a:pt x="268" y="84"/>
                </a:cubicBezTo>
                <a:cubicBezTo>
                  <a:pt x="265" y="84"/>
                  <a:pt x="262" y="82"/>
                  <a:pt x="261" y="79"/>
                </a:cubicBezTo>
                <a:cubicBezTo>
                  <a:pt x="248" y="40"/>
                  <a:pt x="213" y="15"/>
                  <a:pt x="173" y="15"/>
                </a:cubicBezTo>
                <a:cubicBezTo>
                  <a:pt x="122" y="15"/>
                  <a:pt x="81" y="56"/>
                  <a:pt x="81" y="107"/>
                </a:cubicBezTo>
                <a:cubicBezTo>
                  <a:pt x="81" y="118"/>
                  <a:pt x="83" y="129"/>
                  <a:pt x="87" y="140"/>
                </a:cubicBezTo>
                <a:cubicBezTo>
                  <a:pt x="88" y="142"/>
                  <a:pt x="87" y="145"/>
                  <a:pt x="86" y="147"/>
                </a:cubicBezTo>
                <a:cubicBezTo>
                  <a:pt x="84" y="149"/>
                  <a:pt x="82" y="150"/>
                  <a:pt x="79" y="150"/>
                </a:cubicBezTo>
                <a:cubicBezTo>
                  <a:pt x="77" y="150"/>
                  <a:pt x="75" y="150"/>
                  <a:pt x="73" y="150"/>
                </a:cubicBezTo>
                <a:cubicBezTo>
                  <a:pt x="41" y="150"/>
                  <a:pt x="14" y="176"/>
                  <a:pt x="14" y="209"/>
                </a:cubicBezTo>
                <a:cubicBezTo>
                  <a:pt x="14" y="241"/>
                  <a:pt x="41" y="268"/>
                  <a:pt x="73" y="268"/>
                </a:cubicBezTo>
                <a:cubicBezTo>
                  <a:pt x="73" y="268"/>
                  <a:pt x="73" y="268"/>
                  <a:pt x="73" y="268"/>
                </a:cubicBezTo>
                <a:close/>
              </a:path>
            </a:pathLst>
          </a:custGeom>
          <a:solidFill>
            <a:schemeClr val="bg1">
              <a:lumMod val="85000"/>
            </a:schemeClr>
          </a:solidFill>
          <a:ln>
            <a:noFill/>
          </a:ln>
          <a:effectLst/>
        </p:spPr>
        <p:txBody>
          <a:bodyPr vert="horz" wrap="square" lIns="68571" tIns="34286" rIns="68571" bIns="34286" numCol="1" anchor="t" anchorCtr="0" compatLnSpc="1"/>
          <a:lstStyle/>
          <a:p>
            <a:endParaRPr lang="en-US" sz="2800"/>
          </a:p>
        </p:txBody>
      </p:sp>
      <p:pic>
        <p:nvPicPr>
          <p:cNvPr id="72" name="图片 71"/>
          <p:cNvPicPr>
            <a:picLocks noChangeAspect="1"/>
          </p:cNvPicPr>
          <p:nvPr/>
        </p:nvPicPr>
        <p:blipFill rotWithShape="1">
          <a:blip r:embed="rId2" cstate="print">
            <a:extLst>
              <a:ext uri="{28A0092B-C50C-407E-A947-70E740481C1C}">
                <a14:useLocalDpi xmlns:a14="http://schemas.microsoft.com/office/drawing/2010/main" val="0"/>
              </a:ext>
            </a:extLst>
          </a:blip>
          <a:srcRect t="27162" r="56" b="12206"/>
          <a:stretch>
            <a:fillRect/>
          </a:stretch>
        </p:blipFill>
        <p:spPr>
          <a:xfrm>
            <a:off x="1328988" y="2554328"/>
            <a:ext cx="5072125" cy="2307773"/>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13500"/>
            <a:ext cx="12211637" cy="6871500"/>
          </a:xfrm>
          <a:prstGeom prst="rect">
            <a:avLst/>
          </a:prstGeom>
        </p:spPr>
      </p:pic>
      <p:sp>
        <p:nvSpPr>
          <p:cNvPr id="30" name="矩形 29"/>
          <p:cNvSpPr/>
          <p:nvPr/>
        </p:nvSpPr>
        <p:spPr>
          <a:xfrm>
            <a:off x="-13064" y="-41578"/>
            <a:ext cx="12193760" cy="6899578"/>
          </a:xfrm>
          <a:prstGeom prst="rect">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7" name="矩形 56"/>
          <p:cNvSpPr/>
          <p:nvPr/>
        </p:nvSpPr>
        <p:spPr>
          <a:xfrm>
            <a:off x="-13064" y="-41578"/>
            <a:ext cx="12193760" cy="566329"/>
          </a:xfrm>
          <a:prstGeom prst="rect">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sp>
        <p:nvSpPr>
          <p:cNvPr id="58" name="文本框 57"/>
          <p:cNvSpPr txBox="1"/>
          <p:nvPr/>
        </p:nvSpPr>
        <p:spPr>
          <a:xfrm>
            <a:off x="1544715" y="-7428"/>
            <a:ext cx="934871" cy="461665"/>
          </a:xfrm>
          <a:prstGeom prst="rect">
            <a:avLst/>
          </a:prstGeom>
          <a:noFill/>
        </p:spPr>
        <p:txBody>
          <a:bodyPr wrap="none" rtlCol="0">
            <a:spAutoFit/>
          </a:bodyPr>
          <a:lstStyle/>
          <a:p>
            <a:r>
              <a:rPr lang="en-US" altLang="zh-CN" sz="1200" b="1" dirty="0" smtClean="0">
                <a:solidFill>
                  <a:srgbClr val="FFC000"/>
                </a:solidFill>
                <a:latin typeface="Microsoft YaHei" panose="020B0503020204020204" pitchFamily="34" charset="-122"/>
                <a:ea typeface="Microsoft YaHei" panose="020B0503020204020204" pitchFamily="34" charset="-122"/>
              </a:rPr>
              <a:t>01</a:t>
            </a:r>
            <a:endParaRPr lang="en-US" altLang="zh-CN" sz="1200" b="1" dirty="0" smtClean="0">
              <a:solidFill>
                <a:srgbClr val="FFC000"/>
              </a:solidFill>
              <a:latin typeface="Microsoft YaHei" panose="020B0503020204020204" pitchFamily="34" charset="-122"/>
              <a:ea typeface="Microsoft YaHei" panose="020B0503020204020204" pitchFamily="34" charset="-122"/>
            </a:endParaRPr>
          </a:p>
          <a:p>
            <a:r>
              <a:rPr lang="en-US" altLang="zh-CN" sz="1200" b="1" dirty="0">
                <a:solidFill>
                  <a:srgbClr val="FFC000"/>
                </a:solidFill>
                <a:latin typeface="Microsoft YaHei" panose="020B0503020204020204" pitchFamily="34" charset="-122"/>
                <a:ea typeface="Microsoft YaHei" panose="020B0503020204020204" pitchFamily="34" charset="-122"/>
              </a:rPr>
              <a:t> </a:t>
            </a:r>
            <a:r>
              <a:rPr lang="en-US" altLang="zh-CN" sz="1200" b="1" dirty="0" smtClean="0">
                <a:solidFill>
                  <a:srgbClr val="FFC000"/>
                </a:solidFill>
                <a:latin typeface="Microsoft YaHei" panose="020B0503020204020204" pitchFamily="34" charset="-122"/>
                <a:ea typeface="Microsoft YaHei" panose="020B0503020204020204" pitchFamily="34" charset="-122"/>
              </a:rPr>
              <a:t>   ABOUT</a:t>
            </a:r>
            <a:endParaRPr lang="zh-CN" altLang="en-US" sz="1200" b="1" dirty="0">
              <a:solidFill>
                <a:srgbClr val="FFC000"/>
              </a:solidFill>
              <a:latin typeface="Microsoft YaHei" panose="020B0503020204020204" pitchFamily="34" charset="-122"/>
              <a:ea typeface="Microsoft YaHei" panose="020B0503020204020204" pitchFamily="34" charset="-122"/>
            </a:endParaRPr>
          </a:p>
        </p:txBody>
      </p:sp>
      <p:sp>
        <p:nvSpPr>
          <p:cNvPr id="59" name="文本框 58"/>
          <p:cNvSpPr txBox="1"/>
          <p:nvPr/>
        </p:nvSpPr>
        <p:spPr>
          <a:xfrm>
            <a:off x="9647223" y="-7428"/>
            <a:ext cx="1120628" cy="461665"/>
          </a:xfrm>
          <a:prstGeom prst="rect">
            <a:avLst/>
          </a:prstGeom>
          <a:noFill/>
        </p:spPr>
        <p:txBody>
          <a:bodyPr wrap="none" rtlCol="0">
            <a:spAutoFit/>
          </a:bodyPr>
          <a:lstStyle/>
          <a:p>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05</a:t>
            </a:r>
            <a:endPar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endParaRPr>
          </a:p>
          <a:p>
            <a:r>
              <a:rPr lang="en-US" altLang="zh-CN" sz="1200" b="1" dirty="0">
                <a:solidFill>
                  <a:prstClr val="white">
                    <a:lumMod val="85000"/>
                  </a:prstClr>
                </a:solidFill>
                <a:latin typeface="Microsoft YaHei" panose="020B0503020204020204" pitchFamily="34" charset="-122"/>
                <a:ea typeface="Microsoft YaHei" panose="020B0503020204020204" pitchFamily="34" charset="-122"/>
              </a:rPr>
              <a:t> </a:t>
            </a:r>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   </a:t>
            </a:r>
            <a:r>
              <a:rPr lang="en-US" altLang="zh-CN" sz="1200" b="1" dirty="0">
                <a:solidFill>
                  <a:prstClr val="white">
                    <a:lumMod val="85000"/>
                  </a:prstClr>
                </a:solidFill>
                <a:latin typeface="Microsoft YaHei" panose="020B0503020204020204" pitchFamily="34" charset="-122"/>
                <a:ea typeface="Microsoft YaHei" panose="020B0503020204020204" pitchFamily="34" charset="-122"/>
              </a:rPr>
              <a:t>CONTACT</a:t>
            </a:r>
            <a:endParaRPr lang="zh-CN" altLang="en-US" sz="1200" b="1" dirty="0">
              <a:solidFill>
                <a:prstClr val="white">
                  <a:lumMod val="85000"/>
                </a:prstClr>
              </a:solidFill>
              <a:latin typeface="Microsoft YaHei" panose="020B0503020204020204" pitchFamily="34" charset="-122"/>
              <a:ea typeface="Microsoft YaHei" panose="020B0503020204020204" pitchFamily="34" charset="-122"/>
            </a:endParaRPr>
          </a:p>
        </p:txBody>
      </p:sp>
      <p:sp>
        <p:nvSpPr>
          <p:cNvPr id="60" name="文本框 59"/>
          <p:cNvSpPr txBox="1"/>
          <p:nvPr/>
        </p:nvSpPr>
        <p:spPr>
          <a:xfrm>
            <a:off x="3406435" y="-19517"/>
            <a:ext cx="831253" cy="461665"/>
          </a:xfrm>
          <a:prstGeom prst="rect">
            <a:avLst/>
          </a:prstGeom>
          <a:noFill/>
        </p:spPr>
        <p:txBody>
          <a:bodyPr wrap="none" rtlCol="0">
            <a:spAutoFit/>
          </a:bodyPr>
          <a:lstStyle/>
          <a:p>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02</a:t>
            </a:r>
            <a:endPar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endParaRPr>
          </a:p>
          <a:p>
            <a:r>
              <a:rPr lang="en-US" altLang="zh-CN" sz="1200" b="1" dirty="0">
                <a:solidFill>
                  <a:prstClr val="white">
                    <a:lumMod val="85000"/>
                  </a:prstClr>
                </a:solidFill>
                <a:latin typeface="Microsoft YaHei" panose="020B0503020204020204" pitchFamily="34" charset="-122"/>
                <a:ea typeface="Microsoft YaHei" panose="020B0503020204020204" pitchFamily="34" charset="-122"/>
              </a:rPr>
              <a:t> </a:t>
            </a:r>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   TEAM</a:t>
            </a:r>
            <a:endParaRPr lang="zh-CN" altLang="en-US" sz="1200" b="1" dirty="0">
              <a:solidFill>
                <a:prstClr val="white">
                  <a:lumMod val="85000"/>
                </a:prstClr>
              </a:solidFill>
              <a:latin typeface="Microsoft YaHei" panose="020B0503020204020204" pitchFamily="34" charset="-122"/>
              <a:ea typeface="Microsoft YaHei" panose="020B0503020204020204" pitchFamily="34" charset="-122"/>
            </a:endParaRPr>
          </a:p>
        </p:txBody>
      </p:sp>
      <p:sp>
        <p:nvSpPr>
          <p:cNvPr id="61" name="文本框 60"/>
          <p:cNvSpPr txBox="1"/>
          <p:nvPr/>
        </p:nvSpPr>
        <p:spPr>
          <a:xfrm>
            <a:off x="7549862" y="-23344"/>
            <a:ext cx="805670" cy="461665"/>
          </a:xfrm>
          <a:prstGeom prst="rect">
            <a:avLst/>
          </a:prstGeom>
          <a:noFill/>
        </p:spPr>
        <p:txBody>
          <a:bodyPr wrap="none" rtlCol="0">
            <a:spAutoFit/>
          </a:bodyPr>
          <a:lstStyle/>
          <a:p>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04</a:t>
            </a:r>
            <a:endPar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endParaRPr>
          </a:p>
          <a:p>
            <a:r>
              <a:rPr lang="en-US" altLang="zh-CN" sz="1200" b="1" dirty="0">
                <a:solidFill>
                  <a:prstClr val="white">
                    <a:lumMod val="85000"/>
                  </a:prstClr>
                </a:solidFill>
                <a:latin typeface="Microsoft YaHei" panose="020B0503020204020204" pitchFamily="34" charset="-122"/>
                <a:ea typeface="Microsoft YaHei" panose="020B0503020204020204" pitchFamily="34" charset="-122"/>
              </a:rPr>
              <a:t> </a:t>
            </a:r>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   PLAN</a:t>
            </a:r>
            <a:endParaRPr lang="zh-CN" altLang="en-US" sz="1200" b="1" dirty="0">
              <a:solidFill>
                <a:prstClr val="white">
                  <a:lumMod val="85000"/>
                </a:prstClr>
              </a:solidFill>
              <a:latin typeface="Microsoft YaHei" panose="020B0503020204020204" pitchFamily="34" charset="-122"/>
              <a:ea typeface="Microsoft YaHei" panose="020B0503020204020204" pitchFamily="34" charset="-122"/>
            </a:endParaRPr>
          </a:p>
        </p:txBody>
      </p:sp>
      <p:sp>
        <p:nvSpPr>
          <p:cNvPr id="62" name="文本框 61"/>
          <p:cNvSpPr txBox="1"/>
          <p:nvPr/>
        </p:nvSpPr>
        <p:spPr>
          <a:xfrm>
            <a:off x="5329069" y="-7428"/>
            <a:ext cx="1045094" cy="461665"/>
          </a:xfrm>
          <a:prstGeom prst="rect">
            <a:avLst/>
          </a:prstGeom>
          <a:noFill/>
        </p:spPr>
        <p:txBody>
          <a:bodyPr wrap="none" rtlCol="0">
            <a:spAutoFit/>
          </a:bodyPr>
          <a:lstStyle/>
          <a:p>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03</a:t>
            </a:r>
            <a:endPar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endParaRPr>
          </a:p>
          <a:p>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    MARKET</a:t>
            </a:r>
            <a:endParaRPr lang="zh-CN" altLang="en-US" sz="1200" b="1" dirty="0">
              <a:solidFill>
                <a:prstClr val="white">
                  <a:lumMod val="85000"/>
                </a:prstClr>
              </a:solidFill>
              <a:latin typeface="Microsoft YaHei" panose="020B0503020204020204" pitchFamily="34" charset="-122"/>
              <a:ea typeface="Microsoft YaHei" panose="020B0503020204020204" pitchFamily="34" charset="-122"/>
            </a:endParaRPr>
          </a:p>
        </p:txBody>
      </p:sp>
      <p:sp>
        <p:nvSpPr>
          <p:cNvPr id="64" name="矩形 63"/>
          <p:cNvSpPr/>
          <p:nvPr/>
        </p:nvSpPr>
        <p:spPr>
          <a:xfrm>
            <a:off x="8937" y="6520159"/>
            <a:ext cx="12193760" cy="366294"/>
          </a:xfrm>
          <a:prstGeom prst="rect">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grpSp>
        <p:nvGrpSpPr>
          <p:cNvPr id="2" name="组合 1"/>
          <p:cNvGrpSpPr/>
          <p:nvPr/>
        </p:nvGrpSpPr>
        <p:grpSpPr>
          <a:xfrm>
            <a:off x="726404" y="1835672"/>
            <a:ext cx="10739193" cy="3431894"/>
            <a:chOff x="1439715" y="1835672"/>
            <a:chExt cx="10739193" cy="3431894"/>
          </a:xfrm>
        </p:grpSpPr>
        <p:pic>
          <p:nvPicPr>
            <p:cNvPr id="20" name="Picture 2" descr="F:\无版权图片\533.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1377" t="4529" r="30921" b="7996"/>
            <a:stretch>
              <a:fillRect/>
            </a:stretch>
          </p:blipFill>
          <p:spPr bwMode="auto">
            <a:xfrm>
              <a:off x="1439715" y="1835672"/>
              <a:ext cx="3399278" cy="342305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3" descr="F:\无版权图片\534.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5941" t="12319" r="32997" b="10427"/>
            <a:stretch>
              <a:fillRect/>
            </a:stretch>
          </p:blipFill>
          <p:spPr bwMode="auto">
            <a:xfrm>
              <a:off x="5109672" y="1835672"/>
              <a:ext cx="3399278" cy="342305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F:\无版权图片\536.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8996" t="8364" r="23236" b="4241"/>
            <a:stretch>
              <a:fillRect/>
            </a:stretch>
          </p:blipFill>
          <p:spPr bwMode="auto">
            <a:xfrm>
              <a:off x="8779630" y="1835672"/>
              <a:ext cx="3399278" cy="3423051"/>
            </a:xfrm>
            <a:prstGeom prst="rect">
              <a:avLst/>
            </a:prstGeom>
            <a:noFill/>
            <a:extLst>
              <a:ext uri="{909E8E84-426E-40DD-AFC4-6F175D3DCCD1}">
                <a14:hiddenFill xmlns:a14="http://schemas.microsoft.com/office/drawing/2010/main">
                  <a:solidFill>
                    <a:srgbClr val="FFFFFF"/>
                  </a:solidFill>
                </a14:hiddenFill>
              </a:ext>
            </a:extLst>
          </p:spPr>
        </p:pic>
        <p:sp>
          <p:nvSpPr>
            <p:cNvPr id="23" name="矩形 22"/>
            <p:cNvSpPr/>
            <p:nvPr/>
          </p:nvSpPr>
          <p:spPr>
            <a:xfrm>
              <a:off x="1439715" y="3886015"/>
              <a:ext cx="3399279" cy="1372708"/>
            </a:xfrm>
            <a:prstGeom prst="rect">
              <a:avLst/>
            </a:prstGeom>
            <a:solidFill>
              <a:srgbClr val="3557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442063" y="3936970"/>
              <a:ext cx="3159757" cy="410457"/>
            </a:xfrm>
            <a:prstGeom prst="rect">
              <a:avLst/>
            </a:prstGeom>
          </p:spPr>
          <p:txBody>
            <a:bodyPr wrap="none">
              <a:spAutoFit/>
            </a:bodyPr>
            <a:lstStyle/>
            <a:p>
              <a:r>
                <a:rPr lang="en-US" altLang="zh-CN" sz="1200" b="1" dirty="0">
                  <a:solidFill>
                    <a:schemeClr val="bg1"/>
                  </a:solidFill>
                  <a:latin typeface="Microsoft YaHei" panose="020B0503020204020204" pitchFamily="34" charset="-122"/>
                  <a:ea typeface="Microsoft YaHei" panose="020B0503020204020204" pitchFamily="34" charset="-122"/>
                </a:rPr>
                <a:t>Mistakes Lead to Success</a:t>
              </a:r>
              <a:endParaRPr lang="zh-CN" altLang="en-US" sz="1200" b="1" dirty="0">
                <a:solidFill>
                  <a:schemeClr val="bg1"/>
                </a:solidFill>
                <a:latin typeface="Microsoft YaHei" panose="020B0503020204020204" pitchFamily="34" charset="-122"/>
                <a:ea typeface="Microsoft YaHei" panose="020B0503020204020204" pitchFamily="34" charset="-122"/>
              </a:endParaRPr>
            </a:p>
          </p:txBody>
        </p:sp>
        <p:sp>
          <p:nvSpPr>
            <p:cNvPr id="25" name="矩形 24"/>
            <p:cNvSpPr/>
            <p:nvPr/>
          </p:nvSpPr>
          <p:spPr>
            <a:xfrm>
              <a:off x="1442063" y="4218621"/>
              <a:ext cx="3572349" cy="1048945"/>
            </a:xfrm>
            <a:prstGeom prst="rect">
              <a:avLst/>
            </a:prstGeom>
          </p:spPr>
          <p:txBody>
            <a:bodyPr wrap="square">
              <a:spAutoFit/>
            </a:bodyPr>
            <a:lstStyle/>
            <a:p>
              <a:r>
                <a:rPr lang="en-US" altLang="zh-CN" sz="1000" dirty="0">
                  <a:solidFill>
                    <a:schemeClr val="bg1"/>
                  </a:solidFill>
                </a:rPr>
                <a:t>Anything truly new is by definition unpredictable. So having the guts to jump in at the deep end and make a lot of </a:t>
              </a:r>
              <a:r>
                <a:rPr lang="en-US" altLang="zh-CN" sz="1000" dirty="0" smtClean="0">
                  <a:solidFill>
                    <a:schemeClr val="bg1"/>
                  </a:solidFill>
                </a:rPr>
                <a:t>mistakes. </a:t>
              </a:r>
              <a:endParaRPr lang="zh-CN" altLang="en-US" sz="1000" dirty="0">
                <a:solidFill>
                  <a:schemeClr val="bg1"/>
                </a:solidFill>
              </a:endParaRPr>
            </a:p>
          </p:txBody>
        </p:sp>
        <p:sp>
          <p:nvSpPr>
            <p:cNvPr id="26" name="矩形 25"/>
            <p:cNvSpPr/>
            <p:nvPr/>
          </p:nvSpPr>
          <p:spPr>
            <a:xfrm>
              <a:off x="5109672" y="1835672"/>
              <a:ext cx="3399278" cy="1372708"/>
            </a:xfrm>
            <a:prstGeom prst="rect">
              <a:avLst/>
            </a:prstGeom>
            <a:solidFill>
              <a:srgbClr val="3557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5193051" y="2749449"/>
              <a:ext cx="3163463" cy="410457"/>
            </a:xfrm>
            <a:prstGeom prst="rect">
              <a:avLst/>
            </a:prstGeom>
          </p:spPr>
          <p:txBody>
            <a:bodyPr wrap="none">
              <a:spAutoFit/>
            </a:bodyPr>
            <a:lstStyle/>
            <a:p>
              <a:r>
                <a:rPr lang="en-US" altLang="zh-CN" sz="1200" b="1" dirty="0">
                  <a:solidFill>
                    <a:schemeClr val="bg1"/>
                  </a:solidFill>
                  <a:latin typeface="Microsoft YaHei" panose="020B0503020204020204" pitchFamily="34" charset="-122"/>
                  <a:ea typeface="Microsoft YaHei" panose="020B0503020204020204" pitchFamily="34" charset="-122"/>
                </a:rPr>
                <a:t>We Ask Stupid Questions</a:t>
              </a:r>
              <a:endParaRPr lang="zh-CN" altLang="en-US" sz="1200" b="1" dirty="0">
                <a:solidFill>
                  <a:schemeClr val="bg1"/>
                </a:solidFill>
                <a:latin typeface="Microsoft YaHei" panose="020B0503020204020204" pitchFamily="34" charset="-122"/>
                <a:ea typeface="Microsoft YaHei" panose="020B0503020204020204" pitchFamily="34" charset="-122"/>
              </a:endParaRPr>
            </a:p>
          </p:txBody>
        </p:sp>
        <p:grpSp>
          <p:nvGrpSpPr>
            <p:cNvPr id="28" name="组合 27"/>
            <p:cNvGrpSpPr/>
            <p:nvPr/>
          </p:nvGrpSpPr>
          <p:grpSpPr>
            <a:xfrm>
              <a:off x="6413627" y="2069003"/>
              <a:ext cx="738235" cy="635493"/>
              <a:chOff x="6715126" y="5464176"/>
              <a:chExt cx="307974" cy="265113"/>
            </a:xfrm>
            <a:solidFill>
              <a:srgbClr val="FFFFFF"/>
            </a:solidFill>
          </p:grpSpPr>
          <p:sp>
            <p:nvSpPr>
              <p:cNvPr id="48" name="Freeform 5"/>
              <p:cNvSpPr/>
              <p:nvPr/>
            </p:nvSpPr>
            <p:spPr bwMode="auto">
              <a:xfrm>
                <a:off x="6731000" y="5581651"/>
                <a:ext cx="42862" cy="147638"/>
              </a:xfrm>
              <a:custGeom>
                <a:avLst/>
                <a:gdLst>
                  <a:gd name="T0" fmla="*/ 0 w 27"/>
                  <a:gd name="T1" fmla="*/ 14 h 93"/>
                  <a:gd name="T2" fmla="*/ 0 w 27"/>
                  <a:gd name="T3" fmla="*/ 93 h 93"/>
                  <a:gd name="T4" fmla="*/ 27 w 27"/>
                  <a:gd name="T5" fmla="*/ 93 h 93"/>
                  <a:gd name="T6" fmla="*/ 27 w 27"/>
                  <a:gd name="T7" fmla="*/ 0 h 93"/>
                  <a:gd name="T8" fmla="*/ 5 w 27"/>
                  <a:gd name="T9" fmla="*/ 22 h 93"/>
                  <a:gd name="T10" fmla="*/ 0 w 27"/>
                  <a:gd name="T11" fmla="*/ 14 h 93"/>
                </a:gdLst>
                <a:ahLst/>
                <a:cxnLst>
                  <a:cxn ang="0">
                    <a:pos x="T0" y="T1"/>
                  </a:cxn>
                  <a:cxn ang="0">
                    <a:pos x="T2" y="T3"/>
                  </a:cxn>
                  <a:cxn ang="0">
                    <a:pos x="T4" y="T5"/>
                  </a:cxn>
                  <a:cxn ang="0">
                    <a:pos x="T6" y="T7"/>
                  </a:cxn>
                  <a:cxn ang="0">
                    <a:pos x="T8" y="T9"/>
                  </a:cxn>
                  <a:cxn ang="0">
                    <a:pos x="T10" y="T11"/>
                  </a:cxn>
                </a:cxnLst>
                <a:rect l="0" t="0" r="r" b="b"/>
                <a:pathLst>
                  <a:path w="27" h="93">
                    <a:moveTo>
                      <a:pt x="0" y="14"/>
                    </a:moveTo>
                    <a:lnTo>
                      <a:pt x="0" y="93"/>
                    </a:lnTo>
                    <a:lnTo>
                      <a:pt x="27" y="93"/>
                    </a:lnTo>
                    <a:lnTo>
                      <a:pt x="27" y="0"/>
                    </a:lnTo>
                    <a:lnTo>
                      <a:pt x="5" y="22"/>
                    </a:lnTo>
                    <a:lnTo>
                      <a:pt x="0"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6"/>
              <p:cNvSpPr/>
              <p:nvPr/>
            </p:nvSpPr>
            <p:spPr bwMode="auto">
              <a:xfrm>
                <a:off x="6808788" y="5549901"/>
                <a:ext cx="47625" cy="179388"/>
              </a:xfrm>
              <a:custGeom>
                <a:avLst/>
                <a:gdLst>
                  <a:gd name="T0" fmla="*/ 0 w 30"/>
                  <a:gd name="T1" fmla="*/ 0 h 113"/>
                  <a:gd name="T2" fmla="*/ 0 w 30"/>
                  <a:gd name="T3" fmla="*/ 113 h 113"/>
                  <a:gd name="T4" fmla="*/ 30 w 30"/>
                  <a:gd name="T5" fmla="*/ 113 h 113"/>
                  <a:gd name="T6" fmla="*/ 30 w 30"/>
                  <a:gd name="T7" fmla="*/ 29 h 113"/>
                  <a:gd name="T8" fmla="*/ 0 w 30"/>
                  <a:gd name="T9" fmla="*/ 0 h 113"/>
                  <a:gd name="T10" fmla="*/ 0 w 30"/>
                  <a:gd name="T11" fmla="*/ 0 h 113"/>
                </a:gdLst>
                <a:ahLst/>
                <a:cxnLst>
                  <a:cxn ang="0">
                    <a:pos x="T0" y="T1"/>
                  </a:cxn>
                  <a:cxn ang="0">
                    <a:pos x="T2" y="T3"/>
                  </a:cxn>
                  <a:cxn ang="0">
                    <a:pos x="T4" y="T5"/>
                  </a:cxn>
                  <a:cxn ang="0">
                    <a:pos x="T6" y="T7"/>
                  </a:cxn>
                  <a:cxn ang="0">
                    <a:pos x="T8" y="T9"/>
                  </a:cxn>
                  <a:cxn ang="0">
                    <a:pos x="T10" y="T11"/>
                  </a:cxn>
                </a:cxnLst>
                <a:rect l="0" t="0" r="r" b="b"/>
                <a:pathLst>
                  <a:path w="30" h="113">
                    <a:moveTo>
                      <a:pt x="0" y="0"/>
                    </a:moveTo>
                    <a:lnTo>
                      <a:pt x="0" y="113"/>
                    </a:lnTo>
                    <a:lnTo>
                      <a:pt x="30" y="113"/>
                    </a:lnTo>
                    <a:lnTo>
                      <a:pt x="30" y="29"/>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7"/>
              <p:cNvSpPr/>
              <p:nvPr/>
            </p:nvSpPr>
            <p:spPr bwMode="auto">
              <a:xfrm>
                <a:off x="6883400" y="5592763"/>
                <a:ext cx="46037" cy="136525"/>
              </a:xfrm>
              <a:custGeom>
                <a:avLst/>
                <a:gdLst>
                  <a:gd name="T0" fmla="*/ 0 w 29"/>
                  <a:gd name="T1" fmla="*/ 20 h 86"/>
                  <a:gd name="T2" fmla="*/ 0 w 29"/>
                  <a:gd name="T3" fmla="*/ 86 h 86"/>
                  <a:gd name="T4" fmla="*/ 29 w 29"/>
                  <a:gd name="T5" fmla="*/ 86 h 86"/>
                  <a:gd name="T6" fmla="*/ 29 w 29"/>
                  <a:gd name="T7" fmla="*/ 0 h 86"/>
                  <a:gd name="T8" fmla="*/ 5 w 29"/>
                  <a:gd name="T9" fmla="*/ 25 h 86"/>
                  <a:gd name="T10" fmla="*/ 0 w 29"/>
                  <a:gd name="T11" fmla="*/ 20 h 86"/>
                </a:gdLst>
                <a:ahLst/>
                <a:cxnLst>
                  <a:cxn ang="0">
                    <a:pos x="T0" y="T1"/>
                  </a:cxn>
                  <a:cxn ang="0">
                    <a:pos x="T2" y="T3"/>
                  </a:cxn>
                  <a:cxn ang="0">
                    <a:pos x="T4" y="T5"/>
                  </a:cxn>
                  <a:cxn ang="0">
                    <a:pos x="T6" y="T7"/>
                  </a:cxn>
                  <a:cxn ang="0">
                    <a:pos x="T8" y="T9"/>
                  </a:cxn>
                  <a:cxn ang="0">
                    <a:pos x="T10" y="T11"/>
                  </a:cxn>
                </a:cxnLst>
                <a:rect l="0" t="0" r="r" b="b"/>
                <a:pathLst>
                  <a:path w="29" h="86">
                    <a:moveTo>
                      <a:pt x="0" y="20"/>
                    </a:moveTo>
                    <a:lnTo>
                      <a:pt x="0" y="86"/>
                    </a:lnTo>
                    <a:lnTo>
                      <a:pt x="29" y="86"/>
                    </a:lnTo>
                    <a:lnTo>
                      <a:pt x="29" y="0"/>
                    </a:lnTo>
                    <a:lnTo>
                      <a:pt x="5" y="25"/>
                    </a:lnTo>
                    <a:lnTo>
                      <a:pt x="0"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8"/>
              <p:cNvSpPr/>
              <p:nvPr/>
            </p:nvSpPr>
            <p:spPr bwMode="auto">
              <a:xfrm>
                <a:off x="6964363" y="5526088"/>
                <a:ext cx="47625" cy="203200"/>
              </a:xfrm>
              <a:custGeom>
                <a:avLst/>
                <a:gdLst>
                  <a:gd name="T0" fmla="*/ 20 w 30"/>
                  <a:gd name="T1" fmla="*/ 0 h 128"/>
                  <a:gd name="T2" fmla="*/ 0 w 30"/>
                  <a:gd name="T3" fmla="*/ 20 h 128"/>
                  <a:gd name="T4" fmla="*/ 0 w 30"/>
                  <a:gd name="T5" fmla="*/ 128 h 128"/>
                  <a:gd name="T6" fmla="*/ 30 w 30"/>
                  <a:gd name="T7" fmla="*/ 128 h 128"/>
                  <a:gd name="T8" fmla="*/ 30 w 30"/>
                  <a:gd name="T9" fmla="*/ 17 h 128"/>
                  <a:gd name="T10" fmla="*/ 20 w 30"/>
                  <a:gd name="T11" fmla="*/ 17 h 128"/>
                  <a:gd name="T12" fmla="*/ 20 w 30"/>
                  <a:gd name="T13" fmla="*/ 0 h 128"/>
                </a:gdLst>
                <a:ahLst/>
                <a:cxnLst>
                  <a:cxn ang="0">
                    <a:pos x="T0" y="T1"/>
                  </a:cxn>
                  <a:cxn ang="0">
                    <a:pos x="T2" y="T3"/>
                  </a:cxn>
                  <a:cxn ang="0">
                    <a:pos x="T4" y="T5"/>
                  </a:cxn>
                  <a:cxn ang="0">
                    <a:pos x="T6" y="T7"/>
                  </a:cxn>
                  <a:cxn ang="0">
                    <a:pos x="T8" y="T9"/>
                  </a:cxn>
                  <a:cxn ang="0">
                    <a:pos x="T10" y="T11"/>
                  </a:cxn>
                  <a:cxn ang="0">
                    <a:pos x="T12" y="T13"/>
                  </a:cxn>
                </a:cxnLst>
                <a:rect l="0" t="0" r="r" b="b"/>
                <a:pathLst>
                  <a:path w="30" h="128">
                    <a:moveTo>
                      <a:pt x="20" y="0"/>
                    </a:moveTo>
                    <a:lnTo>
                      <a:pt x="0" y="20"/>
                    </a:lnTo>
                    <a:lnTo>
                      <a:pt x="0" y="128"/>
                    </a:lnTo>
                    <a:lnTo>
                      <a:pt x="30" y="128"/>
                    </a:lnTo>
                    <a:lnTo>
                      <a:pt x="30" y="17"/>
                    </a:lnTo>
                    <a:lnTo>
                      <a:pt x="20" y="17"/>
                    </a:lnTo>
                    <a:lnTo>
                      <a:pt x="2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9"/>
              <p:cNvSpPr/>
              <p:nvPr/>
            </p:nvSpPr>
            <p:spPr bwMode="auto">
              <a:xfrm>
                <a:off x="6715126" y="5464176"/>
                <a:ext cx="307974" cy="144463"/>
              </a:xfrm>
              <a:custGeom>
                <a:avLst/>
                <a:gdLst>
                  <a:gd name="T0" fmla="*/ 152 w 194"/>
                  <a:gd name="T1" fmla="*/ 0 h 91"/>
                  <a:gd name="T2" fmla="*/ 152 w 194"/>
                  <a:gd name="T3" fmla="*/ 7 h 91"/>
                  <a:gd name="T4" fmla="*/ 170 w 194"/>
                  <a:gd name="T5" fmla="*/ 7 h 91"/>
                  <a:gd name="T6" fmla="*/ 113 w 194"/>
                  <a:gd name="T7" fmla="*/ 64 h 91"/>
                  <a:gd name="T8" fmla="*/ 59 w 194"/>
                  <a:gd name="T9" fmla="*/ 10 h 91"/>
                  <a:gd name="T10" fmla="*/ 0 w 194"/>
                  <a:gd name="T11" fmla="*/ 69 h 91"/>
                  <a:gd name="T12" fmla="*/ 13 w 194"/>
                  <a:gd name="T13" fmla="*/ 81 h 91"/>
                  <a:gd name="T14" fmla="*/ 59 w 194"/>
                  <a:gd name="T15" fmla="*/ 37 h 91"/>
                  <a:gd name="T16" fmla="*/ 113 w 194"/>
                  <a:gd name="T17" fmla="*/ 91 h 91"/>
                  <a:gd name="T18" fmla="*/ 184 w 194"/>
                  <a:gd name="T19" fmla="*/ 22 h 91"/>
                  <a:gd name="T20" fmla="*/ 184 w 194"/>
                  <a:gd name="T21" fmla="*/ 44 h 91"/>
                  <a:gd name="T22" fmla="*/ 194 w 194"/>
                  <a:gd name="T23" fmla="*/ 44 h 91"/>
                  <a:gd name="T24" fmla="*/ 194 w 194"/>
                  <a:gd name="T25" fmla="*/ 0 h 91"/>
                  <a:gd name="T26" fmla="*/ 152 w 194"/>
                  <a:gd name="T2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4" h="91">
                    <a:moveTo>
                      <a:pt x="152" y="0"/>
                    </a:moveTo>
                    <a:lnTo>
                      <a:pt x="152" y="7"/>
                    </a:lnTo>
                    <a:lnTo>
                      <a:pt x="170" y="7"/>
                    </a:lnTo>
                    <a:lnTo>
                      <a:pt x="113" y="64"/>
                    </a:lnTo>
                    <a:lnTo>
                      <a:pt x="59" y="10"/>
                    </a:lnTo>
                    <a:lnTo>
                      <a:pt x="0" y="69"/>
                    </a:lnTo>
                    <a:lnTo>
                      <a:pt x="13" y="81"/>
                    </a:lnTo>
                    <a:lnTo>
                      <a:pt x="59" y="37"/>
                    </a:lnTo>
                    <a:lnTo>
                      <a:pt x="113" y="91"/>
                    </a:lnTo>
                    <a:lnTo>
                      <a:pt x="184" y="22"/>
                    </a:lnTo>
                    <a:lnTo>
                      <a:pt x="184" y="44"/>
                    </a:lnTo>
                    <a:lnTo>
                      <a:pt x="194" y="44"/>
                    </a:lnTo>
                    <a:lnTo>
                      <a:pt x="194" y="0"/>
                    </a:lnTo>
                    <a:lnTo>
                      <a:pt x="15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9" name="矩形 28"/>
            <p:cNvSpPr/>
            <p:nvPr/>
          </p:nvSpPr>
          <p:spPr>
            <a:xfrm>
              <a:off x="8779628" y="3886015"/>
              <a:ext cx="3399278" cy="1372708"/>
            </a:xfrm>
            <a:prstGeom prst="rect">
              <a:avLst/>
            </a:prstGeom>
            <a:solidFill>
              <a:srgbClr val="3557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0"/>
            <p:cNvGrpSpPr/>
            <p:nvPr/>
          </p:nvGrpSpPr>
          <p:grpSpPr>
            <a:xfrm>
              <a:off x="10663721" y="4302455"/>
              <a:ext cx="272192" cy="634493"/>
              <a:chOff x="4902200" y="2257425"/>
              <a:chExt cx="465138" cy="1084263"/>
            </a:xfrm>
            <a:solidFill>
              <a:schemeClr val="bg1"/>
            </a:solidFill>
          </p:grpSpPr>
          <p:sp>
            <p:nvSpPr>
              <p:cNvPr id="46" name="Oval 14"/>
              <p:cNvSpPr>
                <a:spLocks noChangeArrowheads="1"/>
              </p:cNvSpPr>
              <p:nvPr/>
            </p:nvSpPr>
            <p:spPr bwMode="auto">
              <a:xfrm>
                <a:off x="5040313" y="2257425"/>
                <a:ext cx="188913" cy="1889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6"/>
              <p:cNvSpPr/>
              <p:nvPr/>
            </p:nvSpPr>
            <p:spPr bwMode="auto">
              <a:xfrm>
                <a:off x="4902200" y="2460625"/>
                <a:ext cx="465138" cy="881063"/>
              </a:xfrm>
              <a:custGeom>
                <a:avLst/>
                <a:gdLst>
                  <a:gd name="T0" fmla="*/ 63 w 64"/>
                  <a:gd name="T1" fmla="*/ 5 h 121"/>
                  <a:gd name="T2" fmla="*/ 56 w 64"/>
                  <a:gd name="T3" fmla="*/ 1 h 121"/>
                  <a:gd name="T4" fmla="*/ 53 w 64"/>
                  <a:gd name="T5" fmla="*/ 0 h 121"/>
                  <a:gd name="T6" fmla="*/ 51 w 64"/>
                  <a:gd name="T7" fmla="*/ 0 h 121"/>
                  <a:gd name="T8" fmla="*/ 51 w 64"/>
                  <a:gd name="T9" fmla="*/ 0 h 121"/>
                  <a:gd name="T10" fmla="*/ 48 w 64"/>
                  <a:gd name="T11" fmla="*/ 0 h 121"/>
                  <a:gd name="T12" fmla="*/ 13 w 64"/>
                  <a:gd name="T13" fmla="*/ 0 h 121"/>
                  <a:gd name="T14" fmla="*/ 13 w 64"/>
                  <a:gd name="T15" fmla="*/ 0 h 121"/>
                  <a:gd name="T16" fmla="*/ 13 w 64"/>
                  <a:gd name="T17" fmla="*/ 0 h 121"/>
                  <a:gd name="T18" fmla="*/ 13 w 64"/>
                  <a:gd name="T19" fmla="*/ 0 h 121"/>
                  <a:gd name="T20" fmla="*/ 8 w 64"/>
                  <a:gd name="T21" fmla="*/ 1 h 121"/>
                  <a:gd name="T22" fmla="*/ 0 w 64"/>
                  <a:gd name="T23" fmla="*/ 10 h 121"/>
                  <a:gd name="T24" fmla="*/ 0 w 64"/>
                  <a:gd name="T25" fmla="*/ 10 h 121"/>
                  <a:gd name="T26" fmla="*/ 0 w 64"/>
                  <a:gd name="T27" fmla="*/ 10 h 121"/>
                  <a:gd name="T28" fmla="*/ 0 w 64"/>
                  <a:gd name="T29" fmla="*/ 49 h 121"/>
                  <a:gd name="T30" fmla="*/ 6 w 64"/>
                  <a:gd name="T31" fmla="*/ 55 h 121"/>
                  <a:gd name="T32" fmla="*/ 12 w 64"/>
                  <a:gd name="T33" fmla="*/ 49 h 121"/>
                  <a:gd name="T34" fmla="*/ 12 w 64"/>
                  <a:gd name="T35" fmla="*/ 12 h 121"/>
                  <a:gd name="T36" fmla="*/ 13 w 64"/>
                  <a:gd name="T37" fmla="*/ 12 h 121"/>
                  <a:gd name="T38" fmla="*/ 13 w 64"/>
                  <a:gd name="T39" fmla="*/ 61 h 121"/>
                  <a:gd name="T40" fmla="*/ 13 w 64"/>
                  <a:gd name="T41" fmla="*/ 61 h 121"/>
                  <a:gd name="T42" fmla="*/ 13 w 64"/>
                  <a:gd name="T43" fmla="*/ 61 h 121"/>
                  <a:gd name="T44" fmla="*/ 13 w 64"/>
                  <a:gd name="T45" fmla="*/ 113 h 121"/>
                  <a:gd name="T46" fmla="*/ 20 w 64"/>
                  <a:gd name="T47" fmla="*/ 121 h 121"/>
                  <a:gd name="T48" fmla="*/ 28 w 64"/>
                  <a:gd name="T49" fmla="*/ 113 h 121"/>
                  <a:gd name="T50" fmla="*/ 28 w 64"/>
                  <a:gd name="T51" fmla="*/ 61 h 121"/>
                  <a:gd name="T52" fmla="*/ 28 w 64"/>
                  <a:gd name="T53" fmla="*/ 61 h 121"/>
                  <a:gd name="T54" fmla="*/ 28 w 64"/>
                  <a:gd name="T55" fmla="*/ 61 h 121"/>
                  <a:gd name="T56" fmla="*/ 28 w 64"/>
                  <a:gd name="T57" fmla="*/ 61 h 121"/>
                  <a:gd name="T58" fmla="*/ 32 w 64"/>
                  <a:gd name="T59" fmla="*/ 57 h 121"/>
                  <a:gd name="T60" fmla="*/ 36 w 64"/>
                  <a:gd name="T61" fmla="*/ 61 h 121"/>
                  <a:gd name="T62" fmla="*/ 36 w 64"/>
                  <a:gd name="T63" fmla="*/ 61 h 121"/>
                  <a:gd name="T64" fmla="*/ 36 w 64"/>
                  <a:gd name="T65" fmla="*/ 61 h 121"/>
                  <a:gd name="T66" fmla="*/ 36 w 64"/>
                  <a:gd name="T67" fmla="*/ 61 h 121"/>
                  <a:gd name="T68" fmla="*/ 36 w 64"/>
                  <a:gd name="T69" fmla="*/ 113 h 121"/>
                  <a:gd name="T70" fmla="*/ 43 w 64"/>
                  <a:gd name="T71" fmla="*/ 121 h 121"/>
                  <a:gd name="T72" fmla="*/ 51 w 64"/>
                  <a:gd name="T73" fmla="*/ 113 h 121"/>
                  <a:gd name="T74" fmla="*/ 51 w 64"/>
                  <a:gd name="T75" fmla="*/ 61 h 121"/>
                  <a:gd name="T76" fmla="*/ 51 w 64"/>
                  <a:gd name="T77" fmla="*/ 61 h 121"/>
                  <a:gd name="T78" fmla="*/ 51 w 64"/>
                  <a:gd name="T79" fmla="*/ 61 h 121"/>
                  <a:gd name="T80" fmla="*/ 51 w 64"/>
                  <a:gd name="T81" fmla="*/ 12 h 121"/>
                  <a:gd name="T82" fmla="*/ 52 w 64"/>
                  <a:gd name="T83" fmla="*/ 12 h 121"/>
                  <a:gd name="T84" fmla="*/ 52 w 64"/>
                  <a:gd name="T85" fmla="*/ 49 h 121"/>
                  <a:gd name="T86" fmla="*/ 58 w 64"/>
                  <a:gd name="T87" fmla="*/ 55 h 121"/>
                  <a:gd name="T88" fmla="*/ 64 w 64"/>
                  <a:gd name="T89" fmla="*/ 49 h 121"/>
                  <a:gd name="T90" fmla="*/ 64 w 64"/>
                  <a:gd name="T91" fmla="*/ 10 h 121"/>
                  <a:gd name="T92" fmla="*/ 63 w 64"/>
                  <a:gd name="T93" fmla="*/ 5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4" h="121">
                    <a:moveTo>
                      <a:pt x="63" y="5"/>
                    </a:moveTo>
                    <a:cubicBezTo>
                      <a:pt x="61" y="3"/>
                      <a:pt x="59" y="1"/>
                      <a:pt x="56" y="1"/>
                    </a:cubicBezTo>
                    <a:cubicBezTo>
                      <a:pt x="55" y="1"/>
                      <a:pt x="54" y="0"/>
                      <a:pt x="53" y="0"/>
                    </a:cubicBezTo>
                    <a:cubicBezTo>
                      <a:pt x="51" y="0"/>
                      <a:pt x="51" y="0"/>
                      <a:pt x="51" y="0"/>
                    </a:cubicBezTo>
                    <a:cubicBezTo>
                      <a:pt x="51" y="0"/>
                      <a:pt x="51" y="0"/>
                      <a:pt x="51" y="0"/>
                    </a:cubicBezTo>
                    <a:cubicBezTo>
                      <a:pt x="48" y="0"/>
                      <a:pt x="48" y="0"/>
                      <a:pt x="48" y="0"/>
                    </a:cubicBezTo>
                    <a:cubicBezTo>
                      <a:pt x="13" y="0"/>
                      <a:pt x="13" y="0"/>
                      <a:pt x="13" y="0"/>
                    </a:cubicBezTo>
                    <a:cubicBezTo>
                      <a:pt x="13" y="0"/>
                      <a:pt x="13" y="0"/>
                      <a:pt x="13" y="0"/>
                    </a:cubicBezTo>
                    <a:cubicBezTo>
                      <a:pt x="13" y="0"/>
                      <a:pt x="13" y="0"/>
                      <a:pt x="13" y="0"/>
                    </a:cubicBezTo>
                    <a:cubicBezTo>
                      <a:pt x="13" y="0"/>
                      <a:pt x="13" y="0"/>
                      <a:pt x="13" y="0"/>
                    </a:cubicBezTo>
                    <a:cubicBezTo>
                      <a:pt x="12" y="0"/>
                      <a:pt x="10" y="0"/>
                      <a:pt x="8" y="1"/>
                    </a:cubicBezTo>
                    <a:cubicBezTo>
                      <a:pt x="4" y="2"/>
                      <a:pt x="0" y="4"/>
                      <a:pt x="0" y="10"/>
                    </a:cubicBezTo>
                    <a:cubicBezTo>
                      <a:pt x="0" y="10"/>
                      <a:pt x="0" y="10"/>
                      <a:pt x="0" y="10"/>
                    </a:cubicBezTo>
                    <a:cubicBezTo>
                      <a:pt x="0" y="10"/>
                      <a:pt x="0" y="10"/>
                      <a:pt x="0" y="10"/>
                    </a:cubicBezTo>
                    <a:cubicBezTo>
                      <a:pt x="0" y="49"/>
                      <a:pt x="0" y="49"/>
                      <a:pt x="0" y="49"/>
                    </a:cubicBezTo>
                    <a:cubicBezTo>
                      <a:pt x="0" y="52"/>
                      <a:pt x="2" y="55"/>
                      <a:pt x="6" y="55"/>
                    </a:cubicBezTo>
                    <a:cubicBezTo>
                      <a:pt x="9" y="55"/>
                      <a:pt x="12" y="52"/>
                      <a:pt x="12" y="49"/>
                    </a:cubicBezTo>
                    <a:cubicBezTo>
                      <a:pt x="12" y="12"/>
                      <a:pt x="12" y="12"/>
                      <a:pt x="12" y="12"/>
                    </a:cubicBezTo>
                    <a:cubicBezTo>
                      <a:pt x="13" y="12"/>
                      <a:pt x="13" y="12"/>
                      <a:pt x="13" y="12"/>
                    </a:cubicBezTo>
                    <a:cubicBezTo>
                      <a:pt x="13" y="61"/>
                      <a:pt x="13" y="61"/>
                      <a:pt x="13" y="61"/>
                    </a:cubicBezTo>
                    <a:cubicBezTo>
                      <a:pt x="13" y="61"/>
                      <a:pt x="13" y="61"/>
                      <a:pt x="13" y="61"/>
                    </a:cubicBezTo>
                    <a:cubicBezTo>
                      <a:pt x="13" y="61"/>
                      <a:pt x="13" y="61"/>
                      <a:pt x="13" y="61"/>
                    </a:cubicBezTo>
                    <a:cubicBezTo>
                      <a:pt x="13" y="113"/>
                      <a:pt x="13" y="113"/>
                      <a:pt x="13" y="113"/>
                    </a:cubicBezTo>
                    <a:cubicBezTo>
                      <a:pt x="13" y="117"/>
                      <a:pt x="16" y="121"/>
                      <a:pt x="20" y="121"/>
                    </a:cubicBezTo>
                    <a:cubicBezTo>
                      <a:pt x="25" y="121"/>
                      <a:pt x="28" y="117"/>
                      <a:pt x="28" y="113"/>
                    </a:cubicBezTo>
                    <a:cubicBezTo>
                      <a:pt x="28" y="61"/>
                      <a:pt x="28" y="61"/>
                      <a:pt x="28" y="61"/>
                    </a:cubicBezTo>
                    <a:cubicBezTo>
                      <a:pt x="28" y="61"/>
                      <a:pt x="28" y="61"/>
                      <a:pt x="28" y="61"/>
                    </a:cubicBezTo>
                    <a:cubicBezTo>
                      <a:pt x="28" y="61"/>
                      <a:pt x="28" y="61"/>
                      <a:pt x="28" y="61"/>
                    </a:cubicBezTo>
                    <a:cubicBezTo>
                      <a:pt x="28" y="61"/>
                      <a:pt x="28" y="61"/>
                      <a:pt x="28" y="61"/>
                    </a:cubicBezTo>
                    <a:cubicBezTo>
                      <a:pt x="28" y="58"/>
                      <a:pt x="30" y="57"/>
                      <a:pt x="32" y="57"/>
                    </a:cubicBezTo>
                    <a:cubicBezTo>
                      <a:pt x="34" y="57"/>
                      <a:pt x="36" y="58"/>
                      <a:pt x="36" y="61"/>
                    </a:cubicBezTo>
                    <a:cubicBezTo>
                      <a:pt x="36" y="61"/>
                      <a:pt x="36" y="61"/>
                      <a:pt x="36" y="61"/>
                    </a:cubicBezTo>
                    <a:cubicBezTo>
                      <a:pt x="36" y="61"/>
                      <a:pt x="36" y="61"/>
                      <a:pt x="36" y="61"/>
                    </a:cubicBezTo>
                    <a:cubicBezTo>
                      <a:pt x="36" y="61"/>
                      <a:pt x="36" y="61"/>
                      <a:pt x="36" y="61"/>
                    </a:cubicBezTo>
                    <a:cubicBezTo>
                      <a:pt x="36" y="113"/>
                      <a:pt x="36" y="113"/>
                      <a:pt x="36" y="113"/>
                    </a:cubicBezTo>
                    <a:cubicBezTo>
                      <a:pt x="36" y="117"/>
                      <a:pt x="39" y="121"/>
                      <a:pt x="43" y="121"/>
                    </a:cubicBezTo>
                    <a:cubicBezTo>
                      <a:pt x="48" y="121"/>
                      <a:pt x="51" y="117"/>
                      <a:pt x="51" y="113"/>
                    </a:cubicBezTo>
                    <a:cubicBezTo>
                      <a:pt x="51" y="61"/>
                      <a:pt x="51" y="61"/>
                      <a:pt x="51" y="61"/>
                    </a:cubicBezTo>
                    <a:cubicBezTo>
                      <a:pt x="51" y="61"/>
                      <a:pt x="51" y="61"/>
                      <a:pt x="51" y="61"/>
                    </a:cubicBezTo>
                    <a:cubicBezTo>
                      <a:pt x="51" y="61"/>
                      <a:pt x="51" y="61"/>
                      <a:pt x="51" y="61"/>
                    </a:cubicBezTo>
                    <a:cubicBezTo>
                      <a:pt x="51" y="12"/>
                      <a:pt x="51" y="12"/>
                      <a:pt x="51" y="12"/>
                    </a:cubicBezTo>
                    <a:cubicBezTo>
                      <a:pt x="52" y="12"/>
                      <a:pt x="52" y="12"/>
                      <a:pt x="52" y="12"/>
                    </a:cubicBezTo>
                    <a:cubicBezTo>
                      <a:pt x="52" y="49"/>
                      <a:pt x="52" y="49"/>
                      <a:pt x="52" y="49"/>
                    </a:cubicBezTo>
                    <a:cubicBezTo>
                      <a:pt x="52" y="52"/>
                      <a:pt x="55" y="55"/>
                      <a:pt x="58" y="55"/>
                    </a:cubicBezTo>
                    <a:cubicBezTo>
                      <a:pt x="61" y="55"/>
                      <a:pt x="64" y="52"/>
                      <a:pt x="64" y="49"/>
                    </a:cubicBezTo>
                    <a:cubicBezTo>
                      <a:pt x="64" y="10"/>
                      <a:pt x="64" y="10"/>
                      <a:pt x="64" y="10"/>
                    </a:cubicBezTo>
                    <a:cubicBezTo>
                      <a:pt x="64" y="8"/>
                      <a:pt x="64" y="6"/>
                      <a:pt x="6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2" name="组合 31"/>
            <p:cNvGrpSpPr/>
            <p:nvPr/>
          </p:nvGrpSpPr>
          <p:grpSpPr>
            <a:xfrm>
              <a:off x="9122214" y="4302455"/>
              <a:ext cx="271263" cy="621487"/>
              <a:chOff x="5048250" y="4875213"/>
              <a:chExt cx="463550" cy="1062037"/>
            </a:xfrm>
            <a:solidFill>
              <a:schemeClr val="bg1"/>
            </a:solidFill>
          </p:grpSpPr>
          <p:sp>
            <p:nvSpPr>
              <p:cNvPr id="44" name="Oval 21"/>
              <p:cNvSpPr>
                <a:spLocks noChangeArrowheads="1"/>
              </p:cNvSpPr>
              <p:nvPr/>
            </p:nvSpPr>
            <p:spPr bwMode="auto">
              <a:xfrm>
                <a:off x="5186363" y="4875213"/>
                <a:ext cx="188913" cy="1825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23"/>
              <p:cNvSpPr/>
              <p:nvPr/>
            </p:nvSpPr>
            <p:spPr bwMode="auto">
              <a:xfrm>
                <a:off x="5048250" y="5080000"/>
                <a:ext cx="463550" cy="857250"/>
              </a:xfrm>
              <a:custGeom>
                <a:avLst/>
                <a:gdLst>
                  <a:gd name="T0" fmla="*/ 63 w 64"/>
                  <a:gd name="T1" fmla="*/ 4 h 118"/>
                  <a:gd name="T2" fmla="*/ 56 w 64"/>
                  <a:gd name="T3" fmla="*/ 0 h 118"/>
                  <a:gd name="T4" fmla="*/ 53 w 64"/>
                  <a:gd name="T5" fmla="*/ 0 h 118"/>
                  <a:gd name="T6" fmla="*/ 51 w 64"/>
                  <a:gd name="T7" fmla="*/ 0 h 118"/>
                  <a:gd name="T8" fmla="*/ 51 w 64"/>
                  <a:gd name="T9" fmla="*/ 0 h 118"/>
                  <a:gd name="T10" fmla="*/ 47 w 64"/>
                  <a:gd name="T11" fmla="*/ 0 h 118"/>
                  <a:gd name="T12" fmla="*/ 14 w 64"/>
                  <a:gd name="T13" fmla="*/ 0 h 118"/>
                  <a:gd name="T14" fmla="*/ 13 w 64"/>
                  <a:gd name="T15" fmla="*/ 0 h 118"/>
                  <a:gd name="T16" fmla="*/ 13 w 64"/>
                  <a:gd name="T17" fmla="*/ 0 h 118"/>
                  <a:gd name="T18" fmla="*/ 8 w 64"/>
                  <a:gd name="T19" fmla="*/ 0 h 118"/>
                  <a:gd name="T20" fmla="*/ 0 w 64"/>
                  <a:gd name="T21" fmla="*/ 9 h 118"/>
                  <a:gd name="T22" fmla="*/ 0 w 64"/>
                  <a:gd name="T23" fmla="*/ 9 h 118"/>
                  <a:gd name="T24" fmla="*/ 0 w 64"/>
                  <a:gd name="T25" fmla="*/ 9 h 118"/>
                  <a:gd name="T26" fmla="*/ 0 w 64"/>
                  <a:gd name="T27" fmla="*/ 48 h 118"/>
                  <a:gd name="T28" fmla="*/ 6 w 64"/>
                  <a:gd name="T29" fmla="*/ 54 h 118"/>
                  <a:gd name="T30" fmla="*/ 12 w 64"/>
                  <a:gd name="T31" fmla="*/ 48 h 118"/>
                  <a:gd name="T32" fmla="*/ 12 w 64"/>
                  <a:gd name="T33" fmla="*/ 11 h 118"/>
                  <a:gd name="T34" fmla="*/ 14 w 64"/>
                  <a:gd name="T35" fmla="*/ 11 h 118"/>
                  <a:gd name="T36" fmla="*/ 14 w 64"/>
                  <a:gd name="T37" fmla="*/ 53 h 118"/>
                  <a:gd name="T38" fmla="*/ 8 w 64"/>
                  <a:gd name="T39" fmla="*/ 82 h 118"/>
                  <a:gd name="T40" fmla="*/ 14 w 64"/>
                  <a:gd name="T41" fmla="*/ 82 h 118"/>
                  <a:gd name="T42" fmla="*/ 14 w 64"/>
                  <a:gd name="T43" fmla="*/ 111 h 118"/>
                  <a:gd name="T44" fmla="*/ 21 w 64"/>
                  <a:gd name="T45" fmla="*/ 118 h 118"/>
                  <a:gd name="T46" fmla="*/ 28 w 64"/>
                  <a:gd name="T47" fmla="*/ 111 h 118"/>
                  <a:gd name="T48" fmla="*/ 28 w 64"/>
                  <a:gd name="T49" fmla="*/ 82 h 118"/>
                  <a:gd name="T50" fmla="*/ 36 w 64"/>
                  <a:gd name="T51" fmla="*/ 82 h 118"/>
                  <a:gd name="T52" fmla="*/ 36 w 64"/>
                  <a:gd name="T53" fmla="*/ 111 h 118"/>
                  <a:gd name="T54" fmla="*/ 43 w 64"/>
                  <a:gd name="T55" fmla="*/ 118 h 118"/>
                  <a:gd name="T56" fmla="*/ 51 w 64"/>
                  <a:gd name="T57" fmla="*/ 111 h 118"/>
                  <a:gd name="T58" fmla="*/ 51 w 64"/>
                  <a:gd name="T59" fmla="*/ 82 h 118"/>
                  <a:gd name="T60" fmla="*/ 56 w 64"/>
                  <a:gd name="T61" fmla="*/ 82 h 118"/>
                  <a:gd name="T62" fmla="*/ 51 w 64"/>
                  <a:gd name="T63" fmla="*/ 53 h 118"/>
                  <a:gd name="T64" fmla="*/ 51 w 64"/>
                  <a:gd name="T65" fmla="*/ 11 h 118"/>
                  <a:gd name="T66" fmla="*/ 52 w 64"/>
                  <a:gd name="T67" fmla="*/ 11 h 118"/>
                  <a:gd name="T68" fmla="*/ 52 w 64"/>
                  <a:gd name="T69" fmla="*/ 48 h 118"/>
                  <a:gd name="T70" fmla="*/ 58 w 64"/>
                  <a:gd name="T71" fmla="*/ 54 h 118"/>
                  <a:gd name="T72" fmla="*/ 64 w 64"/>
                  <a:gd name="T73" fmla="*/ 48 h 118"/>
                  <a:gd name="T74" fmla="*/ 64 w 64"/>
                  <a:gd name="T75" fmla="*/ 9 h 118"/>
                  <a:gd name="T76" fmla="*/ 63 w 64"/>
                  <a:gd name="T77" fmla="*/ 4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4" h="118">
                    <a:moveTo>
                      <a:pt x="63" y="4"/>
                    </a:moveTo>
                    <a:cubicBezTo>
                      <a:pt x="61" y="2"/>
                      <a:pt x="58" y="1"/>
                      <a:pt x="56" y="0"/>
                    </a:cubicBezTo>
                    <a:cubicBezTo>
                      <a:pt x="55" y="0"/>
                      <a:pt x="54" y="0"/>
                      <a:pt x="53" y="0"/>
                    </a:cubicBezTo>
                    <a:cubicBezTo>
                      <a:pt x="51" y="0"/>
                      <a:pt x="51" y="0"/>
                      <a:pt x="51" y="0"/>
                    </a:cubicBezTo>
                    <a:cubicBezTo>
                      <a:pt x="51" y="0"/>
                      <a:pt x="51" y="0"/>
                      <a:pt x="51" y="0"/>
                    </a:cubicBezTo>
                    <a:cubicBezTo>
                      <a:pt x="47" y="0"/>
                      <a:pt x="47" y="0"/>
                      <a:pt x="47" y="0"/>
                    </a:cubicBezTo>
                    <a:cubicBezTo>
                      <a:pt x="14" y="0"/>
                      <a:pt x="14" y="0"/>
                      <a:pt x="14" y="0"/>
                    </a:cubicBezTo>
                    <a:cubicBezTo>
                      <a:pt x="13" y="0"/>
                      <a:pt x="13" y="0"/>
                      <a:pt x="13" y="0"/>
                    </a:cubicBezTo>
                    <a:cubicBezTo>
                      <a:pt x="13" y="0"/>
                      <a:pt x="13" y="0"/>
                      <a:pt x="13" y="0"/>
                    </a:cubicBezTo>
                    <a:cubicBezTo>
                      <a:pt x="12" y="0"/>
                      <a:pt x="10" y="0"/>
                      <a:pt x="8" y="0"/>
                    </a:cubicBezTo>
                    <a:cubicBezTo>
                      <a:pt x="5" y="1"/>
                      <a:pt x="0" y="3"/>
                      <a:pt x="0" y="9"/>
                    </a:cubicBezTo>
                    <a:cubicBezTo>
                      <a:pt x="0" y="9"/>
                      <a:pt x="0" y="9"/>
                      <a:pt x="0" y="9"/>
                    </a:cubicBezTo>
                    <a:cubicBezTo>
                      <a:pt x="0" y="9"/>
                      <a:pt x="0" y="9"/>
                      <a:pt x="0" y="9"/>
                    </a:cubicBezTo>
                    <a:cubicBezTo>
                      <a:pt x="0" y="48"/>
                      <a:pt x="0" y="48"/>
                      <a:pt x="0" y="48"/>
                    </a:cubicBezTo>
                    <a:cubicBezTo>
                      <a:pt x="0" y="51"/>
                      <a:pt x="3" y="54"/>
                      <a:pt x="6" y="54"/>
                    </a:cubicBezTo>
                    <a:cubicBezTo>
                      <a:pt x="9" y="54"/>
                      <a:pt x="12" y="51"/>
                      <a:pt x="12" y="48"/>
                    </a:cubicBezTo>
                    <a:cubicBezTo>
                      <a:pt x="12" y="11"/>
                      <a:pt x="12" y="11"/>
                      <a:pt x="12" y="11"/>
                    </a:cubicBezTo>
                    <a:cubicBezTo>
                      <a:pt x="14" y="11"/>
                      <a:pt x="14" y="11"/>
                      <a:pt x="14" y="11"/>
                    </a:cubicBezTo>
                    <a:cubicBezTo>
                      <a:pt x="14" y="53"/>
                      <a:pt x="14" y="53"/>
                      <a:pt x="14" y="53"/>
                    </a:cubicBezTo>
                    <a:cubicBezTo>
                      <a:pt x="8" y="82"/>
                      <a:pt x="8" y="82"/>
                      <a:pt x="8" y="82"/>
                    </a:cubicBezTo>
                    <a:cubicBezTo>
                      <a:pt x="14" y="82"/>
                      <a:pt x="14" y="82"/>
                      <a:pt x="14" y="82"/>
                    </a:cubicBezTo>
                    <a:cubicBezTo>
                      <a:pt x="14" y="111"/>
                      <a:pt x="14" y="111"/>
                      <a:pt x="14" y="111"/>
                    </a:cubicBezTo>
                    <a:cubicBezTo>
                      <a:pt x="14" y="115"/>
                      <a:pt x="17" y="118"/>
                      <a:pt x="21" y="118"/>
                    </a:cubicBezTo>
                    <a:cubicBezTo>
                      <a:pt x="25" y="118"/>
                      <a:pt x="28" y="115"/>
                      <a:pt x="28" y="111"/>
                    </a:cubicBezTo>
                    <a:cubicBezTo>
                      <a:pt x="28" y="82"/>
                      <a:pt x="28" y="82"/>
                      <a:pt x="28" y="82"/>
                    </a:cubicBezTo>
                    <a:cubicBezTo>
                      <a:pt x="36" y="82"/>
                      <a:pt x="36" y="82"/>
                      <a:pt x="36" y="82"/>
                    </a:cubicBezTo>
                    <a:cubicBezTo>
                      <a:pt x="36" y="111"/>
                      <a:pt x="36" y="111"/>
                      <a:pt x="36" y="111"/>
                    </a:cubicBezTo>
                    <a:cubicBezTo>
                      <a:pt x="36" y="115"/>
                      <a:pt x="39" y="118"/>
                      <a:pt x="43" y="118"/>
                    </a:cubicBezTo>
                    <a:cubicBezTo>
                      <a:pt x="47" y="118"/>
                      <a:pt x="51" y="115"/>
                      <a:pt x="51" y="111"/>
                    </a:cubicBezTo>
                    <a:cubicBezTo>
                      <a:pt x="51" y="82"/>
                      <a:pt x="51" y="82"/>
                      <a:pt x="51" y="82"/>
                    </a:cubicBezTo>
                    <a:cubicBezTo>
                      <a:pt x="56" y="82"/>
                      <a:pt x="56" y="82"/>
                      <a:pt x="56" y="82"/>
                    </a:cubicBezTo>
                    <a:cubicBezTo>
                      <a:pt x="51" y="53"/>
                      <a:pt x="51" y="53"/>
                      <a:pt x="51" y="53"/>
                    </a:cubicBezTo>
                    <a:cubicBezTo>
                      <a:pt x="51" y="11"/>
                      <a:pt x="51" y="11"/>
                      <a:pt x="51" y="11"/>
                    </a:cubicBezTo>
                    <a:cubicBezTo>
                      <a:pt x="52" y="11"/>
                      <a:pt x="52" y="11"/>
                      <a:pt x="52" y="11"/>
                    </a:cubicBezTo>
                    <a:cubicBezTo>
                      <a:pt x="52" y="48"/>
                      <a:pt x="52" y="48"/>
                      <a:pt x="52" y="48"/>
                    </a:cubicBezTo>
                    <a:cubicBezTo>
                      <a:pt x="52" y="51"/>
                      <a:pt x="55" y="54"/>
                      <a:pt x="58" y="54"/>
                    </a:cubicBezTo>
                    <a:cubicBezTo>
                      <a:pt x="61" y="54"/>
                      <a:pt x="64" y="51"/>
                      <a:pt x="64" y="48"/>
                    </a:cubicBezTo>
                    <a:cubicBezTo>
                      <a:pt x="64" y="9"/>
                      <a:pt x="64" y="9"/>
                      <a:pt x="64" y="9"/>
                    </a:cubicBezTo>
                    <a:cubicBezTo>
                      <a:pt x="64" y="7"/>
                      <a:pt x="63" y="6"/>
                      <a:pt x="6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4" name="组合 33"/>
            <p:cNvGrpSpPr/>
            <p:nvPr/>
          </p:nvGrpSpPr>
          <p:grpSpPr>
            <a:xfrm>
              <a:off x="9820508" y="4302455"/>
              <a:ext cx="416183" cy="600121"/>
              <a:chOff x="9650413" y="4860925"/>
              <a:chExt cx="711200" cy="1025525"/>
            </a:xfrm>
            <a:solidFill>
              <a:schemeClr val="bg1"/>
            </a:solidFill>
          </p:grpSpPr>
          <p:sp>
            <p:nvSpPr>
              <p:cNvPr id="42" name="Freeform 37"/>
              <p:cNvSpPr/>
              <p:nvPr/>
            </p:nvSpPr>
            <p:spPr bwMode="auto">
              <a:xfrm>
                <a:off x="9867900" y="4860925"/>
                <a:ext cx="209550" cy="225425"/>
              </a:xfrm>
              <a:custGeom>
                <a:avLst/>
                <a:gdLst>
                  <a:gd name="T0" fmla="*/ 14 w 29"/>
                  <a:gd name="T1" fmla="*/ 31 h 31"/>
                  <a:gd name="T2" fmla="*/ 27 w 29"/>
                  <a:gd name="T3" fmla="*/ 17 h 31"/>
                  <a:gd name="T4" fmla="*/ 26 w 29"/>
                  <a:gd name="T5" fmla="*/ 11 h 31"/>
                  <a:gd name="T6" fmla="*/ 29 w 29"/>
                  <a:gd name="T7" fmla="*/ 6 h 31"/>
                  <a:gd name="T8" fmla="*/ 23 w 29"/>
                  <a:gd name="T9" fmla="*/ 0 h 31"/>
                  <a:gd name="T10" fmla="*/ 17 w 29"/>
                  <a:gd name="T11" fmla="*/ 3 h 31"/>
                  <a:gd name="T12" fmla="*/ 14 w 29"/>
                  <a:gd name="T13" fmla="*/ 3 h 31"/>
                  <a:gd name="T14" fmla="*/ 0 w 29"/>
                  <a:gd name="T15" fmla="*/ 17 h 31"/>
                  <a:gd name="T16" fmla="*/ 14 w 29"/>
                  <a:gd name="T1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31">
                    <a:moveTo>
                      <a:pt x="14" y="31"/>
                    </a:moveTo>
                    <a:cubicBezTo>
                      <a:pt x="21" y="31"/>
                      <a:pt x="27" y="24"/>
                      <a:pt x="27" y="17"/>
                    </a:cubicBezTo>
                    <a:cubicBezTo>
                      <a:pt x="27" y="15"/>
                      <a:pt x="27" y="13"/>
                      <a:pt x="26" y="11"/>
                    </a:cubicBezTo>
                    <a:cubicBezTo>
                      <a:pt x="28" y="10"/>
                      <a:pt x="29" y="8"/>
                      <a:pt x="29" y="6"/>
                    </a:cubicBezTo>
                    <a:cubicBezTo>
                      <a:pt x="29" y="3"/>
                      <a:pt x="26" y="0"/>
                      <a:pt x="23" y="0"/>
                    </a:cubicBezTo>
                    <a:cubicBezTo>
                      <a:pt x="20" y="0"/>
                      <a:pt x="18" y="1"/>
                      <a:pt x="17" y="3"/>
                    </a:cubicBezTo>
                    <a:cubicBezTo>
                      <a:pt x="16" y="3"/>
                      <a:pt x="15" y="3"/>
                      <a:pt x="14" y="3"/>
                    </a:cubicBezTo>
                    <a:cubicBezTo>
                      <a:pt x="6" y="3"/>
                      <a:pt x="0" y="9"/>
                      <a:pt x="0" y="17"/>
                    </a:cubicBezTo>
                    <a:cubicBezTo>
                      <a:pt x="0" y="24"/>
                      <a:pt x="6" y="31"/>
                      <a:pt x="14"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38"/>
              <p:cNvSpPr/>
              <p:nvPr/>
            </p:nvSpPr>
            <p:spPr bwMode="auto">
              <a:xfrm>
                <a:off x="9650413" y="5035550"/>
                <a:ext cx="711200" cy="850900"/>
              </a:xfrm>
              <a:custGeom>
                <a:avLst/>
                <a:gdLst>
                  <a:gd name="T0" fmla="*/ 93 w 98"/>
                  <a:gd name="T1" fmla="*/ 47 h 117"/>
                  <a:gd name="T2" fmla="*/ 86 w 98"/>
                  <a:gd name="T3" fmla="*/ 28 h 117"/>
                  <a:gd name="T4" fmla="*/ 85 w 98"/>
                  <a:gd name="T5" fmla="*/ 26 h 117"/>
                  <a:gd name="T6" fmla="*/ 84 w 98"/>
                  <a:gd name="T7" fmla="*/ 25 h 117"/>
                  <a:gd name="T8" fmla="*/ 69 w 98"/>
                  <a:gd name="T9" fmla="*/ 3 h 117"/>
                  <a:gd name="T10" fmla="*/ 64 w 98"/>
                  <a:gd name="T11" fmla="*/ 0 h 117"/>
                  <a:gd name="T12" fmla="*/ 66 w 98"/>
                  <a:gd name="T13" fmla="*/ 0 h 117"/>
                  <a:gd name="T14" fmla="*/ 63 w 98"/>
                  <a:gd name="T15" fmla="*/ 0 h 117"/>
                  <a:gd name="T16" fmla="*/ 59 w 98"/>
                  <a:gd name="T17" fmla="*/ 0 h 117"/>
                  <a:gd name="T18" fmla="*/ 44 w 98"/>
                  <a:gd name="T19" fmla="*/ 10 h 117"/>
                  <a:gd name="T20" fmla="*/ 28 w 98"/>
                  <a:gd name="T21" fmla="*/ 0 h 117"/>
                  <a:gd name="T22" fmla="*/ 23 w 98"/>
                  <a:gd name="T23" fmla="*/ 0 h 117"/>
                  <a:gd name="T24" fmla="*/ 23 w 98"/>
                  <a:gd name="T25" fmla="*/ 0 h 117"/>
                  <a:gd name="T26" fmla="*/ 17 w 98"/>
                  <a:gd name="T27" fmla="*/ 3 h 117"/>
                  <a:gd name="T28" fmla="*/ 2 w 98"/>
                  <a:gd name="T29" fmla="*/ 25 h 117"/>
                  <a:gd name="T30" fmla="*/ 3 w 98"/>
                  <a:gd name="T31" fmla="*/ 34 h 117"/>
                  <a:gd name="T32" fmla="*/ 4 w 98"/>
                  <a:gd name="T33" fmla="*/ 34 h 117"/>
                  <a:gd name="T34" fmla="*/ 20 w 98"/>
                  <a:gd name="T35" fmla="*/ 47 h 117"/>
                  <a:gd name="T36" fmla="*/ 20 w 98"/>
                  <a:gd name="T37" fmla="*/ 47 h 117"/>
                  <a:gd name="T38" fmla="*/ 20 w 98"/>
                  <a:gd name="T39" fmla="*/ 31 h 117"/>
                  <a:gd name="T40" fmla="*/ 16 w 98"/>
                  <a:gd name="T41" fmla="*/ 27 h 117"/>
                  <a:gd name="T42" fmla="*/ 23 w 98"/>
                  <a:gd name="T43" fmla="*/ 16 h 117"/>
                  <a:gd name="T44" fmla="*/ 23 w 98"/>
                  <a:gd name="T45" fmla="*/ 34 h 117"/>
                  <a:gd name="T46" fmla="*/ 23 w 98"/>
                  <a:gd name="T47" fmla="*/ 48 h 117"/>
                  <a:gd name="T48" fmla="*/ 23 w 98"/>
                  <a:gd name="T49" fmla="*/ 59 h 117"/>
                  <a:gd name="T50" fmla="*/ 23 w 98"/>
                  <a:gd name="T51" fmla="*/ 59 h 117"/>
                  <a:gd name="T52" fmla="*/ 13 w 98"/>
                  <a:gd name="T53" fmla="*/ 82 h 117"/>
                  <a:gd name="T54" fmla="*/ 12 w 98"/>
                  <a:gd name="T55" fmla="*/ 85 h 117"/>
                  <a:gd name="T56" fmla="*/ 13 w 98"/>
                  <a:gd name="T57" fmla="*/ 88 h 117"/>
                  <a:gd name="T58" fmla="*/ 21 w 98"/>
                  <a:gd name="T59" fmla="*/ 111 h 117"/>
                  <a:gd name="T60" fmla="*/ 31 w 98"/>
                  <a:gd name="T61" fmla="*/ 115 h 117"/>
                  <a:gd name="T62" fmla="*/ 36 w 98"/>
                  <a:gd name="T63" fmla="*/ 105 h 117"/>
                  <a:gd name="T64" fmla="*/ 28 w 98"/>
                  <a:gd name="T65" fmla="*/ 86 h 117"/>
                  <a:gd name="T66" fmla="*/ 29 w 98"/>
                  <a:gd name="T67" fmla="*/ 85 h 117"/>
                  <a:gd name="T68" fmla="*/ 58 w 98"/>
                  <a:gd name="T69" fmla="*/ 85 h 117"/>
                  <a:gd name="T70" fmla="*/ 51 w 98"/>
                  <a:gd name="T71" fmla="*/ 104 h 117"/>
                  <a:gd name="T72" fmla="*/ 56 w 98"/>
                  <a:gd name="T73" fmla="*/ 114 h 117"/>
                  <a:gd name="T74" fmla="*/ 66 w 98"/>
                  <a:gd name="T75" fmla="*/ 110 h 117"/>
                  <a:gd name="T76" fmla="*/ 74 w 98"/>
                  <a:gd name="T77" fmla="*/ 87 h 117"/>
                  <a:gd name="T78" fmla="*/ 75 w 98"/>
                  <a:gd name="T79" fmla="*/ 85 h 117"/>
                  <a:gd name="T80" fmla="*/ 75 w 98"/>
                  <a:gd name="T81" fmla="*/ 85 h 117"/>
                  <a:gd name="T82" fmla="*/ 75 w 98"/>
                  <a:gd name="T83" fmla="*/ 85 h 117"/>
                  <a:gd name="T84" fmla="*/ 75 w 98"/>
                  <a:gd name="T85" fmla="*/ 84 h 117"/>
                  <a:gd name="T86" fmla="*/ 74 w 98"/>
                  <a:gd name="T87" fmla="*/ 81 h 117"/>
                  <a:gd name="T88" fmla="*/ 64 w 98"/>
                  <a:gd name="T89" fmla="*/ 58 h 117"/>
                  <a:gd name="T90" fmla="*/ 64 w 98"/>
                  <a:gd name="T91" fmla="*/ 17 h 117"/>
                  <a:gd name="T92" fmla="*/ 74 w 98"/>
                  <a:gd name="T93" fmla="*/ 32 h 117"/>
                  <a:gd name="T94" fmla="*/ 74 w 98"/>
                  <a:gd name="T95" fmla="*/ 33 h 117"/>
                  <a:gd name="T96" fmla="*/ 81 w 98"/>
                  <a:gd name="T97" fmla="*/ 52 h 117"/>
                  <a:gd name="T98" fmla="*/ 86 w 98"/>
                  <a:gd name="T99" fmla="*/ 56 h 117"/>
                  <a:gd name="T100" fmla="*/ 86 w 98"/>
                  <a:gd name="T101" fmla="*/ 113 h 117"/>
                  <a:gd name="T102" fmla="*/ 87 w 98"/>
                  <a:gd name="T103" fmla="*/ 115 h 117"/>
                  <a:gd name="T104" fmla="*/ 89 w 98"/>
                  <a:gd name="T105" fmla="*/ 113 h 117"/>
                  <a:gd name="T106" fmla="*/ 89 w 98"/>
                  <a:gd name="T107" fmla="*/ 56 h 117"/>
                  <a:gd name="T108" fmla="*/ 89 w 98"/>
                  <a:gd name="T109" fmla="*/ 56 h 117"/>
                  <a:gd name="T110" fmla="*/ 93 w 98"/>
                  <a:gd name="T111" fmla="*/ 51 h 117"/>
                  <a:gd name="T112" fmla="*/ 95 w 98"/>
                  <a:gd name="T113" fmla="*/ 54 h 117"/>
                  <a:gd name="T114" fmla="*/ 97 w 98"/>
                  <a:gd name="T115" fmla="*/ 55 h 117"/>
                  <a:gd name="T116" fmla="*/ 98 w 98"/>
                  <a:gd name="T117" fmla="*/ 54 h 117"/>
                  <a:gd name="T118" fmla="*/ 98 w 98"/>
                  <a:gd name="T119" fmla="*/ 54 h 117"/>
                  <a:gd name="T120" fmla="*/ 98 w 98"/>
                  <a:gd name="T121" fmla="*/ 54 h 117"/>
                  <a:gd name="T122" fmla="*/ 93 w 98"/>
                  <a:gd name="T123" fmla="*/ 4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8" h="117">
                    <a:moveTo>
                      <a:pt x="93" y="47"/>
                    </a:moveTo>
                    <a:cubicBezTo>
                      <a:pt x="86" y="28"/>
                      <a:pt x="86" y="28"/>
                      <a:pt x="86" y="28"/>
                    </a:cubicBezTo>
                    <a:cubicBezTo>
                      <a:pt x="86" y="27"/>
                      <a:pt x="85" y="26"/>
                      <a:pt x="85" y="26"/>
                    </a:cubicBezTo>
                    <a:cubicBezTo>
                      <a:pt x="85" y="25"/>
                      <a:pt x="85" y="25"/>
                      <a:pt x="84" y="25"/>
                    </a:cubicBezTo>
                    <a:cubicBezTo>
                      <a:pt x="69" y="3"/>
                      <a:pt x="69" y="3"/>
                      <a:pt x="69" y="3"/>
                    </a:cubicBezTo>
                    <a:cubicBezTo>
                      <a:pt x="68" y="1"/>
                      <a:pt x="66" y="0"/>
                      <a:pt x="64" y="0"/>
                    </a:cubicBezTo>
                    <a:cubicBezTo>
                      <a:pt x="66" y="0"/>
                      <a:pt x="66" y="0"/>
                      <a:pt x="66" y="0"/>
                    </a:cubicBezTo>
                    <a:cubicBezTo>
                      <a:pt x="65" y="0"/>
                      <a:pt x="64" y="0"/>
                      <a:pt x="63" y="0"/>
                    </a:cubicBezTo>
                    <a:cubicBezTo>
                      <a:pt x="59" y="0"/>
                      <a:pt x="59" y="0"/>
                      <a:pt x="59" y="0"/>
                    </a:cubicBezTo>
                    <a:cubicBezTo>
                      <a:pt x="56" y="6"/>
                      <a:pt x="50" y="10"/>
                      <a:pt x="44" y="10"/>
                    </a:cubicBezTo>
                    <a:cubicBezTo>
                      <a:pt x="37" y="10"/>
                      <a:pt x="31" y="6"/>
                      <a:pt x="28" y="0"/>
                    </a:cubicBezTo>
                    <a:cubicBezTo>
                      <a:pt x="23" y="0"/>
                      <a:pt x="23" y="0"/>
                      <a:pt x="23" y="0"/>
                    </a:cubicBezTo>
                    <a:cubicBezTo>
                      <a:pt x="23" y="0"/>
                      <a:pt x="23" y="0"/>
                      <a:pt x="23" y="0"/>
                    </a:cubicBezTo>
                    <a:cubicBezTo>
                      <a:pt x="21" y="0"/>
                      <a:pt x="19" y="1"/>
                      <a:pt x="17" y="3"/>
                    </a:cubicBezTo>
                    <a:cubicBezTo>
                      <a:pt x="2" y="25"/>
                      <a:pt x="2" y="25"/>
                      <a:pt x="2" y="25"/>
                    </a:cubicBezTo>
                    <a:cubicBezTo>
                      <a:pt x="0" y="28"/>
                      <a:pt x="0" y="32"/>
                      <a:pt x="3" y="34"/>
                    </a:cubicBezTo>
                    <a:cubicBezTo>
                      <a:pt x="4" y="34"/>
                      <a:pt x="4" y="34"/>
                      <a:pt x="4" y="34"/>
                    </a:cubicBezTo>
                    <a:cubicBezTo>
                      <a:pt x="20" y="47"/>
                      <a:pt x="20" y="47"/>
                      <a:pt x="20" y="47"/>
                    </a:cubicBezTo>
                    <a:cubicBezTo>
                      <a:pt x="20" y="47"/>
                      <a:pt x="20" y="47"/>
                      <a:pt x="20" y="47"/>
                    </a:cubicBezTo>
                    <a:cubicBezTo>
                      <a:pt x="20" y="31"/>
                      <a:pt x="20" y="31"/>
                      <a:pt x="20" y="31"/>
                    </a:cubicBezTo>
                    <a:cubicBezTo>
                      <a:pt x="16" y="27"/>
                      <a:pt x="16" y="27"/>
                      <a:pt x="16" y="27"/>
                    </a:cubicBezTo>
                    <a:cubicBezTo>
                      <a:pt x="23" y="16"/>
                      <a:pt x="23" y="16"/>
                      <a:pt x="23" y="16"/>
                    </a:cubicBezTo>
                    <a:cubicBezTo>
                      <a:pt x="23" y="34"/>
                      <a:pt x="23" y="34"/>
                      <a:pt x="23" y="34"/>
                    </a:cubicBezTo>
                    <a:cubicBezTo>
                      <a:pt x="23" y="48"/>
                      <a:pt x="23" y="48"/>
                      <a:pt x="23" y="48"/>
                    </a:cubicBezTo>
                    <a:cubicBezTo>
                      <a:pt x="23" y="59"/>
                      <a:pt x="23" y="59"/>
                      <a:pt x="23" y="59"/>
                    </a:cubicBezTo>
                    <a:cubicBezTo>
                      <a:pt x="23" y="59"/>
                      <a:pt x="23" y="59"/>
                      <a:pt x="23" y="59"/>
                    </a:cubicBezTo>
                    <a:cubicBezTo>
                      <a:pt x="13" y="82"/>
                      <a:pt x="13" y="82"/>
                      <a:pt x="13" y="82"/>
                    </a:cubicBezTo>
                    <a:cubicBezTo>
                      <a:pt x="12" y="83"/>
                      <a:pt x="12" y="84"/>
                      <a:pt x="12" y="85"/>
                    </a:cubicBezTo>
                    <a:cubicBezTo>
                      <a:pt x="12" y="86"/>
                      <a:pt x="12" y="87"/>
                      <a:pt x="13" y="88"/>
                    </a:cubicBezTo>
                    <a:cubicBezTo>
                      <a:pt x="21" y="111"/>
                      <a:pt x="21" y="111"/>
                      <a:pt x="21" y="111"/>
                    </a:cubicBezTo>
                    <a:cubicBezTo>
                      <a:pt x="23" y="115"/>
                      <a:pt x="27" y="117"/>
                      <a:pt x="31" y="115"/>
                    </a:cubicBezTo>
                    <a:cubicBezTo>
                      <a:pt x="35" y="114"/>
                      <a:pt x="37" y="109"/>
                      <a:pt x="36" y="105"/>
                    </a:cubicBezTo>
                    <a:cubicBezTo>
                      <a:pt x="28" y="86"/>
                      <a:pt x="28" y="86"/>
                      <a:pt x="28" y="86"/>
                    </a:cubicBezTo>
                    <a:cubicBezTo>
                      <a:pt x="29" y="85"/>
                      <a:pt x="29" y="85"/>
                      <a:pt x="29" y="85"/>
                    </a:cubicBezTo>
                    <a:cubicBezTo>
                      <a:pt x="58" y="85"/>
                      <a:pt x="58" y="85"/>
                      <a:pt x="58" y="85"/>
                    </a:cubicBezTo>
                    <a:cubicBezTo>
                      <a:pt x="51" y="104"/>
                      <a:pt x="51" y="104"/>
                      <a:pt x="51" y="104"/>
                    </a:cubicBezTo>
                    <a:cubicBezTo>
                      <a:pt x="50" y="108"/>
                      <a:pt x="52" y="113"/>
                      <a:pt x="56" y="114"/>
                    </a:cubicBezTo>
                    <a:cubicBezTo>
                      <a:pt x="60" y="116"/>
                      <a:pt x="64" y="114"/>
                      <a:pt x="66" y="110"/>
                    </a:cubicBezTo>
                    <a:cubicBezTo>
                      <a:pt x="74" y="87"/>
                      <a:pt x="74" y="87"/>
                      <a:pt x="74" y="87"/>
                    </a:cubicBezTo>
                    <a:cubicBezTo>
                      <a:pt x="75" y="87"/>
                      <a:pt x="75" y="86"/>
                      <a:pt x="75" y="85"/>
                    </a:cubicBezTo>
                    <a:cubicBezTo>
                      <a:pt x="75" y="85"/>
                      <a:pt x="75" y="85"/>
                      <a:pt x="75" y="85"/>
                    </a:cubicBezTo>
                    <a:cubicBezTo>
                      <a:pt x="75" y="85"/>
                      <a:pt x="75" y="85"/>
                      <a:pt x="75" y="85"/>
                    </a:cubicBezTo>
                    <a:cubicBezTo>
                      <a:pt x="75" y="85"/>
                      <a:pt x="75" y="85"/>
                      <a:pt x="75" y="84"/>
                    </a:cubicBezTo>
                    <a:cubicBezTo>
                      <a:pt x="75" y="83"/>
                      <a:pt x="75" y="82"/>
                      <a:pt x="74" y="81"/>
                    </a:cubicBezTo>
                    <a:cubicBezTo>
                      <a:pt x="64" y="58"/>
                      <a:pt x="64" y="58"/>
                      <a:pt x="64" y="58"/>
                    </a:cubicBezTo>
                    <a:cubicBezTo>
                      <a:pt x="64" y="17"/>
                      <a:pt x="64" y="17"/>
                      <a:pt x="64" y="17"/>
                    </a:cubicBezTo>
                    <a:cubicBezTo>
                      <a:pt x="74" y="32"/>
                      <a:pt x="74" y="32"/>
                      <a:pt x="74" y="32"/>
                    </a:cubicBezTo>
                    <a:cubicBezTo>
                      <a:pt x="74" y="33"/>
                      <a:pt x="74" y="33"/>
                      <a:pt x="74" y="33"/>
                    </a:cubicBezTo>
                    <a:cubicBezTo>
                      <a:pt x="81" y="52"/>
                      <a:pt x="81" y="52"/>
                      <a:pt x="81" y="52"/>
                    </a:cubicBezTo>
                    <a:cubicBezTo>
                      <a:pt x="82" y="54"/>
                      <a:pt x="84" y="56"/>
                      <a:pt x="86" y="56"/>
                    </a:cubicBezTo>
                    <a:cubicBezTo>
                      <a:pt x="86" y="113"/>
                      <a:pt x="86" y="113"/>
                      <a:pt x="86" y="113"/>
                    </a:cubicBezTo>
                    <a:cubicBezTo>
                      <a:pt x="86" y="114"/>
                      <a:pt x="86" y="115"/>
                      <a:pt x="87" y="115"/>
                    </a:cubicBezTo>
                    <a:cubicBezTo>
                      <a:pt x="88" y="115"/>
                      <a:pt x="89" y="114"/>
                      <a:pt x="89" y="113"/>
                    </a:cubicBezTo>
                    <a:cubicBezTo>
                      <a:pt x="89" y="56"/>
                      <a:pt x="89" y="56"/>
                      <a:pt x="89" y="56"/>
                    </a:cubicBezTo>
                    <a:cubicBezTo>
                      <a:pt x="89" y="56"/>
                      <a:pt x="89" y="56"/>
                      <a:pt x="89" y="56"/>
                    </a:cubicBezTo>
                    <a:cubicBezTo>
                      <a:pt x="92" y="55"/>
                      <a:pt x="93" y="53"/>
                      <a:pt x="93" y="51"/>
                    </a:cubicBezTo>
                    <a:cubicBezTo>
                      <a:pt x="95" y="51"/>
                      <a:pt x="95" y="53"/>
                      <a:pt x="95" y="54"/>
                    </a:cubicBezTo>
                    <a:cubicBezTo>
                      <a:pt x="95" y="55"/>
                      <a:pt x="96" y="55"/>
                      <a:pt x="97" y="55"/>
                    </a:cubicBezTo>
                    <a:cubicBezTo>
                      <a:pt x="98" y="55"/>
                      <a:pt x="98" y="55"/>
                      <a:pt x="98" y="54"/>
                    </a:cubicBezTo>
                    <a:cubicBezTo>
                      <a:pt x="98" y="54"/>
                      <a:pt x="98" y="54"/>
                      <a:pt x="98" y="54"/>
                    </a:cubicBezTo>
                    <a:cubicBezTo>
                      <a:pt x="98" y="54"/>
                      <a:pt x="98" y="54"/>
                      <a:pt x="98" y="54"/>
                    </a:cubicBezTo>
                    <a:cubicBezTo>
                      <a:pt x="98" y="51"/>
                      <a:pt x="96" y="48"/>
                      <a:pt x="93"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5" name="组合 34"/>
            <p:cNvGrpSpPr/>
            <p:nvPr/>
          </p:nvGrpSpPr>
          <p:grpSpPr>
            <a:xfrm>
              <a:off x="11362944" y="4302455"/>
              <a:ext cx="441266" cy="621487"/>
              <a:chOff x="9599613" y="2271713"/>
              <a:chExt cx="754063" cy="1062037"/>
            </a:xfrm>
            <a:solidFill>
              <a:schemeClr val="bg1"/>
            </a:solidFill>
          </p:grpSpPr>
          <p:sp>
            <p:nvSpPr>
              <p:cNvPr id="36" name="Freeform 52"/>
              <p:cNvSpPr/>
              <p:nvPr/>
            </p:nvSpPr>
            <p:spPr bwMode="auto">
              <a:xfrm>
                <a:off x="10091738" y="24399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Oval 53"/>
              <p:cNvSpPr>
                <a:spLocks noChangeArrowheads="1"/>
              </p:cNvSpPr>
              <p:nvPr/>
            </p:nvSpPr>
            <p:spPr bwMode="auto">
              <a:xfrm>
                <a:off x="9831388" y="2271713"/>
                <a:ext cx="209550" cy="2111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54"/>
              <p:cNvSpPr/>
              <p:nvPr/>
            </p:nvSpPr>
            <p:spPr bwMode="auto">
              <a:xfrm>
                <a:off x="10085388" y="2432050"/>
                <a:ext cx="22225" cy="7938"/>
              </a:xfrm>
              <a:custGeom>
                <a:avLst/>
                <a:gdLst>
                  <a:gd name="T0" fmla="*/ 1 w 3"/>
                  <a:gd name="T1" fmla="*/ 1 h 1"/>
                  <a:gd name="T2" fmla="*/ 1 w 3"/>
                  <a:gd name="T3" fmla="*/ 1 h 1"/>
                  <a:gd name="T4" fmla="*/ 1 w 3"/>
                  <a:gd name="T5" fmla="*/ 1 h 1"/>
                  <a:gd name="T6" fmla="*/ 3 w 3"/>
                  <a:gd name="T7" fmla="*/ 1 h 1"/>
                  <a:gd name="T8" fmla="*/ 0 w 3"/>
                  <a:gd name="T9" fmla="*/ 1 h 1"/>
                  <a:gd name="T10" fmla="*/ 1 w 3"/>
                  <a:gd name="T11" fmla="*/ 1 h 1"/>
                </a:gdLst>
                <a:ahLst/>
                <a:cxnLst>
                  <a:cxn ang="0">
                    <a:pos x="T0" y="T1"/>
                  </a:cxn>
                  <a:cxn ang="0">
                    <a:pos x="T2" y="T3"/>
                  </a:cxn>
                  <a:cxn ang="0">
                    <a:pos x="T4" y="T5"/>
                  </a:cxn>
                  <a:cxn ang="0">
                    <a:pos x="T6" y="T7"/>
                  </a:cxn>
                  <a:cxn ang="0">
                    <a:pos x="T8" y="T9"/>
                  </a:cxn>
                  <a:cxn ang="0">
                    <a:pos x="T10" y="T11"/>
                  </a:cxn>
                </a:cxnLst>
                <a:rect l="0" t="0" r="r" b="b"/>
                <a:pathLst>
                  <a:path w="3" h="1">
                    <a:moveTo>
                      <a:pt x="1" y="1"/>
                    </a:moveTo>
                    <a:cubicBezTo>
                      <a:pt x="1" y="1"/>
                      <a:pt x="1" y="1"/>
                      <a:pt x="1" y="1"/>
                    </a:cubicBezTo>
                    <a:cubicBezTo>
                      <a:pt x="1" y="1"/>
                      <a:pt x="1" y="1"/>
                      <a:pt x="1" y="1"/>
                    </a:cubicBezTo>
                    <a:cubicBezTo>
                      <a:pt x="3" y="1"/>
                      <a:pt x="3" y="1"/>
                      <a:pt x="3" y="1"/>
                    </a:cubicBezTo>
                    <a:cubicBezTo>
                      <a:pt x="2" y="0"/>
                      <a:pt x="0" y="0"/>
                      <a:pt x="0" y="1"/>
                    </a:cubicBezTo>
                    <a:cubicBezTo>
                      <a:pt x="1" y="1"/>
                      <a:pt x="1"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55"/>
              <p:cNvSpPr/>
              <p:nvPr/>
            </p:nvSpPr>
            <p:spPr bwMode="auto">
              <a:xfrm>
                <a:off x="9599613" y="2432051"/>
                <a:ext cx="754063" cy="901699"/>
              </a:xfrm>
              <a:custGeom>
                <a:avLst/>
                <a:gdLst>
                  <a:gd name="T0" fmla="*/ 91 w 104"/>
                  <a:gd name="T1" fmla="*/ 30 h 124"/>
                  <a:gd name="T2" fmla="*/ 90 w 104"/>
                  <a:gd name="T3" fmla="*/ 27 h 124"/>
                  <a:gd name="T4" fmla="*/ 68 w 104"/>
                  <a:gd name="T5" fmla="*/ 1 h 124"/>
                  <a:gd name="T6" fmla="*/ 68 w 104"/>
                  <a:gd name="T7" fmla="*/ 1 h 124"/>
                  <a:gd name="T8" fmla="*/ 68 w 104"/>
                  <a:gd name="T9" fmla="*/ 1 h 124"/>
                  <a:gd name="T10" fmla="*/ 63 w 104"/>
                  <a:gd name="T11" fmla="*/ 1 h 124"/>
                  <a:gd name="T12" fmla="*/ 30 w 104"/>
                  <a:gd name="T13" fmla="*/ 1 h 124"/>
                  <a:gd name="T14" fmla="*/ 25 w 104"/>
                  <a:gd name="T15" fmla="*/ 1 h 124"/>
                  <a:gd name="T16" fmla="*/ 2 w 104"/>
                  <a:gd name="T17" fmla="*/ 27 h 124"/>
                  <a:gd name="T18" fmla="*/ 4 w 104"/>
                  <a:gd name="T19" fmla="*/ 37 h 124"/>
                  <a:gd name="T20" fmla="*/ 22 w 104"/>
                  <a:gd name="T21" fmla="*/ 50 h 124"/>
                  <a:gd name="T22" fmla="*/ 17 w 104"/>
                  <a:gd name="T23" fmla="*/ 29 h 124"/>
                  <a:gd name="T24" fmla="*/ 25 w 104"/>
                  <a:gd name="T25" fmla="*/ 36 h 124"/>
                  <a:gd name="T26" fmla="*/ 25 w 104"/>
                  <a:gd name="T27" fmla="*/ 62 h 124"/>
                  <a:gd name="T28" fmla="*/ 14 w 104"/>
                  <a:gd name="T29" fmla="*/ 87 h 124"/>
                  <a:gd name="T30" fmla="*/ 14 w 104"/>
                  <a:gd name="T31" fmla="*/ 94 h 124"/>
                  <a:gd name="T32" fmla="*/ 33 w 104"/>
                  <a:gd name="T33" fmla="*/ 122 h 124"/>
                  <a:gd name="T34" fmla="*/ 30 w 104"/>
                  <a:gd name="T35" fmla="*/ 91 h 124"/>
                  <a:gd name="T36" fmla="*/ 40 w 104"/>
                  <a:gd name="T37" fmla="*/ 69 h 124"/>
                  <a:gd name="T38" fmla="*/ 62 w 104"/>
                  <a:gd name="T39" fmla="*/ 90 h 124"/>
                  <a:gd name="T40" fmla="*/ 59 w 104"/>
                  <a:gd name="T41" fmla="*/ 121 h 124"/>
                  <a:gd name="T42" fmla="*/ 79 w 104"/>
                  <a:gd name="T43" fmla="*/ 93 h 124"/>
                  <a:gd name="T44" fmla="*/ 79 w 104"/>
                  <a:gd name="T45" fmla="*/ 86 h 124"/>
                  <a:gd name="T46" fmla="*/ 68 w 104"/>
                  <a:gd name="T47" fmla="*/ 19 h 124"/>
                  <a:gd name="T48" fmla="*/ 79 w 104"/>
                  <a:gd name="T49" fmla="*/ 35 h 124"/>
                  <a:gd name="T50" fmla="*/ 91 w 104"/>
                  <a:gd name="T51" fmla="*/ 60 h 124"/>
                  <a:gd name="T52" fmla="*/ 92 w 104"/>
                  <a:gd name="T53" fmla="*/ 122 h 124"/>
                  <a:gd name="T54" fmla="*/ 94 w 104"/>
                  <a:gd name="T55" fmla="*/ 60 h 124"/>
                  <a:gd name="T56" fmla="*/ 99 w 104"/>
                  <a:gd name="T57" fmla="*/ 54 h 124"/>
                  <a:gd name="T58" fmla="*/ 101 w 104"/>
                  <a:gd name="T59" fmla="*/ 57 h 124"/>
                  <a:gd name="T60" fmla="*/ 104 w 104"/>
                  <a:gd name="T61" fmla="*/ 57 h 124"/>
                  <a:gd name="T62" fmla="*/ 104 w 104"/>
                  <a:gd name="T63" fmla="*/ 57 h 124"/>
                  <a:gd name="T64" fmla="*/ 98 w 104"/>
                  <a:gd name="T65" fmla="*/ 5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4" h="124">
                    <a:moveTo>
                      <a:pt x="98" y="50"/>
                    </a:moveTo>
                    <a:cubicBezTo>
                      <a:pt x="91" y="30"/>
                      <a:pt x="91" y="30"/>
                      <a:pt x="91" y="30"/>
                    </a:cubicBezTo>
                    <a:cubicBezTo>
                      <a:pt x="91" y="29"/>
                      <a:pt x="90" y="28"/>
                      <a:pt x="90" y="27"/>
                    </a:cubicBezTo>
                    <a:cubicBezTo>
                      <a:pt x="90" y="27"/>
                      <a:pt x="90" y="27"/>
                      <a:pt x="90" y="27"/>
                    </a:cubicBezTo>
                    <a:cubicBezTo>
                      <a:pt x="73" y="3"/>
                      <a:pt x="73" y="3"/>
                      <a:pt x="73" y="3"/>
                    </a:cubicBezTo>
                    <a:cubicBezTo>
                      <a:pt x="72" y="2"/>
                      <a:pt x="70" y="1"/>
                      <a:pt x="68" y="1"/>
                    </a:cubicBezTo>
                    <a:cubicBezTo>
                      <a:pt x="68" y="1"/>
                      <a:pt x="68" y="1"/>
                      <a:pt x="68" y="1"/>
                    </a:cubicBezTo>
                    <a:cubicBezTo>
                      <a:pt x="68" y="1"/>
                      <a:pt x="68" y="1"/>
                      <a:pt x="68" y="1"/>
                    </a:cubicBezTo>
                    <a:cubicBezTo>
                      <a:pt x="68" y="1"/>
                      <a:pt x="68" y="1"/>
                      <a:pt x="68" y="1"/>
                    </a:cubicBezTo>
                    <a:cubicBezTo>
                      <a:pt x="68" y="1"/>
                      <a:pt x="68" y="1"/>
                      <a:pt x="68" y="1"/>
                    </a:cubicBezTo>
                    <a:cubicBezTo>
                      <a:pt x="67" y="1"/>
                      <a:pt x="67" y="1"/>
                      <a:pt x="67" y="1"/>
                    </a:cubicBezTo>
                    <a:cubicBezTo>
                      <a:pt x="63" y="1"/>
                      <a:pt x="63" y="1"/>
                      <a:pt x="63" y="1"/>
                    </a:cubicBezTo>
                    <a:cubicBezTo>
                      <a:pt x="60" y="7"/>
                      <a:pt x="53" y="11"/>
                      <a:pt x="46" y="11"/>
                    </a:cubicBezTo>
                    <a:cubicBezTo>
                      <a:pt x="39" y="11"/>
                      <a:pt x="33" y="7"/>
                      <a:pt x="30" y="1"/>
                    </a:cubicBezTo>
                    <a:cubicBezTo>
                      <a:pt x="25" y="1"/>
                      <a:pt x="25" y="1"/>
                      <a:pt x="25" y="1"/>
                    </a:cubicBezTo>
                    <a:cubicBezTo>
                      <a:pt x="25" y="1"/>
                      <a:pt x="25" y="1"/>
                      <a:pt x="25" y="1"/>
                    </a:cubicBezTo>
                    <a:cubicBezTo>
                      <a:pt x="22" y="0"/>
                      <a:pt x="20" y="1"/>
                      <a:pt x="18" y="3"/>
                    </a:cubicBezTo>
                    <a:cubicBezTo>
                      <a:pt x="2" y="27"/>
                      <a:pt x="2" y="27"/>
                      <a:pt x="2" y="27"/>
                    </a:cubicBezTo>
                    <a:cubicBezTo>
                      <a:pt x="0" y="30"/>
                      <a:pt x="1" y="34"/>
                      <a:pt x="4" y="36"/>
                    </a:cubicBezTo>
                    <a:cubicBezTo>
                      <a:pt x="4" y="36"/>
                      <a:pt x="4" y="36"/>
                      <a:pt x="4" y="37"/>
                    </a:cubicBezTo>
                    <a:cubicBezTo>
                      <a:pt x="21" y="50"/>
                      <a:pt x="21" y="50"/>
                      <a:pt x="21" y="50"/>
                    </a:cubicBezTo>
                    <a:cubicBezTo>
                      <a:pt x="21" y="50"/>
                      <a:pt x="22" y="50"/>
                      <a:pt x="22" y="50"/>
                    </a:cubicBezTo>
                    <a:cubicBezTo>
                      <a:pt x="22" y="33"/>
                      <a:pt x="22" y="33"/>
                      <a:pt x="22" y="33"/>
                    </a:cubicBezTo>
                    <a:cubicBezTo>
                      <a:pt x="17" y="29"/>
                      <a:pt x="17" y="29"/>
                      <a:pt x="17" y="29"/>
                    </a:cubicBezTo>
                    <a:cubicBezTo>
                      <a:pt x="25" y="17"/>
                      <a:pt x="25" y="17"/>
                      <a:pt x="25" y="17"/>
                    </a:cubicBezTo>
                    <a:cubicBezTo>
                      <a:pt x="25" y="36"/>
                      <a:pt x="25" y="36"/>
                      <a:pt x="25" y="36"/>
                    </a:cubicBezTo>
                    <a:cubicBezTo>
                      <a:pt x="25" y="51"/>
                      <a:pt x="25" y="51"/>
                      <a:pt x="25" y="51"/>
                    </a:cubicBezTo>
                    <a:cubicBezTo>
                      <a:pt x="25" y="62"/>
                      <a:pt x="25" y="62"/>
                      <a:pt x="25" y="62"/>
                    </a:cubicBezTo>
                    <a:cubicBezTo>
                      <a:pt x="25" y="62"/>
                      <a:pt x="25" y="62"/>
                      <a:pt x="25" y="62"/>
                    </a:cubicBezTo>
                    <a:cubicBezTo>
                      <a:pt x="14" y="87"/>
                      <a:pt x="14" y="87"/>
                      <a:pt x="14" y="87"/>
                    </a:cubicBezTo>
                    <a:cubicBezTo>
                      <a:pt x="13" y="88"/>
                      <a:pt x="13" y="89"/>
                      <a:pt x="13" y="91"/>
                    </a:cubicBezTo>
                    <a:cubicBezTo>
                      <a:pt x="13" y="92"/>
                      <a:pt x="13" y="93"/>
                      <a:pt x="14" y="94"/>
                    </a:cubicBezTo>
                    <a:cubicBezTo>
                      <a:pt x="23" y="118"/>
                      <a:pt x="23" y="118"/>
                      <a:pt x="23" y="118"/>
                    </a:cubicBezTo>
                    <a:cubicBezTo>
                      <a:pt x="24" y="122"/>
                      <a:pt x="29" y="124"/>
                      <a:pt x="33" y="122"/>
                    </a:cubicBezTo>
                    <a:cubicBezTo>
                      <a:pt x="38" y="121"/>
                      <a:pt x="40" y="116"/>
                      <a:pt x="38" y="112"/>
                    </a:cubicBezTo>
                    <a:cubicBezTo>
                      <a:pt x="30" y="91"/>
                      <a:pt x="30" y="91"/>
                      <a:pt x="30" y="91"/>
                    </a:cubicBezTo>
                    <a:cubicBezTo>
                      <a:pt x="40" y="69"/>
                      <a:pt x="40" y="69"/>
                      <a:pt x="40" y="69"/>
                    </a:cubicBezTo>
                    <a:cubicBezTo>
                      <a:pt x="40" y="69"/>
                      <a:pt x="40" y="69"/>
                      <a:pt x="40" y="69"/>
                    </a:cubicBezTo>
                    <a:cubicBezTo>
                      <a:pt x="53" y="69"/>
                      <a:pt x="53" y="69"/>
                      <a:pt x="53" y="69"/>
                    </a:cubicBezTo>
                    <a:cubicBezTo>
                      <a:pt x="62" y="90"/>
                      <a:pt x="62" y="90"/>
                      <a:pt x="62" y="90"/>
                    </a:cubicBezTo>
                    <a:cubicBezTo>
                      <a:pt x="54" y="110"/>
                      <a:pt x="54" y="110"/>
                      <a:pt x="54" y="110"/>
                    </a:cubicBezTo>
                    <a:cubicBezTo>
                      <a:pt x="53" y="115"/>
                      <a:pt x="55" y="119"/>
                      <a:pt x="59" y="121"/>
                    </a:cubicBezTo>
                    <a:cubicBezTo>
                      <a:pt x="63" y="123"/>
                      <a:pt x="68" y="121"/>
                      <a:pt x="70" y="116"/>
                    </a:cubicBezTo>
                    <a:cubicBezTo>
                      <a:pt x="79" y="93"/>
                      <a:pt x="79" y="93"/>
                      <a:pt x="79" y="93"/>
                    </a:cubicBezTo>
                    <a:cubicBezTo>
                      <a:pt x="79" y="92"/>
                      <a:pt x="79" y="90"/>
                      <a:pt x="79" y="89"/>
                    </a:cubicBezTo>
                    <a:cubicBezTo>
                      <a:pt x="79" y="88"/>
                      <a:pt x="79" y="87"/>
                      <a:pt x="79" y="86"/>
                    </a:cubicBezTo>
                    <a:cubicBezTo>
                      <a:pt x="68" y="61"/>
                      <a:pt x="68" y="61"/>
                      <a:pt x="68" y="61"/>
                    </a:cubicBezTo>
                    <a:cubicBezTo>
                      <a:pt x="68" y="19"/>
                      <a:pt x="68" y="19"/>
                      <a:pt x="68" y="19"/>
                    </a:cubicBezTo>
                    <a:cubicBezTo>
                      <a:pt x="78" y="35"/>
                      <a:pt x="78" y="35"/>
                      <a:pt x="78" y="35"/>
                    </a:cubicBezTo>
                    <a:cubicBezTo>
                      <a:pt x="79" y="35"/>
                      <a:pt x="79" y="35"/>
                      <a:pt x="79" y="35"/>
                    </a:cubicBezTo>
                    <a:cubicBezTo>
                      <a:pt x="86" y="56"/>
                      <a:pt x="86" y="56"/>
                      <a:pt x="86" y="56"/>
                    </a:cubicBezTo>
                    <a:cubicBezTo>
                      <a:pt x="87" y="58"/>
                      <a:pt x="89" y="59"/>
                      <a:pt x="91" y="60"/>
                    </a:cubicBezTo>
                    <a:cubicBezTo>
                      <a:pt x="91" y="120"/>
                      <a:pt x="91" y="120"/>
                      <a:pt x="91" y="120"/>
                    </a:cubicBezTo>
                    <a:cubicBezTo>
                      <a:pt x="91" y="121"/>
                      <a:pt x="91" y="122"/>
                      <a:pt x="92" y="122"/>
                    </a:cubicBezTo>
                    <a:cubicBezTo>
                      <a:pt x="93" y="122"/>
                      <a:pt x="94" y="121"/>
                      <a:pt x="94" y="120"/>
                    </a:cubicBezTo>
                    <a:cubicBezTo>
                      <a:pt x="94" y="60"/>
                      <a:pt x="94" y="60"/>
                      <a:pt x="94" y="60"/>
                    </a:cubicBezTo>
                    <a:cubicBezTo>
                      <a:pt x="94" y="60"/>
                      <a:pt x="94" y="60"/>
                      <a:pt x="95" y="60"/>
                    </a:cubicBezTo>
                    <a:cubicBezTo>
                      <a:pt x="97" y="59"/>
                      <a:pt x="99" y="57"/>
                      <a:pt x="99" y="54"/>
                    </a:cubicBezTo>
                    <a:cubicBezTo>
                      <a:pt x="100" y="55"/>
                      <a:pt x="101" y="56"/>
                      <a:pt x="101" y="57"/>
                    </a:cubicBezTo>
                    <a:cubicBezTo>
                      <a:pt x="101" y="57"/>
                      <a:pt x="101" y="57"/>
                      <a:pt x="101" y="57"/>
                    </a:cubicBezTo>
                    <a:cubicBezTo>
                      <a:pt x="101" y="58"/>
                      <a:pt x="102" y="59"/>
                      <a:pt x="103" y="59"/>
                    </a:cubicBezTo>
                    <a:cubicBezTo>
                      <a:pt x="103" y="59"/>
                      <a:pt x="104" y="58"/>
                      <a:pt x="104" y="57"/>
                    </a:cubicBezTo>
                    <a:cubicBezTo>
                      <a:pt x="104" y="57"/>
                      <a:pt x="104" y="57"/>
                      <a:pt x="104" y="57"/>
                    </a:cubicBezTo>
                    <a:cubicBezTo>
                      <a:pt x="104" y="57"/>
                      <a:pt x="104" y="57"/>
                      <a:pt x="104" y="57"/>
                    </a:cubicBezTo>
                    <a:cubicBezTo>
                      <a:pt x="104" y="57"/>
                      <a:pt x="104" y="57"/>
                      <a:pt x="104" y="57"/>
                    </a:cubicBezTo>
                    <a:cubicBezTo>
                      <a:pt x="104" y="54"/>
                      <a:pt x="102" y="51"/>
                      <a:pt x="98"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13500"/>
            <a:ext cx="12211637" cy="6871500"/>
          </a:xfrm>
          <a:prstGeom prst="rect">
            <a:avLst/>
          </a:prstGeom>
        </p:spPr>
      </p:pic>
      <p:sp>
        <p:nvSpPr>
          <p:cNvPr id="30" name="矩形 29"/>
          <p:cNvSpPr/>
          <p:nvPr/>
        </p:nvSpPr>
        <p:spPr>
          <a:xfrm>
            <a:off x="-13064" y="-41578"/>
            <a:ext cx="12193760" cy="6899578"/>
          </a:xfrm>
          <a:prstGeom prst="rect">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7" name="矩形 56"/>
          <p:cNvSpPr/>
          <p:nvPr/>
        </p:nvSpPr>
        <p:spPr>
          <a:xfrm>
            <a:off x="-13064" y="-41578"/>
            <a:ext cx="12193760" cy="566329"/>
          </a:xfrm>
          <a:prstGeom prst="rect">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sp>
        <p:nvSpPr>
          <p:cNvPr id="58" name="文本框 57"/>
          <p:cNvSpPr txBox="1"/>
          <p:nvPr/>
        </p:nvSpPr>
        <p:spPr>
          <a:xfrm>
            <a:off x="1544715" y="-7428"/>
            <a:ext cx="934871" cy="461665"/>
          </a:xfrm>
          <a:prstGeom prst="rect">
            <a:avLst/>
          </a:prstGeom>
          <a:noFill/>
        </p:spPr>
        <p:txBody>
          <a:bodyPr wrap="none" rtlCol="0">
            <a:spAutoFit/>
          </a:bodyPr>
          <a:lstStyle/>
          <a:p>
            <a:r>
              <a:rPr lang="en-US" altLang="zh-CN" sz="1200" b="1" dirty="0" smtClean="0">
                <a:solidFill>
                  <a:srgbClr val="FFC000"/>
                </a:solidFill>
                <a:latin typeface="Microsoft YaHei" panose="020B0503020204020204" pitchFamily="34" charset="-122"/>
                <a:ea typeface="Microsoft YaHei" panose="020B0503020204020204" pitchFamily="34" charset="-122"/>
              </a:rPr>
              <a:t>01</a:t>
            </a:r>
            <a:endParaRPr lang="en-US" altLang="zh-CN" sz="1200" b="1" dirty="0" smtClean="0">
              <a:solidFill>
                <a:srgbClr val="FFC000"/>
              </a:solidFill>
              <a:latin typeface="Microsoft YaHei" panose="020B0503020204020204" pitchFamily="34" charset="-122"/>
              <a:ea typeface="Microsoft YaHei" panose="020B0503020204020204" pitchFamily="34" charset="-122"/>
            </a:endParaRPr>
          </a:p>
          <a:p>
            <a:r>
              <a:rPr lang="en-US" altLang="zh-CN" sz="1200" b="1" dirty="0">
                <a:solidFill>
                  <a:srgbClr val="FFC000"/>
                </a:solidFill>
                <a:latin typeface="Microsoft YaHei" panose="020B0503020204020204" pitchFamily="34" charset="-122"/>
                <a:ea typeface="Microsoft YaHei" panose="020B0503020204020204" pitchFamily="34" charset="-122"/>
              </a:rPr>
              <a:t> </a:t>
            </a:r>
            <a:r>
              <a:rPr lang="en-US" altLang="zh-CN" sz="1200" b="1" dirty="0" smtClean="0">
                <a:solidFill>
                  <a:srgbClr val="FFC000"/>
                </a:solidFill>
                <a:latin typeface="Microsoft YaHei" panose="020B0503020204020204" pitchFamily="34" charset="-122"/>
                <a:ea typeface="Microsoft YaHei" panose="020B0503020204020204" pitchFamily="34" charset="-122"/>
              </a:rPr>
              <a:t>   ABOUT</a:t>
            </a:r>
            <a:endParaRPr lang="zh-CN" altLang="en-US" sz="1200" b="1" dirty="0">
              <a:solidFill>
                <a:srgbClr val="FFC000"/>
              </a:solidFill>
              <a:latin typeface="Microsoft YaHei" panose="020B0503020204020204" pitchFamily="34" charset="-122"/>
              <a:ea typeface="Microsoft YaHei" panose="020B0503020204020204" pitchFamily="34" charset="-122"/>
            </a:endParaRPr>
          </a:p>
        </p:txBody>
      </p:sp>
      <p:sp>
        <p:nvSpPr>
          <p:cNvPr id="59" name="文本框 58"/>
          <p:cNvSpPr txBox="1"/>
          <p:nvPr/>
        </p:nvSpPr>
        <p:spPr>
          <a:xfrm>
            <a:off x="9647223" y="-7428"/>
            <a:ext cx="1120628" cy="461665"/>
          </a:xfrm>
          <a:prstGeom prst="rect">
            <a:avLst/>
          </a:prstGeom>
          <a:noFill/>
        </p:spPr>
        <p:txBody>
          <a:bodyPr wrap="none" rtlCol="0">
            <a:spAutoFit/>
          </a:bodyPr>
          <a:lstStyle/>
          <a:p>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05</a:t>
            </a:r>
            <a:endPar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endParaRPr>
          </a:p>
          <a:p>
            <a:r>
              <a:rPr lang="en-US" altLang="zh-CN" sz="1200" b="1" dirty="0">
                <a:solidFill>
                  <a:prstClr val="white">
                    <a:lumMod val="85000"/>
                  </a:prstClr>
                </a:solidFill>
                <a:latin typeface="Microsoft YaHei" panose="020B0503020204020204" pitchFamily="34" charset="-122"/>
                <a:ea typeface="Microsoft YaHei" panose="020B0503020204020204" pitchFamily="34" charset="-122"/>
              </a:rPr>
              <a:t> </a:t>
            </a:r>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   </a:t>
            </a:r>
            <a:r>
              <a:rPr lang="en-US" altLang="zh-CN" sz="1200" b="1" dirty="0">
                <a:solidFill>
                  <a:prstClr val="white">
                    <a:lumMod val="85000"/>
                  </a:prstClr>
                </a:solidFill>
                <a:latin typeface="Microsoft YaHei" panose="020B0503020204020204" pitchFamily="34" charset="-122"/>
                <a:ea typeface="Microsoft YaHei" panose="020B0503020204020204" pitchFamily="34" charset="-122"/>
              </a:rPr>
              <a:t>CONTACT</a:t>
            </a:r>
            <a:endParaRPr lang="zh-CN" altLang="en-US" sz="1200" b="1" dirty="0">
              <a:solidFill>
                <a:prstClr val="white">
                  <a:lumMod val="85000"/>
                </a:prstClr>
              </a:solidFill>
              <a:latin typeface="Microsoft YaHei" panose="020B0503020204020204" pitchFamily="34" charset="-122"/>
              <a:ea typeface="Microsoft YaHei" panose="020B0503020204020204" pitchFamily="34" charset="-122"/>
            </a:endParaRPr>
          </a:p>
        </p:txBody>
      </p:sp>
      <p:sp>
        <p:nvSpPr>
          <p:cNvPr id="60" name="文本框 59"/>
          <p:cNvSpPr txBox="1"/>
          <p:nvPr/>
        </p:nvSpPr>
        <p:spPr>
          <a:xfrm>
            <a:off x="3406435" y="-19517"/>
            <a:ext cx="831253" cy="461665"/>
          </a:xfrm>
          <a:prstGeom prst="rect">
            <a:avLst/>
          </a:prstGeom>
          <a:noFill/>
        </p:spPr>
        <p:txBody>
          <a:bodyPr wrap="none" rtlCol="0">
            <a:spAutoFit/>
          </a:bodyPr>
          <a:lstStyle/>
          <a:p>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02</a:t>
            </a:r>
            <a:endPar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endParaRPr>
          </a:p>
          <a:p>
            <a:r>
              <a:rPr lang="en-US" altLang="zh-CN" sz="1200" b="1" dirty="0">
                <a:solidFill>
                  <a:prstClr val="white">
                    <a:lumMod val="85000"/>
                  </a:prstClr>
                </a:solidFill>
                <a:latin typeface="Microsoft YaHei" panose="020B0503020204020204" pitchFamily="34" charset="-122"/>
                <a:ea typeface="Microsoft YaHei" panose="020B0503020204020204" pitchFamily="34" charset="-122"/>
              </a:rPr>
              <a:t> </a:t>
            </a:r>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   TEAM</a:t>
            </a:r>
            <a:endParaRPr lang="zh-CN" altLang="en-US" sz="1200" b="1" dirty="0">
              <a:solidFill>
                <a:prstClr val="white">
                  <a:lumMod val="85000"/>
                </a:prstClr>
              </a:solidFill>
              <a:latin typeface="Microsoft YaHei" panose="020B0503020204020204" pitchFamily="34" charset="-122"/>
              <a:ea typeface="Microsoft YaHei" panose="020B0503020204020204" pitchFamily="34" charset="-122"/>
            </a:endParaRPr>
          </a:p>
        </p:txBody>
      </p:sp>
      <p:sp>
        <p:nvSpPr>
          <p:cNvPr id="61" name="文本框 60"/>
          <p:cNvSpPr txBox="1"/>
          <p:nvPr/>
        </p:nvSpPr>
        <p:spPr>
          <a:xfrm>
            <a:off x="7549862" y="-23344"/>
            <a:ext cx="805670" cy="461665"/>
          </a:xfrm>
          <a:prstGeom prst="rect">
            <a:avLst/>
          </a:prstGeom>
          <a:noFill/>
        </p:spPr>
        <p:txBody>
          <a:bodyPr wrap="none" rtlCol="0">
            <a:spAutoFit/>
          </a:bodyPr>
          <a:lstStyle/>
          <a:p>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04</a:t>
            </a:r>
            <a:endPar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endParaRPr>
          </a:p>
          <a:p>
            <a:r>
              <a:rPr lang="en-US" altLang="zh-CN" sz="1200" b="1" dirty="0">
                <a:solidFill>
                  <a:prstClr val="white">
                    <a:lumMod val="85000"/>
                  </a:prstClr>
                </a:solidFill>
                <a:latin typeface="Microsoft YaHei" panose="020B0503020204020204" pitchFamily="34" charset="-122"/>
                <a:ea typeface="Microsoft YaHei" panose="020B0503020204020204" pitchFamily="34" charset="-122"/>
              </a:rPr>
              <a:t> </a:t>
            </a:r>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   PLAN</a:t>
            </a:r>
            <a:endParaRPr lang="zh-CN" altLang="en-US" sz="1200" b="1" dirty="0">
              <a:solidFill>
                <a:prstClr val="white">
                  <a:lumMod val="85000"/>
                </a:prstClr>
              </a:solidFill>
              <a:latin typeface="Microsoft YaHei" panose="020B0503020204020204" pitchFamily="34" charset="-122"/>
              <a:ea typeface="Microsoft YaHei" panose="020B0503020204020204" pitchFamily="34" charset="-122"/>
            </a:endParaRPr>
          </a:p>
        </p:txBody>
      </p:sp>
      <p:sp>
        <p:nvSpPr>
          <p:cNvPr id="62" name="文本框 61"/>
          <p:cNvSpPr txBox="1"/>
          <p:nvPr/>
        </p:nvSpPr>
        <p:spPr>
          <a:xfrm>
            <a:off x="5329069" y="-7428"/>
            <a:ext cx="1045094" cy="461665"/>
          </a:xfrm>
          <a:prstGeom prst="rect">
            <a:avLst/>
          </a:prstGeom>
          <a:noFill/>
        </p:spPr>
        <p:txBody>
          <a:bodyPr wrap="none" rtlCol="0">
            <a:spAutoFit/>
          </a:bodyPr>
          <a:lstStyle/>
          <a:p>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03</a:t>
            </a:r>
            <a:endPar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endParaRPr>
          </a:p>
          <a:p>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    MARKET</a:t>
            </a:r>
            <a:endParaRPr lang="zh-CN" altLang="en-US" sz="1200" b="1" dirty="0">
              <a:solidFill>
                <a:prstClr val="white">
                  <a:lumMod val="85000"/>
                </a:prstClr>
              </a:solidFill>
              <a:latin typeface="Microsoft YaHei" panose="020B0503020204020204" pitchFamily="34" charset="-122"/>
              <a:ea typeface="Microsoft YaHei" panose="020B0503020204020204" pitchFamily="34" charset="-122"/>
            </a:endParaRPr>
          </a:p>
        </p:txBody>
      </p:sp>
      <p:sp>
        <p:nvSpPr>
          <p:cNvPr id="64" name="矩形 63"/>
          <p:cNvSpPr/>
          <p:nvPr/>
        </p:nvSpPr>
        <p:spPr>
          <a:xfrm>
            <a:off x="8937" y="6520159"/>
            <a:ext cx="12193760" cy="366294"/>
          </a:xfrm>
          <a:prstGeom prst="rect">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pic>
        <p:nvPicPr>
          <p:cNvPr id="19" name="图片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3685" y="1676418"/>
            <a:ext cx="5878316" cy="3651040"/>
          </a:xfrm>
          <a:prstGeom prst="rect">
            <a:avLst/>
          </a:prstGeom>
        </p:spPr>
      </p:pic>
      <p:pic>
        <p:nvPicPr>
          <p:cNvPr id="20" name="图片 19"/>
          <p:cNvPicPr>
            <a:picLocks noChangeAspect="1"/>
          </p:cNvPicPr>
          <p:nvPr/>
        </p:nvPicPr>
        <p:blipFill rotWithShape="1">
          <a:blip r:embed="rId3">
            <a:extLst>
              <a:ext uri="{28A0092B-C50C-407E-A947-70E740481C1C}">
                <a14:useLocalDpi xmlns:a14="http://schemas.microsoft.com/office/drawing/2010/main" val="0"/>
              </a:ext>
            </a:extLst>
          </a:blip>
          <a:srcRect l="18507" t="-476"/>
          <a:stretch>
            <a:fillRect/>
          </a:stretch>
        </p:blipFill>
        <p:spPr>
          <a:xfrm>
            <a:off x="-5196" y="1659083"/>
            <a:ext cx="4488989" cy="3668376"/>
          </a:xfrm>
          <a:prstGeom prst="rect">
            <a:avLst/>
          </a:prstGeom>
        </p:spPr>
      </p:pic>
      <p:sp>
        <p:nvSpPr>
          <p:cNvPr id="21" name="矩形 20"/>
          <p:cNvSpPr/>
          <p:nvPr/>
        </p:nvSpPr>
        <p:spPr>
          <a:xfrm>
            <a:off x="4485977" y="1676842"/>
            <a:ext cx="1827710" cy="1825308"/>
          </a:xfrm>
          <a:prstGeom prst="rect">
            <a:avLst/>
          </a:prstGeom>
          <a:solidFill>
            <a:srgbClr val="3557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4485976" y="3502150"/>
            <a:ext cx="1827710" cy="1825308"/>
          </a:xfrm>
          <a:prstGeom prst="rect">
            <a:avLst/>
          </a:prstGeom>
          <a:solidFill>
            <a:srgbClr val="2741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Content Placeholder 4"/>
          <p:cNvSpPr txBox="1"/>
          <p:nvPr/>
        </p:nvSpPr>
        <p:spPr>
          <a:xfrm>
            <a:off x="4631214" y="1820335"/>
            <a:ext cx="1682470" cy="615553"/>
          </a:xfrm>
          <a:prstGeom prst="rect">
            <a:avLst/>
          </a:prstGeom>
        </p:spPr>
        <p:txBody>
          <a:bodyPr vert="horz" wrap="square" lIns="0" tIns="0" rIns="0" bIns="0" rtlCol="0" anchor="ctr">
            <a:spAutoFit/>
          </a:bodyPr>
          <a:lstStyle>
            <a:lvl1pPr marL="347980" indent="-347980" algn="l" defTabSz="913765" rtl="0" eaLnBrk="1" latinLnBrk="0" hangingPunct="1">
              <a:lnSpc>
                <a:spcPct val="90000"/>
              </a:lnSpc>
              <a:spcBef>
                <a:spcPct val="20000"/>
              </a:spcBef>
              <a:buSzPct val="90000"/>
              <a:buFontTx/>
              <a:buBlip>
                <a:blip r:embed="rId4"/>
              </a:buBlip>
              <a:defRPr sz="2800" kern="1200">
                <a:gradFill>
                  <a:gsLst>
                    <a:gs pos="0">
                      <a:schemeClr val="tx1"/>
                    </a:gs>
                    <a:gs pos="86000">
                      <a:schemeClr val="tx1"/>
                    </a:gs>
                  </a:gsLst>
                  <a:lin ang="5400000" scaled="0"/>
                </a:gradFill>
                <a:latin typeface="+mn-lt"/>
                <a:ea typeface="+mn-ea"/>
                <a:cs typeface="+mn-cs"/>
              </a:defRPr>
            </a:lvl1pPr>
            <a:lvl2pPr marL="673100" indent="-339725" algn="l" defTabSz="913765" rtl="0" eaLnBrk="1" latinLnBrk="0" hangingPunct="1">
              <a:lnSpc>
                <a:spcPct val="90000"/>
              </a:lnSpc>
              <a:spcBef>
                <a:spcPct val="20000"/>
              </a:spcBef>
              <a:buSzPct val="90000"/>
              <a:buFontTx/>
              <a:buBlip>
                <a:blip r:embed="rId4"/>
              </a:buBlip>
              <a:defRPr sz="2400" kern="1200">
                <a:gradFill>
                  <a:gsLst>
                    <a:gs pos="0">
                      <a:schemeClr val="tx1"/>
                    </a:gs>
                    <a:gs pos="86000">
                      <a:schemeClr val="tx1"/>
                    </a:gs>
                  </a:gsLst>
                  <a:lin ang="5400000" scaled="0"/>
                </a:gradFill>
                <a:latin typeface="+mn-lt"/>
                <a:ea typeface="+mn-ea"/>
                <a:cs typeface="+mn-cs"/>
              </a:defRPr>
            </a:lvl2pPr>
            <a:lvl3pPr marL="962025" indent="-302895" algn="l" defTabSz="913765"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latin typeface="+mn-lt"/>
                <a:ea typeface="+mn-ea"/>
                <a:cs typeface="+mn-cs"/>
              </a:defRPr>
            </a:lvl3pPr>
            <a:lvl4pPr marL="1227455" indent="-266065" algn="l" defTabSz="913765" rtl="0" eaLnBrk="1" latinLnBrk="0" hangingPunct="1">
              <a:lnSpc>
                <a:spcPct val="90000"/>
              </a:lnSpc>
              <a:spcBef>
                <a:spcPct val="20000"/>
              </a:spcBef>
              <a:buSzPct val="90000"/>
              <a:buFontTx/>
              <a:buBlip>
                <a:blip r:embed="rId4"/>
              </a:buBlip>
              <a:defRPr sz="1800" kern="1200">
                <a:gradFill>
                  <a:gsLst>
                    <a:gs pos="0">
                      <a:schemeClr val="tx1"/>
                    </a:gs>
                    <a:gs pos="86000">
                      <a:schemeClr val="tx1"/>
                    </a:gs>
                  </a:gsLst>
                  <a:lin ang="5400000" scaled="0"/>
                </a:gradFill>
                <a:latin typeface="+mn-lt"/>
                <a:ea typeface="+mn-ea"/>
                <a:cs typeface="+mn-cs"/>
              </a:defRPr>
            </a:lvl4pPr>
            <a:lvl5pPr marL="1515745" indent="-273685" algn="l" defTabSz="913765" rtl="0" eaLnBrk="1" latinLnBrk="0" hangingPunct="1">
              <a:lnSpc>
                <a:spcPct val="90000"/>
              </a:lnSpc>
              <a:spcBef>
                <a:spcPct val="20000"/>
              </a:spcBef>
              <a:buSzPct val="90000"/>
              <a:buFontTx/>
              <a:buBlip>
                <a:blip r:embed="rId4"/>
              </a:buBlip>
              <a:defRPr sz="1800" kern="1200">
                <a:gradFill>
                  <a:gsLst>
                    <a:gs pos="0">
                      <a:schemeClr val="tx1"/>
                    </a:gs>
                    <a:gs pos="86000">
                      <a:schemeClr val="tx1"/>
                    </a:gs>
                  </a:gsLst>
                  <a:lin ang="5400000" scaled="0"/>
                </a:gra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smtClean="0">
                <a:gradFill>
                  <a:gsLst>
                    <a:gs pos="0">
                      <a:srgbClr val="FFFFFF"/>
                    </a:gs>
                    <a:gs pos="86000">
                      <a:srgbClr val="FFFFFF"/>
                    </a:gs>
                  </a:gsLst>
                  <a:lin ang="5400000" scaled="0"/>
                </a:gradFill>
                <a:latin typeface="Microsoft YaHei" panose="020B0503020204020204" pitchFamily="34" charset="-122"/>
                <a:ea typeface="Microsoft YaHei" panose="020B0503020204020204" pitchFamily="34" charset="-122"/>
              </a:rPr>
              <a:t>High </a:t>
            </a:r>
            <a:endParaRPr lang="en-US" sz="2000" b="1" dirty="0" smtClean="0">
              <a:gradFill>
                <a:gsLst>
                  <a:gs pos="0">
                    <a:srgbClr val="FFFFFF"/>
                  </a:gs>
                  <a:gs pos="86000">
                    <a:srgbClr val="FFFFFF"/>
                  </a:gs>
                </a:gsLst>
                <a:lin ang="5400000" scaled="0"/>
              </a:gradFill>
              <a:latin typeface="Microsoft YaHei" panose="020B0503020204020204" pitchFamily="34" charset="-122"/>
              <a:ea typeface="Microsoft YaHei" panose="020B0503020204020204" pitchFamily="34" charset="-122"/>
            </a:endParaRPr>
          </a:p>
          <a:p>
            <a:pPr marL="0" indent="0">
              <a:buNone/>
            </a:pPr>
            <a:r>
              <a:rPr lang="en-US" sz="2000" b="1" dirty="0" smtClean="0">
                <a:gradFill>
                  <a:gsLst>
                    <a:gs pos="0">
                      <a:srgbClr val="FFFFFF"/>
                    </a:gs>
                    <a:gs pos="86000">
                      <a:srgbClr val="FFFFFF"/>
                    </a:gs>
                  </a:gsLst>
                  <a:lin ang="5400000" scaled="0"/>
                </a:gradFill>
                <a:latin typeface="Microsoft YaHei" panose="020B0503020204020204" pitchFamily="34" charset="-122"/>
                <a:ea typeface="Microsoft YaHei" panose="020B0503020204020204" pitchFamily="34" charset="-122"/>
              </a:rPr>
              <a:t>Availability</a:t>
            </a:r>
            <a:endParaRPr lang="en-US" sz="2000" b="1" dirty="0" smtClean="0">
              <a:gradFill>
                <a:gsLst>
                  <a:gs pos="0">
                    <a:srgbClr val="FFFFFF"/>
                  </a:gs>
                  <a:gs pos="86000">
                    <a:srgbClr val="FFFFFF"/>
                  </a:gs>
                </a:gsLst>
                <a:lin ang="5400000" scaled="0"/>
              </a:gradFill>
              <a:latin typeface="Microsoft YaHei" panose="020B0503020204020204" pitchFamily="34" charset="-122"/>
              <a:ea typeface="Microsoft YaHei" panose="020B0503020204020204" pitchFamily="34" charset="-122"/>
            </a:endParaRPr>
          </a:p>
        </p:txBody>
      </p:sp>
      <p:sp>
        <p:nvSpPr>
          <p:cNvPr id="24" name="矩形 23"/>
          <p:cNvSpPr/>
          <p:nvPr/>
        </p:nvSpPr>
        <p:spPr>
          <a:xfrm>
            <a:off x="4483795" y="2386236"/>
            <a:ext cx="1796744" cy="829945"/>
          </a:xfrm>
          <a:prstGeom prst="rect">
            <a:avLst/>
          </a:prstGeom>
        </p:spPr>
        <p:txBody>
          <a:bodyPr wrap="square">
            <a:spAutoFit/>
          </a:bodyPr>
          <a:lstStyle/>
          <a:p>
            <a:r>
              <a:rPr lang="en-US" altLang="zh-CN" sz="1200" dirty="0">
                <a:solidFill>
                  <a:schemeClr val="bg1"/>
                </a:solidFill>
              </a:rPr>
              <a:t>Synchronicity encourages dependency, avoid dependency if at all possible</a:t>
            </a:r>
            <a:endParaRPr lang="en-US" altLang="zh-CN" sz="1200" dirty="0">
              <a:solidFill>
                <a:schemeClr val="bg1"/>
              </a:solidFill>
            </a:endParaRPr>
          </a:p>
        </p:txBody>
      </p:sp>
      <p:sp>
        <p:nvSpPr>
          <p:cNvPr id="25" name="Freeform 10"/>
          <p:cNvSpPr>
            <a:spLocks noEditPoints="1"/>
          </p:cNvSpPr>
          <p:nvPr/>
        </p:nvSpPr>
        <p:spPr bwMode="auto">
          <a:xfrm>
            <a:off x="4785444" y="4068051"/>
            <a:ext cx="1228775" cy="776750"/>
          </a:xfrm>
          <a:custGeom>
            <a:avLst/>
            <a:gdLst>
              <a:gd name="T0" fmla="*/ 87 w 782"/>
              <a:gd name="T1" fmla="*/ 232 h 493"/>
              <a:gd name="T2" fmla="*/ 195 w 782"/>
              <a:gd name="T3" fmla="*/ 0 h 493"/>
              <a:gd name="T4" fmla="*/ 724 w 782"/>
              <a:gd name="T5" fmla="*/ 467 h 493"/>
              <a:gd name="T6" fmla="*/ 612 w 782"/>
              <a:gd name="T7" fmla="*/ 369 h 493"/>
              <a:gd name="T8" fmla="*/ 565 w 782"/>
              <a:gd name="T9" fmla="*/ 349 h 493"/>
              <a:gd name="T10" fmla="*/ 605 w 782"/>
              <a:gd name="T11" fmla="*/ 354 h 493"/>
              <a:gd name="T12" fmla="*/ 366 w 782"/>
              <a:gd name="T13" fmla="*/ 366 h 493"/>
              <a:gd name="T14" fmla="*/ 372 w 782"/>
              <a:gd name="T15" fmla="*/ 348 h 493"/>
              <a:gd name="T16" fmla="*/ 410 w 782"/>
              <a:gd name="T17" fmla="*/ 351 h 493"/>
              <a:gd name="T18" fmla="*/ 409 w 782"/>
              <a:gd name="T19" fmla="*/ 406 h 493"/>
              <a:gd name="T20" fmla="*/ 362 w 782"/>
              <a:gd name="T21" fmla="*/ 405 h 493"/>
              <a:gd name="T22" fmla="*/ 288 w 782"/>
              <a:gd name="T23" fmla="*/ 400 h 493"/>
              <a:gd name="T24" fmla="*/ 339 w 782"/>
              <a:gd name="T25" fmla="*/ 389 h 493"/>
              <a:gd name="T26" fmla="*/ 322 w 782"/>
              <a:gd name="T27" fmla="*/ 409 h 493"/>
              <a:gd name="T28" fmla="*/ 302 w 782"/>
              <a:gd name="T29" fmla="*/ 353 h 493"/>
              <a:gd name="T30" fmla="*/ 345 w 782"/>
              <a:gd name="T31" fmla="*/ 351 h 493"/>
              <a:gd name="T32" fmla="*/ 213 w 782"/>
              <a:gd name="T33" fmla="*/ 402 h 493"/>
              <a:gd name="T34" fmla="*/ 267 w 782"/>
              <a:gd name="T35" fmla="*/ 387 h 493"/>
              <a:gd name="T36" fmla="*/ 213 w 782"/>
              <a:gd name="T37" fmla="*/ 406 h 493"/>
              <a:gd name="T38" fmla="*/ 199 w 782"/>
              <a:gd name="T39" fmla="*/ 369 h 493"/>
              <a:gd name="T40" fmla="*/ 214 w 782"/>
              <a:gd name="T41" fmla="*/ 348 h 493"/>
              <a:gd name="T42" fmla="*/ 233 w 782"/>
              <a:gd name="T43" fmla="*/ 361 h 493"/>
              <a:gd name="T44" fmla="*/ 280 w 782"/>
              <a:gd name="T45" fmla="*/ 350 h 493"/>
              <a:gd name="T46" fmla="*/ 273 w 782"/>
              <a:gd name="T47" fmla="*/ 367 h 493"/>
              <a:gd name="T48" fmla="*/ 159 w 782"/>
              <a:gd name="T49" fmla="*/ 452 h 493"/>
              <a:gd name="T50" fmla="*/ 107 w 782"/>
              <a:gd name="T51" fmla="*/ 448 h 493"/>
              <a:gd name="T52" fmla="*/ 137 w 782"/>
              <a:gd name="T53" fmla="*/ 424 h 493"/>
              <a:gd name="T54" fmla="*/ 188 w 782"/>
              <a:gd name="T55" fmla="*/ 402 h 493"/>
              <a:gd name="T56" fmla="*/ 142 w 782"/>
              <a:gd name="T57" fmla="*/ 409 h 493"/>
              <a:gd name="T58" fmla="*/ 153 w 782"/>
              <a:gd name="T59" fmla="*/ 385 h 493"/>
              <a:gd name="T60" fmla="*/ 196 w 782"/>
              <a:gd name="T61" fmla="*/ 389 h 493"/>
              <a:gd name="T62" fmla="*/ 407 w 782"/>
              <a:gd name="T63" fmla="*/ 455 h 493"/>
              <a:gd name="T64" fmla="*/ 200 w 782"/>
              <a:gd name="T65" fmla="*/ 458 h 493"/>
              <a:gd name="T66" fmla="*/ 203 w 782"/>
              <a:gd name="T67" fmla="*/ 427 h 493"/>
              <a:gd name="T68" fmla="*/ 402 w 782"/>
              <a:gd name="T69" fmla="*/ 423 h 493"/>
              <a:gd name="T70" fmla="*/ 411 w 782"/>
              <a:gd name="T71" fmla="*/ 448 h 493"/>
              <a:gd name="T72" fmla="*/ 438 w 782"/>
              <a:gd name="T73" fmla="*/ 347 h 493"/>
              <a:gd name="T74" fmla="*/ 471 w 782"/>
              <a:gd name="T75" fmla="*/ 369 h 493"/>
              <a:gd name="T76" fmla="*/ 434 w 782"/>
              <a:gd name="T77" fmla="*/ 366 h 493"/>
              <a:gd name="T78" fmla="*/ 484 w 782"/>
              <a:gd name="T79" fmla="*/ 395 h 493"/>
              <a:gd name="T80" fmla="*/ 473 w 782"/>
              <a:gd name="T81" fmla="*/ 409 h 493"/>
              <a:gd name="T82" fmla="*/ 437 w 782"/>
              <a:gd name="T83" fmla="*/ 404 h 493"/>
              <a:gd name="T84" fmla="*/ 440 w 782"/>
              <a:gd name="T85" fmla="*/ 451 h 493"/>
              <a:gd name="T86" fmla="*/ 438 w 782"/>
              <a:gd name="T87" fmla="*/ 428 h 493"/>
              <a:gd name="T88" fmla="*/ 447 w 782"/>
              <a:gd name="T89" fmla="*/ 423 h 493"/>
              <a:gd name="T90" fmla="*/ 483 w 782"/>
              <a:gd name="T91" fmla="*/ 424 h 493"/>
              <a:gd name="T92" fmla="*/ 502 w 782"/>
              <a:gd name="T93" fmla="*/ 363 h 493"/>
              <a:gd name="T94" fmla="*/ 536 w 782"/>
              <a:gd name="T95" fmla="*/ 350 h 493"/>
              <a:gd name="T96" fmla="*/ 547 w 782"/>
              <a:gd name="T97" fmla="*/ 366 h 493"/>
              <a:gd name="T98" fmla="*/ 519 w 782"/>
              <a:gd name="T99" fmla="*/ 405 h 493"/>
              <a:gd name="T100" fmla="*/ 559 w 782"/>
              <a:gd name="T101" fmla="*/ 389 h 493"/>
              <a:gd name="T102" fmla="*/ 564 w 782"/>
              <a:gd name="T103" fmla="*/ 408 h 493"/>
              <a:gd name="T104" fmla="*/ 588 w 782"/>
              <a:gd name="T105" fmla="*/ 453 h 493"/>
              <a:gd name="T106" fmla="*/ 548 w 782"/>
              <a:gd name="T107" fmla="*/ 457 h 493"/>
              <a:gd name="T108" fmla="*/ 536 w 782"/>
              <a:gd name="T109" fmla="*/ 423 h 493"/>
              <a:gd name="T110" fmla="*/ 588 w 782"/>
              <a:gd name="T111" fmla="*/ 448 h 493"/>
              <a:gd name="T112" fmla="*/ 591 w 782"/>
              <a:gd name="T113" fmla="*/ 382 h 493"/>
              <a:gd name="T114" fmla="*/ 635 w 782"/>
              <a:gd name="T115" fmla="*/ 409 h 493"/>
              <a:gd name="T116" fmla="*/ 616 w 782"/>
              <a:gd name="T117" fmla="*/ 449 h 493"/>
              <a:gd name="T118" fmla="*/ 639 w 782"/>
              <a:gd name="T119" fmla="*/ 423 h 493"/>
              <a:gd name="T120" fmla="*/ 670 w 782"/>
              <a:gd name="T121" fmla="*/ 449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82" h="493">
                <a:moveTo>
                  <a:pt x="111" y="206"/>
                </a:moveTo>
                <a:cubicBezTo>
                  <a:pt x="91" y="187"/>
                  <a:pt x="91" y="152"/>
                  <a:pt x="111" y="134"/>
                </a:cubicBezTo>
                <a:cubicBezTo>
                  <a:pt x="97" y="136"/>
                  <a:pt x="84" y="151"/>
                  <a:pt x="84" y="170"/>
                </a:cubicBezTo>
                <a:cubicBezTo>
                  <a:pt x="84" y="188"/>
                  <a:pt x="97" y="203"/>
                  <a:pt x="111" y="206"/>
                </a:cubicBezTo>
                <a:close/>
                <a:moveTo>
                  <a:pt x="698" y="170"/>
                </a:moveTo>
                <a:cubicBezTo>
                  <a:pt x="698" y="151"/>
                  <a:pt x="685" y="136"/>
                  <a:pt x="671" y="134"/>
                </a:cubicBezTo>
                <a:cubicBezTo>
                  <a:pt x="691" y="152"/>
                  <a:pt x="691" y="187"/>
                  <a:pt x="671" y="206"/>
                </a:cubicBezTo>
                <a:cubicBezTo>
                  <a:pt x="685" y="203"/>
                  <a:pt x="698" y="188"/>
                  <a:pt x="698" y="170"/>
                </a:cubicBezTo>
                <a:close/>
                <a:moveTo>
                  <a:pt x="696" y="232"/>
                </a:moveTo>
                <a:cubicBezTo>
                  <a:pt x="716" y="224"/>
                  <a:pt x="737" y="200"/>
                  <a:pt x="737" y="170"/>
                </a:cubicBezTo>
                <a:cubicBezTo>
                  <a:pt x="737" y="139"/>
                  <a:pt x="716" y="115"/>
                  <a:pt x="696" y="108"/>
                </a:cubicBezTo>
                <a:cubicBezTo>
                  <a:pt x="712" y="124"/>
                  <a:pt x="723" y="147"/>
                  <a:pt x="723" y="170"/>
                </a:cubicBezTo>
                <a:cubicBezTo>
                  <a:pt x="723" y="193"/>
                  <a:pt x="712" y="215"/>
                  <a:pt x="696" y="232"/>
                </a:cubicBezTo>
                <a:close/>
                <a:moveTo>
                  <a:pt x="87" y="232"/>
                </a:moveTo>
                <a:cubicBezTo>
                  <a:pt x="70" y="215"/>
                  <a:pt x="59" y="193"/>
                  <a:pt x="59" y="170"/>
                </a:cubicBezTo>
                <a:cubicBezTo>
                  <a:pt x="59" y="147"/>
                  <a:pt x="70" y="124"/>
                  <a:pt x="87" y="108"/>
                </a:cubicBezTo>
                <a:cubicBezTo>
                  <a:pt x="66" y="115"/>
                  <a:pt x="45" y="139"/>
                  <a:pt x="46" y="170"/>
                </a:cubicBezTo>
                <a:cubicBezTo>
                  <a:pt x="45" y="200"/>
                  <a:pt x="66" y="224"/>
                  <a:pt x="87" y="232"/>
                </a:cubicBezTo>
                <a:close/>
                <a:moveTo>
                  <a:pt x="714" y="448"/>
                </a:moveTo>
                <a:cubicBezTo>
                  <a:pt x="706" y="438"/>
                  <a:pt x="697" y="428"/>
                  <a:pt x="689" y="419"/>
                </a:cubicBezTo>
                <a:cubicBezTo>
                  <a:pt x="671" y="397"/>
                  <a:pt x="653" y="376"/>
                  <a:pt x="635" y="355"/>
                </a:cubicBezTo>
                <a:cubicBezTo>
                  <a:pt x="634" y="354"/>
                  <a:pt x="633" y="353"/>
                  <a:pt x="632" y="352"/>
                </a:cubicBezTo>
                <a:cubicBezTo>
                  <a:pt x="629" y="347"/>
                  <a:pt x="623" y="345"/>
                  <a:pt x="617" y="343"/>
                </a:cubicBezTo>
                <a:cubicBezTo>
                  <a:pt x="612" y="341"/>
                  <a:pt x="606" y="339"/>
                  <a:pt x="599" y="339"/>
                </a:cubicBezTo>
                <a:cubicBezTo>
                  <a:pt x="621" y="333"/>
                  <a:pt x="637" y="314"/>
                  <a:pt x="637" y="291"/>
                </a:cubicBezTo>
                <a:cubicBezTo>
                  <a:pt x="637" y="50"/>
                  <a:pt x="637" y="50"/>
                  <a:pt x="637" y="50"/>
                </a:cubicBezTo>
                <a:cubicBezTo>
                  <a:pt x="637" y="22"/>
                  <a:pt x="614" y="0"/>
                  <a:pt x="587" y="0"/>
                </a:cubicBezTo>
                <a:cubicBezTo>
                  <a:pt x="195" y="0"/>
                  <a:pt x="195" y="0"/>
                  <a:pt x="195" y="0"/>
                </a:cubicBezTo>
                <a:cubicBezTo>
                  <a:pt x="168" y="0"/>
                  <a:pt x="145" y="22"/>
                  <a:pt x="145" y="50"/>
                </a:cubicBezTo>
                <a:cubicBezTo>
                  <a:pt x="145" y="291"/>
                  <a:pt x="145" y="291"/>
                  <a:pt x="145" y="291"/>
                </a:cubicBezTo>
                <a:cubicBezTo>
                  <a:pt x="145" y="314"/>
                  <a:pt x="161" y="334"/>
                  <a:pt x="183" y="339"/>
                </a:cubicBezTo>
                <a:cubicBezTo>
                  <a:pt x="171" y="340"/>
                  <a:pt x="157" y="344"/>
                  <a:pt x="149" y="354"/>
                </a:cubicBezTo>
                <a:cubicBezTo>
                  <a:pt x="143" y="361"/>
                  <a:pt x="136" y="369"/>
                  <a:pt x="130" y="377"/>
                </a:cubicBezTo>
                <a:cubicBezTo>
                  <a:pt x="111" y="399"/>
                  <a:pt x="91" y="422"/>
                  <a:pt x="72" y="446"/>
                </a:cubicBezTo>
                <a:cubicBezTo>
                  <a:pt x="67" y="451"/>
                  <a:pt x="58" y="459"/>
                  <a:pt x="58" y="467"/>
                </a:cubicBezTo>
                <a:cubicBezTo>
                  <a:pt x="58" y="489"/>
                  <a:pt x="58" y="478"/>
                  <a:pt x="58" y="478"/>
                </a:cubicBezTo>
                <a:cubicBezTo>
                  <a:pt x="58" y="481"/>
                  <a:pt x="59" y="483"/>
                  <a:pt x="60" y="485"/>
                </a:cubicBezTo>
                <a:cubicBezTo>
                  <a:pt x="65" y="492"/>
                  <a:pt x="75" y="493"/>
                  <a:pt x="83" y="493"/>
                </a:cubicBezTo>
                <a:cubicBezTo>
                  <a:pt x="94" y="493"/>
                  <a:pt x="667" y="493"/>
                  <a:pt x="684" y="493"/>
                </a:cubicBezTo>
                <a:cubicBezTo>
                  <a:pt x="693" y="493"/>
                  <a:pt x="702" y="492"/>
                  <a:pt x="711" y="490"/>
                </a:cubicBezTo>
                <a:cubicBezTo>
                  <a:pt x="716" y="489"/>
                  <a:pt x="723" y="486"/>
                  <a:pt x="724" y="479"/>
                </a:cubicBezTo>
                <a:cubicBezTo>
                  <a:pt x="724" y="456"/>
                  <a:pt x="724" y="467"/>
                  <a:pt x="724" y="467"/>
                </a:cubicBezTo>
                <a:cubicBezTo>
                  <a:pt x="725" y="462"/>
                  <a:pt x="722" y="457"/>
                  <a:pt x="718" y="453"/>
                </a:cubicBezTo>
                <a:cubicBezTo>
                  <a:pt x="717" y="451"/>
                  <a:pt x="715" y="449"/>
                  <a:pt x="714" y="448"/>
                </a:cubicBezTo>
                <a:close/>
                <a:moveTo>
                  <a:pt x="164" y="299"/>
                </a:moveTo>
                <a:cubicBezTo>
                  <a:pt x="164" y="64"/>
                  <a:pt x="164" y="53"/>
                  <a:pt x="164" y="53"/>
                </a:cubicBezTo>
                <a:cubicBezTo>
                  <a:pt x="164" y="39"/>
                  <a:pt x="175" y="16"/>
                  <a:pt x="189" y="16"/>
                </a:cubicBezTo>
                <a:cubicBezTo>
                  <a:pt x="570" y="16"/>
                  <a:pt x="593" y="16"/>
                  <a:pt x="593" y="16"/>
                </a:cubicBezTo>
                <a:cubicBezTo>
                  <a:pt x="607" y="16"/>
                  <a:pt x="618" y="39"/>
                  <a:pt x="618" y="53"/>
                </a:cubicBezTo>
                <a:cubicBezTo>
                  <a:pt x="618" y="268"/>
                  <a:pt x="618" y="299"/>
                  <a:pt x="618" y="299"/>
                </a:cubicBezTo>
                <a:cubicBezTo>
                  <a:pt x="618" y="313"/>
                  <a:pt x="607" y="325"/>
                  <a:pt x="593" y="325"/>
                </a:cubicBezTo>
                <a:cubicBezTo>
                  <a:pt x="212" y="325"/>
                  <a:pt x="189" y="325"/>
                  <a:pt x="189" y="325"/>
                </a:cubicBezTo>
                <a:cubicBezTo>
                  <a:pt x="175" y="325"/>
                  <a:pt x="164" y="302"/>
                  <a:pt x="164" y="287"/>
                </a:cubicBezTo>
                <a:lnTo>
                  <a:pt x="164" y="299"/>
                </a:lnTo>
                <a:close/>
                <a:moveTo>
                  <a:pt x="613" y="367"/>
                </a:moveTo>
                <a:cubicBezTo>
                  <a:pt x="613" y="367"/>
                  <a:pt x="613" y="368"/>
                  <a:pt x="612" y="369"/>
                </a:cubicBezTo>
                <a:cubicBezTo>
                  <a:pt x="612" y="369"/>
                  <a:pt x="612" y="369"/>
                  <a:pt x="612" y="369"/>
                </a:cubicBezTo>
                <a:cubicBezTo>
                  <a:pt x="612" y="369"/>
                  <a:pt x="612" y="369"/>
                  <a:pt x="612" y="369"/>
                </a:cubicBezTo>
                <a:cubicBezTo>
                  <a:pt x="612" y="369"/>
                  <a:pt x="612" y="369"/>
                  <a:pt x="612" y="369"/>
                </a:cubicBezTo>
                <a:cubicBezTo>
                  <a:pt x="612" y="369"/>
                  <a:pt x="612" y="369"/>
                  <a:pt x="611" y="369"/>
                </a:cubicBezTo>
                <a:cubicBezTo>
                  <a:pt x="611" y="369"/>
                  <a:pt x="611" y="369"/>
                  <a:pt x="611" y="369"/>
                </a:cubicBezTo>
                <a:cubicBezTo>
                  <a:pt x="611" y="369"/>
                  <a:pt x="611" y="369"/>
                  <a:pt x="610" y="369"/>
                </a:cubicBezTo>
                <a:cubicBezTo>
                  <a:pt x="608" y="371"/>
                  <a:pt x="604" y="371"/>
                  <a:pt x="600" y="371"/>
                </a:cubicBezTo>
                <a:cubicBezTo>
                  <a:pt x="584" y="371"/>
                  <a:pt x="584" y="371"/>
                  <a:pt x="584" y="371"/>
                </a:cubicBezTo>
                <a:cubicBezTo>
                  <a:pt x="580" y="371"/>
                  <a:pt x="577" y="370"/>
                  <a:pt x="574" y="369"/>
                </a:cubicBezTo>
                <a:cubicBezTo>
                  <a:pt x="573" y="368"/>
                  <a:pt x="572" y="367"/>
                  <a:pt x="571" y="367"/>
                </a:cubicBezTo>
                <a:cubicBezTo>
                  <a:pt x="570" y="366"/>
                  <a:pt x="569" y="365"/>
                  <a:pt x="569" y="365"/>
                </a:cubicBezTo>
                <a:cubicBezTo>
                  <a:pt x="568" y="363"/>
                  <a:pt x="568" y="363"/>
                  <a:pt x="568" y="363"/>
                </a:cubicBezTo>
                <a:cubicBezTo>
                  <a:pt x="566" y="360"/>
                  <a:pt x="564" y="357"/>
                  <a:pt x="563" y="354"/>
                </a:cubicBezTo>
                <a:cubicBezTo>
                  <a:pt x="561" y="351"/>
                  <a:pt x="563" y="350"/>
                  <a:pt x="565" y="349"/>
                </a:cubicBezTo>
                <a:cubicBezTo>
                  <a:pt x="565" y="349"/>
                  <a:pt x="566" y="349"/>
                  <a:pt x="566" y="349"/>
                </a:cubicBezTo>
                <a:cubicBezTo>
                  <a:pt x="567" y="348"/>
                  <a:pt x="569" y="348"/>
                  <a:pt x="570" y="348"/>
                </a:cubicBezTo>
                <a:cubicBezTo>
                  <a:pt x="573" y="348"/>
                  <a:pt x="573" y="348"/>
                  <a:pt x="573" y="348"/>
                </a:cubicBezTo>
                <a:cubicBezTo>
                  <a:pt x="573" y="348"/>
                  <a:pt x="573" y="348"/>
                  <a:pt x="573" y="348"/>
                </a:cubicBezTo>
                <a:cubicBezTo>
                  <a:pt x="577" y="348"/>
                  <a:pt x="581" y="348"/>
                  <a:pt x="586" y="348"/>
                </a:cubicBezTo>
                <a:cubicBezTo>
                  <a:pt x="586" y="348"/>
                  <a:pt x="586" y="348"/>
                  <a:pt x="586" y="348"/>
                </a:cubicBezTo>
                <a:cubicBezTo>
                  <a:pt x="590" y="348"/>
                  <a:pt x="590" y="348"/>
                  <a:pt x="590" y="348"/>
                </a:cubicBezTo>
                <a:cubicBezTo>
                  <a:pt x="592" y="348"/>
                  <a:pt x="594" y="348"/>
                  <a:pt x="595" y="348"/>
                </a:cubicBezTo>
                <a:cubicBezTo>
                  <a:pt x="596" y="349"/>
                  <a:pt x="597" y="349"/>
                  <a:pt x="598" y="349"/>
                </a:cubicBezTo>
                <a:cubicBezTo>
                  <a:pt x="598" y="349"/>
                  <a:pt x="598" y="349"/>
                  <a:pt x="598" y="349"/>
                </a:cubicBezTo>
                <a:cubicBezTo>
                  <a:pt x="598" y="350"/>
                  <a:pt x="598" y="350"/>
                  <a:pt x="599" y="350"/>
                </a:cubicBezTo>
                <a:cubicBezTo>
                  <a:pt x="599" y="350"/>
                  <a:pt x="599" y="350"/>
                  <a:pt x="599" y="350"/>
                </a:cubicBezTo>
                <a:cubicBezTo>
                  <a:pt x="600" y="350"/>
                  <a:pt x="602" y="351"/>
                  <a:pt x="603" y="351"/>
                </a:cubicBezTo>
                <a:cubicBezTo>
                  <a:pt x="604" y="352"/>
                  <a:pt x="604" y="353"/>
                  <a:pt x="605" y="354"/>
                </a:cubicBezTo>
                <a:cubicBezTo>
                  <a:pt x="608" y="359"/>
                  <a:pt x="608" y="359"/>
                  <a:pt x="608" y="359"/>
                </a:cubicBezTo>
                <a:cubicBezTo>
                  <a:pt x="609" y="360"/>
                  <a:pt x="611" y="362"/>
                  <a:pt x="612" y="364"/>
                </a:cubicBezTo>
                <a:cubicBezTo>
                  <a:pt x="612" y="364"/>
                  <a:pt x="612" y="364"/>
                  <a:pt x="612" y="364"/>
                </a:cubicBezTo>
                <a:cubicBezTo>
                  <a:pt x="613" y="365"/>
                  <a:pt x="613" y="366"/>
                  <a:pt x="613" y="367"/>
                </a:cubicBezTo>
                <a:close/>
                <a:moveTo>
                  <a:pt x="410" y="363"/>
                </a:moveTo>
                <a:cubicBezTo>
                  <a:pt x="410" y="364"/>
                  <a:pt x="410" y="364"/>
                  <a:pt x="410" y="365"/>
                </a:cubicBezTo>
                <a:cubicBezTo>
                  <a:pt x="406" y="371"/>
                  <a:pt x="392" y="369"/>
                  <a:pt x="386" y="369"/>
                </a:cubicBezTo>
                <a:cubicBezTo>
                  <a:pt x="383" y="369"/>
                  <a:pt x="380" y="369"/>
                  <a:pt x="377" y="369"/>
                </a:cubicBezTo>
                <a:cubicBezTo>
                  <a:pt x="374" y="369"/>
                  <a:pt x="370" y="369"/>
                  <a:pt x="367" y="367"/>
                </a:cubicBezTo>
                <a:cubicBezTo>
                  <a:pt x="367" y="367"/>
                  <a:pt x="367" y="367"/>
                  <a:pt x="367" y="367"/>
                </a:cubicBezTo>
                <a:cubicBezTo>
                  <a:pt x="367" y="366"/>
                  <a:pt x="367" y="366"/>
                  <a:pt x="367" y="366"/>
                </a:cubicBezTo>
                <a:cubicBezTo>
                  <a:pt x="366" y="366"/>
                  <a:pt x="366" y="366"/>
                  <a:pt x="366" y="366"/>
                </a:cubicBezTo>
                <a:cubicBezTo>
                  <a:pt x="366" y="366"/>
                  <a:pt x="366" y="366"/>
                  <a:pt x="366" y="366"/>
                </a:cubicBezTo>
                <a:cubicBezTo>
                  <a:pt x="366" y="366"/>
                  <a:pt x="366" y="366"/>
                  <a:pt x="366" y="366"/>
                </a:cubicBezTo>
                <a:cubicBezTo>
                  <a:pt x="366" y="365"/>
                  <a:pt x="366" y="365"/>
                  <a:pt x="366" y="365"/>
                </a:cubicBezTo>
                <a:cubicBezTo>
                  <a:pt x="366" y="364"/>
                  <a:pt x="366" y="364"/>
                  <a:pt x="366" y="363"/>
                </a:cubicBezTo>
                <a:cubicBezTo>
                  <a:pt x="366" y="363"/>
                  <a:pt x="366" y="363"/>
                  <a:pt x="366" y="363"/>
                </a:cubicBezTo>
                <a:cubicBezTo>
                  <a:pt x="366" y="362"/>
                  <a:pt x="366" y="361"/>
                  <a:pt x="366" y="361"/>
                </a:cubicBezTo>
                <a:cubicBezTo>
                  <a:pt x="366" y="360"/>
                  <a:pt x="366" y="360"/>
                  <a:pt x="366" y="360"/>
                </a:cubicBezTo>
                <a:cubicBezTo>
                  <a:pt x="366" y="358"/>
                  <a:pt x="366" y="355"/>
                  <a:pt x="367" y="353"/>
                </a:cubicBezTo>
                <a:cubicBezTo>
                  <a:pt x="367" y="352"/>
                  <a:pt x="367" y="352"/>
                  <a:pt x="367" y="352"/>
                </a:cubicBezTo>
                <a:cubicBezTo>
                  <a:pt x="367" y="352"/>
                  <a:pt x="367" y="351"/>
                  <a:pt x="368" y="350"/>
                </a:cubicBezTo>
                <a:cubicBezTo>
                  <a:pt x="369" y="350"/>
                  <a:pt x="369" y="349"/>
                  <a:pt x="370" y="349"/>
                </a:cubicBezTo>
                <a:cubicBezTo>
                  <a:pt x="370" y="349"/>
                  <a:pt x="370" y="349"/>
                  <a:pt x="370" y="349"/>
                </a:cubicBezTo>
                <a:cubicBezTo>
                  <a:pt x="370" y="349"/>
                  <a:pt x="370" y="348"/>
                  <a:pt x="370" y="348"/>
                </a:cubicBezTo>
                <a:cubicBezTo>
                  <a:pt x="370" y="348"/>
                  <a:pt x="371" y="348"/>
                  <a:pt x="371" y="348"/>
                </a:cubicBezTo>
                <a:cubicBezTo>
                  <a:pt x="371" y="348"/>
                  <a:pt x="371" y="348"/>
                  <a:pt x="371" y="348"/>
                </a:cubicBezTo>
                <a:cubicBezTo>
                  <a:pt x="371" y="348"/>
                  <a:pt x="372" y="348"/>
                  <a:pt x="372" y="348"/>
                </a:cubicBezTo>
                <a:cubicBezTo>
                  <a:pt x="372" y="348"/>
                  <a:pt x="372" y="348"/>
                  <a:pt x="373" y="348"/>
                </a:cubicBezTo>
                <a:cubicBezTo>
                  <a:pt x="373" y="347"/>
                  <a:pt x="373" y="347"/>
                  <a:pt x="374" y="347"/>
                </a:cubicBezTo>
                <a:cubicBezTo>
                  <a:pt x="374" y="347"/>
                  <a:pt x="374" y="347"/>
                  <a:pt x="374" y="347"/>
                </a:cubicBezTo>
                <a:cubicBezTo>
                  <a:pt x="374" y="347"/>
                  <a:pt x="374" y="347"/>
                  <a:pt x="374" y="347"/>
                </a:cubicBezTo>
                <a:cubicBezTo>
                  <a:pt x="375" y="347"/>
                  <a:pt x="375" y="347"/>
                  <a:pt x="375" y="347"/>
                </a:cubicBezTo>
                <a:cubicBezTo>
                  <a:pt x="376" y="347"/>
                  <a:pt x="377" y="347"/>
                  <a:pt x="378" y="347"/>
                </a:cubicBezTo>
                <a:cubicBezTo>
                  <a:pt x="379" y="347"/>
                  <a:pt x="379" y="347"/>
                  <a:pt x="379" y="347"/>
                </a:cubicBezTo>
                <a:cubicBezTo>
                  <a:pt x="380" y="347"/>
                  <a:pt x="382" y="347"/>
                  <a:pt x="383" y="347"/>
                </a:cubicBezTo>
                <a:cubicBezTo>
                  <a:pt x="399" y="347"/>
                  <a:pt x="399" y="347"/>
                  <a:pt x="399" y="347"/>
                </a:cubicBezTo>
                <a:cubicBezTo>
                  <a:pt x="399" y="347"/>
                  <a:pt x="399" y="347"/>
                  <a:pt x="400" y="347"/>
                </a:cubicBezTo>
                <a:cubicBezTo>
                  <a:pt x="400" y="347"/>
                  <a:pt x="400" y="347"/>
                  <a:pt x="400" y="347"/>
                </a:cubicBezTo>
                <a:cubicBezTo>
                  <a:pt x="401" y="347"/>
                  <a:pt x="401" y="347"/>
                  <a:pt x="402" y="347"/>
                </a:cubicBezTo>
                <a:cubicBezTo>
                  <a:pt x="405" y="347"/>
                  <a:pt x="408" y="348"/>
                  <a:pt x="409" y="351"/>
                </a:cubicBezTo>
                <a:cubicBezTo>
                  <a:pt x="410" y="351"/>
                  <a:pt x="410" y="351"/>
                  <a:pt x="410" y="351"/>
                </a:cubicBezTo>
                <a:cubicBezTo>
                  <a:pt x="410" y="351"/>
                  <a:pt x="410" y="351"/>
                  <a:pt x="410" y="351"/>
                </a:cubicBezTo>
                <a:cubicBezTo>
                  <a:pt x="411" y="355"/>
                  <a:pt x="410" y="359"/>
                  <a:pt x="410" y="362"/>
                </a:cubicBezTo>
                <a:cubicBezTo>
                  <a:pt x="410" y="363"/>
                  <a:pt x="410" y="363"/>
                  <a:pt x="410" y="363"/>
                </a:cubicBezTo>
                <a:cubicBezTo>
                  <a:pt x="410" y="363"/>
                  <a:pt x="410" y="363"/>
                  <a:pt x="410" y="363"/>
                </a:cubicBezTo>
                <a:close/>
                <a:moveTo>
                  <a:pt x="387" y="381"/>
                </a:moveTo>
                <a:cubicBezTo>
                  <a:pt x="393" y="381"/>
                  <a:pt x="407" y="380"/>
                  <a:pt x="410" y="386"/>
                </a:cubicBezTo>
                <a:cubicBezTo>
                  <a:pt x="410" y="387"/>
                  <a:pt x="411" y="387"/>
                  <a:pt x="411" y="388"/>
                </a:cubicBezTo>
                <a:cubicBezTo>
                  <a:pt x="411" y="395"/>
                  <a:pt x="411" y="395"/>
                  <a:pt x="411" y="395"/>
                </a:cubicBezTo>
                <a:cubicBezTo>
                  <a:pt x="411" y="397"/>
                  <a:pt x="411" y="399"/>
                  <a:pt x="411" y="401"/>
                </a:cubicBezTo>
                <a:cubicBezTo>
                  <a:pt x="411" y="401"/>
                  <a:pt x="411" y="401"/>
                  <a:pt x="411" y="401"/>
                </a:cubicBezTo>
                <a:cubicBezTo>
                  <a:pt x="411" y="402"/>
                  <a:pt x="411" y="402"/>
                  <a:pt x="411" y="402"/>
                </a:cubicBezTo>
                <a:cubicBezTo>
                  <a:pt x="411" y="402"/>
                  <a:pt x="410" y="404"/>
                  <a:pt x="410" y="404"/>
                </a:cubicBezTo>
                <a:cubicBezTo>
                  <a:pt x="409" y="405"/>
                  <a:pt x="409" y="405"/>
                  <a:pt x="409" y="405"/>
                </a:cubicBezTo>
                <a:cubicBezTo>
                  <a:pt x="409" y="405"/>
                  <a:pt x="409" y="405"/>
                  <a:pt x="409" y="406"/>
                </a:cubicBezTo>
                <a:cubicBezTo>
                  <a:pt x="409" y="406"/>
                  <a:pt x="409" y="406"/>
                  <a:pt x="409" y="406"/>
                </a:cubicBezTo>
                <a:cubicBezTo>
                  <a:pt x="407" y="407"/>
                  <a:pt x="405" y="408"/>
                  <a:pt x="403" y="409"/>
                </a:cubicBezTo>
                <a:cubicBezTo>
                  <a:pt x="403" y="409"/>
                  <a:pt x="403" y="409"/>
                  <a:pt x="403" y="409"/>
                </a:cubicBezTo>
                <a:cubicBezTo>
                  <a:pt x="403" y="409"/>
                  <a:pt x="403" y="409"/>
                  <a:pt x="403" y="409"/>
                </a:cubicBezTo>
                <a:cubicBezTo>
                  <a:pt x="402" y="409"/>
                  <a:pt x="401" y="409"/>
                  <a:pt x="401" y="409"/>
                </a:cubicBezTo>
                <a:cubicBezTo>
                  <a:pt x="400" y="409"/>
                  <a:pt x="400" y="409"/>
                  <a:pt x="400" y="409"/>
                </a:cubicBezTo>
                <a:cubicBezTo>
                  <a:pt x="399" y="409"/>
                  <a:pt x="398" y="409"/>
                  <a:pt x="398" y="409"/>
                </a:cubicBezTo>
                <a:cubicBezTo>
                  <a:pt x="398" y="409"/>
                  <a:pt x="398" y="409"/>
                  <a:pt x="398" y="409"/>
                </a:cubicBezTo>
                <a:cubicBezTo>
                  <a:pt x="373" y="409"/>
                  <a:pt x="373" y="409"/>
                  <a:pt x="373" y="409"/>
                </a:cubicBezTo>
                <a:cubicBezTo>
                  <a:pt x="371" y="409"/>
                  <a:pt x="367" y="409"/>
                  <a:pt x="364" y="407"/>
                </a:cubicBezTo>
                <a:cubicBezTo>
                  <a:pt x="364" y="407"/>
                  <a:pt x="364" y="407"/>
                  <a:pt x="364" y="407"/>
                </a:cubicBezTo>
                <a:cubicBezTo>
                  <a:pt x="364" y="407"/>
                  <a:pt x="364" y="407"/>
                  <a:pt x="364" y="407"/>
                </a:cubicBezTo>
                <a:cubicBezTo>
                  <a:pt x="364" y="407"/>
                  <a:pt x="364" y="406"/>
                  <a:pt x="363" y="406"/>
                </a:cubicBezTo>
                <a:cubicBezTo>
                  <a:pt x="363" y="406"/>
                  <a:pt x="362" y="405"/>
                  <a:pt x="362" y="405"/>
                </a:cubicBezTo>
                <a:cubicBezTo>
                  <a:pt x="362" y="405"/>
                  <a:pt x="362" y="405"/>
                  <a:pt x="362" y="404"/>
                </a:cubicBezTo>
                <a:cubicBezTo>
                  <a:pt x="362" y="404"/>
                  <a:pt x="361" y="403"/>
                  <a:pt x="361" y="402"/>
                </a:cubicBezTo>
                <a:cubicBezTo>
                  <a:pt x="362" y="400"/>
                  <a:pt x="362" y="400"/>
                  <a:pt x="362" y="400"/>
                </a:cubicBezTo>
                <a:cubicBezTo>
                  <a:pt x="362" y="400"/>
                  <a:pt x="362" y="400"/>
                  <a:pt x="362" y="400"/>
                </a:cubicBezTo>
                <a:cubicBezTo>
                  <a:pt x="362" y="396"/>
                  <a:pt x="362" y="392"/>
                  <a:pt x="363" y="388"/>
                </a:cubicBezTo>
                <a:cubicBezTo>
                  <a:pt x="363" y="388"/>
                  <a:pt x="363" y="388"/>
                  <a:pt x="363" y="388"/>
                </a:cubicBezTo>
                <a:cubicBezTo>
                  <a:pt x="363" y="388"/>
                  <a:pt x="363" y="388"/>
                  <a:pt x="363" y="388"/>
                </a:cubicBezTo>
                <a:cubicBezTo>
                  <a:pt x="364" y="379"/>
                  <a:pt x="381" y="381"/>
                  <a:pt x="387" y="381"/>
                </a:cubicBezTo>
                <a:close/>
                <a:moveTo>
                  <a:pt x="289" y="407"/>
                </a:moveTo>
                <a:cubicBezTo>
                  <a:pt x="289" y="407"/>
                  <a:pt x="289" y="407"/>
                  <a:pt x="288" y="406"/>
                </a:cubicBezTo>
                <a:cubicBezTo>
                  <a:pt x="288" y="406"/>
                  <a:pt x="288" y="405"/>
                  <a:pt x="287" y="405"/>
                </a:cubicBezTo>
                <a:cubicBezTo>
                  <a:pt x="287" y="405"/>
                  <a:pt x="287" y="405"/>
                  <a:pt x="287" y="405"/>
                </a:cubicBezTo>
                <a:cubicBezTo>
                  <a:pt x="287" y="404"/>
                  <a:pt x="287" y="403"/>
                  <a:pt x="287" y="402"/>
                </a:cubicBezTo>
                <a:cubicBezTo>
                  <a:pt x="288" y="400"/>
                  <a:pt x="288" y="400"/>
                  <a:pt x="288" y="400"/>
                </a:cubicBezTo>
                <a:cubicBezTo>
                  <a:pt x="288" y="400"/>
                  <a:pt x="288" y="400"/>
                  <a:pt x="288" y="400"/>
                </a:cubicBezTo>
                <a:cubicBezTo>
                  <a:pt x="288" y="400"/>
                  <a:pt x="288" y="399"/>
                  <a:pt x="288" y="399"/>
                </a:cubicBezTo>
                <a:cubicBezTo>
                  <a:pt x="291" y="388"/>
                  <a:pt x="291" y="388"/>
                  <a:pt x="291" y="388"/>
                </a:cubicBezTo>
                <a:cubicBezTo>
                  <a:pt x="291" y="388"/>
                  <a:pt x="291" y="388"/>
                  <a:pt x="292" y="388"/>
                </a:cubicBezTo>
                <a:cubicBezTo>
                  <a:pt x="295" y="380"/>
                  <a:pt x="310" y="381"/>
                  <a:pt x="317" y="381"/>
                </a:cubicBezTo>
                <a:cubicBezTo>
                  <a:pt x="320" y="381"/>
                  <a:pt x="325" y="381"/>
                  <a:pt x="330" y="381"/>
                </a:cubicBezTo>
                <a:cubicBezTo>
                  <a:pt x="331" y="382"/>
                  <a:pt x="332" y="382"/>
                  <a:pt x="333" y="382"/>
                </a:cubicBezTo>
                <a:cubicBezTo>
                  <a:pt x="333" y="382"/>
                  <a:pt x="333" y="382"/>
                  <a:pt x="333" y="382"/>
                </a:cubicBezTo>
                <a:cubicBezTo>
                  <a:pt x="335" y="383"/>
                  <a:pt x="337" y="384"/>
                  <a:pt x="338" y="385"/>
                </a:cubicBezTo>
                <a:cubicBezTo>
                  <a:pt x="338" y="385"/>
                  <a:pt x="338" y="385"/>
                  <a:pt x="338" y="385"/>
                </a:cubicBezTo>
                <a:cubicBezTo>
                  <a:pt x="338" y="386"/>
                  <a:pt x="338" y="386"/>
                  <a:pt x="338" y="386"/>
                </a:cubicBezTo>
                <a:cubicBezTo>
                  <a:pt x="338" y="386"/>
                  <a:pt x="338" y="386"/>
                  <a:pt x="338" y="386"/>
                </a:cubicBezTo>
                <a:cubicBezTo>
                  <a:pt x="339" y="387"/>
                  <a:pt x="339" y="388"/>
                  <a:pt x="339" y="388"/>
                </a:cubicBezTo>
                <a:cubicBezTo>
                  <a:pt x="339" y="389"/>
                  <a:pt x="339" y="389"/>
                  <a:pt x="339" y="389"/>
                </a:cubicBezTo>
                <a:cubicBezTo>
                  <a:pt x="339" y="389"/>
                  <a:pt x="339" y="389"/>
                  <a:pt x="339" y="389"/>
                </a:cubicBezTo>
                <a:cubicBezTo>
                  <a:pt x="338" y="391"/>
                  <a:pt x="338" y="393"/>
                  <a:pt x="338" y="395"/>
                </a:cubicBezTo>
                <a:cubicBezTo>
                  <a:pt x="336" y="402"/>
                  <a:pt x="336" y="402"/>
                  <a:pt x="336" y="402"/>
                </a:cubicBezTo>
                <a:cubicBezTo>
                  <a:pt x="336" y="403"/>
                  <a:pt x="336" y="404"/>
                  <a:pt x="335" y="404"/>
                </a:cubicBezTo>
                <a:cubicBezTo>
                  <a:pt x="335" y="405"/>
                  <a:pt x="335" y="405"/>
                  <a:pt x="335" y="405"/>
                </a:cubicBezTo>
                <a:cubicBezTo>
                  <a:pt x="335" y="405"/>
                  <a:pt x="334" y="405"/>
                  <a:pt x="334" y="405"/>
                </a:cubicBezTo>
                <a:cubicBezTo>
                  <a:pt x="334" y="405"/>
                  <a:pt x="334" y="406"/>
                  <a:pt x="334" y="406"/>
                </a:cubicBezTo>
                <a:cubicBezTo>
                  <a:pt x="332" y="407"/>
                  <a:pt x="329" y="408"/>
                  <a:pt x="327" y="409"/>
                </a:cubicBezTo>
                <a:cubicBezTo>
                  <a:pt x="327" y="409"/>
                  <a:pt x="327" y="409"/>
                  <a:pt x="327" y="409"/>
                </a:cubicBezTo>
                <a:cubicBezTo>
                  <a:pt x="327" y="409"/>
                  <a:pt x="327" y="409"/>
                  <a:pt x="327" y="409"/>
                </a:cubicBezTo>
                <a:cubicBezTo>
                  <a:pt x="327" y="409"/>
                  <a:pt x="326" y="409"/>
                  <a:pt x="325" y="409"/>
                </a:cubicBezTo>
                <a:cubicBezTo>
                  <a:pt x="325" y="409"/>
                  <a:pt x="325" y="409"/>
                  <a:pt x="324" y="409"/>
                </a:cubicBezTo>
                <a:cubicBezTo>
                  <a:pt x="324" y="409"/>
                  <a:pt x="323" y="409"/>
                  <a:pt x="322" y="409"/>
                </a:cubicBezTo>
                <a:cubicBezTo>
                  <a:pt x="322" y="409"/>
                  <a:pt x="322" y="409"/>
                  <a:pt x="322" y="409"/>
                </a:cubicBezTo>
                <a:cubicBezTo>
                  <a:pt x="298" y="409"/>
                  <a:pt x="298" y="409"/>
                  <a:pt x="298" y="409"/>
                </a:cubicBezTo>
                <a:cubicBezTo>
                  <a:pt x="295" y="409"/>
                  <a:pt x="292" y="409"/>
                  <a:pt x="289" y="407"/>
                </a:cubicBezTo>
                <a:cubicBezTo>
                  <a:pt x="289" y="407"/>
                  <a:pt x="289" y="407"/>
                  <a:pt x="289" y="407"/>
                </a:cubicBezTo>
                <a:close/>
                <a:moveTo>
                  <a:pt x="320" y="369"/>
                </a:moveTo>
                <a:cubicBezTo>
                  <a:pt x="316" y="369"/>
                  <a:pt x="312" y="369"/>
                  <a:pt x="309" y="369"/>
                </a:cubicBezTo>
                <a:cubicBezTo>
                  <a:pt x="306" y="369"/>
                  <a:pt x="301" y="369"/>
                  <a:pt x="299" y="366"/>
                </a:cubicBezTo>
                <a:cubicBezTo>
                  <a:pt x="299" y="365"/>
                  <a:pt x="299" y="365"/>
                  <a:pt x="299" y="365"/>
                </a:cubicBezTo>
                <a:cubicBezTo>
                  <a:pt x="299" y="365"/>
                  <a:pt x="299" y="364"/>
                  <a:pt x="299" y="364"/>
                </a:cubicBezTo>
                <a:cubicBezTo>
                  <a:pt x="299" y="364"/>
                  <a:pt x="299" y="364"/>
                  <a:pt x="299" y="363"/>
                </a:cubicBezTo>
                <a:cubicBezTo>
                  <a:pt x="299" y="363"/>
                  <a:pt x="299" y="363"/>
                  <a:pt x="299" y="363"/>
                </a:cubicBezTo>
                <a:cubicBezTo>
                  <a:pt x="299" y="363"/>
                  <a:pt x="299" y="363"/>
                  <a:pt x="299" y="363"/>
                </a:cubicBezTo>
                <a:cubicBezTo>
                  <a:pt x="299" y="362"/>
                  <a:pt x="299" y="361"/>
                  <a:pt x="300" y="361"/>
                </a:cubicBezTo>
                <a:cubicBezTo>
                  <a:pt x="300" y="358"/>
                  <a:pt x="301" y="355"/>
                  <a:pt x="302" y="353"/>
                </a:cubicBezTo>
                <a:cubicBezTo>
                  <a:pt x="302" y="353"/>
                  <a:pt x="302" y="353"/>
                  <a:pt x="302" y="353"/>
                </a:cubicBezTo>
                <a:cubicBezTo>
                  <a:pt x="302" y="352"/>
                  <a:pt x="303" y="351"/>
                  <a:pt x="303" y="350"/>
                </a:cubicBezTo>
                <a:cubicBezTo>
                  <a:pt x="304" y="350"/>
                  <a:pt x="304" y="350"/>
                  <a:pt x="305" y="349"/>
                </a:cubicBezTo>
                <a:cubicBezTo>
                  <a:pt x="306" y="348"/>
                  <a:pt x="308" y="348"/>
                  <a:pt x="310" y="347"/>
                </a:cubicBezTo>
                <a:cubicBezTo>
                  <a:pt x="310" y="347"/>
                  <a:pt x="310" y="347"/>
                  <a:pt x="310" y="347"/>
                </a:cubicBezTo>
                <a:cubicBezTo>
                  <a:pt x="312" y="347"/>
                  <a:pt x="313" y="347"/>
                  <a:pt x="315" y="347"/>
                </a:cubicBezTo>
                <a:cubicBezTo>
                  <a:pt x="317" y="347"/>
                  <a:pt x="317" y="347"/>
                  <a:pt x="317" y="347"/>
                </a:cubicBezTo>
                <a:cubicBezTo>
                  <a:pt x="317" y="347"/>
                  <a:pt x="318" y="347"/>
                  <a:pt x="319" y="347"/>
                </a:cubicBezTo>
                <a:cubicBezTo>
                  <a:pt x="323" y="347"/>
                  <a:pt x="328" y="347"/>
                  <a:pt x="332" y="347"/>
                </a:cubicBezTo>
                <a:cubicBezTo>
                  <a:pt x="333" y="347"/>
                  <a:pt x="334" y="347"/>
                  <a:pt x="334" y="347"/>
                </a:cubicBezTo>
                <a:cubicBezTo>
                  <a:pt x="335" y="347"/>
                  <a:pt x="335" y="347"/>
                  <a:pt x="335" y="347"/>
                </a:cubicBezTo>
                <a:cubicBezTo>
                  <a:pt x="335" y="347"/>
                  <a:pt x="335" y="347"/>
                  <a:pt x="336" y="347"/>
                </a:cubicBezTo>
                <a:cubicBezTo>
                  <a:pt x="336" y="347"/>
                  <a:pt x="337" y="347"/>
                  <a:pt x="337" y="347"/>
                </a:cubicBezTo>
                <a:cubicBezTo>
                  <a:pt x="337" y="347"/>
                  <a:pt x="337" y="347"/>
                  <a:pt x="337" y="347"/>
                </a:cubicBezTo>
                <a:cubicBezTo>
                  <a:pt x="341" y="347"/>
                  <a:pt x="345" y="348"/>
                  <a:pt x="345" y="351"/>
                </a:cubicBezTo>
                <a:cubicBezTo>
                  <a:pt x="345" y="351"/>
                  <a:pt x="345" y="351"/>
                  <a:pt x="345" y="351"/>
                </a:cubicBezTo>
                <a:cubicBezTo>
                  <a:pt x="345" y="351"/>
                  <a:pt x="345" y="351"/>
                  <a:pt x="345" y="352"/>
                </a:cubicBezTo>
                <a:cubicBezTo>
                  <a:pt x="345" y="355"/>
                  <a:pt x="344" y="359"/>
                  <a:pt x="343" y="362"/>
                </a:cubicBezTo>
                <a:cubicBezTo>
                  <a:pt x="343" y="362"/>
                  <a:pt x="343" y="362"/>
                  <a:pt x="343" y="362"/>
                </a:cubicBezTo>
                <a:cubicBezTo>
                  <a:pt x="343" y="363"/>
                  <a:pt x="343" y="363"/>
                  <a:pt x="343" y="363"/>
                </a:cubicBezTo>
                <a:cubicBezTo>
                  <a:pt x="343" y="364"/>
                  <a:pt x="343" y="364"/>
                  <a:pt x="342" y="365"/>
                </a:cubicBezTo>
                <a:cubicBezTo>
                  <a:pt x="342" y="365"/>
                  <a:pt x="342" y="365"/>
                  <a:pt x="342" y="366"/>
                </a:cubicBezTo>
                <a:cubicBezTo>
                  <a:pt x="342" y="366"/>
                  <a:pt x="342" y="366"/>
                  <a:pt x="342" y="366"/>
                </a:cubicBezTo>
                <a:cubicBezTo>
                  <a:pt x="342" y="366"/>
                  <a:pt x="342" y="366"/>
                  <a:pt x="342" y="366"/>
                </a:cubicBezTo>
                <a:cubicBezTo>
                  <a:pt x="337" y="371"/>
                  <a:pt x="325" y="369"/>
                  <a:pt x="320" y="369"/>
                </a:cubicBezTo>
                <a:close/>
                <a:moveTo>
                  <a:pt x="212" y="404"/>
                </a:moveTo>
                <a:cubicBezTo>
                  <a:pt x="212" y="404"/>
                  <a:pt x="212" y="403"/>
                  <a:pt x="212" y="403"/>
                </a:cubicBezTo>
                <a:cubicBezTo>
                  <a:pt x="213" y="403"/>
                  <a:pt x="213" y="402"/>
                  <a:pt x="213" y="402"/>
                </a:cubicBezTo>
                <a:cubicBezTo>
                  <a:pt x="213" y="402"/>
                  <a:pt x="213" y="402"/>
                  <a:pt x="213" y="402"/>
                </a:cubicBezTo>
                <a:cubicBezTo>
                  <a:pt x="213" y="402"/>
                  <a:pt x="213" y="402"/>
                  <a:pt x="213" y="402"/>
                </a:cubicBezTo>
                <a:cubicBezTo>
                  <a:pt x="213" y="401"/>
                  <a:pt x="214" y="401"/>
                  <a:pt x="214" y="400"/>
                </a:cubicBezTo>
                <a:cubicBezTo>
                  <a:pt x="216" y="396"/>
                  <a:pt x="217" y="393"/>
                  <a:pt x="219" y="389"/>
                </a:cubicBezTo>
                <a:cubicBezTo>
                  <a:pt x="219" y="389"/>
                  <a:pt x="219" y="389"/>
                  <a:pt x="219" y="389"/>
                </a:cubicBezTo>
                <a:cubicBezTo>
                  <a:pt x="219" y="389"/>
                  <a:pt x="219" y="389"/>
                  <a:pt x="219" y="389"/>
                </a:cubicBezTo>
                <a:cubicBezTo>
                  <a:pt x="220" y="388"/>
                  <a:pt x="220" y="388"/>
                  <a:pt x="220" y="388"/>
                </a:cubicBezTo>
                <a:cubicBezTo>
                  <a:pt x="220" y="388"/>
                  <a:pt x="220" y="388"/>
                  <a:pt x="220" y="387"/>
                </a:cubicBezTo>
                <a:cubicBezTo>
                  <a:pt x="220" y="387"/>
                  <a:pt x="220" y="387"/>
                  <a:pt x="221" y="387"/>
                </a:cubicBezTo>
                <a:cubicBezTo>
                  <a:pt x="226" y="380"/>
                  <a:pt x="238" y="382"/>
                  <a:pt x="245" y="382"/>
                </a:cubicBezTo>
                <a:cubicBezTo>
                  <a:pt x="245" y="382"/>
                  <a:pt x="245" y="382"/>
                  <a:pt x="245" y="382"/>
                </a:cubicBezTo>
                <a:cubicBezTo>
                  <a:pt x="247" y="382"/>
                  <a:pt x="253" y="381"/>
                  <a:pt x="258" y="382"/>
                </a:cubicBezTo>
                <a:cubicBezTo>
                  <a:pt x="259" y="382"/>
                  <a:pt x="261" y="382"/>
                  <a:pt x="262" y="382"/>
                </a:cubicBezTo>
                <a:cubicBezTo>
                  <a:pt x="263" y="382"/>
                  <a:pt x="264" y="383"/>
                  <a:pt x="264" y="383"/>
                </a:cubicBezTo>
                <a:cubicBezTo>
                  <a:pt x="266" y="384"/>
                  <a:pt x="267" y="385"/>
                  <a:pt x="267" y="387"/>
                </a:cubicBezTo>
                <a:cubicBezTo>
                  <a:pt x="267" y="387"/>
                  <a:pt x="267" y="387"/>
                  <a:pt x="267" y="387"/>
                </a:cubicBezTo>
                <a:cubicBezTo>
                  <a:pt x="267" y="387"/>
                  <a:pt x="267" y="387"/>
                  <a:pt x="267" y="388"/>
                </a:cubicBezTo>
                <a:cubicBezTo>
                  <a:pt x="267" y="388"/>
                  <a:pt x="267" y="388"/>
                  <a:pt x="267" y="388"/>
                </a:cubicBezTo>
                <a:cubicBezTo>
                  <a:pt x="262" y="402"/>
                  <a:pt x="262" y="402"/>
                  <a:pt x="262" y="402"/>
                </a:cubicBezTo>
                <a:cubicBezTo>
                  <a:pt x="262" y="403"/>
                  <a:pt x="261" y="404"/>
                  <a:pt x="260" y="405"/>
                </a:cubicBezTo>
                <a:cubicBezTo>
                  <a:pt x="259" y="406"/>
                  <a:pt x="258" y="407"/>
                  <a:pt x="256" y="407"/>
                </a:cubicBezTo>
                <a:cubicBezTo>
                  <a:pt x="256" y="407"/>
                  <a:pt x="256" y="407"/>
                  <a:pt x="256" y="407"/>
                </a:cubicBezTo>
                <a:cubicBezTo>
                  <a:pt x="254" y="408"/>
                  <a:pt x="252" y="409"/>
                  <a:pt x="250" y="409"/>
                </a:cubicBezTo>
                <a:cubicBezTo>
                  <a:pt x="249" y="409"/>
                  <a:pt x="249" y="409"/>
                  <a:pt x="249" y="409"/>
                </a:cubicBezTo>
                <a:cubicBezTo>
                  <a:pt x="249" y="409"/>
                  <a:pt x="249" y="409"/>
                  <a:pt x="248" y="409"/>
                </a:cubicBezTo>
                <a:cubicBezTo>
                  <a:pt x="244" y="410"/>
                  <a:pt x="240" y="409"/>
                  <a:pt x="235" y="409"/>
                </a:cubicBezTo>
                <a:cubicBezTo>
                  <a:pt x="231" y="409"/>
                  <a:pt x="227" y="410"/>
                  <a:pt x="222" y="410"/>
                </a:cubicBezTo>
                <a:cubicBezTo>
                  <a:pt x="219" y="410"/>
                  <a:pt x="215" y="409"/>
                  <a:pt x="213" y="406"/>
                </a:cubicBezTo>
                <a:cubicBezTo>
                  <a:pt x="213" y="406"/>
                  <a:pt x="213" y="406"/>
                  <a:pt x="213" y="406"/>
                </a:cubicBezTo>
                <a:cubicBezTo>
                  <a:pt x="213" y="406"/>
                  <a:pt x="213" y="406"/>
                  <a:pt x="213" y="406"/>
                </a:cubicBezTo>
                <a:cubicBezTo>
                  <a:pt x="213" y="405"/>
                  <a:pt x="213" y="405"/>
                  <a:pt x="212" y="405"/>
                </a:cubicBezTo>
                <a:cubicBezTo>
                  <a:pt x="212" y="405"/>
                  <a:pt x="212" y="405"/>
                  <a:pt x="212" y="405"/>
                </a:cubicBezTo>
                <a:cubicBezTo>
                  <a:pt x="212" y="405"/>
                  <a:pt x="212" y="405"/>
                  <a:pt x="212" y="405"/>
                </a:cubicBezTo>
                <a:cubicBezTo>
                  <a:pt x="212" y="404"/>
                  <a:pt x="212" y="404"/>
                  <a:pt x="212" y="404"/>
                </a:cubicBezTo>
                <a:close/>
                <a:moveTo>
                  <a:pt x="212" y="359"/>
                </a:moveTo>
                <a:cubicBezTo>
                  <a:pt x="212" y="359"/>
                  <a:pt x="212" y="359"/>
                  <a:pt x="212" y="359"/>
                </a:cubicBezTo>
                <a:cubicBezTo>
                  <a:pt x="209" y="364"/>
                  <a:pt x="209" y="364"/>
                  <a:pt x="209" y="364"/>
                </a:cubicBezTo>
                <a:cubicBezTo>
                  <a:pt x="209" y="364"/>
                  <a:pt x="208" y="365"/>
                  <a:pt x="207" y="366"/>
                </a:cubicBezTo>
                <a:cubicBezTo>
                  <a:pt x="206" y="367"/>
                  <a:pt x="205" y="367"/>
                  <a:pt x="203" y="368"/>
                </a:cubicBezTo>
                <a:cubicBezTo>
                  <a:pt x="203" y="368"/>
                  <a:pt x="203" y="368"/>
                  <a:pt x="202" y="368"/>
                </a:cubicBezTo>
                <a:cubicBezTo>
                  <a:pt x="202" y="369"/>
                  <a:pt x="202" y="369"/>
                  <a:pt x="202" y="369"/>
                </a:cubicBezTo>
                <a:cubicBezTo>
                  <a:pt x="202" y="369"/>
                  <a:pt x="202" y="369"/>
                  <a:pt x="202" y="369"/>
                </a:cubicBezTo>
                <a:cubicBezTo>
                  <a:pt x="201" y="369"/>
                  <a:pt x="200" y="369"/>
                  <a:pt x="199" y="369"/>
                </a:cubicBezTo>
                <a:cubicBezTo>
                  <a:pt x="197" y="370"/>
                  <a:pt x="196" y="370"/>
                  <a:pt x="194" y="370"/>
                </a:cubicBezTo>
                <a:cubicBezTo>
                  <a:pt x="189" y="370"/>
                  <a:pt x="189" y="370"/>
                  <a:pt x="189" y="370"/>
                </a:cubicBezTo>
                <a:cubicBezTo>
                  <a:pt x="189" y="370"/>
                  <a:pt x="189" y="370"/>
                  <a:pt x="189" y="370"/>
                </a:cubicBezTo>
                <a:cubicBezTo>
                  <a:pt x="184" y="370"/>
                  <a:pt x="178" y="370"/>
                  <a:pt x="172" y="370"/>
                </a:cubicBezTo>
                <a:cubicBezTo>
                  <a:pt x="170" y="370"/>
                  <a:pt x="165" y="369"/>
                  <a:pt x="164" y="366"/>
                </a:cubicBezTo>
                <a:cubicBezTo>
                  <a:pt x="164" y="366"/>
                  <a:pt x="164" y="365"/>
                  <a:pt x="164" y="365"/>
                </a:cubicBezTo>
                <a:cubicBezTo>
                  <a:pt x="165" y="364"/>
                  <a:pt x="166" y="362"/>
                  <a:pt x="166" y="362"/>
                </a:cubicBezTo>
                <a:cubicBezTo>
                  <a:pt x="168" y="358"/>
                  <a:pt x="170" y="355"/>
                  <a:pt x="173" y="352"/>
                </a:cubicBezTo>
                <a:cubicBezTo>
                  <a:pt x="173" y="352"/>
                  <a:pt x="173" y="352"/>
                  <a:pt x="173" y="352"/>
                </a:cubicBezTo>
                <a:cubicBezTo>
                  <a:pt x="173" y="352"/>
                  <a:pt x="173" y="352"/>
                  <a:pt x="173" y="352"/>
                </a:cubicBezTo>
                <a:cubicBezTo>
                  <a:pt x="180" y="345"/>
                  <a:pt x="193" y="347"/>
                  <a:pt x="201" y="347"/>
                </a:cubicBezTo>
                <a:cubicBezTo>
                  <a:pt x="205" y="347"/>
                  <a:pt x="210" y="346"/>
                  <a:pt x="213" y="348"/>
                </a:cubicBezTo>
                <a:cubicBezTo>
                  <a:pt x="213" y="348"/>
                  <a:pt x="213" y="348"/>
                  <a:pt x="213" y="348"/>
                </a:cubicBezTo>
                <a:cubicBezTo>
                  <a:pt x="214" y="348"/>
                  <a:pt x="214" y="348"/>
                  <a:pt x="214" y="348"/>
                </a:cubicBezTo>
                <a:cubicBezTo>
                  <a:pt x="214" y="348"/>
                  <a:pt x="214" y="349"/>
                  <a:pt x="214" y="349"/>
                </a:cubicBezTo>
                <a:cubicBezTo>
                  <a:pt x="215" y="349"/>
                  <a:pt x="216" y="350"/>
                  <a:pt x="216" y="350"/>
                </a:cubicBezTo>
                <a:cubicBezTo>
                  <a:pt x="216" y="351"/>
                  <a:pt x="216" y="352"/>
                  <a:pt x="215" y="353"/>
                </a:cubicBezTo>
                <a:cubicBezTo>
                  <a:pt x="215" y="353"/>
                  <a:pt x="215" y="353"/>
                  <a:pt x="215" y="353"/>
                </a:cubicBezTo>
                <a:cubicBezTo>
                  <a:pt x="214" y="355"/>
                  <a:pt x="213" y="357"/>
                  <a:pt x="212" y="359"/>
                </a:cubicBezTo>
                <a:close/>
                <a:moveTo>
                  <a:pt x="266" y="369"/>
                </a:moveTo>
                <a:cubicBezTo>
                  <a:pt x="266" y="369"/>
                  <a:pt x="265" y="369"/>
                  <a:pt x="264" y="369"/>
                </a:cubicBezTo>
                <a:cubicBezTo>
                  <a:pt x="264" y="369"/>
                  <a:pt x="264" y="370"/>
                  <a:pt x="264" y="370"/>
                </a:cubicBezTo>
                <a:cubicBezTo>
                  <a:pt x="261" y="370"/>
                  <a:pt x="258" y="370"/>
                  <a:pt x="254" y="370"/>
                </a:cubicBezTo>
                <a:cubicBezTo>
                  <a:pt x="240" y="370"/>
                  <a:pt x="240" y="370"/>
                  <a:pt x="240" y="370"/>
                </a:cubicBezTo>
                <a:cubicBezTo>
                  <a:pt x="238" y="370"/>
                  <a:pt x="233" y="369"/>
                  <a:pt x="231" y="366"/>
                </a:cubicBezTo>
                <a:cubicBezTo>
                  <a:pt x="231" y="366"/>
                  <a:pt x="231" y="365"/>
                  <a:pt x="231" y="365"/>
                </a:cubicBezTo>
                <a:cubicBezTo>
                  <a:pt x="231" y="365"/>
                  <a:pt x="231" y="365"/>
                  <a:pt x="231" y="364"/>
                </a:cubicBezTo>
                <a:cubicBezTo>
                  <a:pt x="232" y="363"/>
                  <a:pt x="233" y="362"/>
                  <a:pt x="233" y="361"/>
                </a:cubicBezTo>
                <a:cubicBezTo>
                  <a:pt x="234" y="358"/>
                  <a:pt x="235" y="354"/>
                  <a:pt x="238" y="352"/>
                </a:cubicBezTo>
                <a:cubicBezTo>
                  <a:pt x="238" y="351"/>
                  <a:pt x="238" y="351"/>
                  <a:pt x="238" y="351"/>
                </a:cubicBezTo>
                <a:cubicBezTo>
                  <a:pt x="238" y="351"/>
                  <a:pt x="238" y="351"/>
                  <a:pt x="238" y="351"/>
                </a:cubicBezTo>
                <a:cubicBezTo>
                  <a:pt x="239" y="351"/>
                  <a:pt x="239" y="351"/>
                  <a:pt x="239" y="351"/>
                </a:cubicBezTo>
                <a:cubicBezTo>
                  <a:pt x="239" y="350"/>
                  <a:pt x="239" y="350"/>
                  <a:pt x="239" y="350"/>
                </a:cubicBezTo>
                <a:cubicBezTo>
                  <a:pt x="239" y="350"/>
                  <a:pt x="239" y="350"/>
                  <a:pt x="239" y="350"/>
                </a:cubicBezTo>
                <a:cubicBezTo>
                  <a:pt x="241" y="349"/>
                  <a:pt x="244" y="348"/>
                  <a:pt x="246" y="348"/>
                </a:cubicBezTo>
                <a:cubicBezTo>
                  <a:pt x="246" y="348"/>
                  <a:pt x="246" y="347"/>
                  <a:pt x="247" y="347"/>
                </a:cubicBezTo>
                <a:cubicBezTo>
                  <a:pt x="248" y="347"/>
                  <a:pt x="249" y="347"/>
                  <a:pt x="251" y="347"/>
                </a:cubicBezTo>
                <a:cubicBezTo>
                  <a:pt x="259" y="347"/>
                  <a:pt x="259" y="347"/>
                  <a:pt x="259" y="347"/>
                </a:cubicBezTo>
                <a:cubicBezTo>
                  <a:pt x="262" y="347"/>
                  <a:pt x="265" y="347"/>
                  <a:pt x="267" y="347"/>
                </a:cubicBezTo>
                <a:cubicBezTo>
                  <a:pt x="271" y="347"/>
                  <a:pt x="276" y="346"/>
                  <a:pt x="279" y="349"/>
                </a:cubicBezTo>
                <a:cubicBezTo>
                  <a:pt x="279" y="349"/>
                  <a:pt x="280" y="349"/>
                  <a:pt x="280" y="350"/>
                </a:cubicBezTo>
                <a:cubicBezTo>
                  <a:pt x="280" y="350"/>
                  <a:pt x="280" y="350"/>
                  <a:pt x="280" y="350"/>
                </a:cubicBezTo>
                <a:cubicBezTo>
                  <a:pt x="280" y="350"/>
                  <a:pt x="280" y="350"/>
                  <a:pt x="280" y="350"/>
                </a:cubicBezTo>
                <a:cubicBezTo>
                  <a:pt x="280" y="350"/>
                  <a:pt x="280" y="350"/>
                  <a:pt x="280" y="350"/>
                </a:cubicBezTo>
                <a:cubicBezTo>
                  <a:pt x="280" y="351"/>
                  <a:pt x="280" y="351"/>
                  <a:pt x="280" y="352"/>
                </a:cubicBezTo>
                <a:cubicBezTo>
                  <a:pt x="280" y="355"/>
                  <a:pt x="278" y="359"/>
                  <a:pt x="277" y="361"/>
                </a:cubicBezTo>
                <a:cubicBezTo>
                  <a:pt x="277" y="361"/>
                  <a:pt x="277" y="361"/>
                  <a:pt x="277" y="361"/>
                </a:cubicBezTo>
                <a:cubicBezTo>
                  <a:pt x="277" y="362"/>
                  <a:pt x="277" y="362"/>
                  <a:pt x="276" y="363"/>
                </a:cubicBezTo>
                <a:cubicBezTo>
                  <a:pt x="276" y="363"/>
                  <a:pt x="276" y="363"/>
                  <a:pt x="276" y="363"/>
                </a:cubicBezTo>
                <a:cubicBezTo>
                  <a:pt x="276" y="364"/>
                  <a:pt x="276" y="364"/>
                  <a:pt x="276" y="364"/>
                </a:cubicBezTo>
                <a:cubicBezTo>
                  <a:pt x="276" y="364"/>
                  <a:pt x="276" y="364"/>
                  <a:pt x="276" y="364"/>
                </a:cubicBezTo>
                <a:cubicBezTo>
                  <a:pt x="276" y="364"/>
                  <a:pt x="275" y="365"/>
                  <a:pt x="275" y="365"/>
                </a:cubicBezTo>
                <a:cubicBezTo>
                  <a:pt x="275" y="365"/>
                  <a:pt x="275" y="365"/>
                  <a:pt x="275" y="365"/>
                </a:cubicBezTo>
                <a:cubicBezTo>
                  <a:pt x="275" y="365"/>
                  <a:pt x="275" y="365"/>
                  <a:pt x="275" y="365"/>
                </a:cubicBezTo>
                <a:cubicBezTo>
                  <a:pt x="275" y="366"/>
                  <a:pt x="275" y="366"/>
                  <a:pt x="275" y="366"/>
                </a:cubicBezTo>
                <a:cubicBezTo>
                  <a:pt x="274" y="366"/>
                  <a:pt x="274" y="367"/>
                  <a:pt x="273" y="367"/>
                </a:cubicBezTo>
                <a:cubicBezTo>
                  <a:pt x="273" y="367"/>
                  <a:pt x="272" y="367"/>
                  <a:pt x="272" y="368"/>
                </a:cubicBezTo>
                <a:cubicBezTo>
                  <a:pt x="271" y="368"/>
                  <a:pt x="271" y="368"/>
                  <a:pt x="271" y="368"/>
                </a:cubicBezTo>
                <a:cubicBezTo>
                  <a:pt x="271" y="368"/>
                  <a:pt x="271" y="368"/>
                  <a:pt x="271" y="368"/>
                </a:cubicBezTo>
                <a:cubicBezTo>
                  <a:pt x="269" y="369"/>
                  <a:pt x="268" y="369"/>
                  <a:pt x="266" y="369"/>
                </a:cubicBezTo>
                <a:close/>
                <a:moveTo>
                  <a:pt x="172" y="430"/>
                </a:moveTo>
                <a:cubicBezTo>
                  <a:pt x="172" y="430"/>
                  <a:pt x="172" y="430"/>
                  <a:pt x="172" y="430"/>
                </a:cubicBezTo>
                <a:cubicBezTo>
                  <a:pt x="172" y="433"/>
                  <a:pt x="169" y="437"/>
                  <a:pt x="167" y="439"/>
                </a:cubicBezTo>
                <a:cubicBezTo>
                  <a:pt x="167" y="439"/>
                  <a:pt x="167" y="439"/>
                  <a:pt x="167" y="439"/>
                </a:cubicBezTo>
                <a:cubicBezTo>
                  <a:pt x="165" y="443"/>
                  <a:pt x="164" y="447"/>
                  <a:pt x="161" y="450"/>
                </a:cubicBezTo>
                <a:cubicBezTo>
                  <a:pt x="161" y="450"/>
                  <a:pt x="161" y="450"/>
                  <a:pt x="161" y="451"/>
                </a:cubicBezTo>
                <a:cubicBezTo>
                  <a:pt x="160" y="451"/>
                  <a:pt x="160" y="451"/>
                  <a:pt x="160" y="451"/>
                </a:cubicBezTo>
                <a:cubicBezTo>
                  <a:pt x="160" y="451"/>
                  <a:pt x="160" y="451"/>
                  <a:pt x="160" y="452"/>
                </a:cubicBezTo>
                <a:cubicBezTo>
                  <a:pt x="159" y="452"/>
                  <a:pt x="159" y="452"/>
                  <a:pt x="159" y="452"/>
                </a:cubicBezTo>
                <a:cubicBezTo>
                  <a:pt x="159" y="452"/>
                  <a:pt x="159" y="452"/>
                  <a:pt x="159" y="452"/>
                </a:cubicBezTo>
                <a:cubicBezTo>
                  <a:pt x="156" y="455"/>
                  <a:pt x="153" y="456"/>
                  <a:pt x="150" y="457"/>
                </a:cubicBezTo>
                <a:cubicBezTo>
                  <a:pt x="149" y="457"/>
                  <a:pt x="149" y="457"/>
                  <a:pt x="149" y="458"/>
                </a:cubicBezTo>
                <a:cubicBezTo>
                  <a:pt x="146" y="458"/>
                  <a:pt x="144" y="458"/>
                  <a:pt x="142" y="458"/>
                </a:cubicBezTo>
                <a:cubicBezTo>
                  <a:pt x="141" y="458"/>
                  <a:pt x="141" y="458"/>
                  <a:pt x="141" y="458"/>
                </a:cubicBezTo>
                <a:cubicBezTo>
                  <a:pt x="141" y="458"/>
                  <a:pt x="141" y="458"/>
                  <a:pt x="141" y="458"/>
                </a:cubicBezTo>
                <a:cubicBezTo>
                  <a:pt x="132" y="458"/>
                  <a:pt x="124" y="458"/>
                  <a:pt x="115" y="458"/>
                </a:cubicBezTo>
                <a:cubicBezTo>
                  <a:pt x="114" y="458"/>
                  <a:pt x="114" y="458"/>
                  <a:pt x="113" y="458"/>
                </a:cubicBezTo>
                <a:cubicBezTo>
                  <a:pt x="112" y="458"/>
                  <a:pt x="111" y="458"/>
                  <a:pt x="110" y="458"/>
                </a:cubicBezTo>
                <a:cubicBezTo>
                  <a:pt x="109" y="457"/>
                  <a:pt x="107" y="456"/>
                  <a:pt x="107" y="456"/>
                </a:cubicBezTo>
                <a:cubicBezTo>
                  <a:pt x="106" y="455"/>
                  <a:pt x="106" y="453"/>
                  <a:pt x="106" y="452"/>
                </a:cubicBezTo>
                <a:cubicBezTo>
                  <a:pt x="106" y="451"/>
                  <a:pt x="106" y="451"/>
                  <a:pt x="107" y="450"/>
                </a:cubicBezTo>
                <a:cubicBezTo>
                  <a:pt x="107" y="449"/>
                  <a:pt x="107" y="449"/>
                  <a:pt x="107" y="449"/>
                </a:cubicBezTo>
                <a:cubicBezTo>
                  <a:pt x="107" y="449"/>
                  <a:pt x="107" y="449"/>
                  <a:pt x="107" y="449"/>
                </a:cubicBezTo>
                <a:cubicBezTo>
                  <a:pt x="107" y="448"/>
                  <a:pt x="107" y="448"/>
                  <a:pt x="107" y="448"/>
                </a:cubicBezTo>
                <a:cubicBezTo>
                  <a:pt x="107" y="448"/>
                  <a:pt x="107" y="448"/>
                  <a:pt x="107" y="448"/>
                </a:cubicBezTo>
                <a:cubicBezTo>
                  <a:pt x="109" y="445"/>
                  <a:pt x="112" y="442"/>
                  <a:pt x="114" y="439"/>
                </a:cubicBezTo>
                <a:cubicBezTo>
                  <a:pt x="116" y="436"/>
                  <a:pt x="117" y="433"/>
                  <a:pt x="119" y="431"/>
                </a:cubicBezTo>
                <a:cubicBezTo>
                  <a:pt x="120" y="431"/>
                  <a:pt x="120" y="430"/>
                  <a:pt x="120" y="430"/>
                </a:cubicBezTo>
                <a:cubicBezTo>
                  <a:pt x="120" y="430"/>
                  <a:pt x="120" y="430"/>
                  <a:pt x="120" y="430"/>
                </a:cubicBezTo>
                <a:cubicBezTo>
                  <a:pt x="121" y="430"/>
                  <a:pt x="121" y="429"/>
                  <a:pt x="122" y="429"/>
                </a:cubicBezTo>
                <a:cubicBezTo>
                  <a:pt x="122" y="429"/>
                  <a:pt x="122" y="429"/>
                  <a:pt x="122" y="429"/>
                </a:cubicBezTo>
                <a:cubicBezTo>
                  <a:pt x="122" y="429"/>
                  <a:pt x="122" y="429"/>
                  <a:pt x="122" y="429"/>
                </a:cubicBezTo>
                <a:cubicBezTo>
                  <a:pt x="125" y="426"/>
                  <a:pt x="128" y="425"/>
                  <a:pt x="132" y="424"/>
                </a:cubicBezTo>
                <a:cubicBezTo>
                  <a:pt x="132" y="424"/>
                  <a:pt x="132" y="424"/>
                  <a:pt x="132" y="424"/>
                </a:cubicBezTo>
                <a:cubicBezTo>
                  <a:pt x="132" y="424"/>
                  <a:pt x="132" y="424"/>
                  <a:pt x="132" y="424"/>
                </a:cubicBezTo>
                <a:cubicBezTo>
                  <a:pt x="133" y="424"/>
                  <a:pt x="133" y="424"/>
                  <a:pt x="134" y="424"/>
                </a:cubicBezTo>
                <a:cubicBezTo>
                  <a:pt x="135" y="424"/>
                  <a:pt x="135" y="424"/>
                  <a:pt x="135" y="424"/>
                </a:cubicBezTo>
                <a:cubicBezTo>
                  <a:pt x="136" y="424"/>
                  <a:pt x="136" y="424"/>
                  <a:pt x="137" y="424"/>
                </a:cubicBezTo>
                <a:cubicBezTo>
                  <a:pt x="137" y="423"/>
                  <a:pt x="137" y="423"/>
                  <a:pt x="138" y="423"/>
                </a:cubicBezTo>
                <a:cubicBezTo>
                  <a:pt x="138" y="423"/>
                  <a:pt x="138" y="423"/>
                  <a:pt x="138" y="423"/>
                </a:cubicBezTo>
                <a:cubicBezTo>
                  <a:pt x="138" y="423"/>
                  <a:pt x="138" y="423"/>
                  <a:pt x="138" y="423"/>
                </a:cubicBezTo>
                <a:cubicBezTo>
                  <a:pt x="146" y="423"/>
                  <a:pt x="153" y="423"/>
                  <a:pt x="161" y="423"/>
                </a:cubicBezTo>
                <a:cubicBezTo>
                  <a:pt x="161" y="423"/>
                  <a:pt x="161" y="423"/>
                  <a:pt x="161" y="423"/>
                </a:cubicBezTo>
                <a:cubicBezTo>
                  <a:pt x="163" y="423"/>
                  <a:pt x="163" y="423"/>
                  <a:pt x="163" y="423"/>
                </a:cubicBezTo>
                <a:cubicBezTo>
                  <a:pt x="165" y="423"/>
                  <a:pt x="166" y="424"/>
                  <a:pt x="167" y="424"/>
                </a:cubicBezTo>
                <a:cubicBezTo>
                  <a:pt x="168" y="424"/>
                  <a:pt x="168" y="424"/>
                  <a:pt x="169" y="425"/>
                </a:cubicBezTo>
                <a:cubicBezTo>
                  <a:pt x="169" y="425"/>
                  <a:pt x="169" y="425"/>
                  <a:pt x="169" y="425"/>
                </a:cubicBezTo>
                <a:cubicBezTo>
                  <a:pt x="169" y="425"/>
                  <a:pt x="169" y="425"/>
                  <a:pt x="170" y="425"/>
                </a:cubicBezTo>
                <a:cubicBezTo>
                  <a:pt x="172" y="426"/>
                  <a:pt x="173" y="428"/>
                  <a:pt x="172" y="430"/>
                </a:cubicBezTo>
                <a:close/>
                <a:moveTo>
                  <a:pt x="188" y="402"/>
                </a:moveTo>
                <a:cubicBezTo>
                  <a:pt x="188" y="402"/>
                  <a:pt x="188" y="402"/>
                  <a:pt x="188" y="402"/>
                </a:cubicBezTo>
                <a:cubicBezTo>
                  <a:pt x="188" y="402"/>
                  <a:pt x="188" y="402"/>
                  <a:pt x="188" y="402"/>
                </a:cubicBezTo>
                <a:cubicBezTo>
                  <a:pt x="188" y="403"/>
                  <a:pt x="187" y="403"/>
                  <a:pt x="187" y="404"/>
                </a:cubicBezTo>
                <a:cubicBezTo>
                  <a:pt x="187" y="404"/>
                  <a:pt x="187" y="404"/>
                  <a:pt x="187" y="404"/>
                </a:cubicBezTo>
                <a:cubicBezTo>
                  <a:pt x="185" y="406"/>
                  <a:pt x="182" y="407"/>
                  <a:pt x="179" y="408"/>
                </a:cubicBezTo>
                <a:cubicBezTo>
                  <a:pt x="179" y="408"/>
                  <a:pt x="179" y="408"/>
                  <a:pt x="179" y="408"/>
                </a:cubicBezTo>
                <a:cubicBezTo>
                  <a:pt x="179" y="409"/>
                  <a:pt x="178" y="409"/>
                  <a:pt x="178" y="409"/>
                </a:cubicBezTo>
                <a:cubicBezTo>
                  <a:pt x="177" y="409"/>
                  <a:pt x="177" y="409"/>
                  <a:pt x="177" y="409"/>
                </a:cubicBezTo>
                <a:cubicBezTo>
                  <a:pt x="177" y="409"/>
                  <a:pt x="177" y="409"/>
                  <a:pt x="176" y="409"/>
                </a:cubicBezTo>
                <a:cubicBezTo>
                  <a:pt x="174" y="409"/>
                  <a:pt x="172" y="410"/>
                  <a:pt x="171" y="410"/>
                </a:cubicBezTo>
                <a:cubicBezTo>
                  <a:pt x="170" y="410"/>
                  <a:pt x="170" y="410"/>
                  <a:pt x="170" y="410"/>
                </a:cubicBezTo>
                <a:cubicBezTo>
                  <a:pt x="167" y="410"/>
                  <a:pt x="164" y="410"/>
                  <a:pt x="161" y="410"/>
                </a:cubicBezTo>
                <a:cubicBezTo>
                  <a:pt x="156" y="410"/>
                  <a:pt x="151" y="410"/>
                  <a:pt x="146" y="410"/>
                </a:cubicBezTo>
                <a:cubicBezTo>
                  <a:pt x="146" y="410"/>
                  <a:pt x="145" y="410"/>
                  <a:pt x="144" y="410"/>
                </a:cubicBezTo>
                <a:cubicBezTo>
                  <a:pt x="144" y="410"/>
                  <a:pt x="144" y="410"/>
                  <a:pt x="144" y="410"/>
                </a:cubicBezTo>
                <a:cubicBezTo>
                  <a:pt x="143" y="409"/>
                  <a:pt x="143" y="409"/>
                  <a:pt x="142" y="409"/>
                </a:cubicBezTo>
                <a:cubicBezTo>
                  <a:pt x="142" y="409"/>
                  <a:pt x="142" y="409"/>
                  <a:pt x="142" y="409"/>
                </a:cubicBezTo>
                <a:cubicBezTo>
                  <a:pt x="142" y="409"/>
                  <a:pt x="142" y="409"/>
                  <a:pt x="142" y="409"/>
                </a:cubicBezTo>
                <a:cubicBezTo>
                  <a:pt x="140" y="409"/>
                  <a:pt x="138" y="407"/>
                  <a:pt x="138" y="405"/>
                </a:cubicBezTo>
                <a:cubicBezTo>
                  <a:pt x="138" y="405"/>
                  <a:pt x="138" y="404"/>
                  <a:pt x="138" y="404"/>
                </a:cubicBezTo>
                <a:cubicBezTo>
                  <a:pt x="138" y="404"/>
                  <a:pt x="138" y="404"/>
                  <a:pt x="138" y="403"/>
                </a:cubicBezTo>
                <a:cubicBezTo>
                  <a:pt x="138" y="403"/>
                  <a:pt x="138" y="403"/>
                  <a:pt x="139" y="402"/>
                </a:cubicBezTo>
                <a:cubicBezTo>
                  <a:pt x="139" y="402"/>
                  <a:pt x="139" y="402"/>
                  <a:pt x="139" y="402"/>
                </a:cubicBezTo>
                <a:cubicBezTo>
                  <a:pt x="139" y="402"/>
                  <a:pt x="139" y="402"/>
                  <a:pt x="139" y="402"/>
                </a:cubicBezTo>
                <a:cubicBezTo>
                  <a:pt x="139" y="402"/>
                  <a:pt x="139" y="401"/>
                  <a:pt x="140" y="401"/>
                </a:cubicBezTo>
                <a:cubicBezTo>
                  <a:pt x="142" y="397"/>
                  <a:pt x="144" y="394"/>
                  <a:pt x="147" y="390"/>
                </a:cubicBezTo>
                <a:cubicBezTo>
                  <a:pt x="147" y="390"/>
                  <a:pt x="147" y="390"/>
                  <a:pt x="147" y="390"/>
                </a:cubicBezTo>
                <a:cubicBezTo>
                  <a:pt x="148" y="389"/>
                  <a:pt x="148" y="389"/>
                  <a:pt x="148" y="389"/>
                </a:cubicBezTo>
                <a:cubicBezTo>
                  <a:pt x="149" y="388"/>
                  <a:pt x="149" y="387"/>
                  <a:pt x="151" y="386"/>
                </a:cubicBezTo>
                <a:cubicBezTo>
                  <a:pt x="151" y="385"/>
                  <a:pt x="152" y="385"/>
                  <a:pt x="153" y="385"/>
                </a:cubicBezTo>
                <a:cubicBezTo>
                  <a:pt x="153" y="384"/>
                  <a:pt x="154" y="384"/>
                  <a:pt x="154" y="384"/>
                </a:cubicBezTo>
                <a:cubicBezTo>
                  <a:pt x="154" y="384"/>
                  <a:pt x="154" y="384"/>
                  <a:pt x="155" y="384"/>
                </a:cubicBezTo>
                <a:cubicBezTo>
                  <a:pt x="155" y="384"/>
                  <a:pt x="155" y="384"/>
                  <a:pt x="155" y="384"/>
                </a:cubicBezTo>
                <a:cubicBezTo>
                  <a:pt x="155" y="384"/>
                  <a:pt x="155" y="384"/>
                  <a:pt x="156" y="383"/>
                </a:cubicBezTo>
                <a:cubicBezTo>
                  <a:pt x="157" y="383"/>
                  <a:pt x="158" y="383"/>
                  <a:pt x="160" y="382"/>
                </a:cubicBezTo>
                <a:cubicBezTo>
                  <a:pt x="161" y="382"/>
                  <a:pt x="163" y="382"/>
                  <a:pt x="165" y="382"/>
                </a:cubicBezTo>
                <a:cubicBezTo>
                  <a:pt x="169" y="382"/>
                  <a:pt x="169" y="382"/>
                  <a:pt x="169" y="382"/>
                </a:cubicBezTo>
                <a:cubicBezTo>
                  <a:pt x="170" y="382"/>
                  <a:pt x="171" y="382"/>
                  <a:pt x="172" y="382"/>
                </a:cubicBezTo>
                <a:cubicBezTo>
                  <a:pt x="177" y="382"/>
                  <a:pt x="181" y="382"/>
                  <a:pt x="185" y="382"/>
                </a:cubicBezTo>
                <a:cubicBezTo>
                  <a:pt x="185" y="382"/>
                  <a:pt x="185" y="382"/>
                  <a:pt x="185" y="382"/>
                </a:cubicBezTo>
                <a:cubicBezTo>
                  <a:pt x="187" y="382"/>
                  <a:pt x="187" y="382"/>
                  <a:pt x="187" y="382"/>
                </a:cubicBezTo>
                <a:cubicBezTo>
                  <a:pt x="189" y="382"/>
                  <a:pt x="190" y="382"/>
                  <a:pt x="191" y="382"/>
                </a:cubicBezTo>
                <a:cubicBezTo>
                  <a:pt x="193" y="383"/>
                  <a:pt x="193" y="383"/>
                  <a:pt x="194" y="383"/>
                </a:cubicBezTo>
                <a:cubicBezTo>
                  <a:pt x="196" y="384"/>
                  <a:pt x="197" y="386"/>
                  <a:pt x="196" y="389"/>
                </a:cubicBezTo>
                <a:cubicBezTo>
                  <a:pt x="194" y="392"/>
                  <a:pt x="192" y="395"/>
                  <a:pt x="190" y="398"/>
                </a:cubicBezTo>
                <a:cubicBezTo>
                  <a:pt x="188" y="402"/>
                  <a:pt x="188" y="402"/>
                  <a:pt x="188" y="402"/>
                </a:cubicBezTo>
                <a:cubicBezTo>
                  <a:pt x="188" y="402"/>
                  <a:pt x="188" y="402"/>
                  <a:pt x="188" y="402"/>
                </a:cubicBezTo>
                <a:close/>
                <a:moveTo>
                  <a:pt x="411" y="448"/>
                </a:moveTo>
                <a:cubicBezTo>
                  <a:pt x="411" y="449"/>
                  <a:pt x="411" y="449"/>
                  <a:pt x="411" y="450"/>
                </a:cubicBezTo>
                <a:cubicBezTo>
                  <a:pt x="411" y="450"/>
                  <a:pt x="411" y="450"/>
                  <a:pt x="411" y="450"/>
                </a:cubicBezTo>
                <a:cubicBezTo>
                  <a:pt x="411" y="451"/>
                  <a:pt x="411" y="451"/>
                  <a:pt x="410" y="451"/>
                </a:cubicBezTo>
                <a:cubicBezTo>
                  <a:pt x="410" y="451"/>
                  <a:pt x="410" y="451"/>
                  <a:pt x="410" y="452"/>
                </a:cubicBezTo>
                <a:cubicBezTo>
                  <a:pt x="410" y="452"/>
                  <a:pt x="410" y="452"/>
                  <a:pt x="410" y="452"/>
                </a:cubicBezTo>
                <a:cubicBezTo>
                  <a:pt x="410" y="452"/>
                  <a:pt x="409" y="453"/>
                  <a:pt x="409" y="453"/>
                </a:cubicBezTo>
                <a:cubicBezTo>
                  <a:pt x="409" y="453"/>
                  <a:pt x="409" y="453"/>
                  <a:pt x="409" y="453"/>
                </a:cubicBezTo>
                <a:cubicBezTo>
                  <a:pt x="408" y="454"/>
                  <a:pt x="408" y="454"/>
                  <a:pt x="407" y="455"/>
                </a:cubicBezTo>
                <a:cubicBezTo>
                  <a:pt x="407" y="455"/>
                  <a:pt x="407" y="455"/>
                  <a:pt x="407" y="455"/>
                </a:cubicBezTo>
                <a:cubicBezTo>
                  <a:pt x="407" y="455"/>
                  <a:pt x="407" y="455"/>
                  <a:pt x="407" y="455"/>
                </a:cubicBezTo>
                <a:cubicBezTo>
                  <a:pt x="406" y="455"/>
                  <a:pt x="406" y="456"/>
                  <a:pt x="405" y="456"/>
                </a:cubicBezTo>
                <a:cubicBezTo>
                  <a:pt x="405" y="456"/>
                  <a:pt x="405" y="456"/>
                  <a:pt x="405" y="456"/>
                </a:cubicBezTo>
                <a:cubicBezTo>
                  <a:pt x="404" y="456"/>
                  <a:pt x="404" y="456"/>
                  <a:pt x="404" y="456"/>
                </a:cubicBezTo>
                <a:cubicBezTo>
                  <a:pt x="403" y="456"/>
                  <a:pt x="403" y="457"/>
                  <a:pt x="403" y="457"/>
                </a:cubicBezTo>
                <a:cubicBezTo>
                  <a:pt x="403" y="457"/>
                  <a:pt x="403" y="457"/>
                  <a:pt x="402" y="457"/>
                </a:cubicBezTo>
                <a:cubicBezTo>
                  <a:pt x="402" y="457"/>
                  <a:pt x="402" y="457"/>
                  <a:pt x="402" y="457"/>
                </a:cubicBezTo>
                <a:cubicBezTo>
                  <a:pt x="402" y="457"/>
                  <a:pt x="401" y="457"/>
                  <a:pt x="400" y="457"/>
                </a:cubicBezTo>
                <a:cubicBezTo>
                  <a:pt x="400" y="457"/>
                  <a:pt x="399" y="457"/>
                  <a:pt x="399" y="457"/>
                </a:cubicBezTo>
                <a:cubicBezTo>
                  <a:pt x="398" y="458"/>
                  <a:pt x="398" y="458"/>
                  <a:pt x="397" y="458"/>
                </a:cubicBezTo>
                <a:cubicBezTo>
                  <a:pt x="397" y="458"/>
                  <a:pt x="397" y="458"/>
                  <a:pt x="397" y="458"/>
                </a:cubicBezTo>
                <a:cubicBezTo>
                  <a:pt x="396" y="458"/>
                  <a:pt x="396" y="458"/>
                  <a:pt x="396" y="458"/>
                </a:cubicBezTo>
                <a:cubicBezTo>
                  <a:pt x="396" y="458"/>
                  <a:pt x="396" y="458"/>
                  <a:pt x="396" y="458"/>
                </a:cubicBezTo>
                <a:cubicBezTo>
                  <a:pt x="393" y="458"/>
                  <a:pt x="390" y="458"/>
                  <a:pt x="387" y="458"/>
                </a:cubicBezTo>
                <a:cubicBezTo>
                  <a:pt x="373" y="458"/>
                  <a:pt x="212" y="458"/>
                  <a:pt x="200" y="458"/>
                </a:cubicBezTo>
                <a:cubicBezTo>
                  <a:pt x="199" y="458"/>
                  <a:pt x="198" y="458"/>
                  <a:pt x="198" y="458"/>
                </a:cubicBezTo>
                <a:cubicBezTo>
                  <a:pt x="197" y="458"/>
                  <a:pt x="196" y="458"/>
                  <a:pt x="195" y="457"/>
                </a:cubicBezTo>
                <a:cubicBezTo>
                  <a:pt x="193" y="457"/>
                  <a:pt x="192" y="456"/>
                  <a:pt x="191" y="455"/>
                </a:cubicBezTo>
                <a:cubicBezTo>
                  <a:pt x="190" y="454"/>
                  <a:pt x="190" y="453"/>
                  <a:pt x="189" y="452"/>
                </a:cubicBezTo>
                <a:cubicBezTo>
                  <a:pt x="189" y="451"/>
                  <a:pt x="189" y="450"/>
                  <a:pt x="190" y="449"/>
                </a:cubicBezTo>
                <a:cubicBezTo>
                  <a:pt x="191" y="448"/>
                  <a:pt x="191" y="448"/>
                  <a:pt x="191" y="448"/>
                </a:cubicBezTo>
                <a:cubicBezTo>
                  <a:pt x="191" y="448"/>
                  <a:pt x="191" y="448"/>
                  <a:pt x="191" y="448"/>
                </a:cubicBezTo>
                <a:cubicBezTo>
                  <a:pt x="192" y="444"/>
                  <a:pt x="194" y="440"/>
                  <a:pt x="196" y="437"/>
                </a:cubicBezTo>
                <a:cubicBezTo>
                  <a:pt x="196" y="436"/>
                  <a:pt x="197" y="435"/>
                  <a:pt x="197" y="435"/>
                </a:cubicBezTo>
                <a:cubicBezTo>
                  <a:pt x="198" y="432"/>
                  <a:pt x="198" y="432"/>
                  <a:pt x="198" y="432"/>
                </a:cubicBezTo>
                <a:cubicBezTo>
                  <a:pt x="199" y="431"/>
                  <a:pt x="200" y="430"/>
                  <a:pt x="201" y="428"/>
                </a:cubicBezTo>
                <a:cubicBezTo>
                  <a:pt x="201" y="428"/>
                  <a:pt x="202" y="428"/>
                  <a:pt x="202" y="428"/>
                </a:cubicBezTo>
                <a:cubicBezTo>
                  <a:pt x="202" y="428"/>
                  <a:pt x="202" y="428"/>
                  <a:pt x="203" y="428"/>
                </a:cubicBezTo>
                <a:cubicBezTo>
                  <a:pt x="203" y="427"/>
                  <a:pt x="203" y="427"/>
                  <a:pt x="203" y="427"/>
                </a:cubicBezTo>
                <a:cubicBezTo>
                  <a:pt x="203" y="427"/>
                  <a:pt x="203" y="427"/>
                  <a:pt x="203" y="427"/>
                </a:cubicBezTo>
                <a:cubicBezTo>
                  <a:pt x="204" y="427"/>
                  <a:pt x="204" y="427"/>
                  <a:pt x="204" y="427"/>
                </a:cubicBezTo>
                <a:cubicBezTo>
                  <a:pt x="204" y="426"/>
                  <a:pt x="205" y="426"/>
                  <a:pt x="205" y="426"/>
                </a:cubicBezTo>
                <a:cubicBezTo>
                  <a:pt x="205" y="426"/>
                  <a:pt x="206" y="426"/>
                  <a:pt x="206" y="425"/>
                </a:cubicBezTo>
                <a:cubicBezTo>
                  <a:pt x="206" y="425"/>
                  <a:pt x="207" y="425"/>
                  <a:pt x="207" y="425"/>
                </a:cubicBezTo>
                <a:cubicBezTo>
                  <a:pt x="208" y="425"/>
                  <a:pt x="208" y="425"/>
                  <a:pt x="209" y="424"/>
                </a:cubicBezTo>
                <a:cubicBezTo>
                  <a:pt x="209" y="424"/>
                  <a:pt x="210" y="424"/>
                  <a:pt x="210" y="424"/>
                </a:cubicBezTo>
                <a:cubicBezTo>
                  <a:pt x="210" y="424"/>
                  <a:pt x="210" y="424"/>
                  <a:pt x="210" y="424"/>
                </a:cubicBezTo>
                <a:cubicBezTo>
                  <a:pt x="212" y="423"/>
                  <a:pt x="214" y="423"/>
                  <a:pt x="216" y="423"/>
                </a:cubicBezTo>
                <a:cubicBezTo>
                  <a:pt x="216" y="423"/>
                  <a:pt x="385" y="423"/>
                  <a:pt x="392" y="423"/>
                </a:cubicBezTo>
                <a:cubicBezTo>
                  <a:pt x="393" y="423"/>
                  <a:pt x="395" y="423"/>
                  <a:pt x="397" y="423"/>
                </a:cubicBezTo>
                <a:cubicBezTo>
                  <a:pt x="398" y="423"/>
                  <a:pt x="399" y="423"/>
                  <a:pt x="400" y="423"/>
                </a:cubicBezTo>
                <a:cubicBezTo>
                  <a:pt x="400" y="423"/>
                  <a:pt x="400" y="423"/>
                  <a:pt x="400" y="423"/>
                </a:cubicBezTo>
                <a:cubicBezTo>
                  <a:pt x="401" y="423"/>
                  <a:pt x="402" y="423"/>
                  <a:pt x="402" y="423"/>
                </a:cubicBezTo>
                <a:cubicBezTo>
                  <a:pt x="403" y="423"/>
                  <a:pt x="403" y="423"/>
                  <a:pt x="403" y="423"/>
                </a:cubicBezTo>
                <a:cubicBezTo>
                  <a:pt x="403" y="423"/>
                  <a:pt x="403" y="423"/>
                  <a:pt x="403" y="423"/>
                </a:cubicBezTo>
                <a:cubicBezTo>
                  <a:pt x="404" y="424"/>
                  <a:pt x="404" y="424"/>
                  <a:pt x="405" y="424"/>
                </a:cubicBezTo>
                <a:cubicBezTo>
                  <a:pt x="405" y="424"/>
                  <a:pt x="405" y="424"/>
                  <a:pt x="405" y="424"/>
                </a:cubicBezTo>
                <a:cubicBezTo>
                  <a:pt x="406" y="425"/>
                  <a:pt x="406" y="425"/>
                  <a:pt x="407" y="425"/>
                </a:cubicBezTo>
                <a:cubicBezTo>
                  <a:pt x="407" y="425"/>
                  <a:pt x="407" y="425"/>
                  <a:pt x="407" y="425"/>
                </a:cubicBezTo>
                <a:cubicBezTo>
                  <a:pt x="407" y="425"/>
                  <a:pt x="407" y="425"/>
                  <a:pt x="407" y="425"/>
                </a:cubicBezTo>
                <a:cubicBezTo>
                  <a:pt x="408" y="426"/>
                  <a:pt x="408" y="426"/>
                  <a:pt x="408" y="426"/>
                </a:cubicBezTo>
                <a:cubicBezTo>
                  <a:pt x="409" y="427"/>
                  <a:pt x="409" y="427"/>
                  <a:pt x="410" y="428"/>
                </a:cubicBezTo>
                <a:cubicBezTo>
                  <a:pt x="411" y="429"/>
                  <a:pt x="411" y="430"/>
                  <a:pt x="411" y="431"/>
                </a:cubicBezTo>
                <a:cubicBezTo>
                  <a:pt x="411" y="432"/>
                  <a:pt x="411" y="432"/>
                  <a:pt x="411" y="432"/>
                </a:cubicBezTo>
                <a:cubicBezTo>
                  <a:pt x="411" y="432"/>
                  <a:pt x="411" y="432"/>
                  <a:pt x="411" y="432"/>
                </a:cubicBezTo>
                <a:cubicBezTo>
                  <a:pt x="411" y="436"/>
                  <a:pt x="411" y="441"/>
                  <a:pt x="411" y="445"/>
                </a:cubicBezTo>
                <a:cubicBezTo>
                  <a:pt x="411" y="446"/>
                  <a:pt x="411" y="447"/>
                  <a:pt x="411" y="448"/>
                </a:cubicBezTo>
                <a:close/>
                <a:moveTo>
                  <a:pt x="434" y="366"/>
                </a:moveTo>
                <a:cubicBezTo>
                  <a:pt x="434" y="366"/>
                  <a:pt x="434" y="366"/>
                  <a:pt x="434" y="366"/>
                </a:cubicBezTo>
                <a:cubicBezTo>
                  <a:pt x="434" y="366"/>
                  <a:pt x="434" y="366"/>
                  <a:pt x="434" y="365"/>
                </a:cubicBezTo>
                <a:cubicBezTo>
                  <a:pt x="433" y="365"/>
                  <a:pt x="433" y="364"/>
                  <a:pt x="432" y="363"/>
                </a:cubicBezTo>
                <a:cubicBezTo>
                  <a:pt x="432" y="362"/>
                  <a:pt x="432" y="362"/>
                  <a:pt x="432" y="362"/>
                </a:cubicBezTo>
                <a:cubicBezTo>
                  <a:pt x="432" y="362"/>
                  <a:pt x="432" y="361"/>
                  <a:pt x="432" y="360"/>
                </a:cubicBezTo>
                <a:cubicBezTo>
                  <a:pt x="432" y="360"/>
                  <a:pt x="432" y="360"/>
                  <a:pt x="432" y="360"/>
                </a:cubicBezTo>
                <a:cubicBezTo>
                  <a:pt x="432" y="358"/>
                  <a:pt x="432" y="355"/>
                  <a:pt x="432" y="353"/>
                </a:cubicBezTo>
                <a:cubicBezTo>
                  <a:pt x="432" y="352"/>
                  <a:pt x="432" y="352"/>
                  <a:pt x="432" y="352"/>
                </a:cubicBezTo>
                <a:cubicBezTo>
                  <a:pt x="432" y="351"/>
                  <a:pt x="432" y="350"/>
                  <a:pt x="432" y="350"/>
                </a:cubicBezTo>
                <a:cubicBezTo>
                  <a:pt x="433" y="349"/>
                  <a:pt x="434" y="349"/>
                  <a:pt x="435" y="348"/>
                </a:cubicBezTo>
                <a:cubicBezTo>
                  <a:pt x="436" y="348"/>
                  <a:pt x="437" y="347"/>
                  <a:pt x="438" y="347"/>
                </a:cubicBezTo>
                <a:cubicBezTo>
                  <a:pt x="438" y="347"/>
                  <a:pt x="438" y="347"/>
                  <a:pt x="438" y="347"/>
                </a:cubicBezTo>
                <a:cubicBezTo>
                  <a:pt x="438" y="347"/>
                  <a:pt x="438" y="347"/>
                  <a:pt x="438" y="347"/>
                </a:cubicBezTo>
                <a:cubicBezTo>
                  <a:pt x="439" y="347"/>
                  <a:pt x="439" y="347"/>
                  <a:pt x="440" y="347"/>
                </a:cubicBezTo>
                <a:cubicBezTo>
                  <a:pt x="440" y="347"/>
                  <a:pt x="440" y="347"/>
                  <a:pt x="441" y="347"/>
                </a:cubicBezTo>
                <a:cubicBezTo>
                  <a:pt x="443" y="346"/>
                  <a:pt x="445" y="346"/>
                  <a:pt x="447" y="346"/>
                </a:cubicBezTo>
                <a:cubicBezTo>
                  <a:pt x="463" y="346"/>
                  <a:pt x="463" y="346"/>
                  <a:pt x="463" y="346"/>
                </a:cubicBezTo>
                <a:cubicBezTo>
                  <a:pt x="464" y="346"/>
                  <a:pt x="465" y="346"/>
                  <a:pt x="465" y="347"/>
                </a:cubicBezTo>
                <a:cubicBezTo>
                  <a:pt x="469" y="347"/>
                  <a:pt x="474" y="348"/>
                  <a:pt x="475" y="352"/>
                </a:cubicBezTo>
                <a:cubicBezTo>
                  <a:pt x="476" y="355"/>
                  <a:pt x="476" y="359"/>
                  <a:pt x="477" y="362"/>
                </a:cubicBezTo>
                <a:cubicBezTo>
                  <a:pt x="477" y="363"/>
                  <a:pt x="477" y="363"/>
                  <a:pt x="477" y="363"/>
                </a:cubicBezTo>
                <a:cubicBezTo>
                  <a:pt x="477" y="364"/>
                  <a:pt x="477" y="364"/>
                  <a:pt x="477" y="365"/>
                </a:cubicBezTo>
                <a:cubicBezTo>
                  <a:pt x="477" y="365"/>
                  <a:pt x="477" y="365"/>
                  <a:pt x="477" y="365"/>
                </a:cubicBezTo>
                <a:cubicBezTo>
                  <a:pt x="477" y="365"/>
                  <a:pt x="477" y="365"/>
                  <a:pt x="477" y="365"/>
                </a:cubicBezTo>
                <a:cubicBezTo>
                  <a:pt x="477" y="365"/>
                  <a:pt x="477" y="365"/>
                  <a:pt x="477" y="365"/>
                </a:cubicBezTo>
                <a:cubicBezTo>
                  <a:pt x="476" y="367"/>
                  <a:pt x="474" y="368"/>
                  <a:pt x="472" y="369"/>
                </a:cubicBezTo>
                <a:cubicBezTo>
                  <a:pt x="471" y="369"/>
                  <a:pt x="471" y="369"/>
                  <a:pt x="471" y="369"/>
                </a:cubicBezTo>
                <a:cubicBezTo>
                  <a:pt x="471" y="369"/>
                  <a:pt x="471" y="369"/>
                  <a:pt x="470" y="369"/>
                </a:cubicBezTo>
                <a:cubicBezTo>
                  <a:pt x="470" y="369"/>
                  <a:pt x="470" y="369"/>
                  <a:pt x="470" y="369"/>
                </a:cubicBezTo>
                <a:cubicBezTo>
                  <a:pt x="469" y="369"/>
                  <a:pt x="469" y="369"/>
                  <a:pt x="469" y="369"/>
                </a:cubicBezTo>
                <a:cubicBezTo>
                  <a:pt x="463" y="370"/>
                  <a:pt x="457" y="369"/>
                  <a:pt x="455" y="369"/>
                </a:cubicBezTo>
                <a:cubicBezTo>
                  <a:pt x="445" y="369"/>
                  <a:pt x="445" y="369"/>
                  <a:pt x="445" y="369"/>
                </a:cubicBezTo>
                <a:cubicBezTo>
                  <a:pt x="444" y="369"/>
                  <a:pt x="443" y="369"/>
                  <a:pt x="442" y="369"/>
                </a:cubicBezTo>
                <a:cubicBezTo>
                  <a:pt x="442" y="369"/>
                  <a:pt x="441" y="369"/>
                  <a:pt x="441" y="369"/>
                </a:cubicBezTo>
                <a:cubicBezTo>
                  <a:pt x="440" y="369"/>
                  <a:pt x="440" y="369"/>
                  <a:pt x="440" y="369"/>
                </a:cubicBezTo>
                <a:cubicBezTo>
                  <a:pt x="440" y="369"/>
                  <a:pt x="440" y="369"/>
                  <a:pt x="440" y="369"/>
                </a:cubicBezTo>
                <a:cubicBezTo>
                  <a:pt x="439" y="369"/>
                  <a:pt x="439" y="369"/>
                  <a:pt x="438" y="368"/>
                </a:cubicBezTo>
                <a:cubicBezTo>
                  <a:pt x="438" y="368"/>
                  <a:pt x="438" y="368"/>
                  <a:pt x="438" y="368"/>
                </a:cubicBezTo>
                <a:cubicBezTo>
                  <a:pt x="437" y="368"/>
                  <a:pt x="437" y="368"/>
                  <a:pt x="436" y="367"/>
                </a:cubicBezTo>
                <a:cubicBezTo>
                  <a:pt x="436" y="367"/>
                  <a:pt x="435" y="367"/>
                  <a:pt x="434" y="366"/>
                </a:cubicBezTo>
                <a:cubicBezTo>
                  <a:pt x="434" y="366"/>
                  <a:pt x="434" y="366"/>
                  <a:pt x="434" y="366"/>
                </a:cubicBezTo>
                <a:close/>
                <a:moveTo>
                  <a:pt x="437" y="404"/>
                </a:moveTo>
                <a:cubicBezTo>
                  <a:pt x="436" y="403"/>
                  <a:pt x="436" y="402"/>
                  <a:pt x="435" y="402"/>
                </a:cubicBezTo>
                <a:cubicBezTo>
                  <a:pt x="435" y="400"/>
                  <a:pt x="435" y="400"/>
                  <a:pt x="435" y="400"/>
                </a:cubicBezTo>
                <a:cubicBezTo>
                  <a:pt x="435" y="400"/>
                  <a:pt x="435" y="400"/>
                  <a:pt x="435" y="400"/>
                </a:cubicBezTo>
                <a:cubicBezTo>
                  <a:pt x="435" y="396"/>
                  <a:pt x="435" y="392"/>
                  <a:pt x="434" y="388"/>
                </a:cubicBezTo>
                <a:cubicBezTo>
                  <a:pt x="434" y="388"/>
                  <a:pt x="434" y="388"/>
                  <a:pt x="434" y="388"/>
                </a:cubicBezTo>
                <a:cubicBezTo>
                  <a:pt x="434" y="388"/>
                  <a:pt x="434" y="388"/>
                  <a:pt x="434" y="388"/>
                </a:cubicBezTo>
                <a:cubicBezTo>
                  <a:pt x="434" y="388"/>
                  <a:pt x="434" y="388"/>
                  <a:pt x="434" y="387"/>
                </a:cubicBezTo>
                <a:cubicBezTo>
                  <a:pt x="435" y="379"/>
                  <a:pt x="453" y="381"/>
                  <a:pt x="458" y="381"/>
                </a:cubicBezTo>
                <a:cubicBezTo>
                  <a:pt x="465" y="381"/>
                  <a:pt x="477" y="380"/>
                  <a:pt x="481" y="386"/>
                </a:cubicBezTo>
                <a:cubicBezTo>
                  <a:pt x="481" y="387"/>
                  <a:pt x="482" y="387"/>
                  <a:pt x="482" y="388"/>
                </a:cubicBezTo>
                <a:cubicBezTo>
                  <a:pt x="482" y="389"/>
                  <a:pt x="482" y="389"/>
                  <a:pt x="482" y="389"/>
                </a:cubicBezTo>
                <a:cubicBezTo>
                  <a:pt x="482" y="389"/>
                  <a:pt x="482" y="389"/>
                  <a:pt x="482" y="389"/>
                </a:cubicBezTo>
                <a:cubicBezTo>
                  <a:pt x="483" y="391"/>
                  <a:pt x="483" y="392"/>
                  <a:pt x="484" y="395"/>
                </a:cubicBezTo>
                <a:cubicBezTo>
                  <a:pt x="485" y="401"/>
                  <a:pt x="485" y="401"/>
                  <a:pt x="485" y="401"/>
                </a:cubicBezTo>
                <a:cubicBezTo>
                  <a:pt x="485" y="402"/>
                  <a:pt x="485" y="403"/>
                  <a:pt x="484" y="404"/>
                </a:cubicBezTo>
                <a:cubicBezTo>
                  <a:pt x="484" y="405"/>
                  <a:pt x="484" y="405"/>
                  <a:pt x="483" y="406"/>
                </a:cubicBezTo>
                <a:cubicBezTo>
                  <a:pt x="483" y="406"/>
                  <a:pt x="483" y="406"/>
                  <a:pt x="482" y="407"/>
                </a:cubicBezTo>
                <a:cubicBezTo>
                  <a:pt x="482" y="407"/>
                  <a:pt x="482" y="407"/>
                  <a:pt x="482" y="407"/>
                </a:cubicBezTo>
                <a:cubicBezTo>
                  <a:pt x="482" y="407"/>
                  <a:pt x="482" y="407"/>
                  <a:pt x="482" y="407"/>
                </a:cubicBezTo>
                <a:cubicBezTo>
                  <a:pt x="481" y="407"/>
                  <a:pt x="481" y="407"/>
                  <a:pt x="481" y="407"/>
                </a:cubicBezTo>
                <a:cubicBezTo>
                  <a:pt x="480" y="408"/>
                  <a:pt x="480" y="408"/>
                  <a:pt x="480" y="408"/>
                </a:cubicBezTo>
                <a:cubicBezTo>
                  <a:pt x="479" y="408"/>
                  <a:pt x="479" y="408"/>
                  <a:pt x="479" y="408"/>
                </a:cubicBezTo>
                <a:cubicBezTo>
                  <a:pt x="479" y="408"/>
                  <a:pt x="479" y="408"/>
                  <a:pt x="478" y="408"/>
                </a:cubicBezTo>
                <a:cubicBezTo>
                  <a:pt x="478" y="408"/>
                  <a:pt x="478" y="409"/>
                  <a:pt x="477" y="409"/>
                </a:cubicBezTo>
                <a:cubicBezTo>
                  <a:pt x="477" y="409"/>
                  <a:pt x="477" y="409"/>
                  <a:pt x="477" y="409"/>
                </a:cubicBezTo>
                <a:cubicBezTo>
                  <a:pt x="477" y="409"/>
                  <a:pt x="476" y="409"/>
                  <a:pt x="475" y="409"/>
                </a:cubicBezTo>
                <a:cubicBezTo>
                  <a:pt x="474" y="409"/>
                  <a:pt x="474" y="409"/>
                  <a:pt x="473" y="409"/>
                </a:cubicBezTo>
                <a:cubicBezTo>
                  <a:pt x="473" y="409"/>
                  <a:pt x="473" y="409"/>
                  <a:pt x="473" y="409"/>
                </a:cubicBezTo>
                <a:cubicBezTo>
                  <a:pt x="473" y="409"/>
                  <a:pt x="473" y="409"/>
                  <a:pt x="473" y="409"/>
                </a:cubicBezTo>
                <a:cubicBezTo>
                  <a:pt x="473" y="409"/>
                  <a:pt x="473" y="409"/>
                  <a:pt x="473" y="409"/>
                </a:cubicBezTo>
                <a:cubicBezTo>
                  <a:pt x="465" y="409"/>
                  <a:pt x="457" y="409"/>
                  <a:pt x="449" y="409"/>
                </a:cubicBezTo>
                <a:cubicBezTo>
                  <a:pt x="448" y="409"/>
                  <a:pt x="447" y="409"/>
                  <a:pt x="447" y="409"/>
                </a:cubicBezTo>
                <a:cubicBezTo>
                  <a:pt x="446" y="409"/>
                  <a:pt x="446" y="409"/>
                  <a:pt x="446" y="409"/>
                </a:cubicBezTo>
                <a:cubicBezTo>
                  <a:pt x="445" y="409"/>
                  <a:pt x="445" y="409"/>
                  <a:pt x="444" y="409"/>
                </a:cubicBezTo>
                <a:cubicBezTo>
                  <a:pt x="444" y="409"/>
                  <a:pt x="444" y="409"/>
                  <a:pt x="444" y="409"/>
                </a:cubicBezTo>
                <a:cubicBezTo>
                  <a:pt x="444" y="408"/>
                  <a:pt x="444" y="408"/>
                  <a:pt x="444" y="408"/>
                </a:cubicBezTo>
                <a:cubicBezTo>
                  <a:pt x="443" y="408"/>
                  <a:pt x="442" y="408"/>
                  <a:pt x="442" y="408"/>
                </a:cubicBezTo>
                <a:cubicBezTo>
                  <a:pt x="441" y="408"/>
                  <a:pt x="441" y="407"/>
                  <a:pt x="441" y="407"/>
                </a:cubicBezTo>
                <a:cubicBezTo>
                  <a:pt x="441" y="407"/>
                  <a:pt x="440" y="407"/>
                  <a:pt x="440" y="407"/>
                </a:cubicBezTo>
                <a:cubicBezTo>
                  <a:pt x="440" y="407"/>
                  <a:pt x="440" y="407"/>
                  <a:pt x="440" y="407"/>
                </a:cubicBezTo>
                <a:cubicBezTo>
                  <a:pt x="439" y="406"/>
                  <a:pt x="437" y="405"/>
                  <a:pt x="437" y="404"/>
                </a:cubicBezTo>
                <a:close/>
                <a:moveTo>
                  <a:pt x="494" y="451"/>
                </a:moveTo>
                <a:cubicBezTo>
                  <a:pt x="493" y="453"/>
                  <a:pt x="492" y="453"/>
                  <a:pt x="491" y="454"/>
                </a:cubicBezTo>
                <a:cubicBezTo>
                  <a:pt x="490" y="455"/>
                  <a:pt x="489" y="456"/>
                  <a:pt x="487" y="456"/>
                </a:cubicBezTo>
                <a:cubicBezTo>
                  <a:pt x="485" y="457"/>
                  <a:pt x="484" y="457"/>
                  <a:pt x="481" y="457"/>
                </a:cubicBezTo>
                <a:cubicBezTo>
                  <a:pt x="476" y="457"/>
                  <a:pt x="476" y="457"/>
                  <a:pt x="476" y="457"/>
                </a:cubicBezTo>
                <a:cubicBezTo>
                  <a:pt x="476" y="457"/>
                  <a:pt x="476" y="457"/>
                  <a:pt x="476" y="457"/>
                </a:cubicBezTo>
                <a:cubicBezTo>
                  <a:pt x="469" y="457"/>
                  <a:pt x="462" y="457"/>
                  <a:pt x="454" y="457"/>
                </a:cubicBezTo>
                <a:cubicBezTo>
                  <a:pt x="453" y="457"/>
                  <a:pt x="453" y="457"/>
                  <a:pt x="452" y="457"/>
                </a:cubicBezTo>
                <a:cubicBezTo>
                  <a:pt x="451" y="457"/>
                  <a:pt x="451" y="457"/>
                  <a:pt x="451" y="457"/>
                </a:cubicBezTo>
                <a:cubicBezTo>
                  <a:pt x="450" y="457"/>
                  <a:pt x="450" y="457"/>
                  <a:pt x="449" y="457"/>
                </a:cubicBezTo>
                <a:cubicBezTo>
                  <a:pt x="449" y="457"/>
                  <a:pt x="449" y="457"/>
                  <a:pt x="448" y="457"/>
                </a:cubicBezTo>
                <a:cubicBezTo>
                  <a:pt x="448" y="457"/>
                  <a:pt x="448" y="457"/>
                  <a:pt x="448" y="457"/>
                </a:cubicBezTo>
                <a:cubicBezTo>
                  <a:pt x="445" y="456"/>
                  <a:pt x="442" y="454"/>
                  <a:pt x="440" y="451"/>
                </a:cubicBezTo>
                <a:cubicBezTo>
                  <a:pt x="440" y="451"/>
                  <a:pt x="440" y="451"/>
                  <a:pt x="440" y="451"/>
                </a:cubicBezTo>
                <a:cubicBezTo>
                  <a:pt x="440" y="451"/>
                  <a:pt x="440" y="451"/>
                  <a:pt x="440" y="451"/>
                </a:cubicBezTo>
                <a:cubicBezTo>
                  <a:pt x="440" y="451"/>
                  <a:pt x="440" y="451"/>
                  <a:pt x="440" y="450"/>
                </a:cubicBezTo>
                <a:cubicBezTo>
                  <a:pt x="439" y="450"/>
                  <a:pt x="439" y="449"/>
                  <a:pt x="439" y="449"/>
                </a:cubicBezTo>
                <a:cubicBezTo>
                  <a:pt x="439" y="449"/>
                  <a:pt x="439" y="449"/>
                  <a:pt x="439" y="448"/>
                </a:cubicBezTo>
                <a:cubicBezTo>
                  <a:pt x="439" y="448"/>
                  <a:pt x="439" y="448"/>
                  <a:pt x="439" y="448"/>
                </a:cubicBezTo>
                <a:cubicBezTo>
                  <a:pt x="439" y="447"/>
                  <a:pt x="439" y="447"/>
                  <a:pt x="439" y="447"/>
                </a:cubicBezTo>
                <a:cubicBezTo>
                  <a:pt x="439" y="447"/>
                  <a:pt x="439" y="447"/>
                  <a:pt x="439" y="447"/>
                </a:cubicBezTo>
                <a:cubicBezTo>
                  <a:pt x="439" y="444"/>
                  <a:pt x="438" y="439"/>
                  <a:pt x="438" y="435"/>
                </a:cubicBezTo>
                <a:cubicBezTo>
                  <a:pt x="438" y="435"/>
                  <a:pt x="438" y="434"/>
                  <a:pt x="438" y="433"/>
                </a:cubicBezTo>
                <a:cubicBezTo>
                  <a:pt x="438" y="431"/>
                  <a:pt x="438" y="431"/>
                  <a:pt x="438" y="431"/>
                </a:cubicBezTo>
                <a:cubicBezTo>
                  <a:pt x="438" y="431"/>
                  <a:pt x="438" y="431"/>
                  <a:pt x="438" y="431"/>
                </a:cubicBezTo>
                <a:cubicBezTo>
                  <a:pt x="438" y="430"/>
                  <a:pt x="438" y="430"/>
                  <a:pt x="438" y="430"/>
                </a:cubicBezTo>
                <a:cubicBezTo>
                  <a:pt x="438" y="430"/>
                  <a:pt x="438" y="429"/>
                  <a:pt x="438" y="429"/>
                </a:cubicBezTo>
                <a:cubicBezTo>
                  <a:pt x="438" y="429"/>
                  <a:pt x="438" y="429"/>
                  <a:pt x="438" y="428"/>
                </a:cubicBezTo>
                <a:cubicBezTo>
                  <a:pt x="439" y="428"/>
                  <a:pt x="439" y="428"/>
                  <a:pt x="439" y="428"/>
                </a:cubicBezTo>
                <a:cubicBezTo>
                  <a:pt x="439" y="428"/>
                  <a:pt x="439" y="428"/>
                  <a:pt x="439" y="428"/>
                </a:cubicBezTo>
                <a:cubicBezTo>
                  <a:pt x="439" y="427"/>
                  <a:pt x="439" y="427"/>
                  <a:pt x="439" y="427"/>
                </a:cubicBezTo>
                <a:cubicBezTo>
                  <a:pt x="440" y="426"/>
                  <a:pt x="440" y="426"/>
                  <a:pt x="440" y="426"/>
                </a:cubicBezTo>
                <a:cubicBezTo>
                  <a:pt x="440" y="426"/>
                  <a:pt x="441" y="426"/>
                  <a:pt x="441" y="425"/>
                </a:cubicBezTo>
                <a:cubicBezTo>
                  <a:pt x="441" y="425"/>
                  <a:pt x="441" y="425"/>
                  <a:pt x="441" y="425"/>
                </a:cubicBezTo>
                <a:cubicBezTo>
                  <a:pt x="441" y="425"/>
                  <a:pt x="441" y="425"/>
                  <a:pt x="441" y="425"/>
                </a:cubicBezTo>
                <a:cubicBezTo>
                  <a:pt x="442" y="425"/>
                  <a:pt x="442" y="425"/>
                  <a:pt x="443" y="424"/>
                </a:cubicBezTo>
                <a:cubicBezTo>
                  <a:pt x="443" y="424"/>
                  <a:pt x="443" y="424"/>
                  <a:pt x="443" y="424"/>
                </a:cubicBezTo>
                <a:cubicBezTo>
                  <a:pt x="444" y="424"/>
                  <a:pt x="444" y="424"/>
                  <a:pt x="444" y="424"/>
                </a:cubicBezTo>
                <a:cubicBezTo>
                  <a:pt x="444" y="424"/>
                  <a:pt x="444" y="424"/>
                  <a:pt x="444" y="424"/>
                </a:cubicBezTo>
                <a:cubicBezTo>
                  <a:pt x="444" y="424"/>
                  <a:pt x="445" y="423"/>
                  <a:pt x="445" y="423"/>
                </a:cubicBezTo>
                <a:cubicBezTo>
                  <a:pt x="446" y="423"/>
                  <a:pt x="446" y="423"/>
                  <a:pt x="446" y="423"/>
                </a:cubicBezTo>
                <a:cubicBezTo>
                  <a:pt x="446" y="423"/>
                  <a:pt x="447" y="423"/>
                  <a:pt x="447" y="423"/>
                </a:cubicBezTo>
                <a:cubicBezTo>
                  <a:pt x="448" y="423"/>
                  <a:pt x="448" y="423"/>
                  <a:pt x="449" y="423"/>
                </a:cubicBezTo>
                <a:cubicBezTo>
                  <a:pt x="450" y="423"/>
                  <a:pt x="450" y="423"/>
                  <a:pt x="450" y="423"/>
                </a:cubicBezTo>
                <a:cubicBezTo>
                  <a:pt x="450" y="423"/>
                  <a:pt x="450" y="423"/>
                  <a:pt x="451" y="423"/>
                </a:cubicBezTo>
                <a:cubicBezTo>
                  <a:pt x="452" y="423"/>
                  <a:pt x="452" y="423"/>
                  <a:pt x="452" y="423"/>
                </a:cubicBezTo>
                <a:cubicBezTo>
                  <a:pt x="453" y="423"/>
                  <a:pt x="454" y="423"/>
                  <a:pt x="455" y="423"/>
                </a:cubicBezTo>
                <a:cubicBezTo>
                  <a:pt x="457" y="423"/>
                  <a:pt x="458" y="423"/>
                  <a:pt x="459" y="423"/>
                </a:cubicBezTo>
                <a:cubicBezTo>
                  <a:pt x="469" y="423"/>
                  <a:pt x="469" y="423"/>
                  <a:pt x="469" y="423"/>
                </a:cubicBezTo>
                <a:cubicBezTo>
                  <a:pt x="472" y="423"/>
                  <a:pt x="475" y="423"/>
                  <a:pt x="478" y="423"/>
                </a:cubicBezTo>
                <a:cubicBezTo>
                  <a:pt x="478" y="423"/>
                  <a:pt x="479" y="423"/>
                  <a:pt x="479" y="423"/>
                </a:cubicBezTo>
                <a:cubicBezTo>
                  <a:pt x="479" y="423"/>
                  <a:pt x="480" y="423"/>
                  <a:pt x="480" y="423"/>
                </a:cubicBezTo>
                <a:cubicBezTo>
                  <a:pt x="480" y="423"/>
                  <a:pt x="480" y="423"/>
                  <a:pt x="481" y="423"/>
                </a:cubicBezTo>
                <a:cubicBezTo>
                  <a:pt x="481" y="423"/>
                  <a:pt x="481" y="423"/>
                  <a:pt x="481" y="423"/>
                </a:cubicBezTo>
                <a:cubicBezTo>
                  <a:pt x="481" y="423"/>
                  <a:pt x="481" y="423"/>
                  <a:pt x="481" y="423"/>
                </a:cubicBezTo>
                <a:cubicBezTo>
                  <a:pt x="482" y="423"/>
                  <a:pt x="482" y="424"/>
                  <a:pt x="483" y="424"/>
                </a:cubicBezTo>
                <a:cubicBezTo>
                  <a:pt x="483" y="424"/>
                  <a:pt x="484" y="424"/>
                  <a:pt x="484" y="424"/>
                </a:cubicBezTo>
                <a:cubicBezTo>
                  <a:pt x="484" y="424"/>
                  <a:pt x="484" y="424"/>
                  <a:pt x="484" y="425"/>
                </a:cubicBezTo>
                <a:cubicBezTo>
                  <a:pt x="485" y="425"/>
                  <a:pt x="485" y="425"/>
                  <a:pt x="486" y="425"/>
                </a:cubicBezTo>
                <a:cubicBezTo>
                  <a:pt x="487" y="426"/>
                  <a:pt x="488" y="427"/>
                  <a:pt x="489" y="428"/>
                </a:cubicBezTo>
                <a:cubicBezTo>
                  <a:pt x="490" y="429"/>
                  <a:pt x="491" y="430"/>
                  <a:pt x="491" y="431"/>
                </a:cubicBezTo>
                <a:cubicBezTo>
                  <a:pt x="492" y="438"/>
                  <a:pt x="492" y="438"/>
                  <a:pt x="492" y="438"/>
                </a:cubicBezTo>
                <a:cubicBezTo>
                  <a:pt x="493" y="441"/>
                  <a:pt x="493" y="443"/>
                  <a:pt x="494" y="446"/>
                </a:cubicBezTo>
                <a:cubicBezTo>
                  <a:pt x="494" y="446"/>
                  <a:pt x="494" y="446"/>
                  <a:pt x="494" y="446"/>
                </a:cubicBezTo>
                <a:cubicBezTo>
                  <a:pt x="494" y="448"/>
                  <a:pt x="494" y="448"/>
                  <a:pt x="494" y="448"/>
                </a:cubicBezTo>
                <a:cubicBezTo>
                  <a:pt x="494" y="449"/>
                  <a:pt x="494" y="450"/>
                  <a:pt x="494" y="451"/>
                </a:cubicBezTo>
                <a:close/>
                <a:moveTo>
                  <a:pt x="508" y="369"/>
                </a:moveTo>
                <a:cubicBezTo>
                  <a:pt x="507" y="368"/>
                  <a:pt x="505" y="368"/>
                  <a:pt x="505" y="367"/>
                </a:cubicBezTo>
                <a:cubicBezTo>
                  <a:pt x="504" y="366"/>
                  <a:pt x="503" y="365"/>
                  <a:pt x="503" y="365"/>
                </a:cubicBezTo>
                <a:cubicBezTo>
                  <a:pt x="502" y="363"/>
                  <a:pt x="502" y="363"/>
                  <a:pt x="502" y="363"/>
                </a:cubicBezTo>
                <a:cubicBezTo>
                  <a:pt x="502" y="361"/>
                  <a:pt x="501" y="359"/>
                  <a:pt x="500" y="357"/>
                </a:cubicBezTo>
                <a:cubicBezTo>
                  <a:pt x="500" y="356"/>
                  <a:pt x="499" y="355"/>
                  <a:pt x="499" y="353"/>
                </a:cubicBezTo>
                <a:cubicBezTo>
                  <a:pt x="499" y="353"/>
                  <a:pt x="499" y="353"/>
                  <a:pt x="499" y="353"/>
                </a:cubicBezTo>
                <a:cubicBezTo>
                  <a:pt x="499" y="353"/>
                  <a:pt x="499" y="353"/>
                  <a:pt x="499" y="353"/>
                </a:cubicBezTo>
                <a:cubicBezTo>
                  <a:pt x="499" y="352"/>
                  <a:pt x="499" y="352"/>
                  <a:pt x="499" y="352"/>
                </a:cubicBezTo>
                <a:cubicBezTo>
                  <a:pt x="499" y="352"/>
                  <a:pt x="499" y="352"/>
                  <a:pt x="499" y="352"/>
                </a:cubicBezTo>
                <a:cubicBezTo>
                  <a:pt x="499" y="352"/>
                  <a:pt x="499" y="352"/>
                  <a:pt x="499" y="352"/>
                </a:cubicBezTo>
                <a:cubicBezTo>
                  <a:pt x="501" y="348"/>
                  <a:pt x="508" y="348"/>
                  <a:pt x="511" y="348"/>
                </a:cubicBezTo>
                <a:cubicBezTo>
                  <a:pt x="528" y="348"/>
                  <a:pt x="528" y="348"/>
                  <a:pt x="528" y="348"/>
                </a:cubicBezTo>
                <a:cubicBezTo>
                  <a:pt x="529" y="348"/>
                  <a:pt x="531" y="348"/>
                  <a:pt x="532" y="349"/>
                </a:cubicBezTo>
                <a:cubicBezTo>
                  <a:pt x="532" y="349"/>
                  <a:pt x="533" y="349"/>
                  <a:pt x="533" y="349"/>
                </a:cubicBezTo>
                <a:cubicBezTo>
                  <a:pt x="533" y="349"/>
                  <a:pt x="534" y="349"/>
                  <a:pt x="534" y="349"/>
                </a:cubicBezTo>
                <a:cubicBezTo>
                  <a:pt x="534" y="349"/>
                  <a:pt x="534" y="349"/>
                  <a:pt x="534" y="349"/>
                </a:cubicBezTo>
                <a:cubicBezTo>
                  <a:pt x="535" y="349"/>
                  <a:pt x="536" y="350"/>
                  <a:pt x="536" y="350"/>
                </a:cubicBezTo>
                <a:cubicBezTo>
                  <a:pt x="536" y="350"/>
                  <a:pt x="536" y="350"/>
                  <a:pt x="536" y="350"/>
                </a:cubicBezTo>
                <a:cubicBezTo>
                  <a:pt x="536" y="350"/>
                  <a:pt x="536" y="350"/>
                  <a:pt x="536" y="350"/>
                </a:cubicBezTo>
                <a:cubicBezTo>
                  <a:pt x="537" y="350"/>
                  <a:pt x="537" y="350"/>
                  <a:pt x="538" y="350"/>
                </a:cubicBezTo>
                <a:cubicBezTo>
                  <a:pt x="538" y="351"/>
                  <a:pt x="538" y="351"/>
                  <a:pt x="538" y="351"/>
                </a:cubicBezTo>
                <a:cubicBezTo>
                  <a:pt x="538" y="351"/>
                  <a:pt x="538" y="351"/>
                  <a:pt x="539" y="351"/>
                </a:cubicBezTo>
                <a:cubicBezTo>
                  <a:pt x="539" y="351"/>
                  <a:pt x="539" y="351"/>
                  <a:pt x="539" y="351"/>
                </a:cubicBezTo>
                <a:cubicBezTo>
                  <a:pt x="539" y="352"/>
                  <a:pt x="539" y="352"/>
                  <a:pt x="539" y="352"/>
                </a:cubicBezTo>
                <a:cubicBezTo>
                  <a:pt x="540" y="352"/>
                  <a:pt x="541" y="353"/>
                  <a:pt x="541" y="354"/>
                </a:cubicBezTo>
                <a:cubicBezTo>
                  <a:pt x="541" y="354"/>
                  <a:pt x="541" y="354"/>
                  <a:pt x="541" y="354"/>
                </a:cubicBezTo>
                <a:cubicBezTo>
                  <a:pt x="543" y="356"/>
                  <a:pt x="544" y="359"/>
                  <a:pt x="545" y="361"/>
                </a:cubicBezTo>
                <a:cubicBezTo>
                  <a:pt x="545" y="361"/>
                  <a:pt x="545" y="361"/>
                  <a:pt x="545" y="361"/>
                </a:cubicBezTo>
                <a:cubicBezTo>
                  <a:pt x="546" y="363"/>
                  <a:pt x="547" y="364"/>
                  <a:pt x="547" y="365"/>
                </a:cubicBezTo>
                <a:cubicBezTo>
                  <a:pt x="547" y="366"/>
                  <a:pt x="547" y="366"/>
                  <a:pt x="547" y="366"/>
                </a:cubicBezTo>
                <a:cubicBezTo>
                  <a:pt x="547" y="366"/>
                  <a:pt x="547" y="366"/>
                  <a:pt x="547" y="366"/>
                </a:cubicBezTo>
                <a:cubicBezTo>
                  <a:pt x="547" y="368"/>
                  <a:pt x="545" y="369"/>
                  <a:pt x="543" y="370"/>
                </a:cubicBezTo>
                <a:cubicBezTo>
                  <a:pt x="542" y="370"/>
                  <a:pt x="542" y="370"/>
                  <a:pt x="542" y="370"/>
                </a:cubicBezTo>
                <a:cubicBezTo>
                  <a:pt x="542" y="370"/>
                  <a:pt x="542" y="370"/>
                  <a:pt x="542" y="370"/>
                </a:cubicBezTo>
                <a:cubicBezTo>
                  <a:pt x="542" y="370"/>
                  <a:pt x="541" y="370"/>
                  <a:pt x="541" y="371"/>
                </a:cubicBezTo>
                <a:cubicBezTo>
                  <a:pt x="540" y="371"/>
                  <a:pt x="540" y="371"/>
                  <a:pt x="540" y="371"/>
                </a:cubicBezTo>
                <a:cubicBezTo>
                  <a:pt x="540" y="371"/>
                  <a:pt x="539" y="371"/>
                  <a:pt x="539" y="371"/>
                </a:cubicBezTo>
                <a:cubicBezTo>
                  <a:pt x="539" y="371"/>
                  <a:pt x="538" y="371"/>
                  <a:pt x="538" y="371"/>
                </a:cubicBezTo>
                <a:cubicBezTo>
                  <a:pt x="538" y="371"/>
                  <a:pt x="538" y="371"/>
                  <a:pt x="538" y="371"/>
                </a:cubicBezTo>
                <a:cubicBezTo>
                  <a:pt x="538" y="371"/>
                  <a:pt x="538" y="371"/>
                  <a:pt x="538" y="371"/>
                </a:cubicBezTo>
                <a:cubicBezTo>
                  <a:pt x="535" y="371"/>
                  <a:pt x="532" y="371"/>
                  <a:pt x="530" y="371"/>
                </a:cubicBezTo>
                <a:cubicBezTo>
                  <a:pt x="526" y="371"/>
                  <a:pt x="521" y="371"/>
                  <a:pt x="517" y="371"/>
                </a:cubicBezTo>
                <a:cubicBezTo>
                  <a:pt x="514" y="371"/>
                  <a:pt x="511" y="370"/>
                  <a:pt x="508" y="369"/>
                </a:cubicBezTo>
                <a:cubicBezTo>
                  <a:pt x="508" y="369"/>
                  <a:pt x="508" y="369"/>
                  <a:pt x="508" y="369"/>
                </a:cubicBezTo>
                <a:close/>
                <a:moveTo>
                  <a:pt x="519" y="405"/>
                </a:moveTo>
                <a:cubicBezTo>
                  <a:pt x="518" y="404"/>
                  <a:pt x="517" y="403"/>
                  <a:pt x="517" y="402"/>
                </a:cubicBezTo>
                <a:cubicBezTo>
                  <a:pt x="515" y="396"/>
                  <a:pt x="515" y="396"/>
                  <a:pt x="515" y="396"/>
                </a:cubicBezTo>
                <a:cubicBezTo>
                  <a:pt x="514" y="394"/>
                  <a:pt x="513" y="392"/>
                  <a:pt x="512" y="390"/>
                </a:cubicBezTo>
                <a:cubicBezTo>
                  <a:pt x="512" y="390"/>
                  <a:pt x="512" y="390"/>
                  <a:pt x="512" y="390"/>
                </a:cubicBezTo>
                <a:cubicBezTo>
                  <a:pt x="512" y="389"/>
                  <a:pt x="512" y="389"/>
                  <a:pt x="512" y="389"/>
                </a:cubicBezTo>
                <a:cubicBezTo>
                  <a:pt x="512" y="388"/>
                  <a:pt x="512" y="387"/>
                  <a:pt x="512" y="386"/>
                </a:cubicBezTo>
                <a:cubicBezTo>
                  <a:pt x="512" y="386"/>
                  <a:pt x="513" y="385"/>
                  <a:pt x="513" y="385"/>
                </a:cubicBezTo>
                <a:cubicBezTo>
                  <a:pt x="513" y="385"/>
                  <a:pt x="513" y="385"/>
                  <a:pt x="514" y="385"/>
                </a:cubicBezTo>
                <a:cubicBezTo>
                  <a:pt x="514" y="384"/>
                  <a:pt x="514" y="384"/>
                  <a:pt x="514" y="384"/>
                </a:cubicBezTo>
                <a:cubicBezTo>
                  <a:pt x="515" y="384"/>
                  <a:pt x="516" y="383"/>
                  <a:pt x="517" y="383"/>
                </a:cubicBezTo>
                <a:cubicBezTo>
                  <a:pt x="518" y="383"/>
                  <a:pt x="519" y="383"/>
                  <a:pt x="520" y="382"/>
                </a:cubicBezTo>
                <a:cubicBezTo>
                  <a:pt x="525" y="382"/>
                  <a:pt x="530" y="382"/>
                  <a:pt x="532" y="382"/>
                </a:cubicBezTo>
                <a:cubicBezTo>
                  <a:pt x="540" y="382"/>
                  <a:pt x="554" y="381"/>
                  <a:pt x="559" y="389"/>
                </a:cubicBezTo>
                <a:cubicBezTo>
                  <a:pt x="559" y="389"/>
                  <a:pt x="559" y="389"/>
                  <a:pt x="559" y="389"/>
                </a:cubicBezTo>
                <a:cubicBezTo>
                  <a:pt x="559" y="389"/>
                  <a:pt x="559" y="389"/>
                  <a:pt x="559" y="389"/>
                </a:cubicBezTo>
                <a:cubicBezTo>
                  <a:pt x="559" y="389"/>
                  <a:pt x="559" y="389"/>
                  <a:pt x="559" y="389"/>
                </a:cubicBezTo>
                <a:cubicBezTo>
                  <a:pt x="561" y="393"/>
                  <a:pt x="562" y="396"/>
                  <a:pt x="564" y="400"/>
                </a:cubicBezTo>
                <a:cubicBezTo>
                  <a:pt x="565" y="401"/>
                  <a:pt x="565" y="402"/>
                  <a:pt x="566" y="403"/>
                </a:cubicBezTo>
                <a:cubicBezTo>
                  <a:pt x="566" y="403"/>
                  <a:pt x="566" y="403"/>
                  <a:pt x="566" y="403"/>
                </a:cubicBezTo>
                <a:cubicBezTo>
                  <a:pt x="566" y="404"/>
                  <a:pt x="566" y="404"/>
                  <a:pt x="566" y="404"/>
                </a:cubicBezTo>
                <a:cubicBezTo>
                  <a:pt x="566" y="404"/>
                  <a:pt x="566" y="405"/>
                  <a:pt x="566" y="405"/>
                </a:cubicBezTo>
                <a:cubicBezTo>
                  <a:pt x="566" y="405"/>
                  <a:pt x="566" y="405"/>
                  <a:pt x="566" y="405"/>
                </a:cubicBezTo>
                <a:cubicBezTo>
                  <a:pt x="566" y="405"/>
                  <a:pt x="566" y="405"/>
                  <a:pt x="566" y="405"/>
                </a:cubicBezTo>
                <a:cubicBezTo>
                  <a:pt x="566" y="406"/>
                  <a:pt x="565" y="406"/>
                  <a:pt x="565" y="406"/>
                </a:cubicBezTo>
                <a:cubicBezTo>
                  <a:pt x="565" y="406"/>
                  <a:pt x="565" y="406"/>
                  <a:pt x="565" y="406"/>
                </a:cubicBezTo>
                <a:cubicBezTo>
                  <a:pt x="565" y="407"/>
                  <a:pt x="565" y="407"/>
                  <a:pt x="564" y="407"/>
                </a:cubicBezTo>
                <a:cubicBezTo>
                  <a:pt x="564" y="407"/>
                  <a:pt x="564" y="407"/>
                  <a:pt x="564" y="407"/>
                </a:cubicBezTo>
                <a:cubicBezTo>
                  <a:pt x="564" y="408"/>
                  <a:pt x="564" y="408"/>
                  <a:pt x="564" y="408"/>
                </a:cubicBezTo>
                <a:cubicBezTo>
                  <a:pt x="564" y="408"/>
                  <a:pt x="563" y="408"/>
                  <a:pt x="563" y="408"/>
                </a:cubicBezTo>
                <a:cubicBezTo>
                  <a:pt x="563" y="408"/>
                  <a:pt x="562" y="409"/>
                  <a:pt x="561" y="409"/>
                </a:cubicBezTo>
                <a:cubicBezTo>
                  <a:pt x="561" y="409"/>
                  <a:pt x="561" y="409"/>
                  <a:pt x="560" y="409"/>
                </a:cubicBezTo>
                <a:cubicBezTo>
                  <a:pt x="560" y="409"/>
                  <a:pt x="559" y="409"/>
                  <a:pt x="559" y="410"/>
                </a:cubicBezTo>
                <a:cubicBezTo>
                  <a:pt x="559" y="410"/>
                  <a:pt x="559" y="410"/>
                  <a:pt x="559" y="410"/>
                </a:cubicBezTo>
                <a:cubicBezTo>
                  <a:pt x="558" y="410"/>
                  <a:pt x="558" y="410"/>
                  <a:pt x="558" y="410"/>
                </a:cubicBezTo>
                <a:cubicBezTo>
                  <a:pt x="550" y="410"/>
                  <a:pt x="541" y="410"/>
                  <a:pt x="532" y="410"/>
                </a:cubicBezTo>
                <a:cubicBezTo>
                  <a:pt x="532" y="410"/>
                  <a:pt x="531" y="410"/>
                  <a:pt x="530" y="410"/>
                </a:cubicBezTo>
                <a:cubicBezTo>
                  <a:pt x="530" y="410"/>
                  <a:pt x="530" y="410"/>
                  <a:pt x="530" y="410"/>
                </a:cubicBezTo>
                <a:cubicBezTo>
                  <a:pt x="527" y="409"/>
                  <a:pt x="524" y="408"/>
                  <a:pt x="521" y="406"/>
                </a:cubicBezTo>
                <a:cubicBezTo>
                  <a:pt x="520" y="406"/>
                  <a:pt x="520" y="406"/>
                  <a:pt x="519" y="405"/>
                </a:cubicBezTo>
                <a:close/>
                <a:moveTo>
                  <a:pt x="589" y="451"/>
                </a:moveTo>
                <a:cubicBezTo>
                  <a:pt x="589" y="452"/>
                  <a:pt x="588" y="452"/>
                  <a:pt x="588" y="452"/>
                </a:cubicBezTo>
                <a:cubicBezTo>
                  <a:pt x="588" y="452"/>
                  <a:pt x="588" y="452"/>
                  <a:pt x="588" y="453"/>
                </a:cubicBezTo>
                <a:cubicBezTo>
                  <a:pt x="588" y="453"/>
                  <a:pt x="588" y="453"/>
                  <a:pt x="588" y="453"/>
                </a:cubicBezTo>
                <a:cubicBezTo>
                  <a:pt x="588" y="453"/>
                  <a:pt x="588" y="453"/>
                  <a:pt x="588" y="454"/>
                </a:cubicBezTo>
                <a:cubicBezTo>
                  <a:pt x="588" y="454"/>
                  <a:pt x="588" y="454"/>
                  <a:pt x="587" y="454"/>
                </a:cubicBezTo>
                <a:cubicBezTo>
                  <a:pt x="587" y="454"/>
                  <a:pt x="587" y="454"/>
                  <a:pt x="587" y="454"/>
                </a:cubicBezTo>
                <a:cubicBezTo>
                  <a:pt x="587" y="454"/>
                  <a:pt x="587" y="454"/>
                  <a:pt x="587" y="455"/>
                </a:cubicBezTo>
                <a:cubicBezTo>
                  <a:pt x="585" y="456"/>
                  <a:pt x="583" y="457"/>
                  <a:pt x="581" y="457"/>
                </a:cubicBezTo>
                <a:cubicBezTo>
                  <a:pt x="581" y="457"/>
                  <a:pt x="581" y="457"/>
                  <a:pt x="581" y="457"/>
                </a:cubicBezTo>
                <a:cubicBezTo>
                  <a:pt x="580" y="457"/>
                  <a:pt x="579" y="457"/>
                  <a:pt x="578" y="457"/>
                </a:cubicBezTo>
                <a:cubicBezTo>
                  <a:pt x="578" y="457"/>
                  <a:pt x="578" y="457"/>
                  <a:pt x="578" y="457"/>
                </a:cubicBezTo>
                <a:cubicBezTo>
                  <a:pt x="577" y="457"/>
                  <a:pt x="577" y="457"/>
                  <a:pt x="577" y="457"/>
                </a:cubicBezTo>
                <a:cubicBezTo>
                  <a:pt x="577" y="457"/>
                  <a:pt x="576" y="457"/>
                  <a:pt x="575" y="457"/>
                </a:cubicBezTo>
                <a:cubicBezTo>
                  <a:pt x="552" y="457"/>
                  <a:pt x="552" y="457"/>
                  <a:pt x="552" y="457"/>
                </a:cubicBezTo>
                <a:cubicBezTo>
                  <a:pt x="551" y="457"/>
                  <a:pt x="550" y="457"/>
                  <a:pt x="549" y="457"/>
                </a:cubicBezTo>
                <a:cubicBezTo>
                  <a:pt x="549" y="457"/>
                  <a:pt x="549" y="457"/>
                  <a:pt x="548" y="457"/>
                </a:cubicBezTo>
                <a:cubicBezTo>
                  <a:pt x="543" y="456"/>
                  <a:pt x="538" y="454"/>
                  <a:pt x="535" y="450"/>
                </a:cubicBezTo>
                <a:cubicBezTo>
                  <a:pt x="534" y="449"/>
                  <a:pt x="534" y="449"/>
                  <a:pt x="534" y="448"/>
                </a:cubicBezTo>
                <a:cubicBezTo>
                  <a:pt x="534" y="448"/>
                  <a:pt x="534" y="448"/>
                  <a:pt x="534" y="448"/>
                </a:cubicBezTo>
                <a:cubicBezTo>
                  <a:pt x="534" y="448"/>
                  <a:pt x="534" y="448"/>
                  <a:pt x="534" y="448"/>
                </a:cubicBezTo>
                <a:cubicBezTo>
                  <a:pt x="533" y="444"/>
                  <a:pt x="531" y="441"/>
                  <a:pt x="530" y="438"/>
                </a:cubicBezTo>
                <a:cubicBezTo>
                  <a:pt x="530" y="436"/>
                  <a:pt x="528" y="434"/>
                  <a:pt x="528" y="432"/>
                </a:cubicBezTo>
                <a:cubicBezTo>
                  <a:pt x="528" y="432"/>
                  <a:pt x="528" y="432"/>
                  <a:pt x="528" y="432"/>
                </a:cubicBezTo>
                <a:cubicBezTo>
                  <a:pt x="528" y="431"/>
                  <a:pt x="528" y="431"/>
                  <a:pt x="528" y="431"/>
                </a:cubicBezTo>
                <a:cubicBezTo>
                  <a:pt x="528" y="431"/>
                  <a:pt x="528" y="431"/>
                  <a:pt x="528" y="431"/>
                </a:cubicBezTo>
                <a:cubicBezTo>
                  <a:pt x="528" y="430"/>
                  <a:pt x="528" y="429"/>
                  <a:pt x="528" y="428"/>
                </a:cubicBezTo>
                <a:cubicBezTo>
                  <a:pt x="528" y="428"/>
                  <a:pt x="528" y="427"/>
                  <a:pt x="528" y="427"/>
                </a:cubicBezTo>
                <a:cubicBezTo>
                  <a:pt x="528" y="427"/>
                  <a:pt x="528" y="427"/>
                  <a:pt x="528" y="427"/>
                </a:cubicBezTo>
                <a:cubicBezTo>
                  <a:pt x="530" y="425"/>
                  <a:pt x="532" y="424"/>
                  <a:pt x="535" y="423"/>
                </a:cubicBezTo>
                <a:cubicBezTo>
                  <a:pt x="535" y="423"/>
                  <a:pt x="535" y="423"/>
                  <a:pt x="536" y="423"/>
                </a:cubicBezTo>
                <a:cubicBezTo>
                  <a:pt x="536" y="423"/>
                  <a:pt x="537" y="423"/>
                  <a:pt x="538" y="423"/>
                </a:cubicBezTo>
                <a:cubicBezTo>
                  <a:pt x="538" y="423"/>
                  <a:pt x="538" y="423"/>
                  <a:pt x="538" y="423"/>
                </a:cubicBezTo>
                <a:cubicBezTo>
                  <a:pt x="540" y="423"/>
                  <a:pt x="540" y="423"/>
                  <a:pt x="540" y="423"/>
                </a:cubicBezTo>
                <a:cubicBezTo>
                  <a:pt x="540" y="423"/>
                  <a:pt x="540" y="423"/>
                  <a:pt x="541" y="423"/>
                </a:cubicBezTo>
                <a:cubicBezTo>
                  <a:pt x="548" y="423"/>
                  <a:pt x="555" y="423"/>
                  <a:pt x="563" y="423"/>
                </a:cubicBezTo>
                <a:cubicBezTo>
                  <a:pt x="563" y="423"/>
                  <a:pt x="563" y="423"/>
                  <a:pt x="563" y="423"/>
                </a:cubicBezTo>
                <a:cubicBezTo>
                  <a:pt x="563" y="423"/>
                  <a:pt x="563" y="423"/>
                  <a:pt x="563" y="423"/>
                </a:cubicBezTo>
                <a:cubicBezTo>
                  <a:pt x="563" y="423"/>
                  <a:pt x="564" y="423"/>
                  <a:pt x="565" y="423"/>
                </a:cubicBezTo>
                <a:cubicBezTo>
                  <a:pt x="565" y="423"/>
                  <a:pt x="565" y="423"/>
                  <a:pt x="565" y="423"/>
                </a:cubicBezTo>
                <a:cubicBezTo>
                  <a:pt x="570" y="424"/>
                  <a:pt x="576" y="426"/>
                  <a:pt x="579" y="430"/>
                </a:cubicBezTo>
                <a:cubicBezTo>
                  <a:pt x="579" y="430"/>
                  <a:pt x="579" y="431"/>
                  <a:pt x="580" y="431"/>
                </a:cubicBezTo>
                <a:cubicBezTo>
                  <a:pt x="581" y="433"/>
                  <a:pt x="581" y="433"/>
                  <a:pt x="581" y="433"/>
                </a:cubicBezTo>
                <a:cubicBezTo>
                  <a:pt x="582" y="436"/>
                  <a:pt x="584" y="439"/>
                  <a:pt x="585" y="442"/>
                </a:cubicBezTo>
                <a:cubicBezTo>
                  <a:pt x="586" y="443"/>
                  <a:pt x="588" y="446"/>
                  <a:pt x="588" y="448"/>
                </a:cubicBezTo>
                <a:cubicBezTo>
                  <a:pt x="589" y="449"/>
                  <a:pt x="589" y="450"/>
                  <a:pt x="589" y="451"/>
                </a:cubicBezTo>
                <a:close/>
                <a:moveTo>
                  <a:pt x="594" y="406"/>
                </a:moveTo>
                <a:cubicBezTo>
                  <a:pt x="593" y="406"/>
                  <a:pt x="593" y="405"/>
                  <a:pt x="592" y="405"/>
                </a:cubicBezTo>
                <a:cubicBezTo>
                  <a:pt x="591" y="404"/>
                  <a:pt x="590" y="403"/>
                  <a:pt x="590" y="402"/>
                </a:cubicBezTo>
                <a:cubicBezTo>
                  <a:pt x="589" y="401"/>
                  <a:pt x="589" y="401"/>
                  <a:pt x="589" y="401"/>
                </a:cubicBezTo>
                <a:cubicBezTo>
                  <a:pt x="589" y="401"/>
                  <a:pt x="589" y="401"/>
                  <a:pt x="589" y="401"/>
                </a:cubicBezTo>
                <a:cubicBezTo>
                  <a:pt x="587" y="398"/>
                  <a:pt x="585" y="394"/>
                  <a:pt x="583" y="390"/>
                </a:cubicBezTo>
                <a:cubicBezTo>
                  <a:pt x="583" y="390"/>
                  <a:pt x="583" y="390"/>
                  <a:pt x="583" y="390"/>
                </a:cubicBezTo>
                <a:cubicBezTo>
                  <a:pt x="582" y="389"/>
                  <a:pt x="582" y="389"/>
                  <a:pt x="582" y="389"/>
                </a:cubicBezTo>
                <a:cubicBezTo>
                  <a:pt x="582" y="388"/>
                  <a:pt x="582" y="387"/>
                  <a:pt x="582" y="386"/>
                </a:cubicBezTo>
                <a:cubicBezTo>
                  <a:pt x="582" y="385"/>
                  <a:pt x="582" y="385"/>
                  <a:pt x="583" y="384"/>
                </a:cubicBezTo>
                <a:cubicBezTo>
                  <a:pt x="584" y="383"/>
                  <a:pt x="585" y="383"/>
                  <a:pt x="586" y="383"/>
                </a:cubicBezTo>
                <a:cubicBezTo>
                  <a:pt x="588" y="382"/>
                  <a:pt x="589" y="382"/>
                  <a:pt x="591" y="382"/>
                </a:cubicBezTo>
                <a:cubicBezTo>
                  <a:pt x="591" y="382"/>
                  <a:pt x="591" y="382"/>
                  <a:pt x="591" y="382"/>
                </a:cubicBezTo>
                <a:cubicBezTo>
                  <a:pt x="594" y="382"/>
                  <a:pt x="598" y="382"/>
                  <a:pt x="600" y="382"/>
                </a:cubicBezTo>
                <a:cubicBezTo>
                  <a:pt x="609" y="382"/>
                  <a:pt x="623" y="380"/>
                  <a:pt x="629" y="389"/>
                </a:cubicBezTo>
                <a:cubicBezTo>
                  <a:pt x="631" y="392"/>
                  <a:pt x="633" y="394"/>
                  <a:pt x="635" y="397"/>
                </a:cubicBezTo>
                <a:cubicBezTo>
                  <a:pt x="636" y="399"/>
                  <a:pt x="637" y="401"/>
                  <a:pt x="638" y="402"/>
                </a:cubicBezTo>
                <a:cubicBezTo>
                  <a:pt x="639" y="403"/>
                  <a:pt x="639" y="404"/>
                  <a:pt x="639" y="405"/>
                </a:cubicBezTo>
                <a:cubicBezTo>
                  <a:pt x="639" y="405"/>
                  <a:pt x="639" y="406"/>
                  <a:pt x="639" y="406"/>
                </a:cubicBezTo>
                <a:cubicBezTo>
                  <a:pt x="639" y="407"/>
                  <a:pt x="638" y="407"/>
                  <a:pt x="638" y="407"/>
                </a:cubicBezTo>
                <a:cubicBezTo>
                  <a:pt x="638" y="407"/>
                  <a:pt x="638" y="407"/>
                  <a:pt x="638" y="407"/>
                </a:cubicBezTo>
                <a:cubicBezTo>
                  <a:pt x="638" y="407"/>
                  <a:pt x="638" y="407"/>
                  <a:pt x="638" y="407"/>
                </a:cubicBezTo>
                <a:cubicBezTo>
                  <a:pt x="638" y="408"/>
                  <a:pt x="638" y="408"/>
                  <a:pt x="637" y="408"/>
                </a:cubicBezTo>
                <a:cubicBezTo>
                  <a:pt x="637" y="408"/>
                  <a:pt x="637" y="408"/>
                  <a:pt x="637" y="408"/>
                </a:cubicBezTo>
                <a:cubicBezTo>
                  <a:pt x="637" y="408"/>
                  <a:pt x="637" y="408"/>
                  <a:pt x="636" y="408"/>
                </a:cubicBezTo>
                <a:cubicBezTo>
                  <a:pt x="636" y="408"/>
                  <a:pt x="635" y="409"/>
                  <a:pt x="635" y="409"/>
                </a:cubicBezTo>
                <a:cubicBezTo>
                  <a:pt x="635" y="409"/>
                  <a:pt x="635" y="409"/>
                  <a:pt x="635" y="409"/>
                </a:cubicBezTo>
                <a:cubicBezTo>
                  <a:pt x="635" y="409"/>
                  <a:pt x="635" y="409"/>
                  <a:pt x="635" y="409"/>
                </a:cubicBezTo>
                <a:cubicBezTo>
                  <a:pt x="631" y="410"/>
                  <a:pt x="625" y="410"/>
                  <a:pt x="621" y="410"/>
                </a:cubicBezTo>
                <a:cubicBezTo>
                  <a:pt x="616" y="410"/>
                  <a:pt x="611" y="410"/>
                  <a:pt x="607" y="410"/>
                </a:cubicBezTo>
                <a:cubicBezTo>
                  <a:pt x="602" y="410"/>
                  <a:pt x="598" y="408"/>
                  <a:pt x="594" y="406"/>
                </a:cubicBezTo>
                <a:close/>
                <a:moveTo>
                  <a:pt x="670" y="454"/>
                </a:moveTo>
                <a:cubicBezTo>
                  <a:pt x="670" y="454"/>
                  <a:pt x="670" y="454"/>
                  <a:pt x="670" y="454"/>
                </a:cubicBezTo>
                <a:cubicBezTo>
                  <a:pt x="669" y="455"/>
                  <a:pt x="668" y="456"/>
                  <a:pt x="666" y="456"/>
                </a:cubicBezTo>
                <a:cubicBezTo>
                  <a:pt x="665" y="457"/>
                  <a:pt x="664" y="457"/>
                  <a:pt x="662" y="457"/>
                </a:cubicBezTo>
                <a:cubicBezTo>
                  <a:pt x="660" y="457"/>
                  <a:pt x="660" y="457"/>
                  <a:pt x="660" y="457"/>
                </a:cubicBezTo>
                <a:cubicBezTo>
                  <a:pt x="660" y="457"/>
                  <a:pt x="660" y="457"/>
                  <a:pt x="660" y="457"/>
                </a:cubicBezTo>
                <a:cubicBezTo>
                  <a:pt x="651" y="457"/>
                  <a:pt x="643" y="457"/>
                  <a:pt x="635" y="457"/>
                </a:cubicBezTo>
                <a:cubicBezTo>
                  <a:pt x="634" y="457"/>
                  <a:pt x="633" y="457"/>
                  <a:pt x="632" y="457"/>
                </a:cubicBezTo>
                <a:cubicBezTo>
                  <a:pt x="632" y="457"/>
                  <a:pt x="632" y="457"/>
                  <a:pt x="632" y="457"/>
                </a:cubicBezTo>
                <a:cubicBezTo>
                  <a:pt x="626" y="456"/>
                  <a:pt x="620" y="454"/>
                  <a:pt x="616" y="449"/>
                </a:cubicBezTo>
                <a:cubicBezTo>
                  <a:pt x="616" y="449"/>
                  <a:pt x="616" y="448"/>
                  <a:pt x="615" y="448"/>
                </a:cubicBezTo>
                <a:cubicBezTo>
                  <a:pt x="615" y="448"/>
                  <a:pt x="615" y="448"/>
                  <a:pt x="615" y="448"/>
                </a:cubicBezTo>
                <a:cubicBezTo>
                  <a:pt x="615" y="448"/>
                  <a:pt x="615" y="448"/>
                  <a:pt x="615" y="448"/>
                </a:cubicBezTo>
                <a:cubicBezTo>
                  <a:pt x="614" y="445"/>
                  <a:pt x="612" y="441"/>
                  <a:pt x="610" y="438"/>
                </a:cubicBezTo>
                <a:cubicBezTo>
                  <a:pt x="609" y="436"/>
                  <a:pt x="606" y="433"/>
                  <a:pt x="606" y="430"/>
                </a:cubicBezTo>
                <a:cubicBezTo>
                  <a:pt x="606" y="430"/>
                  <a:pt x="606" y="430"/>
                  <a:pt x="606" y="430"/>
                </a:cubicBezTo>
                <a:cubicBezTo>
                  <a:pt x="605" y="429"/>
                  <a:pt x="605" y="429"/>
                  <a:pt x="605" y="429"/>
                </a:cubicBezTo>
                <a:cubicBezTo>
                  <a:pt x="605" y="426"/>
                  <a:pt x="607" y="425"/>
                  <a:pt x="610" y="424"/>
                </a:cubicBezTo>
                <a:cubicBezTo>
                  <a:pt x="610" y="424"/>
                  <a:pt x="610" y="424"/>
                  <a:pt x="610" y="424"/>
                </a:cubicBezTo>
                <a:cubicBezTo>
                  <a:pt x="610" y="424"/>
                  <a:pt x="610" y="424"/>
                  <a:pt x="610" y="424"/>
                </a:cubicBezTo>
                <a:cubicBezTo>
                  <a:pt x="610" y="424"/>
                  <a:pt x="610" y="424"/>
                  <a:pt x="611" y="423"/>
                </a:cubicBezTo>
                <a:cubicBezTo>
                  <a:pt x="612" y="423"/>
                  <a:pt x="613" y="423"/>
                  <a:pt x="615" y="423"/>
                </a:cubicBezTo>
                <a:cubicBezTo>
                  <a:pt x="631" y="423"/>
                  <a:pt x="631" y="423"/>
                  <a:pt x="631" y="423"/>
                </a:cubicBezTo>
                <a:cubicBezTo>
                  <a:pt x="634" y="423"/>
                  <a:pt x="637" y="423"/>
                  <a:pt x="639" y="423"/>
                </a:cubicBezTo>
                <a:cubicBezTo>
                  <a:pt x="639" y="423"/>
                  <a:pt x="639" y="423"/>
                  <a:pt x="639" y="423"/>
                </a:cubicBezTo>
                <a:cubicBezTo>
                  <a:pt x="639" y="423"/>
                  <a:pt x="639" y="423"/>
                  <a:pt x="640" y="423"/>
                </a:cubicBezTo>
                <a:cubicBezTo>
                  <a:pt x="640" y="423"/>
                  <a:pt x="641" y="423"/>
                  <a:pt x="642" y="423"/>
                </a:cubicBezTo>
                <a:cubicBezTo>
                  <a:pt x="642" y="423"/>
                  <a:pt x="642" y="423"/>
                  <a:pt x="642" y="423"/>
                </a:cubicBezTo>
                <a:cubicBezTo>
                  <a:pt x="647" y="424"/>
                  <a:pt x="653" y="426"/>
                  <a:pt x="656" y="429"/>
                </a:cubicBezTo>
                <a:cubicBezTo>
                  <a:pt x="657" y="429"/>
                  <a:pt x="657" y="430"/>
                  <a:pt x="657" y="430"/>
                </a:cubicBezTo>
                <a:cubicBezTo>
                  <a:pt x="657" y="430"/>
                  <a:pt x="657" y="430"/>
                  <a:pt x="657" y="431"/>
                </a:cubicBezTo>
                <a:cubicBezTo>
                  <a:pt x="658" y="431"/>
                  <a:pt x="658" y="431"/>
                  <a:pt x="658" y="431"/>
                </a:cubicBezTo>
                <a:cubicBezTo>
                  <a:pt x="658" y="431"/>
                  <a:pt x="658" y="431"/>
                  <a:pt x="658" y="431"/>
                </a:cubicBezTo>
                <a:cubicBezTo>
                  <a:pt x="659" y="432"/>
                  <a:pt x="659" y="432"/>
                  <a:pt x="659" y="432"/>
                </a:cubicBezTo>
                <a:cubicBezTo>
                  <a:pt x="660" y="434"/>
                  <a:pt x="662" y="436"/>
                  <a:pt x="663" y="439"/>
                </a:cubicBezTo>
                <a:cubicBezTo>
                  <a:pt x="663" y="439"/>
                  <a:pt x="663" y="439"/>
                  <a:pt x="663" y="439"/>
                </a:cubicBezTo>
                <a:cubicBezTo>
                  <a:pt x="665" y="442"/>
                  <a:pt x="668" y="445"/>
                  <a:pt x="670" y="449"/>
                </a:cubicBezTo>
                <a:cubicBezTo>
                  <a:pt x="670" y="449"/>
                  <a:pt x="670" y="449"/>
                  <a:pt x="670" y="449"/>
                </a:cubicBezTo>
                <a:cubicBezTo>
                  <a:pt x="670" y="449"/>
                  <a:pt x="670" y="449"/>
                  <a:pt x="670" y="449"/>
                </a:cubicBezTo>
                <a:cubicBezTo>
                  <a:pt x="671" y="451"/>
                  <a:pt x="671" y="453"/>
                  <a:pt x="670" y="454"/>
                </a:cubicBezTo>
                <a:close/>
                <a:moveTo>
                  <a:pt x="729" y="79"/>
                </a:moveTo>
                <a:cubicBezTo>
                  <a:pt x="753" y="103"/>
                  <a:pt x="766" y="136"/>
                  <a:pt x="766" y="170"/>
                </a:cubicBezTo>
                <a:cubicBezTo>
                  <a:pt x="766" y="204"/>
                  <a:pt x="753" y="237"/>
                  <a:pt x="729" y="261"/>
                </a:cubicBezTo>
                <a:cubicBezTo>
                  <a:pt x="757" y="248"/>
                  <a:pt x="782" y="212"/>
                  <a:pt x="782" y="170"/>
                </a:cubicBezTo>
                <a:cubicBezTo>
                  <a:pt x="782" y="127"/>
                  <a:pt x="757" y="92"/>
                  <a:pt x="729" y="79"/>
                </a:cubicBezTo>
                <a:close/>
                <a:moveTo>
                  <a:pt x="53" y="79"/>
                </a:moveTo>
                <a:cubicBezTo>
                  <a:pt x="26" y="92"/>
                  <a:pt x="0" y="127"/>
                  <a:pt x="0" y="170"/>
                </a:cubicBezTo>
                <a:cubicBezTo>
                  <a:pt x="0" y="212"/>
                  <a:pt x="26" y="248"/>
                  <a:pt x="53" y="261"/>
                </a:cubicBezTo>
                <a:cubicBezTo>
                  <a:pt x="30" y="237"/>
                  <a:pt x="16" y="204"/>
                  <a:pt x="16" y="170"/>
                </a:cubicBezTo>
                <a:cubicBezTo>
                  <a:pt x="16" y="136"/>
                  <a:pt x="30" y="103"/>
                  <a:pt x="53" y="79"/>
                </a:cubicBezTo>
                <a:close/>
              </a:path>
            </a:pathLst>
          </a:custGeom>
          <a:solidFill>
            <a:schemeClr val="bg1">
              <a:lumMod val="95000"/>
            </a:schemeClr>
          </a:solidFill>
          <a:ln w="9525">
            <a:noFill/>
            <a:round/>
          </a:ln>
        </p:spPr>
        <p:txBody>
          <a:bodyPr vert="horz" wrap="square" lIns="91427" tIns="45713" rIns="91427" bIns="45713" numCol="1" anchor="t" anchorCtr="0" compatLnSpc="1"/>
          <a:lstStyle/>
          <a:p>
            <a:pPr defTabSz="932180"/>
            <a:endParaRPr lang="en-GB">
              <a:solidFill>
                <a:srgbClr val="FFFFFF"/>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13500"/>
            <a:ext cx="12211637" cy="6871500"/>
          </a:xfrm>
          <a:prstGeom prst="rect">
            <a:avLst/>
          </a:prstGeom>
        </p:spPr>
      </p:pic>
      <p:sp>
        <p:nvSpPr>
          <p:cNvPr id="30" name="矩形 29"/>
          <p:cNvSpPr/>
          <p:nvPr/>
        </p:nvSpPr>
        <p:spPr>
          <a:xfrm>
            <a:off x="-13064" y="-41578"/>
            <a:ext cx="12193760" cy="6899578"/>
          </a:xfrm>
          <a:prstGeom prst="rect">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7" name="矩形 56"/>
          <p:cNvSpPr/>
          <p:nvPr/>
        </p:nvSpPr>
        <p:spPr>
          <a:xfrm>
            <a:off x="-13064" y="-41578"/>
            <a:ext cx="12193760" cy="566329"/>
          </a:xfrm>
          <a:prstGeom prst="rect">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sp>
        <p:nvSpPr>
          <p:cNvPr id="58" name="文本框 57"/>
          <p:cNvSpPr txBox="1"/>
          <p:nvPr/>
        </p:nvSpPr>
        <p:spPr>
          <a:xfrm>
            <a:off x="1544715" y="-7428"/>
            <a:ext cx="934871" cy="461665"/>
          </a:xfrm>
          <a:prstGeom prst="rect">
            <a:avLst/>
          </a:prstGeom>
          <a:noFill/>
        </p:spPr>
        <p:txBody>
          <a:bodyPr wrap="none" rtlCol="0">
            <a:spAutoFit/>
          </a:bodyPr>
          <a:lstStyle/>
          <a:p>
            <a:r>
              <a:rPr lang="en-US" altLang="zh-CN" sz="1200" b="1" dirty="0" smtClean="0">
                <a:solidFill>
                  <a:srgbClr val="FFC000"/>
                </a:solidFill>
                <a:latin typeface="Microsoft YaHei" panose="020B0503020204020204" pitchFamily="34" charset="-122"/>
                <a:ea typeface="Microsoft YaHei" panose="020B0503020204020204" pitchFamily="34" charset="-122"/>
              </a:rPr>
              <a:t>01</a:t>
            </a:r>
            <a:endParaRPr lang="en-US" altLang="zh-CN" sz="1200" b="1" dirty="0" smtClean="0">
              <a:solidFill>
                <a:srgbClr val="FFC000"/>
              </a:solidFill>
              <a:latin typeface="Microsoft YaHei" panose="020B0503020204020204" pitchFamily="34" charset="-122"/>
              <a:ea typeface="Microsoft YaHei" panose="020B0503020204020204" pitchFamily="34" charset="-122"/>
            </a:endParaRPr>
          </a:p>
          <a:p>
            <a:r>
              <a:rPr lang="en-US" altLang="zh-CN" sz="1200" b="1" dirty="0">
                <a:solidFill>
                  <a:srgbClr val="FFC000"/>
                </a:solidFill>
                <a:latin typeface="Microsoft YaHei" panose="020B0503020204020204" pitchFamily="34" charset="-122"/>
                <a:ea typeface="Microsoft YaHei" panose="020B0503020204020204" pitchFamily="34" charset="-122"/>
              </a:rPr>
              <a:t> </a:t>
            </a:r>
            <a:r>
              <a:rPr lang="en-US" altLang="zh-CN" sz="1200" b="1" dirty="0" smtClean="0">
                <a:solidFill>
                  <a:srgbClr val="FFC000"/>
                </a:solidFill>
                <a:latin typeface="Microsoft YaHei" panose="020B0503020204020204" pitchFamily="34" charset="-122"/>
                <a:ea typeface="Microsoft YaHei" panose="020B0503020204020204" pitchFamily="34" charset="-122"/>
              </a:rPr>
              <a:t>   ABOUT</a:t>
            </a:r>
            <a:endParaRPr lang="zh-CN" altLang="en-US" sz="1200" b="1" dirty="0">
              <a:solidFill>
                <a:srgbClr val="FFC000"/>
              </a:solidFill>
              <a:latin typeface="Microsoft YaHei" panose="020B0503020204020204" pitchFamily="34" charset="-122"/>
              <a:ea typeface="Microsoft YaHei" panose="020B0503020204020204" pitchFamily="34" charset="-122"/>
            </a:endParaRPr>
          </a:p>
        </p:txBody>
      </p:sp>
      <p:sp>
        <p:nvSpPr>
          <p:cNvPr id="59" name="文本框 58"/>
          <p:cNvSpPr txBox="1"/>
          <p:nvPr/>
        </p:nvSpPr>
        <p:spPr>
          <a:xfrm>
            <a:off x="9647223" y="-7428"/>
            <a:ext cx="1120628" cy="461665"/>
          </a:xfrm>
          <a:prstGeom prst="rect">
            <a:avLst/>
          </a:prstGeom>
          <a:noFill/>
        </p:spPr>
        <p:txBody>
          <a:bodyPr wrap="none" rtlCol="0">
            <a:spAutoFit/>
          </a:bodyPr>
          <a:lstStyle/>
          <a:p>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05</a:t>
            </a:r>
            <a:endPar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endParaRPr>
          </a:p>
          <a:p>
            <a:r>
              <a:rPr lang="en-US" altLang="zh-CN" sz="1200" b="1" dirty="0">
                <a:solidFill>
                  <a:prstClr val="white">
                    <a:lumMod val="85000"/>
                  </a:prstClr>
                </a:solidFill>
                <a:latin typeface="Microsoft YaHei" panose="020B0503020204020204" pitchFamily="34" charset="-122"/>
                <a:ea typeface="Microsoft YaHei" panose="020B0503020204020204" pitchFamily="34" charset="-122"/>
              </a:rPr>
              <a:t> </a:t>
            </a:r>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   </a:t>
            </a:r>
            <a:r>
              <a:rPr lang="en-US" altLang="zh-CN" sz="1200" b="1" dirty="0">
                <a:solidFill>
                  <a:prstClr val="white">
                    <a:lumMod val="85000"/>
                  </a:prstClr>
                </a:solidFill>
                <a:latin typeface="Microsoft YaHei" panose="020B0503020204020204" pitchFamily="34" charset="-122"/>
                <a:ea typeface="Microsoft YaHei" panose="020B0503020204020204" pitchFamily="34" charset="-122"/>
              </a:rPr>
              <a:t>CONTACT</a:t>
            </a:r>
            <a:endParaRPr lang="zh-CN" altLang="en-US" sz="1200" b="1" dirty="0">
              <a:solidFill>
                <a:prstClr val="white">
                  <a:lumMod val="85000"/>
                </a:prstClr>
              </a:solidFill>
              <a:latin typeface="Microsoft YaHei" panose="020B0503020204020204" pitchFamily="34" charset="-122"/>
              <a:ea typeface="Microsoft YaHei" panose="020B0503020204020204" pitchFamily="34" charset="-122"/>
            </a:endParaRPr>
          </a:p>
        </p:txBody>
      </p:sp>
      <p:sp>
        <p:nvSpPr>
          <p:cNvPr id="60" name="文本框 59"/>
          <p:cNvSpPr txBox="1"/>
          <p:nvPr/>
        </p:nvSpPr>
        <p:spPr>
          <a:xfrm>
            <a:off x="3406435" y="-19517"/>
            <a:ext cx="831253" cy="461665"/>
          </a:xfrm>
          <a:prstGeom prst="rect">
            <a:avLst/>
          </a:prstGeom>
          <a:noFill/>
        </p:spPr>
        <p:txBody>
          <a:bodyPr wrap="none" rtlCol="0">
            <a:spAutoFit/>
          </a:bodyPr>
          <a:lstStyle/>
          <a:p>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02</a:t>
            </a:r>
            <a:endPar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endParaRPr>
          </a:p>
          <a:p>
            <a:r>
              <a:rPr lang="en-US" altLang="zh-CN" sz="1200" b="1" dirty="0">
                <a:solidFill>
                  <a:prstClr val="white">
                    <a:lumMod val="85000"/>
                  </a:prstClr>
                </a:solidFill>
                <a:latin typeface="Microsoft YaHei" panose="020B0503020204020204" pitchFamily="34" charset="-122"/>
                <a:ea typeface="Microsoft YaHei" panose="020B0503020204020204" pitchFamily="34" charset="-122"/>
              </a:rPr>
              <a:t> </a:t>
            </a:r>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   TEAM</a:t>
            </a:r>
            <a:endParaRPr lang="zh-CN" altLang="en-US" sz="1200" b="1" dirty="0">
              <a:solidFill>
                <a:prstClr val="white">
                  <a:lumMod val="85000"/>
                </a:prstClr>
              </a:solidFill>
              <a:latin typeface="Microsoft YaHei" panose="020B0503020204020204" pitchFamily="34" charset="-122"/>
              <a:ea typeface="Microsoft YaHei" panose="020B0503020204020204" pitchFamily="34" charset="-122"/>
            </a:endParaRPr>
          </a:p>
        </p:txBody>
      </p:sp>
      <p:sp>
        <p:nvSpPr>
          <p:cNvPr id="61" name="文本框 60"/>
          <p:cNvSpPr txBox="1"/>
          <p:nvPr/>
        </p:nvSpPr>
        <p:spPr>
          <a:xfrm>
            <a:off x="7549862" y="-23344"/>
            <a:ext cx="805670" cy="461665"/>
          </a:xfrm>
          <a:prstGeom prst="rect">
            <a:avLst/>
          </a:prstGeom>
          <a:noFill/>
        </p:spPr>
        <p:txBody>
          <a:bodyPr wrap="none" rtlCol="0">
            <a:spAutoFit/>
          </a:bodyPr>
          <a:lstStyle/>
          <a:p>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04</a:t>
            </a:r>
            <a:endPar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endParaRPr>
          </a:p>
          <a:p>
            <a:r>
              <a:rPr lang="en-US" altLang="zh-CN" sz="1200" b="1" dirty="0">
                <a:solidFill>
                  <a:prstClr val="white">
                    <a:lumMod val="85000"/>
                  </a:prstClr>
                </a:solidFill>
                <a:latin typeface="Microsoft YaHei" panose="020B0503020204020204" pitchFamily="34" charset="-122"/>
                <a:ea typeface="Microsoft YaHei" panose="020B0503020204020204" pitchFamily="34" charset="-122"/>
              </a:rPr>
              <a:t> </a:t>
            </a:r>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   PLAN</a:t>
            </a:r>
            <a:endParaRPr lang="zh-CN" altLang="en-US" sz="1200" b="1" dirty="0">
              <a:solidFill>
                <a:prstClr val="white">
                  <a:lumMod val="85000"/>
                </a:prstClr>
              </a:solidFill>
              <a:latin typeface="Microsoft YaHei" panose="020B0503020204020204" pitchFamily="34" charset="-122"/>
              <a:ea typeface="Microsoft YaHei" panose="020B0503020204020204" pitchFamily="34" charset="-122"/>
            </a:endParaRPr>
          </a:p>
        </p:txBody>
      </p:sp>
      <p:sp>
        <p:nvSpPr>
          <p:cNvPr id="62" name="文本框 61"/>
          <p:cNvSpPr txBox="1"/>
          <p:nvPr/>
        </p:nvSpPr>
        <p:spPr>
          <a:xfrm>
            <a:off x="5329069" y="-7428"/>
            <a:ext cx="1045094" cy="461665"/>
          </a:xfrm>
          <a:prstGeom prst="rect">
            <a:avLst/>
          </a:prstGeom>
          <a:noFill/>
        </p:spPr>
        <p:txBody>
          <a:bodyPr wrap="none" rtlCol="0">
            <a:spAutoFit/>
          </a:bodyPr>
          <a:lstStyle/>
          <a:p>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03</a:t>
            </a:r>
            <a:endPar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endParaRPr>
          </a:p>
          <a:p>
            <a:r>
              <a:rPr lang="en-US" altLang="zh-CN" sz="1200" b="1" dirty="0" smtClean="0">
                <a:solidFill>
                  <a:prstClr val="white">
                    <a:lumMod val="85000"/>
                  </a:prstClr>
                </a:solidFill>
                <a:latin typeface="Microsoft YaHei" panose="020B0503020204020204" pitchFamily="34" charset="-122"/>
                <a:ea typeface="Microsoft YaHei" panose="020B0503020204020204" pitchFamily="34" charset="-122"/>
              </a:rPr>
              <a:t>    MARKET</a:t>
            </a:r>
            <a:endParaRPr lang="zh-CN" altLang="en-US" sz="1200" b="1" dirty="0">
              <a:solidFill>
                <a:prstClr val="white">
                  <a:lumMod val="85000"/>
                </a:prstClr>
              </a:solidFill>
              <a:latin typeface="Microsoft YaHei" panose="020B0503020204020204" pitchFamily="34" charset="-122"/>
              <a:ea typeface="Microsoft YaHei" panose="020B0503020204020204" pitchFamily="34" charset="-122"/>
            </a:endParaRPr>
          </a:p>
        </p:txBody>
      </p:sp>
      <p:sp>
        <p:nvSpPr>
          <p:cNvPr id="64" name="矩形 63"/>
          <p:cNvSpPr/>
          <p:nvPr/>
        </p:nvSpPr>
        <p:spPr>
          <a:xfrm>
            <a:off x="8937" y="6520159"/>
            <a:ext cx="12193760" cy="366294"/>
          </a:xfrm>
          <a:prstGeom prst="rect">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endParaRPr>
          </a:p>
        </p:txBody>
      </p:sp>
      <p:sp>
        <p:nvSpPr>
          <p:cNvPr id="11" name="矩形 10"/>
          <p:cNvSpPr/>
          <p:nvPr/>
        </p:nvSpPr>
        <p:spPr>
          <a:xfrm>
            <a:off x="769257" y="1669143"/>
            <a:ext cx="2075543" cy="1857828"/>
          </a:xfrm>
          <a:prstGeom prst="rect">
            <a:avLst/>
          </a:prstGeom>
          <a:solidFill>
            <a:srgbClr val="EB6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273531" y="3573763"/>
            <a:ext cx="2195780" cy="2293257"/>
          </a:xfrm>
          <a:prstGeom prst="rect">
            <a:avLst/>
          </a:prstGeom>
          <a:solidFill>
            <a:srgbClr val="EB6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9521663" y="4147946"/>
            <a:ext cx="1731344" cy="1149790"/>
            <a:chOff x="4254500" y="1266825"/>
            <a:chExt cx="619126" cy="411163"/>
          </a:xfrm>
          <a:solidFill>
            <a:schemeClr val="bg1">
              <a:lumMod val="95000"/>
            </a:schemeClr>
          </a:solidFill>
        </p:grpSpPr>
        <p:sp>
          <p:nvSpPr>
            <p:cNvPr id="14" name="Freeform 11"/>
            <p:cNvSpPr>
              <a:spLocks noEditPoints="1"/>
            </p:cNvSpPr>
            <p:nvPr/>
          </p:nvSpPr>
          <p:spPr bwMode="auto">
            <a:xfrm>
              <a:off x="4254500" y="1276350"/>
              <a:ext cx="411163" cy="390525"/>
            </a:xfrm>
            <a:custGeom>
              <a:avLst/>
              <a:gdLst>
                <a:gd name="T0" fmla="*/ 182 w 192"/>
                <a:gd name="T1" fmla="*/ 0 h 182"/>
                <a:gd name="T2" fmla="*/ 10 w 192"/>
                <a:gd name="T3" fmla="*/ 0 h 182"/>
                <a:gd name="T4" fmla="*/ 0 w 192"/>
                <a:gd name="T5" fmla="*/ 10 h 182"/>
                <a:gd name="T6" fmla="*/ 0 w 192"/>
                <a:gd name="T7" fmla="*/ 128 h 182"/>
                <a:gd name="T8" fmla="*/ 10 w 192"/>
                <a:gd name="T9" fmla="*/ 138 h 182"/>
                <a:gd name="T10" fmla="*/ 80 w 192"/>
                <a:gd name="T11" fmla="*/ 138 h 182"/>
                <a:gd name="T12" fmla="*/ 80 w 192"/>
                <a:gd name="T13" fmla="*/ 170 h 182"/>
                <a:gd name="T14" fmla="*/ 38 w 192"/>
                <a:gd name="T15" fmla="*/ 170 h 182"/>
                <a:gd name="T16" fmla="*/ 34 w 192"/>
                <a:gd name="T17" fmla="*/ 176 h 182"/>
                <a:gd name="T18" fmla="*/ 38 w 192"/>
                <a:gd name="T19" fmla="*/ 182 h 182"/>
                <a:gd name="T20" fmla="*/ 162 w 192"/>
                <a:gd name="T21" fmla="*/ 182 h 182"/>
                <a:gd name="T22" fmla="*/ 167 w 192"/>
                <a:gd name="T23" fmla="*/ 176 h 182"/>
                <a:gd name="T24" fmla="*/ 162 w 192"/>
                <a:gd name="T25" fmla="*/ 170 h 182"/>
                <a:gd name="T26" fmla="*/ 119 w 192"/>
                <a:gd name="T27" fmla="*/ 170 h 182"/>
                <a:gd name="T28" fmla="*/ 119 w 192"/>
                <a:gd name="T29" fmla="*/ 138 h 182"/>
                <a:gd name="T30" fmla="*/ 182 w 192"/>
                <a:gd name="T31" fmla="*/ 138 h 182"/>
                <a:gd name="T32" fmla="*/ 192 w 192"/>
                <a:gd name="T33" fmla="*/ 128 h 182"/>
                <a:gd name="T34" fmla="*/ 192 w 192"/>
                <a:gd name="T35" fmla="*/ 10 h 182"/>
                <a:gd name="T36" fmla="*/ 182 w 192"/>
                <a:gd name="T37" fmla="*/ 0 h 182"/>
                <a:gd name="T38" fmla="*/ 183 w 192"/>
                <a:gd name="T39" fmla="*/ 130 h 182"/>
                <a:gd name="T40" fmla="*/ 10 w 192"/>
                <a:gd name="T41" fmla="*/ 130 h 182"/>
                <a:gd name="T42" fmla="*/ 10 w 192"/>
                <a:gd name="T43" fmla="*/ 6 h 182"/>
                <a:gd name="T44" fmla="*/ 183 w 192"/>
                <a:gd name="T45" fmla="*/ 6 h 182"/>
                <a:gd name="T46" fmla="*/ 183 w 192"/>
                <a:gd name="T47" fmla="*/ 13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2" h="182">
                  <a:moveTo>
                    <a:pt x="182" y="0"/>
                  </a:moveTo>
                  <a:cubicBezTo>
                    <a:pt x="10" y="0"/>
                    <a:pt x="10" y="0"/>
                    <a:pt x="10" y="0"/>
                  </a:cubicBezTo>
                  <a:cubicBezTo>
                    <a:pt x="4" y="0"/>
                    <a:pt x="0" y="4"/>
                    <a:pt x="0" y="10"/>
                  </a:cubicBezTo>
                  <a:cubicBezTo>
                    <a:pt x="0" y="128"/>
                    <a:pt x="0" y="128"/>
                    <a:pt x="0" y="128"/>
                  </a:cubicBezTo>
                  <a:cubicBezTo>
                    <a:pt x="0" y="133"/>
                    <a:pt x="4" y="138"/>
                    <a:pt x="10" y="138"/>
                  </a:cubicBezTo>
                  <a:cubicBezTo>
                    <a:pt x="80" y="138"/>
                    <a:pt x="80" y="138"/>
                    <a:pt x="80" y="138"/>
                  </a:cubicBezTo>
                  <a:cubicBezTo>
                    <a:pt x="80" y="170"/>
                    <a:pt x="80" y="170"/>
                    <a:pt x="80" y="170"/>
                  </a:cubicBezTo>
                  <a:cubicBezTo>
                    <a:pt x="38" y="170"/>
                    <a:pt x="38" y="170"/>
                    <a:pt x="38" y="170"/>
                  </a:cubicBezTo>
                  <a:cubicBezTo>
                    <a:pt x="36" y="170"/>
                    <a:pt x="34" y="173"/>
                    <a:pt x="34" y="176"/>
                  </a:cubicBezTo>
                  <a:cubicBezTo>
                    <a:pt x="34" y="179"/>
                    <a:pt x="36" y="182"/>
                    <a:pt x="38" y="182"/>
                  </a:cubicBezTo>
                  <a:cubicBezTo>
                    <a:pt x="162" y="182"/>
                    <a:pt x="162" y="182"/>
                    <a:pt x="162" y="182"/>
                  </a:cubicBezTo>
                  <a:cubicBezTo>
                    <a:pt x="165" y="182"/>
                    <a:pt x="167" y="179"/>
                    <a:pt x="167" y="176"/>
                  </a:cubicBezTo>
                  <a:cubicBezTo>
                    <a:pt x="167" y="173"/>
                    <a:pt x="165" y="170"/>
                    <a:pt x="162" y="170"/>
                  </a:cubicBezTo>
                  <a:cubicBezTo>
                    <a:pt x="119" y="170"/>
                    <a:pt x="119" y="170"/>
                    <a:pt x="119" y="170"/>
                  </a:cubicBezTo>
                  <a:cubicBezTo>
                    <a:pt x="119" y="138"/>
                    <a:pt x="119" y="138"/>
                    <a:pt x="119" y="138"/>
                  </a:cubicBezTo>
                  <a:cubicBezTo>
                    <a:pt x="182" y="138"/>
                    <a:pt x="182" y="138"/>
                    <a:pt x="182" y="138"/>
                  </a:cubicBezTo>
                  <a:cubicBezTo>
                    <a:pt x="187" y="138"/>
                    <a:pt x="192" y="133"/>
                    <a:pt x="192" y="128"/>
                  </a:cubicBezTo>
                  <a:cubicBezTo>
                    <a:pt x="192" y="10"/>
                    <a:pt x="192" y="10"/>
                    <a:pt x="192" y="10"/>
                  </a:cubicBezTo>
                  <a:cubicBezTo>
                    <a:pt x="192" y="4"/>
                    <a:pt x="187" y="0"/>
                    <a:pt x="182" y="0"/>
                  </a:cubicBezTo>
                  <a:close/>
                  <a:moveTo>
                    <a:pt x="183" y="130"/>
                  </a:moveTo>
                  <a:cubicBezTo>
                    <a:pt x="10" y="130"/>
                    <a:pt x="10" y="130"/>
                    <a:pt x="10" y="130"/>
                  </a:cubicBezTo>
                  <a:cubicBezTo>
                    <a:pt x="10" y="6"/>
                    <a:pt x="10" y="6"/>
                    <a:pt x="10" y="6"/>
                  </a:cubicBezTo>
                  <a:cubicBezTo>
                    <a:pt x="183" y="6"/>
                    <a:pt x="183" y="6"/>
                    <a:pt x="183" y="6"/>
                  </a:cubicBezTo>
                  <a:lnTo>
                    <a:pt x="183" y="1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2"/>
            <p:cNvSpPr>
              <a:spLocks noEditPoints="1"/>
            </p:cNvSpPr>
            <p:nvPr/>
          </p:nvSpPr>
          <p:spPr bwMode="auto">
            <a:xfrm>
              <a:off x="4681538" y="1266825"/>
              <a:ext cx="192088" cy="411163"/>
            </a:xfrm>
            <a:custGeom>
              <a:avLst/>
              <a:gdLst>
                <a:gd name="T0" fmla="*/ 74 w 90"/>
                <a:gd name="T1" fmla="*/ 0 h 192"/>
                <a:gd name="T2" fmla="*/ 16 w 90"/>
                <a:gd name="T3" fmla="*/ 0 h 192"/>
                <a:gd name="T4" fmla="*/ 0 w 90"/>
                <a:gd name="T5" fmla="*/ 9 h 192"/>
                <a:gd name="T6" fmla="*/ 0 w 90"/>
                <a:gd name="T7" fmla="*/ 182 h 192"/>
                <a:gd name="T8" fmla="*/ 16 w 90"/>
                <a:gd name="T9" fmla="*/ 192 h 192"/>
                <a:gd name="T10" fmla="*/ 74 w 90"/>
                <a:gd name="T11" fmla="*/ 192 h 192"/>
                <a:gd name="T12" fmla="*/ 90 w 90"/>
                <a:gd name="T13" fmla="*/ 182 h 192"/>
                <a:gd name="T14" fmla="*/ 90 w 90"/>
                <a:gd name="T15" fmla="*/ 9 h 192"/>
                <a:gd name="T16" fmla="*/ 74 w 90"/>
                <a:gd name="T17" fmla="*/ 0 h 192"/>
                <a:gd name="T18" fmla="*/ 45 w 90"/>
                <a:gd name="T19" fmla="*/ 160 h 192"/>
                <a:gd name="T20" fmla="*/ 32 w 90"/>
                <a:gd name="T21" fmla="*/ 148 h 192"/>
                <a:gd name="T22" fmla="*/ 45 w 90"/>
                <a:gd name="T23" fmla="*/ 135 h 192"/>
                <a:gd name="T24" fmla="*/ 57 w 90"/>
                <a:gd name="T25" fmla="*/ 148 h 192"/>
                <a:gd name="T26" fmla="*/ 45 w 90"/>
                <a:gd name="T27" fmla="*/ 16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192">
                  <a:moveTo>
                    <a:pt x="74" y="0"/>
                  </a:moveTo>
                  <a:cubicBezTo>
                    <a:pt x="16" y="0"/>
                    <a:pt x="16" y="0"/>
                    <a:pt x="16" y="0"/>
                  </a:cubicBezTo>
                  <a:cubicBezTo>
                    <a:pt x="7" y="0"/>
                    <a:pt x="0" y="4"/>
                    <a:pt x="0" y="9"/>
                  </a:cubicBezTo>
                  <a:cubicBezTo>
                    <a:pt x="0" y="182"/>
                    <a:pt x="0" y="182"/>
                    <a:pt x="0" y="182"/>
                  </a:cubicBezTo>
                  <a:cubicBezTo>
                    <a:pt x="0" y="188"/>
                    <a:pt x="7" y="192"/>
                    <a:pt x="16" y="192"/>
                  </a:cubicBezTo>
                  <a:cubicBezTo>
                    <a:pt x="74" y="192"/>
                    <a:pt x="74" y="192"/>
                    <a:pt x="74" y="192"/>
                  </a:cubicBezTo>
                  <a:cubicBezTo>
                    <a:pt x="83" y="192"/>
                    <a:pt x="90" y="188"/>
                    <a:pt x="90" y="182"/>
                  </a:cubicBezTo>
                  <a:cubicBezTo>
                    <a:pt x="90" y="9"/>
                    <a:pt x="90" y="9"/>
                    <a:pt x="90" y="9"/>
                  </a:cubicBezTo>
                  <a:cubicBezTo>
                    <a:pt x="90" y="4"/>
                    <a:pt x="83" y="0"/>
                    <a:pt x="74" y="0"/>
                  </a:cubicBezTo>
                  <a:close/>
                  <a:moveTo>
                    <a:pt x="45" y="160"/>
                  </a:moveTo>
                  <a:cubicBezTo>
                    <a:pt x="38" y="160"/>
                    <a:pt x="32" y="155"/>
                    <a:pt x="32" y="148"/>
                  </a:cubicBezTo>
                  <a:cubicBezTo>
                    <a:pt x="32" y="141"/>
                    <a:pt x="38" y="135"/>
                    <a:pt x="45" y="135"/>
                  </a:cubicBezTo>
                  <a:cubicBezTo>
                    <a:pt x="52" y="135"/>
                    <a:pt x="57" y="141"/>
                    <a:pt x="57" y="148"/>
                  </a:cubicBezTo>
                  <a:cubicBezTo>
                    <a:pt x="57" y="155"/>
                    <a:pt x="52" y="160"/>
                    <a:pt x="45" y="1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pic>
        <p:nvPicPr>
          <p:cNvPr id="16" name="Picture 63"/>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bwMode="black">
          <a:xfrm rot="2614426" flipH="1">
            <a:off x="1086088" y="2295405"/>
            <a:ext cx="670927" cy="851378"/>
          </a:xfrm>
          <a:prstGeom prst="rect">
            <a:avLst/>
          </a:prstGeom>
        </p:spPr>
      </p:pic>
      <p:sp>
        <p:nvSpPr>
          <p:cNvPr id="17" name="Freeform 61"/>
          <p:cNvSpPr/>
          <p:nvPr/>
        </p:nvSpPr>
        <p:spPr bwMode="black">
          <a:xfrm rot="10800000">
            <a:off x="1581863" y="1940161"/>
            <a:ext cx="964503" cy="1317702"/>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solidFill>
            <a:srgbClr val="FFFFFF"/>
          </a:solidFill>
        </p:spPr>
        <p:txBody>
          <a:bodyPr vert="horz" wrap="square" lIns="91440" tIns="45720" rIns="91440" bIns="45720" numCol="1" anchor="t" anchorCtr="0" compatLnSpc="1"/>
          <a:lstStyle/>
          <a:p>
            <a:pPr marL="0" marR="0" lvl="0" indent="0" defTabSz="914400" eaLnBrk="1" latinLnBrk="0" hangingPunct="1">
              <a:spcBef>
                <a:spcPts val="0"/>
              </a:spcBef>
              <a:spcAft>
                <a:spcPts val="0"/>
              </a:spcAft>
              <a:buClrTx/>
              <a:buSzTx/>
              <a:buFontTx/>
              <a:buNone/>
              <a:defRPr/>
            </a:pPr>
            <a:endParaRPr kumimoji="0" lang="en-US" sz="900" b="0" i="0" u="none" strike="noStrike" kern="0" cap="none" spc="0" normalizeH="0" baseline="0" noProof="0" dirty="0" smtClean="0">
              <a:ln>
                <a:noFill/>
              </a:ln>
              <a:solidFill>
                <a:srgbClr val="FFFFFF"/>
              </a:solidFill>
              <a:effectLst/>
              <a:uLnTx/>
              <a:uFillTx/>
            </a:endParaRPr>
          </a:p>
        </p:txBody>
      </p:sp>
      <p:sp>
        <p:nvSpPr>
          <p:cNvPr id="18" name="矩形 17"/>
          <p:cNvSpPr/>
          <p:nvPr/>
        </p:nvSpPr>
        <p:spPr>
          <a:xfrm>
            <a:off x="3243138" y="1669143"/>
            <a:ext cx="2251330" cy="1030551"/>
          </a:xfrm>
          <a:prstGeom prst="rect">
            <a:avLst/>
          </a:prstGeom>
          <a:solidFill>
            <a:srgbClr val="3557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6271483" y="3959209"/>
            <a:ext cx="2530603" cy="1164334"/>
          </a:xfrm>
          <a:prstGeom prst="rect">
            <a:avLst/>
          </a:prstGeom>
          <a:solidFill>
            <a:srgbClr val="3557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Freeform 60"/>
          <p:cNvSpPr/>
          <p:nvPr/>
        </p:nvSpPr>
        <p:spPr bwMode="auto">
          <a:xfrm>
            <a:off x="7109683" y="2152911"/>
            <a:ext cx="298431" cy="320565"/>
          </a:xfrm>
          <a:custGeom>
            <a:avLst/>
            <a:gdLst>
              <a:gd name="T0" fmla="*/ 415 w 437"/>
              <a:gd name="T1" fmla="*/ 364 h 470"/>
              <a:gd name="T2" fmla="*/ 388 w 437"/>
              <a:gd name="T3" fmla="*/ 335 h 470"/>
              <a:gd name="T4" fmla="*/ 307 w 437"/>
              <a:gd name="T5" fmla="*/ 291 h 470"/>
              <a:gd name="T6" fmla="*/ 273 w 437"/>
              <a:gd name="T7" fmla="*/ 257 h 470"/>
              <a:gd name="T8" fmla="*/ 262 w 437"/>
              <a:gd name="T9" fmla="*/ 240 h 470"/>
              <a:gd name="T10" fmla="*/ 288 w 437"/>
              <a:gd name="T11" fmla="*/ 199 h 470"/>
              <a:gd name="T12" fmla="*/ 294 w 437"/>
              <a:gd name="T13" fmla="*/ 185 h 470"/>
              <a:gd name="T14" fmla="*/ 298 w 437"/>
              <a:gd name="T15" fmla="*/ 147 h 470"/>
              <a:gd name="T16" fmla="*/ 285 w 437"/>
              <a:gd name="T17" fmla="*/ 57 h 470"/>
              <a:gd name="T18" fmla="*/ 280 w 437"/>
              <a:gd name="T19" fmla="*/ 52 h 470"/>
              <a:gd name="T20" fmla="*/ 262 w 437"/>
              <a:gd name="T21" fmla="*/ 37 h 470"/>
              <a:gd name="T22" fmla="*/ 155 w 437"/>
              <a:gd name="T23" fmla="*/ 50 h 470"/>
              <a:gd name="T24" fmla="*/ 140 w 437"/>
              <a:gd name="T25" fmla="*/ 140 h 470"/>
              <a:gd name="T26" fmla="*/ 142 w 437"/>
              <a:gd name="T27" fmla="*/ 179 h 470"/>
              <a:gd name="T28" fmla="*/ 150 w 437"/>
              <a:gd name="T29" fmla="*/ 195 h 470"/>
              <a:gd name="T30" fmla="*/ 153 w 437"/>
              <a:gd name="T31" fmla="*/ 202 h 470"/>
              <a:gd name="T32" fmla="*/ 155 w 437"/>
              <a:gd name="T33" fmla="*/ 201 h 470"/>
              <a:gd name="T34" fmla="*/ 178 w 437"/>
              <a:gd name="T35" fmla="*/ 239 h 470"/>
              <a:gd name="T36" fmla="*/ 159 w 437"/>
              <a:gd name="T37" fmla="*/ 256 h 470"/>
              <a:gd name="T38" fmla="*/ 129 w 437"/>
              <a:gd name="T39" fmla="*/ 291 h 470"/>
              <a:gd name="T40" fmla="*/ 48 w 437"/>
              <a:gd name="T41" fmla="*/ 335 h 470"/>
              <a:gd name="T42" fmla="*/ 21 w 437"/>
              <a:gd name="T43" fmla="*/ 364 h 470"/>
              <a:gd name="T44" fmla="*/ 0 w 437"/>
              <a:gd name="T45" fmla="*/ 451 h 470"/>
              <a:gd name="T46" fmla="*/ 0 w 437"/>
              <a:gd name="T47" fmla="*/ 470 h 470"/>
              <a:gd name="T48" fmla="*/ 437 w 437"/>
              <a:gd name="T49" fmla="*/ 470 h 470"/>
              <a:gd name="T50" fmla="*/ 437 w 437"/>
              <a:gd name="T51" fmla="*/ 451 h 470"/>
              <a:gd name="T52" fmla="*/ 415 w 437"/>
              <a:gd name="T53" fmla="*/ 364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7" h="470">
                <a:moveTo>
                  <a:pt x="415" y="364"/>
                </a:moveTo>
                <a:cubicBezTo>
                  <a:pt x="415" y="364"/>
                  <a:pt x="422" y="351"/>
                  <a:pt x="388" y="335"/>
                </a:cubicBezTo>
                <a:cubicBezTo>
                  <a:pt x="307" y="291"/>
                  <a:pt x="307" y="291"/>
                  <a:pt x="307" y="291"/>
                </a:cubicBezTo>
                <a:cubicBezTo>
                  <a:pt x="273" y="257"/>
                  <a:pt x="273" y="257"/>
                  <a:pt x="273" y="257"/>
                </a:cubicBezTo>
                <a:cubicBezTo>
                  <a:pt x="256" y="248"/>
                  <a:pt x="246" y="251"/>
                  <a:pt x="262" y="240"/>
                </a:cubicBezTo>
                <a:cubicBezTo>
                  <a:pt x="274" y="230"/>
                  <a:pt x="282" y="216"/>
                  <a:pt x="288" y="199"/>
                </a:cubicBezTo>
                <a:cubicBezTo>
                  <a:pt x="289" y="198"/>
                  <a:pt x="292" y="194"/>
                  <a:pt x="294" y="185"/>
                </a:cubicBezTo>
                <a:cubicBezTo>
                  <a:pt x="294" y="185"/>
                  <a:pt x="325" y="148"/>
                  <a:pt x="298" y="147"/>
                </a:cubicBezTo>
                <a:cubicBezTo>
                  <a:pt x="298" y="147"/>
                  <a:pt x="326" y="96"/>
                  <a:pt x="285" y="57"/>
                </a:cubicBezTo>
                <a:cubicBezTo>
                  <a:pt x="285" y="57"/>
                  <a:pt x="283" y="55"/>
                  <a:pt x="280" y="52"/>
                </a:cubicBezTo>
                <a:cubicBezTo>
                  <a:pt x="271" y="42"/>
                  <a:pt x="262" y="37"/>
                  <a:pt x="262" y="37"/>
                </a:cubicBezTo>
                <a:cubicBezTo>
                  <a:pt x="203" y="0"/>
                  <a:pt x="155" y="50"/>
                  <a:pt x="155" y="50"/>
                </a:cubicBezTo>
                <a:cubicBezTo>
                  <a:pt x="113" y="88"/>
                  <a:pt x="140" y="140"/>
                  <a:pt x="140" y="140"/>
                </a:cubicBezTo>
                <a:cubicBezTo>
                  <a:pt x="112" y="140"/>
                  <a:pt x="142" y="179"/>
                  <a:pt x="142" y="179"/>
                </a:cubicBezTo>
                <a:cubicBezTo>
                  <a:pt x="146" y="197"/>
                  <a:pt x="150" y="195"/>
                  <a:pt x="150" y="195"/>
                </a:cubicBezTo>
                <a:cubicBezTo>
                  <a:pt x="152" y="195"/>
                  <a:pt x="152" y="198"/>
                  <a:pt x="153" y="202"/>
                </a:cubicBezTo>
                <a:cubicBezTo>
                  <a:pt x="154" y="201"/>
                  <a:pt x="154" y="201"/>
                  <a:pt x="155" y="201"/>
                </a:cubicBezTo>
                <a:cubicBezTo>
                  <a:pt x="160" y="216"/>
                  <a:pt x="168" y="229"/>
                  <a:pt x="178" y="239"/>
                </a:cubicBezTo>
                <a:cubicBezTo>
                  <a:pt x="187" y="251"/>
                  <a:pt x="163" y="251"/>
                  <a:pt x="159" y="256"/>
                </a:cubicBezTo>
                <a:cubicBezTo>
                  <a:pt x="157" y="259"/>
                  <a:pt x="129" y="291"/>
                  <a:pt x="129" y="291"/>
                </a:cubicBezTo>
                <a:cubicBezTo>
                  <a:pt x="48" y="335"/>
                  <a:pt x="48" y="335"/>
                  <a:pt x="48" y="335"/>
                </a:cubicBezTo>
                <a:cubicBezTo>
                  <a:pt x="15" y="351"/>
                  <a:pt x="21" y="364"/>
                  <a:pt x="21" y="364"/>
                </a:cubicBezTo>
                <a:cubicBezTo>
                  <a:pt x="0" y="451"/>
                  <a:pt x="0" y="451"/>
                  <a:pt x="0" y="451"/>
                </a:cubicBezTo>
                <a:cubicBezTo>
                  <a:pt x="0" y="470"/>
                  <a:pt x="0" y="470"/>
                  <a:pt x="0" y="470"/>
                </a:cubicBezTo>
                <a:cubicBezTo>
                  <a:pt x="437" y="470"/>
                  <a:pt x="437" y="470"/>
                  <a:pt x="437" y="470"/>
                </a:cubicBezTo>
                <a:cubicBezTo>
                  <a:pt x="437" y="451"/>
                  <a:pt x="437" y="451"/>
                  <a:pt x="437" y="451"/>
                </a:cubicBezTo>
                <a:lnTo>
                  <a:pt x="415" y="364"/>
                </a:lnTo>
                <a:close/>
              </a:path>
            </a:pathLst>
          </a:custGeom>
          <a:solidFill>
            <a:srgbClr val="EB602A"/>
          </a:solidFill>
          <a:ln>
            <a:noFill/>
          </a:ln>
        </p:spPr>
        <p:txBody>
          <a:bodyPr vert="horz" wrap="square" lIns="91440" tIns="45720" rIns="91440" bIns="45720" numCol="1" anchor="t" anchorCtr="0" compatLnSpc="1"/>
          <a:lstStyle/>
          <a:p>
            <a:endParaRPr lang="zh-CN" altLang="en-US"/>
          </a:p>
        </p:txBody>
      </p:sp>
      <p:sp>
        <p:nvSpPr>
          <p:cNvPr id="21" name="Freeform 60"/>
          <p:cNvSpPr/>
          <p:nvPr/>
        </p:nvSpPr>
        <p:spPr bwMode="auto">
          <a:xfrm>
            <a:off x="7472100" y="2152911"/>
            <a:ext cx="298431" cy="320565"/>
          </a:xfrm>
          <a:custGeom>
            <a:avLst/>
            <a:gdLst>
              <a:gd name="T0" fmla="*/ 415 w 437"/>
              <a:gd name="T1" fmla="*/ 364 h 470"/>
              <a:gd name="T2" fmla="*/ 388 w 437"/>
              <a:gd name="T3" fmla="*/ 335 h 470"/>
              <a:gd name="T4" fmla="*/ 307 w 437"/>
              <a:gd name="T5" fmla="*/ 291 h 470"/>
              <a:gd name="T6" fmla="*/ 273 w 437"/>
              <a:gd name="T7" fmla="*/ 257 h 470"/>
              <a:gd name="T8" fmla="*/ 262 w 437"/>
              <a:gd name="T9" fmla="*/ 240 h 470"/>
              <a:gd name="T10" fmla="*/ 288 w 437"/>
              <a:gd name="T11" fmla="*/ 199 h 470"/>
              <a:gd name="T12" fmla="*/ 294 w 437"/>
              <a:gd name="T13" fmla="*/ 185 h 470"/>
              <a:gd name="T14" fmla="*/ 298 w 437"/>
              <a:gd name="T15" fmla="*/ 147 h 470"/>
              <a:gd name="T16" fmla="*/ 285 w 437"/>
              <a:gd name="T17" fmla="*/ 57 h 470"/>
              <a:gd name="T18" fmla="*/ 280 w 437"/>
              <a:gd name="T19" fmla="*/ 52 h 470"/>
              <a:gd name="T20" fmla="*/ 262 w 437"/>
              <a:gd name="T21" fmla="*/ 37 h 470"/>
              <a:gd name="T22" fmla="*/ 155 w 437"/>
              <a:gd name="T23" fmla="*/ 50 h 470"/>
              <a:gd name="T24" fmla="*/ 140 w 437"/>
              <a:gd name="T25" fmla="*/ 140 h 470"/>
              <a:gd name="T26" fmla="*/ 142 w 437"/>
              <a:gd name="T27" fmla="*/ 179 h 470"/>
              <a:gd name="T28" fmla="*/ 150 w 437"/>
              <a:gd name="T29" fmla="*/ 195 h 470"/>
              <a:gd name="T30" fmla="*/ 153 w 437"/>
              <a:gd name="T31" fmla="*/ 202 h 470"/>
              <a:gd name="T32" fmla="*/ 155 w 437"/>
              <a:gd name="T33" fmla="*/ 201 h 470"/>
              <a:gd name="T34" fmla="*/ 178 w 437"/>
              <a:gd name="T35" fmla="*/ 239 h 470"/>
              <a:gd name="T36" fmla="*/ 159 w 437"/>
              <a:gd name="T37" fmla="*/ 256 h 470"/>
              <a:gd name="T38" fmla="*/ 129 w 437"/>
              <a:gd name="T39" fmla="*/ 291 h 470"/>
              <a:gd name="T40" fmla="*/ 48 w 437"/>
              <a:gd name="T41" fmla="*/ 335 h 470"/>
              <a:gd name="T42" fmla="*/ 21 w 437"/>
              <a:gd name="T43" fmla="*/ 364 h 470"/>
              <a:gd name="T44" fmla="*/ 0 w 437"/>
              <a:gd name="T45" fmla="*/ 451 h 470"/>
              <a:gd name="T46" fmla="*/ 0 w 437"/>
              <a:gd name="T47" fmla="*/ 470 h 470"/>
              <a:gd name="T48" fmla="*/ 437 w 437"/>
              <a:gd name="T49" fmla="*/ 470 h 470"/>
              <a:gd name="T50" fmla="*/ 437 w 437"/>
              <a:gd name="T51" fmla="*/ 451 h 470"/>
              <a:gd name="T52" fmla="*/ 415 w 437"/>
              <a:gd name="T53" fmla="*/ 364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7" h="470">
                <a:moveTo>
                  <a:pt x="415" y="364"/>
                </a:moveTo>
                <a:cubicBezTo>
                  <a:pt x="415" y="364"/>
                  <a:pt x="422" y="351"/>
                  <a:pt x="388" y="335"/>
                </a:cubicBezTo>
                <a:cubicBezTo>
                  <a:pt x="307" y="291"/>
                  <a:pt x="307" y="291"/>
                  <a:pt x="307" y="291"/>
                </a:cubicBezTo>
                <a:cubicBezTo>
                  <a:pt x="273" y="257"/>
                  <a:pt x="273" y="257"/>
                  <a:pt x="273" y="257"/>
                </a:cubicBezTo>
                <a:cubicBezTo>
                  <a:pt x="256" y="248"/>
                  <a:pt x="246" y="251"/>
                  <a:pt x="262" y="240"/>
                </a:cubicBezTo>
                <a:cubicBezTo>
                  <a:pt x="274" y="230"/>
                  <a:pt x="282" y="216"/>
                  <a:pt x="288" y="199"/>
                </a:cubicBezTo>
                <a:cubicBezTo>
                  <a:pt x="289" y="198"/>
                  <a:pt x="292" y="194"/>
                  <a:pt x="294" y="185"/>
                </a:cubicBezTo>
                <a:cubicBezTo>
                  <a:pt x="294" y="185"/>
                  <a:pt x="325" y="148"/>
                  <a:pt x="298" y="147"/>
                </a:cubicBezTo>
                <a:cubicBezTo>
                  <a:pt x="298" y="147"/>
                  <a:pt x="326" y="96"/>
                  <a:pt x="285" y="57"/>
                </a:cubicBezTo>
                <a:cubicBezTo>
                  <a:pt x="285" y="57"/>
                  <a:pt x="283" y="55"/>
                  <a:pt x="280" y="52"/>
                </a:cubicBezTo>
                <a:cubicBezTo>
                  <a:pt x="271" y="42"/>
                  <a:pt x="262" y="37"/>
                  <a:pt x="262" y="37"/>
                </a:cubicBezTo>
                <a:cubicBezTo>
                  <a:pt x="203" y="0"/>
                  <a:pt x="155" y="50"/>
                  <a:pt x="155" y="50"/>
                </a:cubicBezTo>
                <a:cubicBezTo>
                  <a:pt x="113" y="88"/>
                  <a:pt x="140" y="140"/>
                  <a:pt x="140" y="140"/>
                </a:cubicBezTo>
                <a:cubicBezTo>
                  <a:pt x="112" y="140"/>
                  <a:pt x="142" y="179"/>
                  <a:pt x="142" y="179"/>
                </a:cubicBezTo>
                <a:cubicBezTo>
                  <a:pt x="146" y="197"/>
                  <a:pt x="150" y="195"/>
                  <a:pt x="150" y="195"/>
                </a:cubicBezTo>
                <a:cubicBezTo>
                  <a:pt x="152" y="195"/>
                  <a:pt x="152" y="198"/>
                  <a:pt x="153" y="202"/>
                </a:cubicBezTo>
                <a:cubicBezTo>
                  <a:pt x="154" y="201"/>
                  <a:pt x="154" y="201"/>
                  <a:pt x="155" y="201"/>
                </a:cubicBezTo>
                <a:cubicBezTo>
                  <a:pt x="160" y="216"/>
                  <a:pt x="168" y="229"/>
                  <a:pt x="178" y="239"/>
                </a:cubicBezTo>
                <a:cubicBezTo>
                  <a:pt x="187" y="251"/>
                  <a:pt x="163" y="251"/>
                  <a:pt x="159" y="256"/>
                </a:cubicBezTo>
                <a:cubicBezTo>
                  <a:pt x="157" y="259"/>
                  <a:pt x="129" y="291"/>
                  <a:pt x="129" y="291"/>
                </a:cubicBezTo>
                <a:cubicBezTo>
                  <a:pt x="48" y="335"/>
                  <a:pt x="48" y="335"/>
                  <a:pt x="48" y="335"/>
                </a:cubicBezTo>
                <a:cubicBezTo>
                  <a:pt x="15" y="351"/>
                  <a:pt x="21" y="364"/>
                  <a:pt x="21" y="364"/>
                </a:cubicBezTo>
                <a:cubicBezTo>
                  <a:pt x="0" y="451"/>
                  <a:pt x="0" y="451"/>
                  <a:pt x="0" y="451"/>
                </a:cubicBezTo>
                <a:cubicBezTo>
                  <a:pt x="0" y="470"/>
                  <a:pt x="0" y="470"/>
                  <a:pt x="0" y="470"/>
                </a:cubicBezTo>
                <a:cubicBezTo>
                  <a:pt x="437" y="470"/>
                  <a:pt x="437" y="470"/>
                  <a:pt x="437" y="470"/>
                </a:cubicBezTo>
                <a:cubicBezTo>
                  <a:pt x="437" y="451"/>
                  <a:pt x="437" y="451"/>
                  <a:pt x="437" y="451"/>
                </a:cubicBezTo>
                <a:lnTo>
                  <a:pt x="415" y="364"/>
                </a:lnTo>
                <a:close/>
              </a:path>
            </a:pathLst>
          </a:custGeom>
          <a:solidFill>
            <a:srgbClr val="EB602A"/>
          </a:solidFill>
          <a:ln>
            <a:noFill/>
          </a:ln>
        </p:spPr>
        <p:txBody>
          <a:bodyPr vert="horz" wrap="square" lIns="91440" tIns="45720" rIns="91440" bIns="45720" numCol="1" anchor="t" anchorCtr="0" compatLnSpc="1"/>
          <a:lstStyle/>
          <a:p>
            <a:endParaRPr lang="zh-CN" altLang="en-US"/>
          </a:p>
        </p:txBody>
      </p:sp>
      <p:sp>
        <p:nvSpPr>
          <p:cNvPr id="22" name="Freeform 60"/>
          <p:cNvSpPr/>
          <p:nvPr/>
        </p:nvSpPr>
        <p:spPr bwMode="auto">
          <a:xfrm>
            <a:off x="7834517" y="2152911"/>
            <a:ext cx="298431" cy="320565"/>
          </a:xfrm>
          <a:custGeom>
            <a:avLst/>
            <a:gdLst>
              <a:gd name="T0" fmla="*/ 415 w 437"/>
              <a:gd name="T1" fmla="*/ 364 h 470"/>
              <a:gd name="T2" fmla="*/ 388 w 437"/>
              <a:gd name="T3" fmla="*/ 335 h 470"/>
              <a:gd name="T4" fmla="*/ 307 w 437"/>
              <a:gd name="T5" fmla="*/ 291 h 470"/>
              <a:gd name="T6" fmla="*/ 273 w 437"/>
              <a:gd name="T7" fmla="*/ 257 h 470"/>
              <a:gd name="T8" fmla="*/ 262 w 437"/>
              <a:gd name="T9" fmla="*/ 240 h 470"/>
              <a:gd name="T10" fmla="*/ 288 w 437"/>
              <a:gd name="T11" fmla="*/ 199 h 470"/>
              <a:gd name="T12" fmla="*/ 294 w 437"/>
              <a:gd name="T13" fmla="*/ 185 h 470"/>
              <a:gd name="T14" fmla="*/ 298 w 437"/>
              <a:gd name="T15" fmla="*/ 147 h 470"/>
              <a:gd name="T16" fmla="*/ 285 w 437"/>
              <a:gd name="T17" fmla="*/ 57 h 470"/>
              <a:gd name="T18" fmla="*/ 280 w 437"/>
              <a:gd name="T19" fmla="*/ 52 h 470"/>
              <a:gd name="T20" fmla="*/ 262 w 437"/>
              <a:gd name="T21" fmla="*/ 37 h 470"/>
              <a:gd name="T22" fmla="*/ 155 w 437"/>
              <a:gd name="T23" fmla="*/ 50 h 470"/>
              <a:gd name="T24" fmla="*/ 140 w 437"/>
              <a:gd name="T25" fmla="*/ 140 h 470"/>
              <a:gd name="T26" fmla="*/ 142 w 437"/>
              <a:gd name="T27" fmla="*/ 179 h 470"/>
              <a:gd name="T28" fmla="*/ 150 w 437"/>
              <a:gd name="T29" fmla="*/ 195 h 470"/>
              <a:gd name="T30" fmla="*/ 153 w 437"/>
              <a:gd name="T31" fmla="*/ 202 h 470"/>
              <a:gd name="T32" fmla="*/ 155 w 437"/>
              <a:gd name="T33" fmla="*/ 201 h 470"/>
              <a:gd name="T34" fmla="*/ 178 w 437"/>
              <a:gd name="T35" fmla="*/ 239 h 470"/>
              <a:gd name="T36" fmla="*/ 159 w 437"/>
              <a:gd name="T37" fmla="*/ 256 h 470"/>
              <a:gd name="T38" fmla="*/ 129 w 437"/>
              <a:gd name="T39" fmla="*/ 291 h 470"/>
              <a:gd name="T40" fmla="*/ 48 w 437"/>
              <a:gd name="T41" fmla="*/ 335 h 470"/>
              <a:gd name="T42" fmla="*/ 21 w 437"/>
              <a:gd name="T43" fmla="*/ 364 h 470"/>
              <a:gd name="T44" fmla="*/ 0 w 437"/>
              <a:gd name="T45" fmla="*/ 451 h 470"/>
              <a:gd name="T46" fmla="*/ 0 w 437"/>
              <a:gd name="T47" fmla="*/ 470 h 470"/>
              <a:gd name="T48" fmla="*/ 437 w 437"/>
              <a:gd name="T49" fmla="*/ 470 h 470"/>
              <a:gd name="T50" fmla="*/ 437 w 437"/>
              <a:gd name="T51" fmla="*/ 451 h 470"/>
              <a:gd name="T52" fmla="*/ 415 w 437"/>
              <a:gd name="T53" fmla="*/ 364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7" h="470">
                <a:moveTo>
                  <a:pt x="415" y="364"/>
                </a:moveTo>
                <a:cubicBezTo>
                  <a:pt x="415" y="364"/>
                  <a:pt x="422" y="351"/>
                  <a:pt x="388" y="335"/>
                </a:cubicBezTo>
                <a:cubicBezTo>
                  <a:pt x="307" y="291"/>
                  <a:pt x="307" y="291"/>
                  <a:pt x="307" y="291"/>
                </a:cubicBezTo>
                <a:cubicBezTo>
                  <a:pt x="273" y="257"/>
                  <a:pt x="273" y="257"/>
                  <a:pt x="273" y="257"/>
                </a:cubicBezTo>
                <a:cubicBezTo>
                  <a:pt x="256" y="248"/>
                  <a:pt x="246" y="251"/>
                  <a:pt x="262" y="240"/>
                </a:cubicBezTo>
                <a:cubicBezTo>
                  <a:pt x="274" y="230"/>
                  <a:pt x="282" y="216"/>
                  <a:pt x="288" y="199"/>
                </a:cubicBezTo>
                <a:cubicBezTo>
                  <a:pt x="289" y="198"/>
                  <a:pt x="292" y="194"/>
                  <a:pt x="294" y="185"/>
                </a:cubicBezTo>
                <a:cubicBezTo>
                  <a:pt x="294" y="185"/>
                  <a:pt x="325" y="148"/>
                  <a:pt x="298" y="147"/>
                </a:cubicBezTo>
                <a:cubicBezTo>
                  <a:pt x="298" y="147"/>
                  <a:pt x="326" y="96"/>
                  <a:pt x="285" y="57"/>
                </a:cubicBezTo>
                <a:cubicBezTo>
                  <a:pt x="285" y="57"/>
                  <a:pt x="283" y="55"/>
                  <a:pt x="280" y="52"/>
                </a:cubicBezTo>
                <a:cubicBezTo>
                  <a:pt x="271" y="42"/>
                  <a:pt x="262" y="37"/>
                  <a:pt x="262" y="37"/>
                </a:cubicBezTo>
                <a:cubicBezTo>
                  <a:pt x="203" y="0"/>
                  <a:pt x="155" y="50"/>
                  <a:pt x="155" y="50"/>
                </a:cubicBezTo>
                <a:cubicBezTo>
                  <a:pt x="113" y="88"/>
                  <a:pt x="140" y="140"/>
                  <a:pt x="140" y="140"/>
                </a:cubicBezTo>
                <a:cubicBezTo>
                  <a:pt x="112" y="140"/>
                  <a:pt x="142" y="179"/>
                  <a:pt x="142" y="179"/>
                </a:cubicBezTo>
                <a:cubicBezTo>
                  <a:pt x="146" y="197"/>
                  <a:pt x="150" y="195"/>
                  <a:pt x="150" y="195"/>
                </a:cubicBezTo>
                <a:cubicBezTo>
                  <a:pt x="152" y="195"/>
                  <a:pt x="152" y="198"/>
                  <a:pt x="153" y="202"/>
                </a:cubicBezTo>
                <a:cubicBezTo>
                  <a:pt x="154" y="201"/>
                  <a:pt x="154" y="201"/>
                  <a:pt x="155" y="201"/>
                </a:cubicBezTo>
                <a:cubicBezTo>
                  <a:pt x="160" y="216"/>
                  <a:pt x="168" y="229"/>
                  <a:pt x="178" y="239"/>
                </a:cubicBezTo>
                <a:cubicBezTo>
                  <a:pt x="187" y="251"/>
                  <a:pt x="163" y="251"/>
                  <a:pt x="159" y="256"/>
                </a:cubicBezTo>
                <a:cubicBezTo>
                  <a:pt x="157" y="259"/>
                  <a:pt x="129" y="291"/>
                  <a:pt x="129" y="291"/>
                </a:cubicBezTo>
                <a:cubicBezTo>
                  <a:pt x="48" y="335"/>
                  <a:pt x="48" y="335"/>
                  <a:pt x="48" y="335"/>
                </a:cubicBezTo>
                <a:cubicBezTo>
                  <a:pt x="15" y="351"/>
                  <a:pt x="21" y="364"/>
                  <a:pt x="21" y="364"/>
                </a:cubicBezTo>
                <a:cubicBezTo>
                  <a:pt x="0" y="451"/>
                  <a:pt x="0" y="451"/>
                  <a:pt x="0" y="451"/>
                </a:cubicBezTo>
                <a:cubicBezTo>
                  <a:pt x="0" y="470"/>
                  <a:pt x="0" y="470"/>
                  <a:pt x="0" y="470"/>
                </a:cubicBezTo>
                <a:cubicBezTo>
                  <a:pt x="437" y="470"/>
                  <a:pt x="437" y="470"/>
                  <a:pt x="437" y="470"/>
                </a:cubicBezTo>
                <a:cubicBezTo>
                  <a:pt x="437" y="451"/>
                  <a:pt x="437" y="451"/>
                  <a:pt x="437" y="451"/>
                </a:cubicBezTo>
                <a:lnTo>
                  <a:pt x="415" y="364"/>
                </a:lnTo>
                <a:close/>
              </a:path>
            </a:pathLst>
          </a:custGeom>
          <a:solidFill>
            <a:srgbClr val="EB602A"/>
          </a:solidFill>
          <a:ln>
            <a:noFill/>
          </a:ln>
        </p:spPr>
        <p:txBody>
          <a:bodyPr vert="horz" wrap="square" lIns="91440" tIns="45720" rIns="91440" bIns="45720" numCol="1" anchor="t" anchorCtr="0" compatLnSpc="1"/>
          <a:lstStyle/>
          <a:p>
            <a:endParaRPr lang="zh-CN" altLang="en-US"/>
          </a:p>
        </p:txBody>
      </p:sp>
      <p:sp>
        <p:nvSpPr>
          <p:cNvPr id="23" name="Freeform 60"/>
          <p:cNvSpPr/>
          <p:nvPr/>
        </p:nvSpPr>
        <p:spPr bwMode="auto">
          <a:xfrm>
            <a:off x="8196934" y="2152911"/>
            <a:ext cx="298431" cy="320565"/>
          </a:xfrm>
          <a:custGeom>
            <a:avLst/>
            <a:gdLst>
              <a:gd name="T0" fmla="*/ 415 w 437"/>
              <a:gd name="T1" fmla="*/ 364 h 470"/>
              <a:gd name="T2" fmla="*/ 388 w 437"/>
              <a:gd name="T3" fmla="*/ 335 h 470"/>
              <a:gd name="T4" fmla="*/ 307 w 437"/>
              <a:gd name="T5" fmla="*/ 291 h 470"/>
              <a:gd name="T6" fmla="*/ 273 w 437"/>
              <a:gd name="T7" fmla="*/ 257 h 470"/>
              <a:gd name="T8" fmla="*/ 262 w 437"/>
              <a:gd name="T9" fmla="*/ 240 h 470"/>
              <a:gd name="T10" fmla="*/ 288 w 437"/>
              <a:gd name="T11" fmla="*/ 199 h 470"/>
              <a:gd name="T12" fmla="*/ 294 w 437"/>
              <a:gd name="T13" fmla="*/ 185 h 470"/>
              <a:gd name="T14" fmla="*/ 298 w 437"/>
              <a:gd name="T15" fmla="*/ 147 h 470"/>
              <a:gd name="T16" fmla="*/ 285 w 437"/>
              <a:gd name="T17" fmla="*/ 57 h 470"/>
              <a:gd name="T18" fmla="*/ 280 w 437"/>
              <a:gd name="T19" fmla="*/ 52 h 470"/>
              <a:gd name="T20" fmla="*/ 262 w 437"/>
              <a:gd name="T21" fmla="*/ 37 h 470"/>
              <a:gd name="T22" fmla="*/ 155 w 437"/>
              <a:gd name="T23" fmla="*/ 50 h 470"/>
              <a:gd name="T24" fmla="*/ 140 w 437"/>
              <a:gd name="T25" fmla="*/ 140 h 470"/>
              <a:gd name="T26" fmla="*/ 142 w 437"/>
              <a:gd name="T27" fmla="*/ 179 h 470"/>
              <a:gd name="T28" fmla="*/ 150 w 437"/>
              <a:gd name="T29" fmla="*/ 195 h 470"/>
              <a:gd name="T30" fmla="*/ 153 w 437"/>
              <a:gd name="T31" fmla="*/ 202 h 470"/>
              <a:gd name="T32" fmla="*/ 155 w 437"/>
              <a:gd name="T33" fmla="*/ 201 h 470"/>
              <a:gd name="T34" fmla="*/ 178 w 437"/>
              <a:gd name="T35" fmla="*/ 239 h 470"/>
              <a:gd name="T36" fmla="*/ 159 w 437"/>
              <a:gd name="T37" fmla="*/ 256 h 470"/>
              <a:gd name="T38" fmla="*/ 129 w 437"/>
              <a:gd name="T39" fmla="*/ 291 h 470"/>
              <a:gd name="T40" fmla="*/ 48 w 437"/>
              <a:gd name="T41" fmla="*/ 335 h 470"/>
              <a:gd name="T42" fmla="*/ 21 w 437"/>
              <a:gd name="T43" fmla="*/ 364 h 470"/>
              <a:gd name="T44" fmla="*/ 0 w 437"/>
              <a:gd name="T45" fmla="*/ 451 h 470"/>
              <a:gd name="T46" fmla="*/ 0 w 437"/>
              <a:gd name="T47" fmla="*/ 470 h 470"/>
              <a:gd name="T48" fmla="*/ 437 w 437"/>
              <a:gd name="T49" fmla="*/ 470 h 470"/>
              <a:gd name="T50" fmla="*/ 437 w 437"/>
              <a:gd name="T51" fmla="*/ 451 h 470"/>
              <a:gd name="T52" fmla="*/ 415 w 437"/>
              <a:gd name="T53" fmla="*/ 364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7" h="470">
                <a:moveTo>
                  <a:pt x="415" y="364"/>
                </a:moveTo>
                <a:cubicBezTo>
                  <a:pt x="415" y="364"/>
                  <a:pt x="422" y="351"/>
                  <a:pt x="388" y="335"/>
                </a:cubicBezTo>
                <a:cubicBezTo>
                  <a:pt x="307" y="291"/>
                  <a:pt x="307" y="291"/>
                  <a:pt x="307" y="291"/>
                </a:cubicBezTo>
                <a:cubicBezTo>
                  <a:pt x="273" y="257"/>
                  <a:pt x="273" y="257"/>
                  <a:pt x="273" y="257"/>
                </a:cubicBezTo>
                <a:cubicBezTo>
                  <a:pt x="256" y="248"/>
                  <a:pt x="246" y="251"/>
                  <a:pt x="262" y="240"/>
                </a:cubicBezTo>
                <a:cubicBezTo>
                  <a:pt x="274" y="230"/>
                  <a:pt x="282" y="216"/>
                  <a:pt x="288" y="199"/>
                </a:cubicBezTo>
                <a:cubicBezTo>
                  <a:pt x="289" y="198"/>
                  <a:pt x="292" y="194"/>
                  <a:pt x="294" y="185"/>
                </a:cubicBezTo>
                <a:cubicBezTo>
                  <a:pt x="294" y="185"/>
                  <a:pt x="325" y="148"/>
                  <a:pt x="298" y="147"/>
                </a:cubicBezTo>
                <a:cubicBezTo>
                  <a:pt x="298" y="147"/>
                  <a:pt x="326" y="96"/>
                  <a:pt x="285" y="57"/>
                </a:cubicBezTo>
                <a:cubicBezTo>
                  <a:pt x="285" y="57"/>
                  <a:pt x="283" y="55"/>
                  <a:pt x="280" y="52"/>
                </a:cubicBezTo>
                <a:cubicBezTo>
                  <a:pt x="271" y="42"/>
                  <a:pt x="262" y="37"/>
                  <a:pt x="262" y="37"/>
                </a:cubicBezTo>
                <a:cubicBezTo>
                  <a:pt x="203" y="0"/>
                  <a:pt x="155" y="50"/>
                  <a:pt x="155" y="50"/>
                </a:cubicBezTo>
                <a:cubicBezTo>
                  <a:pt x="113" y="88"/>
                  <a:pt x="140" y="140"/>
                  <a:pt x="140" y="140"/>
                </a:cubicBezTo>
                <a:cubicBezTo>
                  <a:pt x="112" y="140"/>
                  <a:pt x="142" y="179"/>
                  <a:pt x="142" y="179"/>
                </a:cubicBezTo>
                <a:cubicBezTo>
                  <a:pt x="146" y="197"/>
                  <a:pt x="150" y="195"/>
                  <a:pt x="150" y="195"/>
                </a:cubicBezTo>
                <a:cubicBezTo>
                  <a:pt x="152" y="195"/>
                  <a:pt x="152" y="198"/>
                  <a:pt x="153" y="202"/>
                </a:cubicBezTo>
                <a:cubicBezTo>
                  <a:pt x="154" y="201"/>
                  <a:pt x="154" y="201"/>
                  <a:pt x="155" y="201"/>
                </a:cubicBezTo>
                <a:cubicBezTo>
                  <a:pt x="160" y="216"/>
                  <a:pt x="168" y="229"/>
                  <a:pt x="178" y="239"/>
                </a:cubicBezTo>
                <a:cubicBezTo>
                  <a:pt x="187" y="251"/>
                  <a:pt x="163" y="251"/>
                  <a:pt x="159" y="256"/>
                </a:cubicBezTo>
                <a:cubicBezTo>
                  <a:pt x="157" y="259"/>
                  <a:pt x="129" y="291"/>
                  <a:pt x="129" y="291"/>
                </a:cubicBezTo>
                <a:cubicBezTo>
                  <a:pt x="48" y="335"/>
                  <a:pt x="48" y="335"/>
                  <a:pt x="48" y="335"/>
                </a:cubicBezTo>
                <a:cubicBezTo>
                  <a:pt x="15" y="351"/>
                  <a:pt x="21" y="364"/>
                  <a:pt x="21" y="364"/>
                </a:cubicBezTo>
                <a:cubicBezTo>
                  <a:pt x="0" y="451"/>
                  <a:pt x="0" y="451"/>
                  <a:pt x="0" y="451"/>
                </a:cubicBezTo>
                <a:cubicBezTo>
                  <a:pt x="0" y="470"/>
                  <a:pt x="0" y="470"/>
                  <a:pt x="0" y="470"/>
                </a:cubicBezTo>
                <a:cubicBezTo>
                  <a:pt x="437" y="470"/>
                  <a:pt x="437" y="470"/>
                  <a:pt x="437" y="470"/>
                </a:cubicBezTo>
                <a:cubicBezTo>
                  <a:pt x="437" y="451"/>
                  <a:pt x="437" y="451"/>
                  <a:pt x="437" y="451"/>
                </a:cubicBezTo>
                <a:lnTo>
                  <a:pt x="415" y="364"/>
                </a:lnTo>
                <a:close/>
              </a:path>
            </a:pathLst>
          </a:custGeom>
          <a:solidFill>
            <a:srgbClr val="EB602A"/>
          </a:solidFill>
          <a:ln>
            <a:noFill/>
          </a:ln>
        </p:spPr>
        <p:txBody>
          <a:bodyPr vert="horz" wrap="square" lIns="91440" tIns="45720" rIns="91440" bIns="45720" numCol="1" anchor="t" anchorCtr="0" compatLnSpc="1"/>
          <a:lstStyle/>
          <a:p>
            <a:endParaRPr lang="zh-CN" altLang="en-US"/>
          </a:p>
        </p:txBody>
      </p:sp>
      <p:sp>
        <p:nvSpPr>
          <p:cNvPr id="24" name="Freeform 60"/>
          <p:cNvSpPr/>
          <p:nvPr/>
        </p:nvSpPr>
        <p:spPr bwMode="auto">
          <a:xfrm>
            <a:off x="8559351" y="2152911"/>
            <a:ext cx="298431" cy="320565"/>
          </a:xfrm>
          <a:custGeom>
            <a:avLst/>
            <a:gdLst>
              <a:gd name="T0" fmla="*/ 415 w 437"/>
              <a:gd name="T1" fmla="*/ 364 h 470"/>
              <a:gd name="T2" fmla="*/ 388 w 437"/>
              <a:gd name="T3" fmla="*/ 335 h 470"/>
              <a:gd name="T4" fmla="*/ 307 w 437"/>
              <a:gd name="T5" fmla="*/ 291 h 470"/>
              <a:gd name="T6" fmla="*/ 273 w 437"/>
              <a:gd name="T7" fmla="*/ 257 h 470"/>
              <a:gd name="T8" fmla="*/ 262 w 437"/>
              <a:gd name="T9" fmla="*/ 240 h 470"/>
              <a:gd name="T10" fmla="*/ 288 w 437"/>
              <a:gd name="T11" fmla="*/ 199 h 470"/>
              <a:gd name="T12" fmla="*/ 294 w 437"/>
              <a:gd name="T13" fmla="*/ 185 h 470"/>
              <a:gd name="T14" fmla="*/ 298 w 437"/>
              <a:gd name="T15" fmla="*/ 147 h 470"/>
              <a:gd name="T16" fmla="*/ 285 w 437"/>
              <a:gd name="T17" fmla="*/ 57 h 470"/>
              <a:gd name="T18" fmla="*/ 280 w 437"/>
              <a:gd name="T19" fmla="*/ 52 h 470"/>
              <a:gd name="T20" fmla="*/ 262 w 437"/>
              <a:gd name="T21" fmla="*/ 37 h 470"/>
              <a:gd name="T22" fmla="*/ 155 w 437"/>
              <a:gd name="T23" fmla="*/ 50 h 470"/>
              <a:gd name="T24" fmla="*/ 140 w 437"/>
              <a:gd name="T25" fmla="*/ 140 h 470"/>
              <a:gd name="T26" fmla="*/ 142 w 437"/>
              <a:gd name="T27" fmla="*/ 179 h 470"/>
              <a:gd name="T28" fmla="*/ 150 w 437"/>
              <a:gd name="T29" fmla="*/ 195 h 470"/>
              <a:gd name="T30" fmla="*/ 153 w 437"/>
              <a:gd name="T31" fmla="*/ 202 h 470"/>
              <a:gd name="T32" fmla="*/ 155 w 437"/>
              <a:gd name="T33" fmla="*/ 201 h 470"/>
              <a:gd name="T34" fmla="*/ 178 w 437"/>
              <a:gd name="T35" fmla="*/ 239 h 470"/>
              <a:gd name="T36" fmla="*/ 159 w 437"/>
              <a:gd name="T37" fmla="*/ 256 h 470"/>
              <a:gd name="T38" fmla="*/ 129 w 437"/>
              <a:gd name="T39" fmla="*/ 291 h 470"/>
              <a:gd name="T40" fmla="*/ 48 w 437"/>
              <a:gd name="T41" fmla="*/ 335 h 470"/>
              <a:gd name="T42" fmla="*/ 21 w 437"/>
              <a:gd name="T43" fmla="*/ 364 h 470"/>
              <a:gd name="T44" fmla="*/ 0 w 437"/>
              <a:gd name="T45" fmla="*/ 451 h 470"/>
              <a:gd name="T46" fmla="*/ 0 w 437"/>
              <a:gd name="T47" fmla="*/ 470 h 470"/>
              <a:gd name="T48" fmla="*/ 437 w 437"/>
              <a:gd name="T49" fmla="*/ 470 h 470"/>
              <a:gd name="T50" fmla="*/ 437 w 437"/>
              <a:gd name="T51" fmla="*/ 451 h 470"/>
              <a:gd name="T52" fmla="*/ 415 w 437"/>
              <a:gd name="T53" fmla="*/ 364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7" h="470">
                <a:moveTo>
                  <a:pt x="415" y="364"/>
                </a:moveTo>
                <a:cubicBezTo>
                  <a:pt x="415" y="364"/>
                  <a:pt x="422" y="351"/>
                  <a:pt x="388" y="335"/>
                </a:cubicBezTo>
                <a:cubicBezTo>
                  <a:pt x="307" y="291"/>
                  <a:pt x="307" y="291"/>
                  <a:pt x="307" y="291"/>
                </a:cubicBezTo>
                <a:cubicBezTo>
                  <a:pt x="273" y="257"/>
                  <a:pt x="273" y="257"/>
                  <a:pt x="273" y="257"/>
                </a:cubicBezTo>
                <a:cubicBezTo>
                  <a:pt x="256" y="248"/>
                  <a:pt x="246" y="251"/>
                  <a:pt x="262" y="240"/>
                </a:cubicBezTo>
                <a:cubicBezTo>
                  <a:pt x="274" y="230"/>
                  <a:pt x="282" y="216"/>
                  <a:pt x="288" y="199"/>
                </a:cubicBezTo>
                <a:cubicBezTo>
                  <a:pt x="289" y="198"/>
                  <a:pt x="292" y="194"/>
                  <a:pt x="294" y="185"/>
                </a:cubicBezTo>
                <a:cubicBezTo>
                  <a:pt x="294" y="185"/>
                  <a:pt x="325" y="148"/>
                  <a:pt x="298" y="147"/>
                </a:cubicBezTo>
                <a:cubicBezTo>
                  <a:pt x="298" y="147"/>
                  <a:pt x="326" y="96"/>
                  <a:pt x="285" y="57"/>
                </a:cubicBezTo>
                <a:cubicBezTo>
                  <a:pt x="285" y="57"/>
                  <a:pt x="283" y="55"/>
                  <a:pt x="280" y="52"/>
                </a:cubicBezTo>
                <a:cubicBezTo>
                  <a:pt x="271" y="42"/>
                  <a:pt x="262" y="37"/>
                  <a:pt x="262" y="37"/>
                </a:cubicBezTo>
                <a:cubicBezTo>
                  <a:pt x="203" y="0"/>
                  <a:pt x="155" y="50"/>
                  <a:pt x="155" y="50"/>
                </a:cubicBezTo>
                <a:cubicBezTo>
                  <a:pt x="113" y="88"/>
                  <a:pt x="140" y="140"/>
                  <a:pt x="140" y="140"/>
                </a:cubicBezTo>
                <a:cubicBezTo>
                  <a:pt x="112" y="140"/>
                  <a:pt x="142" y="179"/>
                  <a:pt x="142" y="179"/>
                </a:cubicBezTo>
                <a:cubicBezTo>
                  <a:pt x="146" y="197"/>
                  <a:pt x="150" y="195"/>
                  <a:pt x="150" y="195"/>
                </a:cubicBezTo>
                <a:cubicBezTo>
                  <a:pt x="152" y="195"/>
                  <a:pt x="152" y="198"/>
                  <a:pt x="153" y="202"/>
                </a:cubicBezTo>
                <a:cubicBezTo>
                  <a:pt x="154" y="201"/>
                  <a:pt x="154" y="201"/>
                  <a:pt x="155" y="201"/>
                </a:cubicBezTo>
                <a:cubicBezTo>
                  <a:pt x="160" y="216"/>
                  <a:pt x="168" y="229"/>
                  <a:pt x="178" y="239"/>
                </a:cubicBezTo>
                <a:cubicBezTo>
                  <a:pt x="187" y="251"/>
                  <a:pt x="163" y="251"/>
                  <a:pt x="159" y="256"/>
                </a:cubicBezTo>
                <a:cubicBezTo>
                  <a:pt x="157" y="259"/>
                  <a:pt x="129" y="291"/>
                  <a:pt x="129" y="291"/>
                </a:cubicBezTo>
                <a:cubicBezTo>
                  <a:pt x="48" y="335"/>
                  <a:pt x="48" y="335"/>
                  <a:pt x="48" y="335"/>
                </a:cubicBezTo>
                <a:cubicBezTo>
                  <a:pt x="15" y="351"/>
                  <a:pt x="21" y="364"/>
                  <a:pt x="21" y="364"/>
                </a:cubicBezTo>
                <a:cubicBezTo>
                  <a:pt x="0" y="451"/>
                  <a:pt x="0" y="451"/>
                  <a:pt x="0" y="451"/>
                </a:cubicBezTo>
                <a:cubicBezTo>
                  <a:pt x="0" y="470"/>
                  <a:pt x="0" y="470"/>
                  <a:pt x="0" y="470"/>
                </a:cubicBezTo>
                <a:cubicBezTo>
                  <a:pt x="437" y="470"/>
                  <a:pt x="437" y="470"/>
                  <a:pt x="437" y="470"/>
                </a:cubicBezTo>
                <a:cubicBezTo>
                  <a:pt x="437" y="451"/>
                  <a:pt x="437" y="451"/>
                  <a:pt x="437" y="451"/>
                </a:cubicBezTo>
                <a:lnTo>
                  <a:pt x="415" y="364"/>
                </a:lnTo>
                <a:close/>
              </a:path>
            </a:pathLst>
          </a:custGeom>
          <a:solidFill>
            <a:srgbClr val="EB602A"/>
          </a:solidFill>
          <a:ln>
            <a:noFill/>
          </a:ln>
        </p:spPr>
        <p:txBody>
          <a:bodyPr vert="horz" wrap="square" lIns="91440" tIns="45720" rIns="91440" bIns="45720" numCol="1" anchor="t" anchorCtr="0" compatLnSpc="1"/>
          <a:lstStyle/>
          <a:p>
            <a:endParaRPr lang="zh-CN" altLang="en-US"/>
          </a:p>
        </p:txBody>
      </p:sp>
      <p:sp>
        <p:nvSpPr>
          <p:cNvPr id="25" name="Freeform 60"/>
          <p:cNvSpPr/>
          <p:nvPr/>
        </p:nvSpPr>
        <p:spPr bwMode="auto">
          <a:xfrm>
            <a:off x="8921768" y="2152911"/>
            <a:ext cx="298431" cy="320565"/>
          </a:xfrm>
          <a:custGeom>
            <a:avLst/>
            <a:gdLst>
              <a:gd name="T0" fmla="*/ 415 w 437"/>
              <a:gd name="T1" fmla="*/ 364 h 470"/>
              <a:gd name="T2" fmla="*/ 388 w 437"/>
              <a:gd name="T3" fmla="*/ 335 h 470"/>
              <a:gd name="T4" fmla="*/ 307 w 437"/>
              <a:gd name="T5" fmla="*/ 291 h 470"/>
              <a:gd name="T6" fmla="*/ 273 w 437"/>
              <a:gd name="T7" fmla="*/ 257 h 470"/>
              <a:gd name="T8" fmla="*/ 262 w 437"/>
              <a:gd name="T9" fmla="*/ 240 h 470"/>
              <a:gd name="T10" fmla="*/ 288 w 437"/>
              <a:gd name="T11" fmla="*/ 199 h 470"/>
              <a:gd name="T12" fmla="*/ 294 w 437"/>
              <a:gd name="T13" fmla="*/ 185 h 470"/>
              <a:gd name="T14" fmla="*/ 298 w 437"/>
              <a:gd name="T15" fmla="*/ 147 h 470"/>
              <a:gd name="T16" fmla="*/ 285 w 437"/>
              <a:gd name="T17" fmla="*/ 57 h 470"/>
              <a:gd name="T18" fmla="*/ 280 w 437"/>
              <a:gd name="T19" fmla="*/ 52 h 470"/>
              <a:gd name="T20" fmla="*/ 262 w 437"/>
              <a:gd name="T21" fmla="*/ 37 h 470"/>
              <a:gd name="T22" fmla="*/ 155 w 437"/>
              <a:gd name="T23" fmla="*/ 50 h 470"/>
              <a:gd name="T24" fmla="*/ 140 w 437"/>
              <a:gd name="T25" fmla="*/ 140 h 470"/>
              <a:gd name="T26" fmla="*/ 142 w 437"/>
              <a:gd name="T27" fmla="*/ 179 h 470"/>
              <a:gd name="T28" fmla="*/ 150 w 437"/>
              <a:gd name="T29" fmla="*/ 195 h 470"/>
              <a:gd name="T30" fmla="*/ 153 w 437"/>
              <a:gd name="T31" fmla="*/ 202 h 470"/>
              <a:gd name="T32" fmla="*/ 155 w 437"/>
              <a:gd name="T33" fmla="*/ 201 h 470"/>
              <a:gd name="T34" fmla="*/ 178 w 437"/>
              <a:gd name="T35" fmla="*/ 239 h 470"/>
              <a:gd name="T36" fmla="*/ 159 w 437"/>
              <a:gd name="T37" fmla="*/ 256 h 470"/>
              <a:gd name="T38" fmla="*/ 129 w 437"/>
              <a:gd name="T39" fmla="*/ 291 h 470"/>
              <a:gd name="T40" fmla="*/ 48 w 437"/>
              <a:gd name="T41" fmla="*/ 335 h 470"/>
              <a:gd name="T42" fmla="*/ 21 w 437"/>
              <a:gd name="T43" fmla="*/ 364 h 470"/>
              <a:gd name="T44" fmla="*/ 0 w 437"/>
              <a:gd name="T45" fmla="*/ 451 h 470"/>
              <a:gd name="T46" fmla="*/ 0 w 437"/>
              <a:gd name="T47" fmla="*/ 470 h 470"/>
              <a:gd name="T48" fmla="*/ 437 w 437"/>
              <a:gd name="T49" fmla="*/ 470 h 470"/>
              <a:gd name="T50" fmla="*/ 437 w 437"/>
              <a:gd name="T51" fmla="*/ 451 h 470"/>
              <a:gd name="T52" fmla="*/ 415 w 437"/>
              <a:gd name="T53" fmla="*/ 364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7" h="470">
                <a:moveTo>
                  <a:pt x="415" y="364"/>
                </a:moveTo>
                <a:cubicBezTo>
                  <a:pt x="415" y="364"/>
                  <a:pt x="422" y="351"/>
                  <a:pt x="388" y="335"/>
                </a:cubicBezTo>
                <a:cubicBezTo>
                  <a:pt x="307" y="291"/>
                  <a:pt x="307" y="291"/>
                  <a:pt x="307" y="291"/>
                </a:cubicBezTo>
                <a:cubicBezTo>
                  <a:pt x="273" y="257"/>
                  <a:pt x="273" y="257"/>
                  <a:pt x="273" y="257"/>
                </a:cubicBezTo>
                <a:cubicBezTo>
                  <a:pt x="256" y="248"/>
                  <a:pt x="246" y="251"/>
                  <a:pt x="262" y="240"/>
                </a:cubicBezTo>
                <a:cubicBezTo>
                  <a:pt x="274" y="230"/>
                  <a:pt x="282" y="216"/>
                  <a:pt x="288" y="199"/>
                </a:cubicBezTo>
                <a:cubicBezTo>
                  <a:pt x="289" y="198"/>
                  <a:pt x="292" y="194"/>
                  <a:pt x="294" y="185"/>
                </a:cubicBezTo>
                <a:cubicBezTo>
                  <a:pt x="294" y="185"/>
                  <a:pt x="325" y="148"/>
                  <a:pt x="298" y="147"/>
                </a:cubicBezTo>
                <a:cubicBezTo>
                  <a:pt x="298" y="147"/>
                  <a:pt x="326" y="96"/>
                  <a:pt x="285" y="57"/>
                </a:cubicBezTo>
                <a:cubicBezTo>
                  <a:pt x="285" y="57"/>
                  <a:pt x="283" y="55"/>
                  <a:pt x="280" y="52"/>
                </a:cubicBezTo>
                <a:cubicBezTo>
                  <a:pt x="271" y="42"/>
                  <a:pt x="262" y="37"/>
                  <a:pt x="262" y="37"/>
                </a:cubicBezTo>
                <a:cubicBezTo>
                  <a:pt x="203" y="0"/>
                  <a:pt x="155" y="50"/>
                  <a:pt x="155" y="50"/>
                </a:cubicBezTo>
                <a:cubicBezTo>
                  <a:pt x="113" y="88"/>
                  <a:pt x="140" y="140"/>
                  <a:pt x="140" y="140"/>
                </a:cubicBezTo>
                <a:cubicBezTo>
                  <a:pt x="112" y="140"/>
                  <a:pt x="142" y="179"/>
                  <a:pt x="142" y="179"/>
                </a:cubicBezTo>
                <a:cubicBezTo>
                  <a:pt x="146" y="197"/>
                  <a:pt x="150" y="195"/>
                  <a:pt x="150" y="195"/>
                </a:cubicBezTo>
                <a:cubicBezTo>
                  <a:pt x="152" y="195"/>
                  <a:pt x="152" y="198"/>
                  <a:pt x="153" y="202"/>
                </a:cubicBezTo>
                <a:cubicBezTo>
                  <a:pt x="154" y="201"/>
                  <a:pt x="154" y="201"/>
                  <a:pt x="155" y="201"/>
                </a:cubicBezTo>
                <a:cubicBezTo>
                  <a:pt x="160" y="216"/>
                  <a:pt x="168" y="229"/>
                  <a:pt x="178" y="239"/>
                </a:cubicBezTo>
                <a:cubicBezTo>
                  <a:pt x="187" y="251"/>
                  <a:pt x="163" y="251"/>
                  <a:pt x="159" y="256"/>
                </a:cubicBezTo>
                <a:cubicBezTo>
                  <a:pt x="157" y="259"/>
                  <a:pt x="129" y="291"/>
                  <a:pt x="129" y="291"/>
                </a:cubicBezTo>
                <a:cubicBezTo>
                  <a:pt x="48" y="335"/>
                  <a:pt x="48" y="335"/>
                  <a:pt x="48" y="335"/>
                </a:cubicBezTo>
                <a:cubicBezTo>
                  <a:pt x="15" y="351"/>
                  <a:pt x="21" y="364"/>
                  <a:pt x="21" y="364"/>
                </a:cubicBezTo>
                <a:cubicBezTo>
                  <a:pt x="0" y="451"/>
                  <a:pt x="0" y="451"/>
                  <a:pt x="0" y="451"/>
                </a:cubicBezTo>
                <a:cubicBezTo>
                  <a:pt x="0" y="470"/>
                  <a:pt x="0" y="470"/>
                  <a:pt x="0" y="470"/>
                </a:cubicBezTo>
                <a:cubicBezTo>
                  <a:pt x="437" y="470"/>
                  <a:pt x="437" y="470"/>
                  <a:pt x="437" y="470"/>
                </a:cubicBezTo>
                <a:cubicBezTo>
                  <a:pt x="437" y="451"/>
                  <a:pt x="437" y="451"/>
                  <a:pt x="437" y="451"/>
                </a:cubicBezTo>
                <a:lnTo>
                  <a:pt x="415" y="364"/>
                </a:lnTo>
                <a:close/>
              </a:path>
            </a:pathLst>
          </a:custGeom>
          <a:solidFill>
            <a:srgbClr val="35574D"/>
          </a:solidFill>
          <a:ln>
            <a:noFill/>
          </a:ln>
        </p:spPr>
        <p:txBody>
          <a:bodyPr vert="horz" wrap="square" lIns="91440" tIns="45720" rIns="91440" bIns="45720" numCol="1" anchor="t" anchorCtr="0" compatLnSpc="1"/>
          <a:lstStyle/>
          <a:p>
            <a:endParaRPr lang="zh-CN" altLang="en-US"/>
          </a:p>
        </p:txBody>
      </p:sp>
      <p:sp>
        <p:nvSpPr>
          <p:cNvPr id="26" name="Freeform 60"/>
          <p:cNvSpPr/>
          <p:nvPr/>
        </p:nvSpPr>
        <p:spPr bwMode="auto">
          <a:xfrm>
            <a:off x="9284185" y="2152911"/>
            <a:ext cx="298431" cy="320565"/>
          </a:xfrm>
          <a:custGeom>
            <a:avLst/>
            <a:gdLst>
              <a:gd name="T0" fmla="*/ 415 w 437"/>
              <a:gd name="T1" fmla="*/ 364 h 470"/>
              <a:gd name="T2" fmla="*/ 388 w 437"/>
              <a:gd name="T3" fmla="*/ 335 h 470"/>
              <a:gd name="T4" fmla="*/ 307 w 437"/>
              <a:gd name="T5" fmla="*/ 291 h 470"/>
              <a:gd name="T6" fmla="*/ 273 w 437"/>
              <a:gd name="T7" fmla="*/ 257 h 470"/>
              <a:gd name="T8" fmla="*/ 262 w 437"/>
              <a:gd name="T9" fmla="*/ 240 h 470"/>
              <a:gd name="T10" fmla="*/ 288 w 437"/>
              <a:gd name="T11" fmla="*/ 199 h 470"/>
              <a:gd name="T12" fmla="*/ 294 w 437"/>
              <a:gd name="T13" fmla="*/ 185 h 470"/>
              <a:gd name="T14" fmla="*/ 298 w 437"/>
              <a:gd name="T15" fmla="*/ 147 h 470"/>
              <a:gd name="T16" fmla="*/ 285 w 437"/>
              <a:gd name="T17" fmla="*/ 57 h 470"/>
              <a:gd name="T18" fmla="*/ 280 w 437"/>
              <a:gd name="T19" fmla="*/ 52 h 470"/>
              <a:gd name="T20" fmla="*/ 262 w 437"/>
              <a:gd name="T21" fmla="*/ 37 h 470"/>
              <a:gd name="T22" fmla="*/ 155 w 437"/>
              <a:gd name="T23" fmla="*/ 50 h 470"/>
              <a:gd name="T24" fmla="*/ 140 w 437"/>
              <a:gd name="T25" fmla="*/ 140 h 470"/>
              <a:gd name="T26" fmla="*/ 142 w 437"/>
              <a:gd name="T27" fmla="*/ 179 h 470"/>
              <a:gd name="T28" fmla="*/ 150 w 437"/>
              <a:gd name="T29" fmla="*/ 195 h 470"/>
              <a:gd name="T30" fmla="*/ 153 w 437"/>
              <a:gd name="T31" fmla="*/ 202 h 470"/>
              <a:gd name="T32" fmla="*/ 155 w 437"/>
              <a:gd name="T33" fmla="*/ 201 h 470"/>
              <a:gd name="T34" fmla="*/ 178 w 437"/>
              <a:gd name="T35" fmla="*/ 239 h 470"/>
              <a:gd name="T36" fmla="*/ 159 w 437"/>
              <a:gd name="T37" fmla="*/ 256 h 470"/>
              <a:gd name="T38" fmla="*/ 129 w 437"/>
              <a:gd name="T39" fmla="*/ 291 h 470"/>
              <a:gd name="T40" fmla="*/ 48 w 437"/>
              <a:gd name="T41" fmla="*/ 335 h 470"/>
              <a:gd name="T42" fmla="*/ 21 w 437"/>
              <a:gd name="T43" fmla="*/ 364 h 470"/>
              <a:gd name="T44" fmla="*/ 0 w 437"/>
              <a:gd name="T45" fmla="*/ 451 h 470"/>
              <a:gd name="T46" fmla="*/ 0 w 437"/>
              <a:gd name="T47" fmla="*/ 470 h 470"/>
              <a:gd name="T48" fmla="*/ 437 w 437"/>
              <a:gd name="T49" fmla="*/ 470 h 470"/>
              <a:gd name="T50" fmla="*/ 437 w 437"/>
              <a:gd name="T51" fmla="*/ 451 h 470"/>
              <a:gd name="T52" fmla="*/ 415 w 437"/>
              <a:gd name="T53" fmla="*/ 364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7" h="470">
                <a:moveTo>
                  <a:pt x="415" y="364"/>
                </a:moveTo>
                <a:cubicBezTo>
                  <a:pt x="415" y="364"/>
                  <a:pt x="422" y="351"/>
                  <a:pt x="388" y="335"/>
                </a:cubicBezTo>
                <a:cubicBezTo>
                  <a:pt x="307" y="291"/>
                  <a:pt x="307" y="291"/>
                  <a:pt x="307" y="291"/>
                </a:cubicBezTo>
                <a:cubicBezTo>
                  <a:pt x="273" y="257"/>
                  <a:pt x="273" y="257"/>
                  <a:pt x="273" y="257"/>
                </a:cubicBezTo>
                <a:cubicBezTo>
                  <a:pt x="256" y="248"/>
                  <a:pt x="246" y="251"/>
                  <a:pt x="262" y="240"/>
                </a:cubicBezTo>
                <a:cubicBezTo>
                  <a:pt x="274" y="230"/>
                  <a:pt x="282" y="216"/>
                  <a:pt x="288" y="199"/>
                </a:cubicBezTo>
                <a:cubicBezTo>
                  <a:pt x="289" y="198"/>
                  <a:pt x="292" y="194"/>
                  <a:pt x="294" y="185"/>
                </a:cubicBezTo>
                <a:cubicBezTo>
                  <a:pt x="294" y="185"/>
                  <a:pt x="325" y="148"/>
                  <a:pt x="298" y="147"/>
                </a:cubicBezTo>
                <a:cubicBezTo>
                  <a:pt x="298" y="147"/>
                  <a:pt x="326" y="96"/>
                  <a:pt x="285" y="57"/>
                </a:cubicBezTo>
                <a:cubicBezTo>
                  <a:pt x="285" y="57"/>
                  <a:pt x="283" y="55"/>
                  <a:pt x="280" y="52"/>
                </a:cubicBezTo>
                <a:cubicBezTo>
                  <a:pt x="271" y="42"/>
                  <a:pt x="262" y="37"/>
                  <a:pt x="262" y="37"/>
                </a:cubicBezTo>
                <a:cubicBezTo>
                  <a:pt x="203" y="0"/>
                  <a:pt x="155" y="50"/>
                  <a:pt x="155" y="50"/>
                </a:cubicBezTo>
                <a:cubicBezTo>
                  <a:pt x="113" y="88"/>
                  <a:pt x="140" y="140"/>
                  <a:pt x="140" y="140"/>
                </a:cubicBezTo>
                <a:cubicBezTo>
                  <a:pt x="112" y="140"/>
                  <a:pt x="142" y="179"/>
                  <a:pt x="142" y="179"/>
                </a:cubicBezTo>
                <a:cubicBezTo>
                  <a:pt x="146" y="197"/>
                  <a:pt x="150" y="195"/>
                  <a:pt x="150" y="195"/>
                </a:cubicBezTo>
                <a:cubicBezTo>
                  <a:pt x="152" y="195"/>
                  <a:pt x="152" y="198"/>
                  <a:pt x="153" y="202"/>
                </a:cubicBezTo>
                <a:cubicBezTo>
                  <a:pt x="154" y="201"/>
                  <a:pt x="154" y="201"/>
                  <a:pt x="155" y="201"/>
                </a:cubicBezTo>
                <a:cubicBezTo>
                  <a:pt x="160" y="216"/>
                  <a:pt x="168" y="229"/>
                  <a:pt x="178" y="239"/>
                </a:cubicBezTo>
                <a:cubicBezTo>
                  <a:pt x="187" y="251"/>
                  <a:pt x="163" y="251"/>
                  <a:pt x="159" y="256"/>
                </a:cubicBezTo>
                <a:cubicBezTo>
                  <a:pt x="157" y="259"/>
                  <a:pt x="129" y="291"/>
                  <a:pt x="129" y="291"/>
                </a:cubicBezTo>
                <a:cubicBezTo>
                  <a:pt x="48" y="335"/>
                  <a:pt x="48" y="335"/>
                  <a:pt x="48" y="335"/>
                </a:cubicBezTo>
                <a:cubicBezTo>
                  <a:pt x="15" y="351"/>
                  <a:pt x="21" y="364"/>
                  <a:pt x="21" y="364"/>
                </a:cubicBezTo>
                <a:cubicBezTo>
                  <a:pt x="0" y="451"/>
                  <a:pt x="0" y="451"/>
                  <a:pt x="0" y="451"/>
                </a:cubicBezTo>
                <a:cubicBezTo>
                  <a:pt x="0" y="470"/>
                  <a:pt x="0" y="470"/>
                  <a:pt x="0" y="470"/>
                </a:cubicBezTo>
                <a:cubicBezTo>
                  <a:pt x="437" y="470"/>
                  <a:pt x="437" y="470"/>
                  <a:pt x="437" y="470"/>
                </a:cubicBezTo>
                <a:cubicBezTo>
                  <a:pt x="437" y="451"/>
                  <a:pt x="437" y="451"/>
                  <a:pt x="437" y="451"/>
                </a:cubicBezTo>
                <a:lnTo>
                  <a:pt x="415" y="364"/>
                </a:lnTo>
                <a:close/>
              </a:path>
            </a:pathLst>
          </a:custGeom>
          <a:solidFill>
            <a:srgbClr val="35574D"/>
          </a:solidFill>
          <a:ln>
            <a:noFill/>
          </a:ln>
        </p:spPr>
        <p:txBody>
          <a:bodyPr vert="horz" wrap="square" lIns="91440" tIns="45720" rIns="91440" bIns="45720" numCol="1" anchor="t" anchorCtr="0" compatLnSpc="1"/>
          <a:lstStyle/>
          <a:p>
            <a:endParaRPr lang="zh-CN" altLang="en-US"/>
          </a:p>
        </p:txBody>
      </p:sp>
      <p:sp>
        <p:nvSpPr>
          <p:cNvPr id="27" name="Freeform 60"/>
          <p:cNvSpPr/>
          <p:nvPr/>
        </p:nvSpPr>
        <p:spPr bwMode="auto">
          <a:xfrm>
            <a:off x="9646602" y="2152911"/>
            <a:ext cx="298431" cy="320565"/>
          </a:xfrm>
          <a:custGeom>
            <a:avLst/>
            <a:gdLst>
              <a:gd name="T0" fmla="*/ 415 w 437"/>
              <a:gd name="T1" fmla="*/ 364 h 470"/>
              <a:gd name="T2" fmla="*/ 388 w 437"/>
              <a:gd name="T3" fmla="*/ 335 h 470"/>
              <a:gd name="T4" fmla="*/ 307 w 437"/>
              <a:gd name="T5" fmla="*/ 291 h 470"/>
              <a:gd name="T6" fmla="*/ 273 w 437"/>
              <a:gd name="T7" fmla="*/ 257 h 470"/>
              <a:gd name="T8" fmla="*/ 262 w 437"/>
              <a:gd name="T9" fmla="*/ 240 h 470"/>
              <a:gd name="T10" fmla="*/ 288 w 437"/>
              <a:gd name="T11" fmla="*/ 199 h 470"/>
              <a:gd name="T12" fmla="*/ 294 w 437"/>
              <a:gd name="T13" fmla="*/ 185 h 470"/>
              <a:gd name="T14" fmla="*/ 298 w 437"/>
              <a:gd name="T15" fmla="*/ 147 h 470"/>
              <a:gd name="T16" fmla="*/ 285 w 437"/>
              <a:gd name="T17" fmla="*/ 57 h 470"/>
              <a:gd name="T18" fmla="*/ 280 w 437"/>
              <a:gd name="T19" fmla="*/ 52 h 470"/>
              <a:gd name="T20" fmla="*/ 262 w 437"/>
              <a:gd name="T21" fmla="*/ 37 h 470"/>
              <a:gd name="T22" fmla="*/ 155 w 437"/>
              <a:gd name="T23" fmla="*/ 50 h 470"/>
              <a:gd name="T24" fmla="*/ 140 w 437"/>
              <a:gd name="T25" fmla="*/ 140 h 470"/>
              <a:gd name="T26" fmla="*/ 142 w 437"/>
              <a:gd name="T27" fmla="*/ 179 h 470"/>
              <a:gd name="T28" fmla="*/ 150 w 437"/>
              <a:gd name="T29" fmla="*/ 195 h 470"/>
              <a:gd name="T30" fmla="*/ 153 w 437"/>
              <a:gd name="T31" fmla="*/ 202 h 470"/>
              <a:gd name="T32" fmla="*/ 155 w 437"/>
              <a:gd name="T33" fmla="*/ 201 h 470"/>
              <a:gd name="T34" fmla="*/ 178 w 437"/>
              <a:gd name="T35" fmla="*/ 239 h 470"/>
              <a:gd name="T36" fmla="*/ 159 w 437"/>
              <a:gd name="T37" fmla="*/ 256 h 470"/>
              <a:gd name="T38" fmla="*/ 129 w 437"/>
              <a:gd name="T39" fmla="*/ 291 h 470"/>
              <a:gd name="T40" fmla="*/ 48 w 437"/>
              <a:gd name="T41" fmla="*/ 335 h 470"/>
              <a:gd name="T42" fmla="*/ 21 w 437"/>
              <a:gd name="T43" fmla="*/ 364 h 470"/>
              <a:gd name="T44" fmla="*/ 0 w 437"/>
              <a:gd name="T45" fmla="*/ 451 h 470"/>
              <a:gd name="T46" fmla="*/ 0 w 437"/>
              <a:gd name="T47" fmla="*/ 470 h 470"/>
              <a:gd name="T48" fmla="*/ 437 w 437"/>
              <a:gd name="T49" fmla="*/ 470 h 470"/>
              <a:gd name="T50" fmla="*/ 437 w 437"/>
              <a:gd name="T51" fmla="*/ 451 h 470"/>
              <a:gd name="T52" fmla="*/ 415 w 437"/>
              <a:gd name="T53" fmla="*/ 364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7" h="470">
                <a:moveTo>
                  <a:pt x="415" y="364"/>
                </a:moveTo>
                <a:cubicBezTo>
                  <a:pt x="415" y="364"/>
                  <a:pt x="422" y="351"/>
                  <a:pt x="388" y="335"/>
                </a:cubicBezTo>
                <a:cubicBezTo>
                  <a:pt x="307" y="291"/>
                  <a:pt x="307" y="291"/>
                  <a:pt x="307" y="291"/>
                </a:cubicBezTo>
                <a:cubicBezTo>
                  <a:pt x="273" y="257"/>
                  <a:pt x="273" y="257"/>
                  <a:pt x="273" y="257"/>
                </a:cubicBezTo>
                <a:cubicBezTo>
                  <a:pt x="256" y="248"/>
                  <a:pt x="246" y="251"/>
                  <a:pt x="262" y="240"/>
                </a:cubicBezTo>
                <a:cubicBezTo>
                  <a:pt x="274" y="230"/>
                  <a:pt x="282" y="216"/>
                  <a:pt x="288" y="199"/>
                </a:cubicBezTo>
                <a:cubicBezTo>
                  <a:pt x="289" y="198"/>
                  <a:pt x="292" y="194"/>
                  <a:pt x="294" y="185"/>
                </a:cubicBezTo>
                <a:cubicBezTo>
                  <a:pt x="294" y="185"/>
                  <a:pt x="325" y="148"/>
                  <a:pt x="298" y="147"/>
                </a:cubicBezTo>
                <a:cubicBezTo>
                  <a:pt x="298" y="147"/>
                  <a:pt x="326" y="96"/>
                  <a:pt x="285" y="57"/>
                </a:cubicBezTo>
                <a:cubicBezTo>
                  <a:pt x="285" y="57"/>
                  <a:pt x="283" y="55"/>
                  <a:pt x="280" y="52"/>
                </a:cubicBezTo>
                <a:cubicBezTo>
                  <a:pt x="271" y="42"/>
                  <a:pt x="262" y="37"/>
                  <a:pt x="262" y="37"/>
                </a:cubicBezTo>
                <a:cubicBezTo>
                  <a:pt x="203" y="0"/>
                  <a:pt x="155" y="50"/>
                  <a:pt x="155" y="50"/>
                </a:cubicBezTo>
                <a:cubicBezTo>
                  <a:pt x="113" y="88"/>
                  <a:pt x="140" y="140"/>
                  <a:pt x="140" y="140"/>
                </a:cubicBezTo>
                <a:cubicBezTo>
                  <a:pt x="112" y="140"/>
                  <a:pt x="142" y="179"/>
                  <a:pt x="142" y="179"/>
                </a:cubicBezTo>
                <a:cubicBezTo>
                  <a:pt x="146" y="197"/>
                  <a:pt x="150" y="195"/>
                  <a:pt x="150" y="195"/>
                </a:cubicBezTo>
                <a:cubicBezTo>
                  <a:pt x="152" y="195"/>
                  <a:pt x="152" y="198"/>
                  <a:pt x="153" y="202"/>
                </a:cubicBezTo>
                <a:cubicBezTo>
                  <a:pt x="154" y="201"/>
                  <a:pt x="154" y="201"/>
                  <a:pt x="155" y="201"/>
                </a:cubicBezTo>
                <a:cubicBezTo>
                  <a:pt x="160" y="216"/>
                  <a:pt x="168" y="229"/>
                  <a:pt x="178" y="239"/>
                </a:cubicBezTo>
                <a:cubicBezTo>
                  <a:pt x="187" y="251"/>
                  <a:pt x="163" y="251"/>
                  <a:pt x="159" y="256"/>
                </a:cubicBezTo>
                <a:cubicBezTo>
                  <a:pt x="157" y="259"/>
                  <a:pt x="129" y="291"/>
                  <a:pt x="129" y="291"/>
                </a:cubicBezTo>
                <a:cubicBezTo>
                  <a:pt x="48" y="335"/>
                  <a:pt x="48" y="335"/>
                  <a:pt x="48" y="335"/>
                </a:cubicBezTo>
                <a:cubicBezTo>
                  <a:pt x="15" y="351"/>
                  <a:pt x="21" y="364"/>
                  <a:pt x="21" y="364"/>
                </a:cubicBezTo>
                <a:cubicBezTo>
                  <a:pt x="0" y="451"/>
                  <a:pt x="0" y="451"/>
                  <a:pt x="0" y="451"/>
                </a:cubicBezTo>
                <a:cubicBezTo>
                  <a:pt x="0" y="470"/>
                  <a:pt x="0" y="470"/>
                  <a:pt x="0" y="470"/>
                </a:cubicBezTo>
                <a:cubicBezTo>
                  <a:pt x="437" y="470"/>
                  <a:pt x="437" y="470"/>
                  <a:pt x="437" y="470"/>
                </a:cubicBezTo>
                <a:cubicBezTo>
                  <a:pt x="437" y="451"/>
                  <a:pt x="437" y="451"/>
                  <a:pt x="437" y="451"/>
                </a:cubicBezTo>
                <a:lnTo>
                  <a:pt x="415" y="364"/>
                </a:lnTo>
                <a:close/>
              </a:path>
            </a:pathLst>
          </a:custGeom>
          <a:solidFill>
            <a:srgbClr val="35574D"/>
          </a:solidFill>
          <a:ln>
            <a:noFill/>
          </a:ln>
        </p:spPr>
        <p:txBody>
          <a:bodyPr vert="horz" wrap="square" lIns="91440" tIns="45720" rIns="91440" bIns="45720" numCol="1" anchor="t" anchorCtr="0" compatLnSpc="1"/>
          <a:lstStyle/>
          <a:p>
            <a:endParaRPr lang="zh-CN" altLang="en-US"/>
          </a:p>
        </p:txBody>
      </p:sp>
      <p:sp>
        <p:nvSpPr>
          <p:cNvPr id="28" name="Freeform 60"/>
          <p:cNvSpPr/>
          <p:nvPr/>
        </p:nvSpPr>
        <p:spPr bwMode="auto">
          <a:xfrm>
            <a:off x="10009019" y="2152911"/>
            <a:ext cx="298431" cy="320565"/>
          </a:xfrm>
          <a:custGeom>
            <a:avLst/>
            <a:gdLst>
              <a:gd name="T0" fmla="*/ 415 w 437"/>
              <a:gd name="T1" fmla="*/ 364 h 470"/>
              <a:gd name="T2" fmla="*/ 388 w 437"/>
              <a:gd name="T3" fmla="*/ 335 h 470"/>
              <a:gd name="T4" fmla="*/ 307 w 437"/>
              <a:gd name="T5" fmla="*/ 291 h 470"/>
              <a:gd name="T6" fmla="*/ 273 w 437"/>
              <a:gd name="T7" fmla="*/ 257 h 470"/>
              <a:gd name="T8" fmla="*/ 262 w 437"/>
              <a:gd name="T9" fmla="*/ 240 h 470"/>
              <a:gd name="T10" fmla="*/ 288 w 437"/>
              <a:gd name="T11" fmla="*/ 199 h 470"/>
              <a:gd name="T12" fmla="*/ 294 w 437"/>
              <a:gd name="T13" fmla="*/ 185 h 470"/>
              <a:gd name="T14" fmla="*/ 298 w 437"/>
              <a:gd name="T15" fmla="*/ 147 h 470"/>
              <a:gd name="T16" fmla="*/ 285 w 437"/>
              <a:gd name="T17" fmla="*/ 57 h 470"/>
              <a:gd name="T18" fmla="*/ 280 w 437"/>
              <a:gd name="T19" fmla="*/ 52 h 470"/>
              <a:gd name="T20" fmla="*/ 262 w 437"/>
              <a:gd name="T21" fmla="*/ 37 h 470"/>
              <a:gd name="T22" fmla="*/ 155 w 437"/>
              <a:gd name="T23" fmla="*/ 50 h 470"/>
              <a:gd name="T24" fmla="*/ 140 w 437"/>
              <a:gd name="T25" fmla="*/ 140 h 470"/>
              <a:gd name="T26" fmla="*/ 142 w 437"/>
              <a:gd name="T27" fmla="*/ 179 h 470"/>
              <a:gd name="T28" fmla="*/ 150 w 437"/>
              <a:gd name="T29" fmla="*/ 195 h 470"/>
              <a:gd name="T30" fmla="*/ 153 w 437"/>
              <a:gd name="T31" fmla="*/ 202 h 470"/>
              <a:gd name="T32" fmla="*/ 155 w 437"/>
              <a:gd name="T33" fmla="*/ 201 h 470"/>
              <a:gd name="T34" fmla="*/ 178 w 437"/>
              <a:gd name="T35" fmla="*/ 239 h 470"/>
              <a:gd name="T36" fmla="*/ 159 w 437"/>
              <a:gd name="T37" fmla="*/ 256 h 470"/>
              <a:gd name="T38" fmla="*/ 129 w 437"/>
              <a:gd name="T39" fmla="*/ 291 h 470"/>
              <a:gd name="T40" fmla="*/ 48 w 437"/>
              <a:gd name="T41" fmla="*/ 335 h 470"/>
              <a:gd name="T42" fmla="*/ 21 w 437"/>
              <a:gd name="T43" fmla="*/ 364 h 470"/>
              <a:gd name="T44" fmla="*/ 0 w 437"/>
              <a:gd name="T45" fmla="*/ 451 h 470"/>
              <a:gd name="T46" fmla="*/ 0 w 437"/>
              <a:gd name="T47" fmla="*/ 470 h 470"/>
              <a:gd name="T48" fmla="*/ 437 w 437"/>
              <a:gd name="T49" fmla="*/ 470 h 470"/>
              <a:gd name="T50" fmla="*/ 437 w 437"/>
              <a:gd name="T51" fmla="*/ 451 h 470"/>
              <a:gd name="T52" fmla="*/ 415 w 437"/>
              <a:gd name="T53" fmla="*/ 364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7" h="470">
                <a:moveTo>
                  <a:pt x="415" y="364"/>
                </a:moveTo>
                <a:cubicBezTo>
                  <a:pt x="415" y="364"/>
                  <a:pt x="422" y="351"/>
                  <a:pt x="388" y="335"/>
                </a:cubicBezTo>
                <a:cubicBezTo>
                  <a:pt x="307" y="291"/>
                  <a:pt x="307" y="291"/>
                  <a:pt x="307" y="291"/>
                </a:cubicBezTo>
                <a:cubicBezTo>
                  <a:pt x="273" y="257"/>
                  <a:pt x="273" y="257"/>
                  <a:pt x="273" y="257"/>
                </a:cubicBezTo>
                <a:cubicBezTo>
                  <a:pt x="256" y="248"/>
                  <a:pt x="246" y="251"/>
                  <a:pt x="262" y="240"/>
                </a:cubicBezTo>
                <a:cubicBezTo>
                  <a:pt x="274" y="230"/>
                  <a:pt x="282" y="216"/>
                  <a:pt x="288" y="199"/>
                </a:cubicBezTo>
                <a:cubicBezTo>
                  <a:pt x="289" y="198"/>
                  <a:pt x="292" y="194"/>
                  <a:pt x="294" y="185"/>
                </a:cubicBezTo>
                <a:cubicBezTo>
                  <a:pt x="294" y="185"/>
                  <a:pt x="325" y="148"/>
                  <a:pt x="298" y="147"/>
                </a:cubicBezTo>
                <a:cubicBezTo>
                  <a:pt x="298" y="147"/>
                  <a:pt x="326" y="96"/>
                  <a:pt x="285" y="57"/>
                </a:cubicBezTo>
                <a:cubicBezTo>
                  <a:pt x="285" y="57"/>
                  <a:pt x="283" y="55"/>
                  <a:pt x="280" y="52"/>
                </a:cubicBezTo>
                <a:cubicBezTo>
                  <a:pt x="271" y="42"/>
                  <a:pt x="262" y="37"/>
                  <a:pt x="262" y="37"/>
                </a:cubicBezTo>
                <a:cubicBezTo>
                  <a:pt x="203" y="0"/>
                  <a:pt x="155" y="50"/>
                  <a:pt x="155" y="50"/>
                </a:cubicBezTo>
                <a:cubicBezTo>
                  <a:pt x="113" y="88"/>
                  <a:pt x="140" y="140"/>
                  <a:pt x="140" y="140"/>
                </a:cubicBezTo>
                <a:cubicBezTo>
                  <a:pt x="112" y="140"/>
                  <a:pt x="142" y="179"/>
                  <a:pt x="142" y="179"/>
                </a:cubicBezTo>
                <a:cubicBezTo>
                  <a:pt x="146" y="197"/>
                  <a:pt x="150" y="195"/>
                  <a:pt x="150" y="195"/>
                </a:cubicBezTo>
                <a:cubicBezTo>
                  <a:pt x="152" y="195"/>
                  <a:pt x="152" y="198"/>
                  <a:pt x="153" y="202"/>
                </a:cubicBezTo>
                <a:cubicBezTo>
                  <a:pt x="154" y="201"/>
                  <a:pt x="154" y="201"/>
                  <a:pt x="155" y="201"/>
                </a:cubicBezTo>
                <a:cubicBezTo>
                  <a:pt x="160" y="216"/>
                  <a:pt x="168" y="229"/>
                  <a:pt x="178" y="239"/>
                </a:cubicBezTo>
                <a:cubicBezTo>
                  <a:pt x="187" y="251"/>
                  <a:pt x="163" y="251"/>
                  <a:pt x="159" y="256"/>
                </a:cubicBezTo>
                <a:cubicBezTo>
                  <a:pt x="157" y="259"/>
                  <a:pt x="129" y="291"/>
                  <a:pt x="129" y="291"/>
                </a:cubicBezTo>
                <a:cubicBezTo>
                  <a:pt x="48" y="335"/>
                  <a:pt x="48" y="335"/>
                  <a:pt x="48" y="335"/>
                </a:cubicBezTo>
                <a:cubicBezTo>
                  <a:pt x="15" y="351"/>
                  <a:pt x="21" y="364"/>
                  <a:pt x="21" y="364"/>
                </a:cubicBezTo>
                <a:cubicBezTo>
                  <a:pt x="0" y="451"/>
                  <a:pt x="0" y="451"/>
                  <a:pt x="0" y="451"/>
                </a:cubicBezTo>
                <a:cubicBezTo>
                  <a:pt x="0" y="470"/>
                  <a:pt x="0" y="470"/>
                  <a:pt x="0" y="470"/>
                </a:cubicBezTo>
                <a:cubicBezTo>
                  <a:pt x="437" y="470"/>
                  <a:pt x="437" y="470"/>
                  <a:pt x="437" y="470"/>
                </a:cubicBezTo>
                <a:cubicBezTo>
                  <a:pt x="437" y="451"/>
                  <a:pt x="437" y="451"/>
                  <a:pt x="437" y="451"/>
                </a:cubicBezTo>
                <a:lnTo>
                  <a:pt x="415" y="364"/>
                </a:lnTo>
                <a:close/>
              </a:path>
            </a:pathLst>
          </a:custGeom>
          <a:solidFill>
            <a:srgbClr val="35574D"/>
          </a:solidFill>
          <a:ln>
            <a:noFill/>
          </a:ln>
        </p:spPr>
        <p:txBody>
          <a:bodyPr vert="horz" wrap="square" lIns="91440" tIns="45720" rIns="91440" bIns="45720" numCol="1" anchor="t" anchorCtr="0" compatLnSpc="1"/>
          <a:lstStyle/>
          <a:p>
            <a:endParaRPr lang="zh-CN" altLang="en-US"/>
          </a:p>
        </p:txBody>
      </p:sp>
      <p:sp>
        <p:nvSpPr>
          <p:cNvPr id="29" name="Freeform 60"/>
          <p:cNvSpPr/>
          <p:nvPr/>
        </p:nvSpPr>
        <p:spPr bwMode="auto">
          <a:xfrm>
            <a:off x="10371436" y="2152911"/>
            <a:ext cx="298431" cy="320565"/>
          </a:xfrm>
          <a:custGeom>
            <a:avLst/>
            <a:gdLst>
              <a:gd name="T0" fmla="*/ 415 w 437"/>
              <a:gd name="T1" fmla="*/ 364 h 470"/>
              <a:gd name="T2" fmla="*/ 388 w 437"/>
              <a:gd name="T3" fmla="*/ 335 h 470"/>
              <a:gd name="T4" fmla="*/ 307 w 437"/>
              <a:gd name="T5" fmla="*/ 291 h 470"/>
              <a:gd name="T6" fmla="*/ 273 w 437"/>
              <a:gd name="T7" fmla="*/ 257 h 470"/>
              <a:gd name="T8" fmla="*/ 262 w 437"/>
              <a:gd name="T9" fmla="*/ 240 h 470"/>
              <a:gd name="T10" fmla="*/ 288 w 437"/>
              <a:gd name="T11" fmla="*/ 199 h 470"/>
              <a:gd name="T12" fmla="*/ 294 w 437"/>
              <a:gd name="T13" fmla="*/ 185 h 470"/>
              <a:gd name="T14" fmla="*/ 298 w 437"/>
              <a:gd name="T15" fmla="*/ 147 h 470"/>
              <a:gd name="T16" fmla="*/ 285 w 437"/>
              <a:gd name="T17" fmla="*/ 57 h 470"/>
              <a:gd name="T18" fmla="*/ 280 w 437"/>
              <a:gd name="T19" fmla="*/ 52 h 470"/>
              <a:gd name="T20" fmla="*/ 262 w 437"/>
              <a:gd name="T21" fmla="*/ 37 h 470"/>
              <a:gd name="T22" fmla="*/ 155 w 437"/>
              <a:gd name="T23" fmla="*/ 50 h 470"/>
              <a:gd name="T24" fmla="*/ 140 w 437"/>
              <a:gd name="T25" fmla="*/ 140 h 470"/>
              <a:gd name="T26" fmla="*/ 142 w 437"/>
              <a:gd name="T27" fmla="*/ 179 h 470"/>
              <a:gd name="T28" fmla="*/ 150 w 437"/>
              <a:gd name="T29" fmla="*/ 195 h 470"/>
              <a:gd name="T30" fmla="*/ 153 w 437"/>
              <a:gd name="T31" fmla="*/ 202 h 470"/>
              <a:gd name="T32" fmla="*/ 155 w 437"/>
              <a:gd name="T33" fmla="*/ 201 h 470"/>
              <a:gd name="T34" fmla="*/ 178 w 437"/>
              <a:gd name="T35" fmla="*/ 239 h 470"/>
              <a:gd name="T36" fmla="*/ 159 w 437"/>
              <a:gd name="T37" fmla="*/ 256 h 470"/>
              <a:gd name="T38" fmla="*/ 129 w 437"/>
              <a:gd name="T39" fmla="*/ 291 h 470"/>
              <a:gd name="T40" fmla="*/ 48 w 437"/>
              <a:gd name="T41" fmla="*/ 335 h 470"/>
              <a:gd name="T42" fmla="*/ 21 w 437"/>
              <a:gd name="T43" fmla="*/ 364 h 470"/>
              <a:gd name="T44" fmla="*/ 0 w 437"/>
              <a:gd name="T45" fmla="*/ 451 h 470"/>
              <a:gd name="T46" fmla="*/ 0 w 437"/>
              <a:gd name="T47" fmla="*/ 470 h 470"/>
              <a:gd name="T48" fmla="*/ 437 w 437"/>
              <a:gd name="T49" fmla="*/ 470 h 470"/>
              <a:gd name="T50" fmla="*/ 437 w 437"/>
              <a:gd name="T51" fmla="*/ 451 h 470"/>
              <a:gd name="T52" fmla="*/ 415 w 437"/>
              <a:gd name="T53" fmla="*/ 364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7" h="470">
                <a:moveTo>
                  <a:pt x="415" y="364"/>
                </a:moveTo>
                <a:cubicBezTo>
                  <a:pt x="415" y="364"/>
                  <a:pt x="422" y="351"/>
                  <a:pt x="388" y="335"/>
                </a:cubicBezTo>
                <a:cubicBezTo>
                  <a:pt x="307" y="291"/>
                  <a:pt x="307" y="291"/>
                  <a:pt x="307" y="291"/>
                </a:cubicBezTo>
                <a:cubicBezTo>
                  <a:pt x="273" y="257"/>
                  <a:pt x="273" y="257"/>
                  <a:pt x="273" y="257"/>
                </a:cubicBezTo>
                <a:cubicBezTo>
                  <a:pt x="256" y="248"/>
                  <a:pt x="246" y="251"/>
                  <a:pt x="262" y="240"/>
                </a:cubicBezTo>
                <a:cubicBezTo>
                  <a:pt x="274" y="230"/>
                  <a:pt x="282" y="216"/>
                  <a:pt x="288" y="199"/>
                </a:cubicBezTo>
                <a:cubicBezTo>
                  <a:pt x="289" y="198"/>
                  <a:pt x="292" y="194"/>
                  <a:pt x="294" y="185"/>
                </a:cubicBezTo>
                <a:cubicBezTo>
                  <a:pt x="294" y="185"/>
                  <a:pt x="325" y="148"/>
                  <a:pt x="298" y="147"/>
                </a:cubicBezTo>
                <a:cubicBezTo>
                  <a:pt x="298" y="147"/>
                  <a:pt x="326" y="96"/>
                  <a:pt x="285" y="57"/>
                </a:cubicBezTo>
                <a:cubicBezTo>
                  <a:pt x="285" y="57"/>
                  <a:pt x="283" y="55"/>
                  <a:pt x="280" y="52"/>
                </a:cubicBezTo>
                <a:cubicBezTo>
                  <a:pt x="271" y="42"/>
                  <a:pt x="262" y="37"/>
                  <a:pt x="262" y="37"/>
                </a:cubicBezTo>
                <a:cubicBezTo>
                  <a:pt x="203" y="0"/>
                  <a:pt x="155" y="50"/>
                  <a:pt x="155" y="50"/>
                </a:cubicBezTo>
                <a:cubicBezTo>
                  <a:pt x="113" y="88"/>
                  <a:pt x="140" y="140"/>
                  <a:pt x="140" y="140"/>
                </a:cubicBezTo>
                <a:cubicBezTo>
                  <a:pt x="112" y="140"/>
                  <a:pt x="142" y="179"/>
                  <a:pt x="142" y="179"/>
                </a:cubicBezTo>
                <a:cubicBezTo>
                  <a:pt x="146" y="197"/>
                  <a:pt x="150" y="195"/>
                  <a:pt x="150" y="195"/>
                </a:cubicBezTo>
                <a:cubicBezTo>
                  <a:pt x="152" y="195"/>
                  <a:pt x="152" y="198"/>
                  <a:pt x="153" y="202"/>
                </a:cubicBezTo>
                <a:cubicBezTo>
                  <a:pt x="154" y="201"/>
                  <a:pt x="154" y="201"/>
                  <a:pt x="155" y="201"/>
                </a:cubicBezTo>
                <a:cubicBezTo>
                  <a:pt x="160" y="216"/>
                  <a:pt x="168" y="229"/>
                  <a:pt x="178" y="239"/>
                </a:cubicBezTo>
                <a:cubicBezTo>
                  <a:pt x="187" y="251"/>
                  <a:pt x="163" y="251"/>
                  <a:pt x="159" y="256"/>
                </a:cubicBezTo>
                <a:cubicBezTo>
                  <a:pt x="157" y="259"/>
                  <a:pt x="129" y="291"/>
                  <a:pt x="129" y="291"/>
                </a:cubicBezTo>
                <a:cubicBezTo>
                  <a:pt x="48" y="335"/>
                  <a:pt x="48" y="335"/>
                  <a:pt x="48" y="335"/>
                </a:cubicBezTo>
                <a:cubicBezTo>
                  <a:pt x="15" y="351"/>
                  <a:pt x="21" y="364"/>
                  <a:pt x="21" y="364"/>
                </a:cubicBezTo>
                <a:cubicBezTo>
                  <a:pt x="0" y="451"/>
                  <a:pt x="0" y="451"/>
                  <a:pt x="0" y="451"/>
                </a:cubicBezTo>
                <a:cubicBezTo>
                  <a:pt x="0" y="470"/>
                  <a:pt x="0" y="470"/>
                  <a:pt x="0" y="470"/>
                </a:cubicBezTo>
                <a:cubicBezTo>
                  <a:pt x="437" y="470"/>
                  <a:pt x="437" y="470"/>
                  <a:pt x="437" y="470"/>
                </a:cubicBezTo>
                <a:cubicBezTo>
                  <a:pt x="437" y="451"/>
                  <a:pt x="437" y="451"/>
                  <a:pt x="437" y="451"/>
                </a:cubicBezTo>
                <a:lnTo>
                  <a:pt x="415" y="364"/>
                </a:lnTo>
                <a:close/>
              </a:path>
            </a:pathLst>
          </a:custGeom>
          <a:solidFill>
            <a:srgbClr val="35574D"/>
          </a:solidFill>
          <a:ln>
            <a:noFill/>
          </a:ln>
        </p:spPr>
        <p:txBody>
          <a:bodyPr vert="horz" wrap="square" lIns="91440" tIns="45720" rIns="91440" bIns="45720" numCol="1" anchor="t" anchorCtr="0" compatLnSpc="1"/>
          <a:lstStyle/>
          <a:p>
            <a:endParaRPr lang="zh-CN" altLang="en-US"/>
          </a:p>
        </p:txBody>
      </p:sp>
      <p:sp>
        <p:nvSpPr>
          <p:cNvPr id="31" name="Freeform 60"/>
          <p:cNvSpPr/>
          <p:nvPr/>
        </p:nvSpPr>
        <p:spPr bwMode="auto">
          <a:xfrm>
            <a:off x="10733853" y="2152911"/>
            <a:ext cx="298431" cy="320565"/>
          </a:xfrm>
          <a:custGeom>
            <a:avLst/>
            <a:gdLst>
              <a:gd name="T0" fmla="*/ 415 w 437"/>
              <a:gd name="T1" fmla="*/ 364 h 470"/>
              <a:gd name="T2" fmla="*/ 388 w 437"/>
              <a:gd name="T3" fmla="*/ 335 h 470"/>
              <a:gd name="T4" fmla="*/ 307 w 437"/>
              <a:gd name="T5" fmla="*/ 291 h 470"/>
              <a:gd name="T6" fmla="*/ 273 w 437"/>
              <a:gd name="T7" fmla="*/ 257 h 470"/>
              <a:gd name="T8" fmla="*/ 262 w 437"/>
              <a:gd name="T9" fmla="*/ 240 h 470"/>
              <a:gd name="T10" fmla="*/ 288 w 437"/>
              <a:gd name="T11" fmla="*/ 199 h 470"/>
              <a:gd name="T12" fmla="*/ 294 w 437"/>
              <a:gd name="T13" fmla="*/ 185 h 470"/>
              <a:gd name="T14" fmla="*/ 298 w 437"/>
              <a:gd name="T15" fmla="*/ 147 h 470"/>
              <a:gd name="T16" fmla="*/ 285 w 437"/>
              <a:gd name="T17" fmla="*/ 57 h 470"/>
              <a:gd name="T18" fmla="*/ 280 w 437"/>
              <a:gd name="T19" fmla="*/ 52 h 470"/>
              <a:gd name="T20" fmla="*/ 262 w 437"/>
              <a:gd name="T21" fmla="*/ 37 h 470"/>
              <a:gd name="T22" fmla="*/ 155 w 437"/>
              <a:gd name="T23" fmla="*/ 50 h 470"/>
              <a:gd name="T24" fmla="*/ 140 w 437"/>
              <a:gd name="T25" fmla="*/ 140 h 470"/>
              <a:gd name="T26" fmla="*/ 142 w 437"/>
              <a:gd name="T27" fmla="*/ 179 h 470"/>
              <a:gd name="T28" fmla="*/ 150 w 437"/>
              <a:gd name="T29" fmla="*/ 195 h 470"/>
              <a:gd name="T30" fmla="*/ 153 w 437"/>
              <a:gd name="T31" fmla="*/ 202 h 470"/>
              <a:gd name="T32" fmla="*/ 155 w 437"/>
              <a:gd name="T33" fmla="*/ 201 h 470"/>
              <a:gd name="T34" fmla="*/ 178 w 437"/>
              <a:gd name="T35" fmla="*/ 239 h 470"/>
              <a:gd name="T36" fmla="*/ 159 w 437"/>
              <a:gd name="T37" fmla="*/ 256 h 470"/>
              <a:gd name="T38" fmla="*/ 129 w 437"/>
              <a:gd name="T39" fmla="*/ 291 h 470"/>
              <a:gd name="T40" fmla="*/ 48 w 437"/>
              <a:gd name="T41" fmla="*/ 335 h 470"/>
              <a:gd name="T42" fmla="*/ 21 w 437"/>
              <a:gd name="T43" fmla="*/ 364 h 470"/>
              <a:gd name="T44" fmla="*/ 0 w 437"/>
              <a:gd name="T45" fmla="*/ 451 h 470"/>
              <a:gd name="T46" fmla="*/ 0 w 437"/>
              <a:gd name="T47" fmla="*/ 470 h 470"/>
              <a:gd name="T48" fmla="*/ 437 w 437"/>
              <a:gd name="T49" fmla="*/ 470 h 470"/>
              <a:gd name="T50" fmla="*/ 437 w 437"/>
              <a:gd name="T51" fmla="*/ 451 h 470"/>
              <a:gd name="T52" fmla="*/ 415 w 437"/>
              <a:gd name="T53" fmla="*/ 364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7" h="470">
                <a:moveTo>
                  <a:pt x="415" y="364"/>
                </a:moveTo>
                <a:cubicBezTo>
                  <a:pt x="415" y="364"/>
                  <a:pt x="422" y="351"/>
                  <a:pt x="388" y="335"/>
                </a:cubicBezTo>
                <a:cubicBezTo>
                  <a:pt x="307" y="291"/>
                  <a:pt x="307" y="291"/>
                  <a:pt x="307" y="291"/>
                </a:cubicBezTo>
                <a:cubicBezTo>
                  <a:pt x="273" y="257"/>
                  <a:pt x="273" y="257"/>
                  <a:pt x="273" y="257"/>
                </a:cubicBezTo>
                <a:cubicBezTo>
                  <a:pt x="256" y="248"/>
                  <a:pt x="246" y="251"/>
                  <a:pt x="262" y="240"/>
                </a:cubicBezTo>
                <a:cubicBezTo>
                  <a:pt x="274" y="230"/>
                  <a:pt x="282" y="216"/>
                  <a:pt x="288" y="199"/>
                </a:cubicBezTo>
                <a:cubicBezTo>
                  <a:pt x="289" y="198"/>
                  <a:pt x="292" y="194"/>
                  <a:pt x="294" y="185"/>
                </a:cubicBezTo>
                <a:cubicBezTo>
                  <a:pt x="294" y="185"/>
                  <a:pt x="325" y="148"/>
                  <a:pt x="298" y="147"/>
                </a:cubicBezTo>
                <a:cubicBezTo>
                  <a:pt x="298" y="147"/>
                  <a:pt x="326" y="96"/>
                  <a:pt x="285" y="57"/>
                </a:cubicBezTo>
                <a:cubicBezTo>
                  <a:pt x="285" y="57"/>
                  <a:pt x="283" y="55"/>
                  <a:pt x="280" y="52"/>
                </a:cubicBezTo>
                <a:cubicBezTo>
                  <a:pt x="271" y="42"/>
                  <a:pt x="262" y="37"/>
                  <a:pt x="262" y="37"/>
                </a:cubicBezTo>
                <a:cubicBezTo>
                  <a:pt x="203" y="0"/>
                  <a:pt x="155" y="50"/>
                  <a:pt x="155" y="50"/>
                </a:cubicBezTo>
                <a:cubicBezTo>
                  <a:pt x="113" y="88"/>
                  <a:pt x="140" y="140"/>
                  <a:pt x="140" y="140"/>
                </a:cubicBezTo>
                <a:cubicBezTo>
                  <a:pt x="112" y="140"/>
                  <a:pt x="142" y="179"/>
                  <a:pt x="142" y="179"/>
                </a:cubicBezTo>
                <a:cubicBezTo>
                  <a:pt x="146" y="197"/>
                  <a:pt x="150" y="195"/>
                  <a:pt x="150" y="195"/>
                </a:cubicBezTo>
                <a:cubicBezTo>
                  <a:pt x="152" y="195"/>
                  <a:pt x="152" y="198"/>
                  <a:pt x="153" y="202"/>
                </a:cubicBezTo>
                <a:cubicBezTo>
                  <a:pt x="154" y="201"/>
                  <a:pt x="154" y="201"/>
                  <a:pt x="155" y="201"/>
                </a:cubicBezTo>
                <a:cubicBezTo>
                  <a:pt x="160" y="216"/>
                  <a:pt x="168" y="229"/>
                  <a:pt x="178" y="239"/>
                </a:cubicBezTo>
                <a:cubicBezTo>
                  <a:pt x="187" y="251"/>
                  <a:pt x="163" y="251"/>
                  <a:pt x="159" y="256"/>
                </a:cubicBezTo>
                <a:cubicBezTo>
                  <a:pt x="157" y="259"/>
                  <a:pt x="129" y="291"/>
                  <a:pt x="129" y="291"/>
                </a:cubicBezTo>
                <a:cubicBezTo>
                  <a:pt x="48" y="335"/>
                  <a:pt x="48" y="335"/>
                  <a:pt x="48" y="335"/>
                </a:cubicBezTo>
                <a:cubicBezTo>
                  <a:pt x="15" y="351"/>
                  <a:pt x="21" y="364"/>
                  <a:pt x="21" y="364"/>
                </a:cubicBezTo>
                <a:cubicBezTo>
                  <a:pt x="0" y="451"/>
                  <a:pt x="0" y="451"/>
                  <a:pt x="0" y="451"/>
                </a:cubicBezTo>
                <a:cubicBezTo>
                  <a:pt x="0" y="470"/>
                  <a:pt x="0" y="470"/>
                  <a:pt x="0" y="470"/>
                </a:cubicBezTo>
                <a:cubicBezTo>
                  <a:pt x="437" y="470"/>
                  <a:pt x="437" y="470"/>
                  <a:pt x="437" y="470"/>
                </a:cubicBezTo>
                <a:cubicBezTo>
                  <a:pt x="437" y="451"/>
                  <a:pt x="437" y="451"/>
                  <a:pt x="437" y="451"/>
                </a:cubicBezTo>
                <a:lnTo>
                  <a:pt x="415" y="364"/>
                </a:lnTo>
                <a:close/>
              </a:path>
            </a:pathLst>
          </a:custGeom>
          <a:solidFill>
            <a:srgbClr val="35574D"/>
          </a:solidFill>
          <a:ln>
            <a:noFill/>
          </a:ln>
        </p:spPr>
        <p:txBody>
          <a:bodyPr vert="horz" wrap="square" lIns="91440" tIns="45720" rIns="91440" bIns="45720" numCol="1" anchor="t" anchorCtr="0" compatLnSpc="1"/>
          <a:lstStyle/>
          <a:p>
            <a:endParaRPr lang="zh-CN" altLang="en-US"/>
          </a:p>
        </p:txBody>
      </p:sp>
      <p:sp>
        <p:nvSpPr>
          <p:cNvPr id="32" name="Freeform 60"/>
          <p:cNvSpPr/>
          <p:nvPr/>
        </p:nvSpPr>
        <p:spPr bwMode="auto">
          <a:xfrm>
            <a:off x="11096270" y="2152911"/>
            <a:ext cx="298431" cy="320565"/>
          </a:xfrm>
          <a:custGeom>
            <a:avLst/>
            <a:gdLst>
              <a:gd name="T0" fmla="*/ 415 w 437"/>
              <a:gd name="T1" fmla="*/ 364 h 470"/>
              <a:gd name="T2" fmla="*/ 388 w 437"/>
              <a:gd name="T3" fmla="*/ 335 h 470"/>
              <a:gd name="T4" fmla="*/ 307 w 437"/>
              <a:gd name="T5" fmla="*/ 291 h 470"/>
              <a:gd name="T6" fmla="*/ 273 w 437"/>
              <a:gd name="T7" fmla="*/ 257 h 470"/>
              <a:gd name="T8" fmla="*/ 262 w 437"/>
              <a:gd name="T9" fmla="*/ 240 h 470"/>
              <a:gd name="T10" fmla="*/ 288 w 437"/>
              <a:gd name="T11" fmla="*/ 199 h 470"/>
              <a:gd name="T12" fmla="*/ 294 w 437"/>
              <a:gd name="T13" fmla="*/ 185 h 470"/>
              <a:gd name="T14" fmla="*/ 298 w 437"/>
              <a:gd name="T15" fmla="*/ 147 h 470"/>
              <a:gd name="T16" fmla="*/ 285 w 437"/>
              <a:gd name="T17" fmla="*/ 57 h 470"/>
              <a:gd name="T18" fmla="*/ 280 w 437"/>
              <a:gd name="T19" fmla="*/ 52 h 470"/>
              <a:gd name="T20" fmla="*/ 262 w 437"/>
              <a:gd name="T21" fmla="*/ 37 h 470"/>
              <a:gd name="T22" fmla="*/ 155 w 437"/>
              <a:gd name="T23" fmla="*/ 50 h 470"/>
              <a:gd name="T24" fmla="*/ 140 w 437"/>
              <a:gd name="T25" fmla="*/ 140 h 470"/>
              <a:gd name="T26" fmla="*/ 142 w 437"/>
              <a:gd name="T27" fmla="*/ 179 h 470"/>
              <a:gd name="T28" fmla="*/ 150 w 437"/>
              <a:gd name="T29" fmla="*/ 195 h 470"/>
              <a:gd name="T30" fmla="*/ 153 w 437"/>
              <a:gd name="T31" fmla="*/ 202 h 470"/>
              <a:gd name="T32" fmla="*/ 155 w 437"/>
              <a:gd name="T33" fmla="*/ 201 h 470"/>
              <a:gd name="T34" fmla="*/ 178 w 437"/>
              <a:gd name="T35" fmla="*/ 239 h 470"/>
              <a:gd name="T36" fmla="*/ 159 w 437"/>
              <a:gd name="T37" fmla="*/ 256 h 470"/>
              <a:gd name="T38" fmla="*/ 129 w 437"/>
              <a:gd name="T39" fmla="*/ 291 h 470"/>
              <a:gd name="T40" fmla="*/ 48 w 437"/>
              <a:gd name="T41" fmla="*/ 335 h 470"/>
              <a:gd name="T42" fmla="*/ 21 w 437"/>
              <a:gd name="T43" fmla="*/ 364 h 470"/>
              <a:gd name="T44" fmla="*/ 0 w 437"/>
              <a:gd name="T45" fmla="*/ 451 h 470"/>
              <a:gd name="T46" fmla="*/ 0 w 437"/>
              <a:gd name="T47" fmla="*/ 470 h 470"/>
              <a:gd name="T48" fmla="*/ 437 w 437"/>
              <a:gd name="T49" fmla="*/ 470 h 470"/>
              <a:gd name="T50" fmla="*/ 437 w 437"/>
              <a:gd name="T51" fmla="*/ 451 h 470"/>
              <a:gd name="T52" fmla="*/ 415 w 437"/>
              <a:gd name="T53" fmla="*/ 364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7" h="470">
                <a:moveTo>
                  <a:pt x="415" y="364"/>
                </a:moveTo>
                <a:cubicBezTo>
                  <a:pt x="415" y="364"/>
                  <a:pt x="422" y="351"/>
                  <a:pt x="388" y="335"/>
                </a:cubicBezTo>
                <a:cubicBezTo>
                  <a:pt x="307" y="291"/>
                  <a:pt x="307" y="291"/>
                  <a:pt x="307" y="291"/>
                </a:cubicBezTo>
                <a:cubicBezTo>
                  <a:pt x="273" y="257"/>
                  <a:pt x="273" y="257"/>
                  <a:pt x="273" y="257"/>
                </a:cubicBezTo>
                <a:cubicBezTo>
                  <a:pt x="256" y="248"/>
                  <a:pt x="246" y="251"/>
                  <a:pt x="262" y="240"/>
                </a:cubicBezTo>
                <a:cubicBezTo>
                  <a:pt x="274" y="230"/>
                  <a:pt x="282" y="216"/>
                  <a:pt x="288" y="199"/>
                </a:cubicBezTo>
                <a:cubicBezTo>
                  <a:pt x="289" y="198"/>
                  <a:pt x="292" y="194"/>
                  <a:pt x="294" y="185"/>
                </a:cubicBezTo>
                <a:cubicBezTo>
                  <a:pt x="294" y="185"/>
                  <a:pt x="325" y="148"/>
                  <a:pt x="298" y="147"/>
                </a:cubicBezTo>
                <a:cubicBezTo>
                  <a:pt x="298" y="147"/>
                  <a:pt x="326" y="96"/>
                  <a:pt x="285" y="57"/>
                </a:cubicBezTo>
                <a:cubicBezTo>
                  <a:pt x="285" y="57"/>
                  <a:pt x="283" y="55"/>
                  <a:pt x="280" y="52"/>
                </a:cubicBezTo>
                <a:cubicBezTo>
                  <a:pt x="271" y="42"/>
                  <a:pt x="262" y="37"/>
                  <a:pt x="262" y="37"/>
                </a:cubicBezTo>
                <a:cubicBezTo>
                  <a:pt x="203" y="0"/>
                  <a:pt x="155" y="50"/>
                  <a:pt x="155" y="50"/>
                </a:cubicBezTo>
                <a:cubicBezTo>
                  <a:pt x="113" y="88"/>
                  <a:pt x="140" y="140"/>
                  <a:pt x="140" y="140"/>
                </a:cubicBezTo>
                <a:cubicBezTo>
                  <a:pt x="112" y="140"/>
                  <a:pt x="142" y="179"/>
                  <a:pt x="142" y="179"/>
                </a:cubicBezTo>
                <a:cubicBezTo>
                  <a:pt x="146" y="197"/>
                  <a:pt x="150" y="195"/>
                  <a:pt x="150" y="195"/>
                </a:cubicBezTo>
                <a:cubicBezTo>
                  <a:pt x="152" y="195"/>
                  <a:pt x="152" y="198"/>
                  <a:pt x="153" y="202"/>
                </a:cubicBezTo>
                <a:cubicBezTo>
                  <a:pt x="154" y="201"/>
                  <a:pt x="154" y="201"/>
                  <a:pt x="155" y="201"/>
                </a:cubicBezTo>
                <a:cubicBezTo>
                  <a:pt x="160" y="216"/>
                  <a:pt x="168" y="229"/>
                  <a:pt x="178" y="239"/>
                </a:cubicBezTo>
                <a:cubicBezTo>
                  <a:pt x="187" y="251"/>
                  <a:pt x="163" y="251"/>
                  <a:pt x="159" y="256"/>
                </a:cubicBezTo>
                <a:cubicBezTo>
                  <a:pt x="157" y="259"/>
                  <a:pt x="129" y="291"/>
                  <a:pt x="129" y="291"/>
                </a:cubicBezTo>
                <a:cubicBezTo>
                  <a:pt x="48" y="335"/>
                  <a:pt x="48" y="335"/>
                  <a:pt x="48" y="335"/>
                </a:cubicBezTo>
                <a:cubicBezTo>
                  <a:pt x="15" y="351"/>
                  <a:pt x="21" y="364"/>
                  <a:pt x="21" y="364"/>
                </a:cubicBezTo>
                <a:cubicBezTo>
                  <a:pt x="0" y="451"/>
                  <a:pt x="0" y="451"/>
                  <a:pt x="0" y="451"/>
                </a:cubicBezTo>
                <a:cubicBezTo>
                  <a:pt x="0" y="470"/>
                  <a:pt x="0" y="470"/>
                  <a:pt x="0" y="470"/>
                </a:cubicBezTo>
                <a:cubicBezTo>
                  <a:pt x="437" y="470"/>
                  <a:pt x="437" y="470"/>
                  <a:pt x="437" y="470"/>
                </a:cubicBezTo>
                <a:cubicBezTo>
                  <a:pt x="437" y="451"/>
                  <a:pt x="437" y="451"/>
                  <a:pt x="437" y="451"/>
                </a:cubicBezTo>
                <a:lnTo>
                  <a:pt x="415" y="364"/>
                </a:lnTo>
                <a:close/>
              </a:path>
            </a:pathLst>
          </a:custGeom>
          <a:solidFill>
            <a:srgbClr val="35574D"/>
          </a:solidFill>
          <a:ln>
            <a:noFill/>
          </a:ln>
        </p:spPr>
        <p:txBody>
          <a:bodyPr vert="horz" wrap="square" lIns="91440" tIns="45720" rIns="91440" bIns="45720" numCol="1" anchor="t" anchorCtr="0" compatLnSpc="1"/>
          <a:lstStyle/>
          <a:p>
            <a:endParaRPr lang="zh-CN" altLang="en-US"/>
          </a:p>
        </p:txBody>
      </p:sp>
      <p:sp>
        <p:nvSpPr>
          <p:cNvPr id="33" name="左大括号 32"/>
          <p:cNvSpPr/>
          <p:nvPr/>
        </p:nvSpPr>
        <p:spPr>
          <a:xfrm rot="5400000">
            <a:off x="9028598" y="-354302"/>
            <a:ext cx="489866" cy="4493285"/>
          </a:xfrm>
          <a:prstGeom prst="leftBrace">
            <a:avLst/>
          </a:prstGeom>
          <a:ln w="44450">
            <a:solidFill>
              <a:srgbClr val="EB602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左大括号 33"/>
          <p:cNvSpPr/>
          <p:nvPr/>
        </p:nvSpPr>
        <p:spPr>
          <a:xfrm rot="16200000" flipV="1">
            <a:off x="9945308" y="1521071"/>
            <a:ext cx="489866" cy="2558139"/>
          </a:xfrm>
          <a:prstGeom prst="leftBrace">
            <a:avLst/>
          </a:prstGeom>
          <a:ln w="44450">
            <a:solidFill>
              <a:srgbClr val="35574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文本框 34"/>
          <p:cNvSpPr txBox="1"/>
          <p:nvPr/>
        </p:nvSpPr>
        <p:spPr>
          <a:xfrm>
            <a:off x="9717961" y="1491346"/>
            <a:ext cx="1532792" cy="369332"/>
          </a:xfrm>
          <a:prstGeom prst="rect">
            <a:avLst/>
          </a:prstGeom>
          <a:noFill/>
        </p:spPr>
        <p:txBody>
          <a:bodyPr wrap="none" rtlCol="0">
            <a:spAutoFit/>
          </a:bodyPr>
          <a:lstStyle/>
          <a:p>
            <a:r>
              <a:rPr lang="en-US" altLang="zh-CN" dirty="0" smtClean="0">
                <a:solidFill>
                  <a:srgbClr val="EB602A"/>
                </a:solidFill>
                <a:latin typeface="Impact" panose="020B0806030902050204" pitchFamily="34" charset="0"/>
              </a:rPr>
              <a:t>Before </a:t>
            </a:r>
            <a:r>
              <a:rPr lang="en-US" altLang="zh-CN" dirty="0" err="1" smtClean="0">
                <a:solidFill>
                  <a:srgbClr val="EB602A"/>
                </a:solidFill>
                <a:latin typeface="Impact" panose="020B0806030902050204" pitchFamily="34" charset="0"/>
              </a:rPr>
              <a:t>Visters</a:t>
            </a:r>
            <a:endParaRPr lang="zh-CN" altLang="en-US" dirty="0">
              <a:solidFill>
                <a:srgbClr val="EB602A"/>
              </a:solidFill>
              <a:latin typeface="Impact" panose="020B0806030902050204" pitchFamily="34" charset="0"/>
            </a:endParaRPr>
          </a:p>
        </p:txBody>
      </p:sp>
      <p:sp>
        <p:nvSpPr>
          <p:cNvPr id="36" name="文本框 35"/>
          <p:cNvSpPr txBox="1"/>
          <p:nvPr/>
        </p:nvSpPr>
        <p:spPr>
          <a:xfrm>
            <a:off x="7217336" y="2518351"/>
            <a:ext cx="1354858" cy="369332"/>
          </a:xfrm>
          <a:prstGeom prst="rect">
            <a:avLst/>
          </a:prstGeom>
          <a:noFill/>
        </p:spPr>
        <p:txBody>
          <a:bodyPr wrap="none" rtlCol="0">
            <a:spAutoFit/>
          </a:bodyPr>
          <a:lstStyle/>
          <a:p>
            <a:r>
              <a:rPr lang="en-US" altLang="zh-CN" dirty="0" smtClean="0">
                <a:solidFill>
                  <a:srgbClr val="35574D"/>
                </a:solidFill>
                <a:latin typeface="Impact" panose="020B0806030902050204" pitchFamily="34" charset="0"/>
              </a:rPr>
              <a:t>After </a:t>
            </a:r>
            <a:r>
              <a:rPr lang="en-US" altLang="zh-CN" dirty="0" err="1" smtClean="0">
                <a:solidFill>
                  <a:srgbClr val="35574D"/>
                </a:solidFill>
                <a:latin typeface="Impact" panose="020B0806030902050204" pitchFamily="34" charset="0"/>
              </a:rPr>
              <a:t>Visters</a:t>
            </a:r>
            <a:endParaRPr lang="zh-CN" altLang="en-US" dirty="0">
              <a:solidFill>
                <a:srgbClr val="35574D"/>
              </a:solidFill>
              <a:latin typeface="Impact" panose="020B0806030902050204" pitchFamily="34" charset="0"/>
            </a:endParaRPr>
          </a:p>
        </p:txBody>
      </p:sp>
      <p:sp>
        <p:nvSpPr>
          <p:cNvPr id="37" name="Freeform 60"/>
          <p:cNvSpPr/>
          <p:nvPr/>
        </p:nvSpPr>
        <p:spPr bwMode="auto">
          <a:xfrm>
            <a:off x="837769" y="5046668"/>
            <a:ext cx="298431" cy="320565"/>
          </a:xfrm>
          <a:custGeom>
            <a:avLst/>
            <a:gdLst>
              <a:gd name="T0" fmla="*/ 415 w 437"/>
              <a:gd name="T1" fmla="*/ 364 h 470"/>
              <a:gd name="T2" fmla="*/ 388 w 437"/>
              <a:gd name="T3" fmla="*/ 335 h 470"/>
              <a:gd name="T4" fmla="*/ 307 w 437"/>
              <a:gd name="T5" fmla="*/ 291 h 470"/>
              <a:gd name="T6" fmla="*/ 273 w 437"/>
              <a:gd name="T7" fmla="*/ 257 h 470"/>
              <a:gd name="T8" fmla="*/ 262 w 437"/>
              <a:gd name="T9" fmla="*/ 240 h 470"/>
              <a:gd name="T10" fmla="*/ 288 w 437"/>
              <a:gd name="T11" fmla="*/ 199 h 470"/>
              <a:gd name="T12" fmla="*/ 294 w 437"/>
              <a:gd name="T13" fmla="*/ 185 h 470"/>
              <a:gd name="T14" fmla="*/ 298 w 437"/>
              <a:gd name="T15" fmla="*/ 147 h 470"/>
              <a:gd name="T16" fmla="*/ 285 w 437"/>
              <a:gd name="T17" fmla="*/ 57 h 470"/>
              <a:gd name="T18" fmla="*/ 280 w 437"/>
              <a:gd name="T19" fmla="*/ 52 h 470"/>
              <a:gd name="T20" fmla="*/ 262 w 437"/>
              <a:gd name="T21" fmla="*/ 37 h 470"/>
              <a:gd name="T22" fmla="*/ 155 w 437"/>
              <a:gd name="T23" fmla="*/ 50 h 470"/>
              <a:gd name="T24" fmla="*/ 140 w 437"/>
              <a:gd name="T25" fmla="*/ 140 h 470"/>
              <a:gd name="T26" fmla="*/ 142 w 437"/>
              <a:gd name="T27" fmla="*/ 179 h 470"/>
              <a:gd name="T28" fmla="*/ 150 w 437"/>
              <a:gd name="T29" fmla="*/ 195 h 470"/>
              <a:gd name="T30" fmla="*/ 153 w 437"/>
              <a:gd name="T31" fmla="*/ 202 h 470"/>
              <a:gd name="T32" fmla="*/ 155 w 437"/>
              <a:gd name="T33" fmla="*/ 201 h 470"/>
              <a:gd name="T34" fmla="*/ 178 w 437"/>
              <a:gd name="T35" fmla="*/ 239 h 470"/>
              <a:gd name="T36" fmla="*/ 159 w 437"/>
              <a:gd name="T37" fmla="*/ 256 h 470"/>
              <a:gd name="T38" fmla="*/ 129 w 437"/>
              <a:gd name="T39" fmla="*/ 291 h 470"/>
              <a:gd name="T40" fmla="*/ 48 w 437"/>
              <a:gd name="T41" fmla="*/ 335 h 470"/>
              <a:gd name="T42" fmla="*/ 21 w 437"/>
              <a:gd name="T43" fmla="*/ 364 h 470"/>
              <a:gd name="T44" fmla="*/ 0 w 437"/>
              <a:gd name="T45" fmla="*/ 451 h 470"/>
              <a:gd name="T46" fmla="*/ 0 w 437"/>
              <a:gd name="T47" fmla="*/ 470 h 470"/>
              <a:gd name="T48" fmla="*/ 437 w 437"/>
              <a:gd name="T49" fmla="*/ 470 h 470"/>
              <a:gd name="T50" fmla="*/ 437 w 437"/>
              <a:gd name="T51" fmla="*/ 451 h 470"/>
              <a:gd name="T52" fmla="*/ 415 w 437"/>
              <a:gd name="T53" fmla="*/ 364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7" h="470">
                <a:moveTo>
                  <a:pt x="415" y="364"/>
                </a:moveTo>
                <a:cubicBezTo>
                  <a:pt x="415" y="364"/>
                  <a:pt x="422" y="351"/>
                  <a:pt x="388" y="335"/>
                </a:cubicBezTo>
                <a:cubicBezTo>
                  <a:pt x="307" y="291"/>
                  <a:pt x="307" y="291"/>
                  <a:pt x="307" y="291"/>
                </a:cubicBezTo>
                <a:cubicBezTo>
                  <a:pt x="273" y="257"/>
                  <a:pt x="273" y="257"/>
                  <a:pt x="273" y="257"/>
                </a:cubicBezTo>
                <a:cubicBezTo>
                  <a:pt x="256" y="248"/>
                  <a:pt x="246" y="251"/>
                  <a:pt x="262" y="240"/>
                </a:cubicBezTo>
                <a:cubicBezTo>
                  <a:pt x="274" y="230"/>
                  <a:pt x="282" y="216"/>
                  <a:pt x="288" y="199"/>
                </a:cubicBezTo>
                <a:cubicBezTo>
                  <a:pt x="289" y="198"/>
                  <a:pt x="292" y="194"/>
                  <a:pt x="294" y="185"/>
                </a:cubicBezTo>
                <a:cubicBezTo>
                  <a:pt x="294" y="185"/>
                  <a:pt x="325" y="148"/>
                  <a:pt x="298" y="147"/>
                </a:cubicBezTo>
                <a:cubicBezTo>
                  <a:pt x="298" y="147"/>
                  <a:pt x="326" y="96"/>
                  <a:pt x="285" y="57"/>
                </a:cubicBezTo>
                <a:cubicBezTo>
                  <a:pt x="285" y="57"/>
                  <a:pt x="283" y="55"/>
                  <a:pt x="280" y="52"/>
                </a:cubicBezTo>
                <a:cubicBezTo>
                  <a:pt x="271" y="42"/>
                  <a:pt x="262" y="37"/>
                  <a:pt x="262" y="37"/>
                </a:cubicBezTo>
                <a:cubicBezTo>
                  <a:pt x="203" y="0"/>
                  <a:pt x="155" y="50"/>
                  <a:pt x="155" y="50"/>
                </a:cubicBezTo>
                <a:cubicBezTo>
                  <a:pt x="113" y="88"/>
                  <a:pt x="140" y="140"/>
                  <a:pt x="140" y="140"/>
                </a:cubicBezTo>
                <a:cubicBezTo>
                  <a:pt x="112" y="140"/>
                  <a:pt x="142" y="179"/>
                  <a:pt x="142" y="179"/>
                </a:cubicBezTo>
                <a:cubicBezTo>
                  <a:pt x="146" y="197"/>
                  <a:pt x="150" y="195"/>
                  <a:pt x="150" y="195"/>
                </a:cubicBezTo>
                <a:cubicBezTo>
                  <a:pt x="152" y="195"/>
                  <a:pt x="152" y="198"/>
                  <a:pt x="153" y="202"/>
                </a:cubicBezTo>
                <a:cubicBezTo>
                  <a:pt x="154" y="201"/>
                  <a:pt x="154" y="201"/>
                  <a:pt x="155" y="201"/>
                </a:cubicBezTo>
                <a:cubicBezTo>
                  <a:pt x="160" y="216"/>
                  <a:pt x="168" y="229"/>
                  <a:pt x="178" y="239"/>
                </a:cubicBezTo>
                <a:cubicBezTo>
                  <a:pt x="187" y="251"/>
                  <a:pt x="163" y="251"/>
                  <a:pt x="159" y="256"/>
                </a:cubicBezTo>
                <a:cubicBezTo>
                  <a:pt x="157" y="259"/>
                  <a:pt x="129" y="291"/>
                  <a:pt x="129" y="291"/>
                </a:cubicBezTo>
                <a:cubicBezTo>
                  <a:pt x="48" y="335"/>
                  <a:pt x="48" y="335"/>
                  <a:pt x="48" y="335"/>
                </a:cubicBezTo>
                <a:cubicBezTo>
                  <a:pt x="15" y="351"/>
                  <a:pt x="21" y="364"/>
                  <a:pt x="21" y="364"/>
                </a:cubicBezTo>
                <a:cubicBezTo>
                  <a:pt x="0" y="451"/>
                  <a:pt x="0" y="451"/>
                  <a:pt x="0" y="451"/>
                </a:cubicBezTo>
                <a:cubicBezTo>
                  <a:pt x="0" y="470"/>
                  <a:pt x="0" y="470"/>
                  <a:pt x="0" y="470"/>
                </a:cubicBezTo>
                <a:cubicBezTo>
                  <a:pt x="437" y="470"/>
                  <a:pt x="437" y="470"/>
                  <a:pt x="437" y="470"/>
                </a:cubicBezTo>
                <a:cubicBezTo>
                  <a:pt x="437" y="451"/>
                  <a:pt x="437" y="451"/>
                  <a:pt x="437" y="451"/>
                </a:cubicBezTo>
                <a:lnTo>
                  <a:pt x="415" y="364"/>
                </a:lnTo>
                <a:close/>
              </a:path>
            </a:pathLst>
          </a:custGeom>
          <a:solidFill>
            <a:srgbClr val="EB602A"/>
          </a:solidFill>
          <a:ln>
            <a:noFill/>
          </a:ln>
        </p:spPr>
        <p:txBody>
          <a:bodyPr vert="horz" wrap="square" lIns="91440" tIns="45720" rIns="91440" bIns="45720" numCol="1" anchor="t" anchorCtr="0" compatLnSpc="1"/>
          <a:lstStyle/>
          <a:p>
            <a:endParaRPr lang="zh-CN" altLang="en-US"/>
          </a:p>
        </p:txBody>
      </p:sp>
      <p:sp>
        <p:nvSpPr>
          <p:cNvPr id="38" name="Freeform 60"/>
          <p:cNvSpPr/>
          <p:nvPr/>
        </p:nvSpPr>
        <p:spPr bwMode="auto">
          <a:xfrm>
            <a:off x="1200186" y="5046668"/>
            <a:ext cx="298431" cy="320565"/>
          </a:xfrm>
          <a:custGeom>
            <a:avLst/>
            <a:gdLst>
              <a:gd name="T0" fmla="*/ 415 w 437"/>
              <a:gd name="T1" fmla="*/ 364 h 470"/>
              <a:gd name="T2" fmla="*/ 388 w 437"/>
              <a:gd name="T3" fmla="*/ 335 h 470"/>
              <a:gd name="T4" fmla="*/ 307 w 437"/>
              <a:gd name="T5" fmla="*/ 291 h 470"/>
              <a:gd name="T6" fmla="*/ 273 w 437"/>
              <a:gd name="T7" fmla="*/ 257 h 470"/>
              <a:gd name="T8" fmla="*/ 262 w 437"/>
              <a:gd name="T9" fmla="*/ 240 h 470"/>
              <a:gd name="T10" fmla="*/ 288 w 437"/>
              <a:gd name="T11" fmla="*/ 199 h 470"/>
              <a:gd name="T12" fmla="*/ 294 w 437"/>
              <a:gd name="T13" fmla="*/ 185 h 470"/>
              <a:gd name="T14" fmla="*/ 298 w 437"/>
              <a:gd name="T15" fmla="*/ 147 h 470"/>
              <a:gd name="T16" fmla="*/ 285 w 437"/>
              <a:gd name="T17" fmla="*/ 57 h 470"/>
              <a:gd name="T18" fmla="*/ 280 w 437"/>
              <a:gd name="T19" fmla="*/ 52 h 470"/>
              <a:gd name="T20" fmla="*/ 262 w 437"/>
              <a:gd name="T21" fmla="*/ 37 h 470"/>
              <a:gd name="T22" fmla="*/ 155 w 437"/>
              <a:gd name="T23" fmla="*/ 50 h 470"/>
              <a:gd name="T24" fmla="*/ 140 w 437"/>
              <a:gd name="T25" fmla="*/ 140 h 470"/>
              <a:gd name="T26" fmla="*/ 142 w 437"/>
              <a:gd name="T27" fmla="*/ 179 h 470"/>
              <a:gd name="T28" fmla="*/ 150 w 437"/>
              <a:gd name="T29" fmla="*/ 195 h 470"/>
              <a:gd name="T30" fmla="*/ 153 w 437"/>
              <a:gd name="T31" fmla="*/ 202 h 470"/>
              <a:gd name="T32" fmla="*/ 155 w 437"/>
              <a:gd name="T33" fmla="*/ 201 h 470"/>
              <a:gd name="T34" fmla="*/ 178 w 437"/>
              <a:gd name="T35" fmla="*/ 239 h 470"/>
              <a:gd name="T36" fmla="*/ 159 w 437"/>
              <a:gd name="T37" fmla="*/ 256 h 470"/>
              <a:gd name="T38" fmla="*/ 129 w 437"/>
              <a:gd name="T39" fmla="*/ 291 h 470"/>
              <a:gd name="T40" fmla="*/ 48 w 437"/>
              <a:gd name="T41" fmla="*/ 335 h 470"/>
              <a:gd name="T42" fmla="*/ 21 w 437"/>
              <a:gd name="T43" fmla="*/ 364 h 470"/>
              <a:gd name="T44" fmla="*/ 0 w 437"/>
              <a:gd name="T45" fmla="*/ 451 h 470"/>
              <a:gd name="T46" fmla="*/ 0 w 437"/>
              <a:gd name="T47" fmla="*/ 470 h 470"/>
              <a:gd name="T48" fmla="*/ 437 w 437"/>
              <a:gd name="T49" fmla="*/ 470 h 470"/>
              <a:gd name="T50" fmla="*/ 437 w 437"/>
              <a:gd name="T51" fmla="*/ 451 h 470"/>
              <a:gd name="T52" fmla="*/ 415 w 437"/>
              <a:gd name="T53" fmla="*/ 364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7" h="470">
                <a:moveTo>
                  <a:pt x="415" y="364"/>
                </a:moveTo>
                <a:cubicBezTo>
                  <a:pt x="415" y="364"/>
                  <a:pt x="422" y="351"/>
                  <a:pt x="388" y="335"/>
                </a:cubicBezTo>
                <a:cubicBezTo>
                  <a:pt x="307" y="291"/>
                  <a:pt x="307" y="291"/>
                  <a:pt x="307" y="291"/>
                </a:cubicBezTo>
                <a:cubicBezTo>
                  <a:pt x="273" y="257"/>
                  <a:pt x="273" y="257"/>
                  <a:pt x="273" y="257"/>
                </a:cubicBezTo>
                <a:cubicBezTo>
                  <a:pt x="256" y="248"/>
                  <a:pt x="246" y="251"/>
                  <a:pt x="262" y="240"/>
                </a:cubicBezTo>
                <a:cubicBezTo>
                  <a:pt x="274" y="230"/>
                  <a:pt x="282" y="216"/>
                  <a:pt x="288" y="199"/>
                </a:cubicBezTo>
                <a:cubicBezTo>
                  <a:pt x="289" y="198"/>
                  <a:pt x="292" y="194"/>
                  <a:pt x="294" y="185"/>
                </a:cubicBezTo>
                <a:cubicBezTo>
                  <a:pt x="294" y="185"/>
                  <a:pt x="325" y="148"/>
                  <a:pt x="298" y="147"/>
                </a:cubicBezTo>
                <a:cubicBezTo>
                  <a:pt x="298" y="147"/>
                  <a:pt x="326" y="96"/>
                  <a:pt x="285" y="57"/>
                </a:cubicBezTo>
                <a:cubicBezTo>
                  <a:pt x="285" y="57"/>
                  <a:pt x="283" y="55"/>
                  <a:pt x="280" y="52"/>
                </a:cubicBezTo>
                <a:cubicBezTo>
                  <a:pt x="271" y="42"/>
                  <a:pt x="262" y="37"/>
                  <a:pt x="262" y="37"/>
                </a:cubicBezTo>
                <a:cubicBezTo>
                  <a:pt x="203" y="0"/>
                  <a:pt x="155" y="50"/>
                  <a:pt x="155" y="50"/>
                </a:cubicBezTo>
                <a:cubicBezTo>
                  <a:pt x="113" y="88"/>
                  <a:pt x="140" y="140"/>
                  <a:pt x="140" y="140"/>
                </a:cubicBezTo>
                <a:cubicBezTo>
                  <a:pt x="112" y="140"/>
                  <a:pt x="142" y="179"/>
                  <a:pt x="142" y="179"/>
                </a:cubicBezTo>
                <a:cubicBezTo>
                  <a:pt x="146" y="197"/>
                  <a:pt x="150" y="195"/>
                  <a:pt x="150" y="195"/>
                </a:cubicBezTo>
                <a:cubicBezTo>
                  <a:pt x="152" y="195"/>
                  <a:pt x="152" y="198"/>
                  <a:pt x="153" y="202"/>
                </a:cubicBezTo>
                <a:cubicBezTo>
                  <a:pt x="154" y="201"/>
                  <a:pt x="154" y="201"/>
                  <a:pt x="155" y="201"/>
                </a:cubicBezTo>
                <a:cubicBezTo>
                  <a:pt x="160" y="216"/>
                  <a:pt x="168" y="229"/>
                  <a:pt x="178" y="239"/>
                </a:cubicBezTo>
                <a:cubicBezTo>
                  <a:pt x="187" y="251"/>
                  <a:pt x="163" y="251"/>
                  <a:pt x="159" y="256"/>
                </a:cubicBezTo>
                <a:cubicBezTo>
                  <a:pt x="157" y="259"/>
                  <a:pt x="129" y="291"/>
                  <a:pt x="129" y="291"/>
                </a:cubicBezTo>
                <a:cubicBezTo>
                  <a:pt x="48" y="335"/>
                  <a:pt x="48" y="335"/>
                  <a:pt x="48" y="335"/>
                </a:cubicBezTo>
                <a:cubicBezTo>
                  <a:pt x="15" y="351"/>
                  <a:pt x="21" y="364"/>
                  <a:pt x="21" y="364"/>
                </a:cubicBezTo>
                <a:cubicBezTo>
                  <a:pt x="0" y="451"/>
                  <a:pt x="0" y="451"/>
                  <a:pt x="0" y="451"/>
                </a:cubicBezTo>
                <a:cubicBezTo>
                  <a:pt x="0" y="470"/>
                  <a:pt x="0" y="470"/>
                  <a:pt x="0" y="470"/>
                </a:cubicBezTo>
                <a:cubicBezTo>
                  <a:pt x="437" y="470"/>
                  <a:pt x="437" y="470"/>
                  <a:pt x="437" y="470"/>
                </a:cubicBezTo>
                <a:cubicBezTo>
                  <a:pt x="437" y="451"/>
                  <a:pt x="437" y="451"/>
                  <a:pt x="437" y="451"/>
                </a:cubicBezTo>
                <a:lnTo>
                  <a:pt x="415" y="364"/>
                </a:lnTo>
                <a:close/>
              </a:path>
            </a:pathLst>
          </a:custGeom>
          <a:solidFill>
            <a:srgbClr val="EB602A"/>
          </a:solidFill>
          <a:ln>
            <a:noFill/>
          </a:ln>
        </p:spPr>
        <p:txBody>
          <a:bodyPr vert="horz" wrap="square" lIns="91440" tIns="45720" rIns="91440" bIns="45720" numCol="1" anchor="t" anchorCtr="0" compatLnSpc="1"/>
          <a:lstStyle/>
          <a:p>
            <a:endParaRPr lang="zh-CN" altLang="en-US"/>
          </a:p>
        </p:txBody>
      </p:sp>
      <p:sp>
        <p:nvSpPr>
          <p:cNvPr id="39" name="Freeform 60"/>
          <p:cNvSpPr/>
          <p:nvPr/>
        </p:nvSpPr>
        <p:spPr bwMode="auto">
          <a:xfrm>
            <a:off x="1562603" y="5046668"/>
            <a:ext cx="298431" cy="320565"/>
          </a:xfrm>
          <a:custGeom>
            <a:avLst/>
            <a:gdLst>
              <a:gd name="T0" fmla="*/ 415 w 437"/>
              <a:gd name="T1" fmla="*/ 364 h 470"/>
              <a:gd name="T2" fmla="*/ 388 w 437"/>
              <a:gd name="T3" fmla="*/ 335 h 470"/>
              <a:gd name="T4" fmla="*/ 307 w 437"/>
              <a:gd name="T5" fmla="*/ 291 h 470"/>
              <a:gd name="T6" fmla="*/ 273 w 437"/>
              <a:gd name="T7" fmla="*/ 257 h 470"/>
              <a:gd name="T8" fmla="*/ 262 w 437"/>
              <a:gd name="T9" fmla="*/ 240 h 470"/>
              <a:gd name="T10" fmla="*/ 288 w 437"/>
              <a:gd name="T11" fmla="*/ 199 h 470"/>
              <a:gd name="T12" fmla="*/ 294 w 437"/>
              <a:gd name="T13" fmla="*/ 185 h 470"/>
              <a:gd name="T14" fmla="*/ 298 w 437"/>
              <a:gd name="T15" fmla="*/ 147 h 470"/>
              <a:gd name="T16" fmla="*/ 285 w 437"/>
              <a:gd name="T17" fmla="*/ 57 h 470"/>
              <a:gd name="T18" fmla="*/ 280 w 437"/>
              <a:gd name="T19" fmla="*/ 52 h 470"/>
              <a:gd name="T20" fmla="*/ 262 w 437"/>
              <a:gd name="T21" fmla="*/ 37 h 470"/>
              <a:gd name="T22" fmla="*/ 155 w 437"/>
              <a:gd name="T23" fmla="*/ 50 h 470"/>
              <a:gd name="T24" fmla="*/ 140 w 437"/>
              <a:gd name="T25" fmla="*/ 140 h 470"/>
              <a:gd name="T26" fmla="*/ 142 w 437"/>
              <a:gd name="T27" fmla="*/ 179 h 470"/>
              <a:gd name="T28" fmla="*/ 150 w 437"/>
              <a:gd name="T29" fmla="*/ 195 h 470"/>
              <a:gd name="T30" fmla="*/ 153 w 437"/>
              <a:gd name="T31" fmla="*/ 202 h 470"/>
              <a:gd name="T32" fmla="*/ 155 w 437"/>
              <a:gd name="T33" fmla="*/ 201 h 470"/>
              <a:gd name="T34" fmla="*/ 178 w 437"/>
              <a:gd name="T35" fmla="*/ 239 h 470"/>
              <a:gd name="T36" fmla="*/ 159 w 437"/>
              <a:gd name="T37" fmla="*/ 256 h 470"/>
              <a:gd name="T38" fmla="*/ 129 w 437"/>
              <a:gd name="T39" fmla="*/ 291 h 470"/>
              <a:gd name="T40" fmla="*/ 48 w 437"/>
              <a:gd name="T41" fmla="*/ 335 h 470"/>
              <a:gd name="T42" fmla="*/ 21 w 437"/>
              <a:gd name="T43" fmla="*/ 364 h 470"/>
              <a:gd name="T44" fmla="*/ 0 w 437"/>
              <a:gd name="T45" fmla="*/ 451 h 470"/>
              <a:gd name="T46" fmla="*/ 0 w 437"/>
              <a:gd name="T47" fmla="*/ 470 h 470"/>
              <a:gd name="T48" fmla="*/ 437 w 437"/>
              <a:gd name="T49" fmla="*/ 470 h 470"/>
              <a:gd name="T50" fmla="*/ 437 w 437"/>
              <a:gd name="T51" fmla="*/ 451 h 470"/>
              <a:gd name="T52" fmla="*/ 415 w 437"/>
              <a:gd name="T53" fmla="*/ 364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7" h="470">
                <a:moveTo>
                  <a:pt x="415" y="364"/>
                </a:moveTo>
                <a:cubicBezTo>
                  <a:pt x="415" y="364"/>
                  <a:pt x="422" y="351"/>
                  <a:pt x="388" y="335"/>
                </a:cubicBezTo>
                <a:cubicBezTo>
                  <a:pt x="307" y="291"/>
                  <a:pt x="307" y="291"/>
                  <a:pt x="307" y="291"/>
                </a:cubicBezTo>
                <a:cubicBezTo>
                  <a:pt x="273" y="257"/>
                  <a:pt x="273" y="257"/>
                  <a:pt x="273" y="257"/>
                </a:cubicBezTo>
                <a:cubicBezTo>
                  <a:pt x="256" y="248"/>
                  <a:pt x="246" y="251"/>
                  <a:pt x="262" y="240"/>
                </a:cubicBezTo>
                <a:cubicBezTo>
                  <a:pt x="274" y="230"/>
                  <a:pt x="282" y="216"/>
                  <a:pt x="288" y="199"/>
                </a:cubicBezTo>
                <a:cubicBezTo>
                  <a:pt x="289" y="198"/>
                  <a:pt x="292" y="194"/>
                  <a:pt x="294" y="185"/>
                </a:cubicBezTo>
                <a:cubicBezTo>
                  <a:pt x="294" y="185"/>
                  <a:pt x="325" y="148"/>
                  <a:pt x="298" y="147"/>
                </a:cubicBezTo>
                <a:cubicBezTo>
                  <a:pt x="298" y="147"/>
                  <a:pt x="326" y="96"/>
                  <a:pt x="285" y="57"/>
                </a:cubicBezTo>
                <a:cubicBezTo>
                  <a:pt x="285" y="57"/>
                  <a:pt x="283" y="55"/>
                  <a:pt x="280" y="52"/>
                </a:cubicBezTo>
                <a:cubicBezTo>
                  <a:pt x="271" y="42"/>
                  <a:pt x="262" y="37"/>
                  <a:pt x="262" y="37"/>
                </a:cubicBezTo>
                <a:cubicBezTo>
                  <a:pt x="203" y="0"/>
                  <a:pt x="155" y="50"/>
                  <a:pt x="155" y="50"/>
                </a:cubicBezTo>
                <a:cubicBezTo>
                  <a:pt x="113" y="88"/>
                  <a:pt x="140" y="140"/>
                  <a:pt x="140" y="140"/>
                </a:cubicBezTo>
                <a:cubicBezTo>
                  <a:pt x="112" y="140"/>
                  <a:pt x="142" y="179"/>
                  <a:pt x="142" y="179"/>
                </a:cubicBezTo>
                <a:cubicBezTo>
                  <a:pt x="146" y="197"/>
                  <a:pt x="150" y="195"/>
                  <a:pt x="150" y="195"/>
                </a:cubicBezTo>
                <a:cubicBezTo>
                  <a:pt x="152" y="195"/>
                  <a:pt x="152" y="198"/>
                  <a:pt x="153" y="202"/>
                </a:cubicBezTo>
                <a:cubicBezTo>
                  <a:pt x="154" y="201"/>
                  <a:pt x="154" y="201"/>
                  <a:pt x="155" y="201"/>
                </a:cubicBezTo>
                <a:cubicBezTo>
                  <a:pt x="160" y="216"/>
                  <a:pt x="168" y="229"/>
                  <a:pt x="178" y="239"/>
                </a:cubicBezTo>
                <a:cubicBezTo>
                  <a:pt x="187" y="251"/>
                  <a:pt x="163" y="251"/>
                  <a:pt x="159" y="256"/>
                </a:cubicBezTo>
                <a:cubicBezTo>
                  <a:pt x="157" y="259"/>
                  <a:pt x="129" y="291"/>
                  <a:pt x="129" y="291"/>
                </a:cubicBezTo>
                <a:cubicBezTo>
                  <a:pt x="48" y="335"/>
                  <a:pt x="48" y="335"/>
                  <a:pt x="48" y="335"/>
                </a:cubicBezTo>
                <a:cubicBezTo>
                  <a:pt x="15" y="351"/>
                  <a:pt x="21" y="364"/>
                  <a:pt x="21" y="364"/>
                </a:cubicBezTo>
                <a:cubicBezTo>
                  <a:pt x="0" y="451"/>
                  <a:pt x="0" y="451"/>
                  <a:pt x="0" y="451"/>
                </a:cubicBezTo>
                <a:cubicBezTo>
                  <a:pt x="0" y="470"/>
                  <a:pt x="0" y="470"/>
                  <a:pt x="0" y="470"/>
                </a:cubicBezTo>
                <a:cubicBezTo>
                  <a:pt x="437" y="470"/>
                  <a:pt x="437" y="470"/>
                  <a:pt x="437" y="470"/>
                </a:cubicBezTo>
                <a:cubicBezTo>
                  <a:pt x="437" y="451"/>
                  <a:pt x="437" y="451"/>
                  <a:pt x="437" y="451"/>
                </a:cubicBezTo>
                <a:lnTo>
                  <a:pt x="415" y="364"/>
                </a:lnTo>
                <a:close/>
              </a:path>
            </a:pathLst>
          </a:custGeom>
          <a:solidFill>
            <a:srgbClr val="EB602A"/>
          </a:solidFill>
          <a:ln>
            <a:noFill/>
          </a:ln>
        </p:spPr>
        <p:txBody>
          <a:bodyPr vert="horz" wrap="square" lIns="91440" tIns="45720" rIns="91440" bIns="45720" numCol="1" anchor="t" anchorCtr="0" compatLnSpc="1"/>
          <a:lstStyle/>
          <a:p>
            <a:endParaRPr lang="zh-CN" altLang="en-US"/>
          </a:p>
        </p:txBody>
      </p:sp>
      <p:sp>
        <p:nvSpPr>
          <p:cNvPr id="40" name="Freeform 60"/>
          <p:cNvSpPr/>
          <p:nvPr/>
        </p:nvSpPr>
        <p:spPr bwMode="auto">
          <a:xfrm>
            <a:off x="1925020" y="5046668"/>
            <a:ext cx="298431" cy="320565"/>
          </a:xfrm>
          <a:custGeom>
            <a:avLst/>
            <a:gdLst>
              <a:gd name="T0" fmla="*/ 415 w 437"/>
              <a:gd name="T1" fmla="*/ 364 h 470"/>
              <a:gd name="T2" fmla="*/ 388 w 437"/>
              <a:gd name="T3" fmla="*/ 335 h 470"/>
              <a:gd name="T4" fmla="*/ 307 w 437"/>
              <a:gd name="T5" fmla="*/ 291 h 470"/>
              <a:gd name="T6" fmla="*/ 273 w 437"/>
              <a:gd name="T7" fmla="*/ 257 h 470"/>
              <a:gd name="T8" fmla="*/ 262 w 437"/>
              <a:gd name="T9" fmla="*/ 240 h 470"/>
              <a:gd name="T10" fmla="*/ 288 w 437"/>
              <a:gd name="T11" fmla="*/ 199 h 470"/>
              <a:gd name="T12" fmla="*/ 294 w 437"/>
              <a:gd name="T13" fmla="*/ 185 h 470"/>
              <a:gd name="T14" fmla="*/ 298 w 437"/>
              <a:gd name="T15" fmla="*/ 147 h 470"/>
              <a:gd name="T16" fmla="*/ 285 w 437"/>
              <a:gd name="T17" fmla="*/ 57 h 470"/>
              <a:gd name="T18" fmla="*/ 280 w 437"/>
              <a:gd name="T19" fmla="*/ 52 h 470"/>
              <a:gd name="T20" fmla="*/ 262 w 437"/>
              <a:gd name="T21" fmla="*/ 37 h 470"/>
              <a:gd name="T22" fmla="*/ 155 w 437"/>
              <a:gd name="T23" fmla="*/ 50 h 470"/>
              <a:gd name="T24" fmla="*/ 140 w 437"/>
              <a:gd name="T25" fmla="*/ 140 h 470"/>
              <a:gd name="T26" fmla="*/ 142 w 437"/>
              <a:gd name="T27" fmla="*/ 179 h 470"/>
              <a:gd name="T28" fmla="*/ 150 w 437"/>
              <a:gd name="T29" fmla="*/ 195 h 470"/>
              <a:gd name="T30" fmla="*/ 153 w 437"/>
              <a:gd name="T31" fmla="*/ 202 h 470"/>
              <a:gd name="T32" fmla="*/ 155 w 437"/>
              <a:gd name="T33" fmla="*/ 201 h 470"/>
              <a:gd name="T34" fmla="*/ 178 w 437"/>
              <a:gd name="T35" fmla="*/ 239 h 470"/>
              <a:gd name="T36" fmla="*/ 159 w 437"/>
              <a:gd name="T37" fmla="*/ 256 h 470"/>
              <a:gd name="T38" fmla="*/ 129 w 437"/>
              <a:gd name="T39" fmla="*/ 291 h 470"/>
              <a:gd name="T40" fmla="*/ 48 w 437"/>
              <a:gd name="T41" fmla="*/ 335 h 470"/>
              <a:gd name="T42" fmla="*/ 21 w 437"/>
              <a:gd name="T43" fmla="*/ 364 h 470"/>
              <a:gd name="T44" fmla="*/ 0 w 437"/>
              <a:gd name="T45" fmla="*/ 451 h 470"/>
              <a:gd name="T46" fmla="*/ 0 w 437"/>
              <a:gd name="T47" fmla="*/ 470 h 470"/>
              <a:gd name="T48" fmla="*/ 437 w 437"/>
              <a:gd name="T49" fmla="*/ 470 h 470"/>
              <a:gd name="T50" fmla="*/ 437 w 437"/>
              <a:gd name="T51" fmla="*/ 451 h 470"/>
              <a:gd name="T52" fmla="*/ 415 w 437"/>
              <a:gd name="T53" fmla="*/ 364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7" h="470">
                <a:moveTo>
                  <a:pt x="415" y="364"/>
                </a:moveTo>
                <a:cubicBezTo>
                  <a:pt x="415" y="364"/>
                  <a:pt x="422" y="351"/>
                  <a:pt x="388" y="335"/>
                </a:cubicBezTo>
                <a:cubicBezTo>
                  <a:pt x="307" y="291"/>
                  <a:pt x="307" y="291"/>
                  <a:pt x="307" y="291"/>
                </a:cubicBezTo>
                <a:cubicBezTo>
                  <a:pt x="273" y="257"/>
                  <a:pt x="273" y="257"/>
                  <a:pt x="273" y="257"/>
                </a:cubicBezTo>
                <a:cubicBezTo>
                  <a:pt x="256" y="248"/>
                  <a:pt x="246" y="251"/>
                  <a:pt x="262" y="240"/>
                </a:cubicBezTo>
                <a:cubicBezTo>
                  <a:pt x="274" y="230"/>
                  <a:pt x="282" y="216"/>
                  <a:pt x="288" y="199"/>
                </a:cubicBezTo>
                <a:cubicBezTo>
                  <a:pt x="289" y="198"/>
                  <a:pt x="292" y="194"/>
                  <a:pt x="294" y="185"/>
                </a:cubicBezTo>
                <a:cubicBezTo>
                  <a:pt x="294" y="185"/>
                  <a:pt x="325" y="148"/>
                  <a:pt x="298" y="147"/>
                </a:cubicBezTo>
                <a:cubicBezTo>
                  <a:pt x="298" y="147"/>
                  <a:pt x="326" y="96"/>
                  <a:pt x="285" y="57"/>
                </a:cubicBezTo>
                <a:cubicBezTo>
                  <a:pt x="285" y="57"/>
                  <a:pt x="283" y="55"/>
                  <a:pt x="280" y="52"/>
                </a:cubicBezTo>
                <a:cubicBezTo>
                  <a:pt x="271" y="42"/>
                  <a:pt x="262" y="37"/>
                  <a:pt x="262" y="37"/>
                </a:cubicBezTo>
                <a:cubicBezTo>
                  <a:pt x="203" y="0"/>
                  <a:pt x="155" y="50"/>
                  <a:pt x="155" y="50"/>
                </a:cubicBezTo>
                <a:cubicBezTo>
                  <a:pt x="113" y="88"/>
                  <a:pt x="140" y="140"/>
                  <a:pt x="140" y="140"/>
                </a:cubicBezTo>
                <a:cubicBezTo>
                  <a:pt x="112" y="140"/>
                  <a:pt x="142" y="179"/>
                  <a:pt x="142" y="179"/>
                </a:cubicBezTo>
                <a:cubicBezTo>
                  <a:pt x="146" y="197"/>
                  <a:pt x="150" y="195"/>
                  <a:pt x="150" y="195"/>
                </a:cubicBezTo>
                <a:cubicBezTo>
                  <a:pt x="152" y="195"/>
                  <a:pt x="152" y="198"/>
                  <a:pt x="153" y="202"/>
                </a:cubicBezTo>
                <a:cubicBezTo>
                  <a:pt x="154" y="201"/>
                  <a:pt x="154" y="201"/>
                  <a:pt x="155" y="201"/>
                </a:cubicBezTo>
                <a:cubicBezTo>
                  <a:pt x="160" y="216"/>
                  <a:pt x="168" y="229"/>
                  <a:pt x="178" y="239"/>
                </a:cubicBezTo>
                <a:cubicBezTo>
                  <a:pt x="187" y="251"/>
                  <a:pt x="163" y="251"/>
                  <a:pt x="159" y="256"/>
                </a:cubicBezTo>
                <a:cubicBezTo>
                  <a:pt x="157" y="259"/>
                  <a:pt x="129" y="291"/>
                  <a:pt x="129" y="291"/>
                </a:cubicBezTo>
                <a:cubicBezTo>
                  <a:pt x="48" y="335"/>
                  <a:pt x="48" y="335"/>
                  <a:pt x="48" y="335"/>
                </a:cubicBezTo>
                <a:cubicBezTo>
                  <a:pt x="15" y="351"/>
                  <a:pt x="21" y="364"/>
                  <a:pt x="21" y="364"/>
                </a:cubicBezTo>
                <a:cubicBezTo>
                  <a:pt x="0" y="451"/>
                  <a:pt x="0" y="451"/>
                  <a:pt x="0" y="451"/>
                </a:cubicBezTo>
                <a:cubicBezTo>
                  <a:pt x="0" y="470"/>
                  <a:pt x="0" y="470"/>
                  <a:pt x="0" y="470"/>
                </a:cubicBezTo>
                <a:cubicBezTo>
                  <a:pt x="437" y="470"/>
                  <a:pt x="437" y="470"/>
                  <a:pt x="437" y="470"/>
                </a:cubicBezTo>
                <a:cubicBezTo>
                  <a:pt x="437" y="451"/>
                  <a:pt x="437" y="451"/>
                  <a:pt x="437" y="451"/>
                </a:cubicBezTo>
                <a:lnTo>
                  <a:pt x="415" y="364"/>
                </a:lnTo>
                <a:close/>
              </a:path>
            </a:pathLst>
          </a:custGeom>
          <a:solidFill>
            <a:srgbClr val="EB602A"/>
          </a:solidFill>
          <a:ln>
            <a:noFill/>
          </a:ln>
        </p:spPr>
        <p:txBody>
          <a:bodyPr vert="horz" wrap="square" lIns="91440" tIns="45720" rIns="91440" bIns="45720" numCol="1" anchor="t" anchorCtr="0" compatLnSpc="1"/>
          <a:lstStyle/>
          <a:p>
            <a:endParaRPr lang="zh-CN" altLang="en-US"/>
          </a:p>
        </p:txBody>
      </p:sp>
      <p:sp>
        <p:nvSpPr>
          <p:cNvPr id="41" name="Freeform 60"/>
          <p:cNvSpPr/>
          <p:nvPr/>
        </p:nvSpPr>
        <p:spPr bwMode="auto">
          <a:xfrm>
            <a:off x="2287437" y="5046668"/>
            <a:ext cx="298431" cy="320565"/>
          </a:xfrm>
          <a:custGeom>
            <a:avLst/>
            <a:gdLst>
              <a:gd name="T0" fmla="*/ 415 w 437"/>
              <a:gd name="T1" fmla="*/ 364 h 470"/>
              <a:gd name="T2" fmla="*/ 388 w 437"/>
              <a:gd name="T3" fmla="*/ 335 h 470"/>
              <a:gd name="T4" fmla="*/ 307 w 437"/>
              <a:gd name="T5" fmla="*/ 291 h 470"/>
              <a:gd name="T6" fmla="*/ 273 w 437"/>
              <a:gd name="T7" fmla="*/ 257 h 470"/>
              <a:gd name="T8" fmla="*/ 262 w 437"/>
              <a:gd name="T9" fmla="*/ 240 h 470"/>
              <a:gd name="T10" fmla="*/ 288 w 437"/>
              <a:gd name="T11" fmla="*/ 199 h 470"/>
              <a:gd name="T12" fmla="*/ 294 w 437"/>
              <a:gd name="T13" fmla="*/ 185 h 470"/>
              <a:gd name="T14" fmla="*/ 298 w 437"/>
              <a:gd name="T15" fmla="*/ 147 h 470"/>
              <a:gd name="T16" fmla="*/ 285 w 437"/>
              <a:gd name="T17" fmla="*/ 57 h 470"/>
              <a:gd name="T18" fmla="*/ 280 w 437"/>
              <a:gd name="T19" fmla="*/ 52 h 470"/>
              <a:gd name="T20" fmla="*/ 262 w 437"/>
              <a:gd name="T21" fmla="*/ 37 h 470"/>
              <a:gd name="T22" fmla="*/ 155 w 437"/>
              <a:gd name="T23" fmla="*/ 50 h 470"/>
              <a:gd name="T24" fmla="*/ 140 w 437"/>
              <a:gd name="T25" fmla="*/ 140 h 470"/>
              <a:gd name="T26" fmla="*/ 142 w 437"/>
              <a:gd name="T27" fmla="*/ 179 h 470"/>
              <a:gd name="T28" fmla="*/ 150 w 437"/>
              <a:gd name="T29" fmla="*/ 195 h 470"/>
              <a:gd name="T30" fmla="*/ 153 w 437"/>
              <a:gd name="T31" fmla="*/ 202 h 470"/>
              <a:gd name="T32" fmla="*/ 155 w 437"/>
              <a:gd name="T33" fmla="*/ 201 h 470"/>
              <a:gd name="T34" fmla="*/ 178 w 437"/>
              <a:gd name="T35" fmla="*/ 239 h 470"/>
              <a:gd name="T36" fmla="*/ 159 w 437"/>
              <a:gd name="T37" fmla="*/ 256 h 470"/>
              <a:gd name="T38" fmla="*/ 129 w 437"/>
              <a:gd name="T39" fmla="*/ 291 h 470"/>
              <a:gd name="T40" fmla="*/ 48 w 437"/>
              <a:gd name="T41" fmla="*/ 335 h 470"/>
              <a:gd name="T42" fmla="*/ 21 w 437"/>
              <a:gd name="T43" fmla="*/ 364 h 470"/>
              <a:gd name="T44" fmla="*/ 0 w 437"/>
              <a:gd name="T45" fmla="*/ 451 h 470"/>
              <a:gd name="T46" fmla="*/ 0 w 437"/>
              <a:gd name="T47" fmla="*/ 470 h 470"/>
              <a:gd name="T48" fmla="*/ 437 w 437"/>
              <a:gd name="T49" fmla="*/ 470 h 470"/>
              <a:gd name="T50" fmla="*/ 437 w 437"/>
              <a:gd name="T51" fmla="*/ 451 h 470"/>
              <a:gd name="T52" fmla="*/ 415 w 437"/>
              <a:gd name="T53" fmla="*/ 364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7" h="470">
                <a:moveTo>
                  <a:pt x="415" y="364"/>
                </a:moveTo>
                <a:cubicBezTo>
                  <a:pt x="415" y="364"/>
                  <a:pt x="422" y="351"/>
                  <a:pt x="388" y="335"/>
                </a:cubicBezTo>
                <a:cubicBezTo>
                  <a:pt x="307" y="291"/>
                  <a:pt x="307" y="291"/>
                  <a:pt x="307" y="291"/>
                </a:cubicBezTo>
                <a:cubicBezTo>
                  <a:pt x="273" y="257"/>
                  <a:pt x="273" y="257"/>
                  <a:pt x="273" y="257"/>
                </a:cubicBezTo>
                <a:cubicBezTo>
                  <a:pt x="256" y="248"/>
                  <a:pt x="246" y="251"/>
                  <a:pt x="262" y="240"/>
                </a:cubicBezTo>
                <a:cubicBezTo>
                  <a:pt x="274" y="230"/>
                  <a:pt x="282" y="216"/>
                  <a:pt x="288" y="199"/>
                </a:cubicBezTo>
                <a:cubicBezTo>
                  <a:pt x="289" y="198"/>
                  <a:pt x="292" y="194"/>
                  <a:pt x="294" y="185"/>
                </a:cubicBezTo>
                <a:cubicBezTo>
                  <a:pt x="294" y="185"/>
                  <a:pt x="325" y="148"/>
                  <a:pt x="298" y="147"/>
                </a:cubicBezTo>
                <a:cubicBezTo>
                  <a:pt x="298" y="147"/>
                  <a:pt x="326" y="96"/>
                  <a:pt x="285" y="57"/>
                </a:cubicBezTo>
                <a:cubicBezTo>
                  <a:pt x="285" y="57"/>
                  <a:pt x="283" y="55"/>
                  <a:pt x="280" y="52"/>
                </a:cubicBezTo>
                <a:cubicBezTo>
                  <a:pt x="271" y="42"/>
                  <a:pt x="262" y="37"/>
                  <a:pt x="262" y="37"/>
                </a:cubicBezTo>
                <a:cubicBezTo>
                  <a:pt x="203" y="0"/>
                  <a:pt x="155" y="50"/>
                  <a:pt x="155" y="50"/>
                </a:cubicBezTo>
                <a:cubicBezTo>
                  <a:pt x="113" y="88"/>
                  <a:pt x="140" y="140"/>
                  <a:pt x="140" y="140"/>
                </a:cubicBezTo>
                <a:cubicBezTo>
                  <a:pt x="112" y="140"/>
                  <a:pt x="142" y="179"/>
                  <a:pt x="142" y="179"/>
                </a:cubicBezTo>
                <a:cubicBezTo>
                  <a:pt x="146" y="197"/>
                  <a:pt x="150" y="195"/>
                  <a:pt x="150" y="195"/>
                </a:cubicBezTo>
                <a:cubicBezTo>
                  <a:pt x="152" y="195"/>
                  <a:pt x="152" y="198"/>
                  <a:pt x="153" y="202"/>
                </a:cubicBezTo>
                <a:cubicBezTo>
                  <a:pt x="154" y="201"/>
                  <a:pt x="154" y="201"/>
                  <a:pt x="155" y="201"/>
                </a:cubicBezTo>
                <a:cubicBezTo>
                  <a:pt x="160" y="216"/>
                  <a:pt x="168" y="229"/>
                  <a:pt x="178" y="239"/>
                </a:cubicBezTo>
                <a:cubicBezTo>
                  <a:pt x="187" y="251"/>
                  <a:pt x="163" y="251"/>
                  <a:pt x="159" y="256"/>
                </a:cubicBezTo>
                <a:cubicBezTo>
                  <a:pt x="157" y="259"/>
                  <a:pt x="129" y="291"/>
                  <a:pt x="129" y="291"/>
                </a:cubicBezTo>
                <a:cubicBezTo>
                  <a:pt x="48" y="335"/>
                  <a:pt x="48" y="335"/>
                  <a:pt x="48" y="335"/>
                </a:cubicBezTo>
                <a:cubicBezTo>
                  <a:pt x="15" y="351"/>
                  <a:pt x="21" y="364"/>
                  <a:pt x="21" y="364"/>
                </a:cubicBezTo>
                <a:cubicBezTo>
                  <a:pt x="0" y="451"/>
                  <a:pt x="0" y="451"/>
                  <a:pt x="0" y="451"/>
                </a:cubicBezTo>
                <a:cubicBezTo>
                  <a:pt x="0" y="470"/>
                  <a:pt x="0" y="470"/>
                  <a:pt x="0" y="470"/>
                </a:cubicBezTo>
                <a:cubicBezTo>
                  <a:pt x="437" y="470"/>
                  <a:pt x="437" y="470"/>
                  <a:pt x="437" y="470"/>
                </a:cubicBezTo>
                <a:cubicBezTo>
                  <a:pt x="437" y="451"/>
                  <a:pt x="437" y="451"/>
                  <a:pt x="437" y="451"/>
                </a:cubicBezTo>
                <a:lnTo>
                  <a:pt x="415" y="364"/>
                </a:lnTo>
                <a:close/>
              </a:path>
            </a:pathLst>
          </a:custGeom>
          <a:solidFill>
            <a:srgbClr val="EB602A"/>
          </a:solidFill>
          <a:ln>
            <a:noFill/>
          </a:ln>
        </p:spPr>
        <p:txBody>
          <a:bodyPr vert="horz" wrap="square" lIns="91440" tIns="45720" rIns="91440" bIns="45720" numCol="1" anchor="t" anchorCtr="0" compatLnSpc="1"/>
          <a:lstStyle/>
          <a:p>
            <a:endParaRPr lang="zh-CN" altLang="en-US"/>
          </a:p>
        </p:txBody>
      </p:sp>
      <p:sp>
        <p:nvSpPr>
          <p:cNvPr id="42" name="Freeform 60"/>
          <p:cNvSpPr/>
          <p:nvPr/>
        </p:nvSpPr>
        <p:spPr bwMode="auto">
          <a:xfrm>
            <a:off x="2649854" y="5046668"/>
            <a:ext cx="298431" cy="320565"/>
          </a:xfrm>
          <a:custGeom>
            <a:avLst/>
            <a:gdLst>
              <a:gd name="T0" fmla="*/ 415 w 437"/>
              <a:gd name="T1" fmla="*/ 364 h 470"/>
              <a:gd name="T2" fmla="*/ 388 w 437"/>
              <a:gd name="T3" fmla="*/ 335 h 470"/>
              <a:gd name="T4" fmla="*/ 307 w 437"/>
              <a:gd name="T5" fmla="*/ 291 h 470"/>
              <a:gd name="T6" fmla="*/ 273 w 437"/>
              <a:gd name="T7" fmla="*/ 257 h 470"/>
              <a:gd name="T8" fmla="*/ 262 w 437"/>
              <a:gd name="T9" fmla="*/ 240 h 470"/>
              <a:gd name="T10" fmla="*/ 288 w 437"/>
              <a:gd name="T11" fmla="*/ 199 h 470"/>
              <a:gd name="T12" fmla="*/ 294 w 437"/>
              <a:gd name="T13" fmla="*/ 185 h 470"/>
              <a:gd name="T14" fmla="*/ 298 w 437"/>
              <a:gd name="T15" fmla="*/ 147 h 470"/>
              <a:gd name="T16" fmla="*/ 285 w 437"/>
              <a:gd name="T17" fmla="*/ 57 h 470"/>
              <a:gd name="T18" fmla="*/ 280 w 437"/>
              <a:gd name="T19" fmla="*/ 52 h 470"/>
              <a:gd name="T20" fmla="*/ 262 w 437"/>
              <a:gd name="T21" fmla="*/ 37 h 470"/>
              <a:gd name="T22" fmla="*/ 155 w 437"/>
              <a:gd name="T23" fmla="*/ 50 h 470"/>
              <a:gd name="T24" fmla="*/ 140 w 437"/>
              <a:gd name="T25" fmla="*/ 140 h 470"/>
              <a:gd name="T26" fmla="*/ 142 w 437"/>
              <a:gd name="T27" fmla="*/ 179 h 470"/>
              <a:gd name="T28" fmla="*/ 150 w 437"/>
              <a:gd name="T29" fmla="*/ 195 h 470"/>
              <a:gd name="T30" fmla="*/ 153 w 437"/>
              <a:gd name="T31" fmla="*/ 202 h 470"/>
              <a:gd name="T32" fmla="*/ 155 w 437"/>
              <a:gd name="T33" fmla="*/ 201 h 470"/>
              <a:gd name="T34" fmla="*/ 178 w 437"/>
              <a:gd name="T35" fmla="*/ 239 h 470"/>
              <a:gd name="T36" fmla="*/ 159 w 437"/>
              <a:gd name="T37" fmla="*/ 256 h 470"/>
              <a:gd name="T38" fmla="*/ 129 w 437"/>
              <a:gd name="T39" fmla="*/ 291 h 470"/>
              <a:gd name="T40" fmla="*/ 48 w 437"/>
              <a:gd name="T41" fmla="*/ 335 h 470"/>
              <a:gd name="T42" fmla="*/ 21 w 437"/>
              <a:gd name="T43" fmla="*/ 364 h 470"/>
              <a:gd name="T44" fmla="*/ 0 w 437"/>
              <a:gd name="T45" fmla="*/ 451 h 470"/>
              <a:gd name="T46" fmla="*/ 0 w 437"/>
              <a:gd name="T47" fmla="*/ 470 h 470"/>
              <a:gd name="T48" fmla="*/ 437 w 437"/>
              <a:gd name="T49" fmla="*/ 470 h 470"/>
              <a:gd name="T50" fmla="*/ 437 w 437"/>
              <a:gd name="T51" fmla="*/ 451 h 470"/>
              <a:gd name="T52" fmla="*/ 415 w 437"/>
              <a:gd name="T53" fmla="*/ 364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7" h="470">
                <a:moveTo>
                  <a:pt x="415" y="364"/>
                </a:moveTo>
                <a:cubicBezTo>
                  <a:pt x="415" y="364"/>
                  <a:pt x="422" y="351"/>
                  <a:pt x="388" y="335"/>
                </a:cubicBezTo>
                <a:cubicBezTo>
                  <a:pt x="307" y="291"/>
                  <a:pt x="307" y="291"/>
                  <a:pt x="307" y="291"/>
                </a:cubicBezTo>
                <a:cubicBezTo>
                  <a:pt x="273" y="257"/>
                  <a:pt x="273" y="257"/>
                  <a:pt x="273" y="257"/>
                </a:cubicBezTo>
                <a:cubicBezTo>
                  <a:pt x="256" y="248"/>
                  <a:pt x="246" y="251"/>
                  <a:pt x="262" y="240"/>
                </a:cubicBezTo>
                <a:cubicBezTo>
                  <a:pt x="274" y="230"/>
                  <a:pt x="282" y="216"/>
                  <a:pt x="288" y="199"/>
                </a:cubicBezTo>
                <a:cubicBezTo>
                  <a:pt x="289" y="198"/>
                  <a:pt x="292" y="194"/>
                  <a:pt x="294" y="185"/>
                </a:cubicBezTo>
                <a:cubicBezTo>
                  <a:pt x="294" y="185"/>
                  <a:pt x="325" y="148"/>
                  <a:pt x="298" y="147"/>
                </a:cubicBezTo>
                <a:cubicBezTo>
                  <a:pt x="298" y="147"/>
                  <a:pt x="326" y="96"/>
                  <a:pt x="285" y="57"/>
                </a:cubicBezTo>
                <a:cubicBezTo>
                  <a:pt x="285" y="57"/>
                  <a:pt x="283" y="55"/>
                  <a:pt x="280" y="52"/>
                </a:cubicBezTo>
                <a:cubicBezTo>
                  <a:pt x="271" y="42"/>
                  <a:pt x="262" y="37"/>
                  <a:pt x="262" y="37"/>
                </a:cubicBezTo>
                <a:cubicBezTo>
                  <a:pt x="203" y="0"/>
                  <a:pt x="155" y="50"/>
                  <a:pt x="155" y="50"/>
                </a:cubicBezTo>
                <a:cubicBezTo>
                  <a:pt x="113" y="88"/>
                  <a:pt x="140" y="140"/>
                  <a:pt x="140" y="140"/>
                </a:cubicBezTo>
                <a:cubicBezTo>
                  <a:pt x="112" y="140"/>
                  <a:pt x="142" y="179"/>
                  <a:pt x="142" y="179"/>
                </a:cubicBezTo>
                <a:cubicBezTo>
                  <a:pt x="146" y="197"/>
                  <a:pt x="150" y="195"/>
                  <a:pt x="150" y="195"/>
                </a:cubicBezTo>
                <a:cubicBezTo>
                  <a:pt x="152" y="195"/>
                  <a:pt x="152" y="198"/>
                  <a:pt x="153" y="202"/>
                </a:cubicBezTo>
                <a:cubicBezTo>
                  <a:pt x="154" y="201"/>
                  <a:pt x="154" y="201"/>
                  <a:pt x="155" y="201"/>
                </a:cubicBezTo>
                <a:cubicBezTo>
                  <a:pt x="160" y="216"/>
                  <a:pt x="168" y="229"/>
                  <a:pt x="178" y="239"/>
                </a:cubicBezTo>
                <a:cubicBezTo>
                  <a:pt x="187" y="251"/>
                  <a:pt x="163" y="251"/>
                  <a:pt x="159" y="256"/>
                </a:cubicBezTo>
                <a:cubicBezTo>
                  <a:pt x="157" y="259"/>
                  <a:pt x="129" y="291"/>
                  <a:pt x="129" y="291"/>
                </a:cubicBezTo>
                <a:cubicBezTo>
                  <a:pt x="48" y="335"/>
                  <a:pt x="48" y="335"/>
                  <a:pt x="48" y="335"/>
                </a:cubicBezTo>
                <a:cubicBezTo>
                  <a:pt x="15" y="351"/>
                  <a:pt x="21" y="364"/>
                  <a:pt x="21" y="364"/>
                </a:cubicBezTo>
                <a:cubicBezTo>
                  <a:pt x="0" y="451"/>
                  <a:pt x="0" y="451"/>
                  <a:pt x="0" y="451"/>
                </a:cubicBezTo>
                <a:cubicBezTo>
                  <a:pt x="0" y="470"/>
                  <a:pt x="0" y="470"/>
                  <a:pt x="0" y="470"/>
                </a:cubicBezTo>
                <a:cubicBezTo>
                  <a:pt x="437" y="470"/>
                  <a:pt x="437" y="470"/>
                  <a:pt x="437" y="470"/>
                </a:cubicBezTo>
                <a:cubicBezTo>
                  <a:pt x="437" y="451"/>
                  <a:pt x="437" y="451"/>
                  <a:pt x="437" y="451"/>
                </a:cubicBezTo>
                <a:lnTo>
                  <a:pt x="415" y="364"/>
                </a:lnTo>
                <a:close/>
              </a:path>
            </a:pathLst>
          </a:custGeom>
          <a:solidFill>
            <a:srgbClr val="F2622A"/>
          </a:solidFill>
          <a:ln>
            <a:noFill/>
          </a:ln>
        </p:spPr>
        <p:txBody>
          <a:bodyPr vert="horz" wrap="square" lIns="91440" tIns="45720" rIns="91440" bIns="45720" numCol="1" anchor="t" anchorCtr="0" compatLnSpc="1"/>
          <a:lstStyle/>
          <a:p>
            <a:endParaRPr lang="zh-CN" altLang="en-US"/>
          </a:p>
        </p:txBody>
      </p:sp>
      <p:sp>
        <p:nvSpPr>
          <p:cNvPr id="43" name="Freeform 60"/>
          <p:cNvSpPr/>
          <p:nvPr/>
        </p:nvSpPr>
        <p:spPr bwMode="auto">
          <a:xfrm>
            <a:off x="3012271" y="5046668"/>
            <a:ext cx="298431" cy="320565"/>
          </a:xfrm>
          <a:custGeom>
            <a:avLst/>
            <a:gdLst>
              <a:gd name="T0" fmla="*/ 415 w 437"/>
              <a:gd name="T1" fmla="*/ 364 h 470"/>
              <a:gd name="T2" fmla="*/ 388 w 437"/>
              <a:gd name="T3" fmla="*/ 335 h 470"/>
              <a:gd name="T4" fmla="*/ 307 w 437"/>
              <a:gd name="T5" fmla="*/ 291 h 470"/>
              <a:gd name="T6" fmla="*/ 273 w 437"/>
              <a:gd name="T7" fmla="*/ 257 h 470"/>
              <a:gd name="T8" fmla="*/ 262 w 437"/>
              <a:gd name="T9" fmla="*/ 240 h 470"/>
              <a:gd name="T10" fmla="*/ 288 w 437"/>
              <a:gd name="T11" fmla="*/ 199 h 470"/>
              <a:gd name="T12" fmla="*/ 294 w 437"/>
              <a:gd name="T13" fmla="*/ 185 h 470"/>
              <a:gd name="T14" fmla="*/ 298 w 437"/>
              <a:gd name="T15" fmla="*/ 147 h 470"/>
              <a:gd name="T16" fmla="*/ 285 w 437"/>
              <a:gd name="T17" fmla="*/ 57 h 470"/>
              <a:gd name="T18" fmla="*/ 280 w 437"/>
              <a:gd name="T19" fmla="*/ 52 h 470"/>
              <a:gd name="T20" fmla="*/ 262 w 437"/>
              <a:gd name="T21" fmla="*/ 37 h 470"/>
              <a:gd name="T22" fmla="*/ 155 w 437"/>
              <a:gd name="T23" fmla="*/ 50 h 470"/>
              <a:gd name="T24" fmla="*/ 140 w 437"/>
              <a:gd name="T25" fmla="*/ 140 h 470"/>
              <a:gd name="T26" fmla="*/ 142 w 437"/>
              <a:gd name="T27" fmla="*/ 179 h 470"/>
              <a:gd name="T28" fmla="*/ 150 w 437"/>
              <a:gd name="T29" fmla="*/ 195 h 470"/>
              <a:gd name="T30" fmla="*/ 153 w 437"/>
              <a:gd name="T31" fmla="*/ 202 h 470"/>
              <a:gd name="T32" fmla="*/ 155 w 437"/>
              <a:gd name="T33" fmla="*/ 201 h 470"/>
              <a:gd name="T34" fmla="*/ 178 w 437"/>
              <a:gd name="T35" fmla="*/ 239 h 470"/>
              <a:gd name="T36" fmla="*/ 159 w 437"/>
              <a:gd name="T37" fmla="*/ 256 h 470"/>
              <a:gd name="T38" fmla="*/ 129 w 437"/>
              <a:gd name="T39" fmla="*/ 291 h 470"/>
              <a:gd name="T40" fmla="*/ 48 w 437"/>
              <a:gd name="T41" fmla="*/ 335 h 470"/>
              <a:gd name="T42" fmla="*/ 21 w 437"/>
              <a:gd name="T43" fmla="*/ 364 h 470"/>
              <a:gd name="T44" fmla="*/ 0 w 437"/>
              <a:gd name="T45" fmla="*/ 451 h 470"/>
              <a:gd name="T46" fmla="*/ 0 w 437"/>
              <a:gd name="T47" fmla="*/ 470 h 470"/>
              <a:gd name="T48" fmla="*/ 437 w 437"/>
              <a:gd name="T49" fmla="*/ 470 h 470"/>
              <a:gd name="T50" fmla="*/ 437 w 437"/>
              <a:gd name="T51" fmla="*/ 451 h 470"/>
              <a:gd name="T52" fmla="*/ 415 w 437"/>
              <a:gd name="T53" fmla="*/ 364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7" h="470">
                <a:moveTo>
                  <a:pt x="415" y="364"/>
                </a:moveTo>
                <a:cubicBezTo>
                  <a:pt x="415" y="364"/>
                  <a:pt x="422" y="351"/>
                  <a:pt x="388" y="335"/>
                </a:cubicBezTo>
                <a:cubicBezTo>
                  <a:pt x="307" y="291"/>
                  <a:pt x="307" y="291"/>
                  <a:pt x="307" y="291"/>
                </a:cubicBezTo>
                <a:cubicBezTo>
                  <a:pt x="273" y="257"/>
                  <a:pt x="273" y="257"/>
                  <a:pt x="273" y="257"/>
                </a:cubicBezTo>
                <a:cubicBezTo>
                  <a:pt x="256" y="248"/>
                  <a:pt x="246" y="251"/>
                  <a:pt x="262" y="240"/>
                </a:cubicBezTo>
                <a:cubicBezTo>
                  <a:pt x="274" y="230"/>
                  <a:pt x="282" y="216"/>
                  <a:pt x="288" y="199"/>
                </a:cubicBezTo>
                <a:cubicBezTo>
                  <a:pt x="289" y="198"/>
                  <a:pt x="292" y="194"/>
                  <a:pt x="294" y="185"/>
                </a:cubicBezTo>
                <a:cubicBezTo>
                  <a:pt x="294" y="185"/>
                  <a:pt x="325" y="148"/>
                  <a:pt x="298" y="147"/>
                </a:cubicBezTo>
                <a:cubicBezTo>
                  <a:pt x="298" y="147"/>
                  <a:pt x="326" y="96"/>
                  <a:pt x="285" y="57"/>
                </a:cubicBezTo>
                <a:cubicBezTo>
                  <a:pt x="285" y="57"/>
                  <a:pt x="283" y="55"/>
                  <a:pt x="280" y="52"/>
                </a:cubicBezTo>
                <a:cubicBezTo>
                  <a:pt x="271" y="42"/>
                  <a:pt x="262" y="37"/>
                  <a:pt x="262" y="37"/>
                </a:cubicBezTo>
                <a:cubicBezTo>
                  <a:pt x="203" y="0"/>
                  <a:pt x="155" y="50"/>
                  <a:pt x="155" y="50"/>
                </a:cubicBezTo>
                <a:cubicBezTo>
                  <a:pt x="113" y="88"/>
                  <a:pt x="140" y="140"/>
                  <a:pt x="140" y="140"/>
                </a:cubicBezTo>
                <a:cubicBezTo>
                  <a:pt x="112" y="140"/>
                  <a:pt x="142" y="179"/>
                  <a:pt x="142" y="179"/>
                </a:cubicBezTo>
                <a:cubicBezTo>
                  <a:pt x="146" y="197"/>
                  <a:pt x="150" y="195"/>
                  <a:pt x="150" y="195"/>
                </a:cubicBezTo>
                <a:cubicBezTo>
                  <a:pt x="152" y="195"/>
                  <a:pt x="152" y="198"/>
                  <a:pt x="153" y="202"/>
                </a:cubicBezTo>
                <a:cubicBezTo>
                  <a:pt x="154" y="201"/>
                  <a:pt x="154" y="201"/>
                  <a:pt x="155" y="201"/>
                </a:cubicBezTo>
                <a:cubicBezTo>
                  <a:pt x="160" y="216"/>
                  <a:pt x="168" y="229"/>
                  <a:pt x="178" y="239"/>
                </a:cubicBezTo>
                <a:cubicBezTo>
                  <a:pt x="187" y="251"/>
                  <a:pt x="163" y="251"/>
                  <a:pt x="159" y="256"/>
                </a:cubicBezTo>
                <a:cubicBezTo>
                  <a:pt x="157" y="259"/>
                  <a:pt x="129" y="291"/>
                  <a:pt x="129" y="291"/>
                </a:cubicBezTo>
                <a:cubicBezTo>
                  <a:pt x="48" y="335"/>
                  <a:pt x="48" y="335"/>
                  <a:pt x="48" y="335"/>
                </a:cubicBezTo>
                <a:cubicBezTo>
                  <a:pt x="15" y="351"/>
                  <a:pt x="21" y="364"/>
                  <a:pt x="21" y="364"/>
                </a:cubicBezTo>
                <a:cubicBezTo>
                  <a:pt x="0" y="451"/>
                  <a:pt x="0" y="451"/>
                  <a:pt x="0" y="451"/>
                </a:cubicBezTo>
                <a:cubicBezTo>
                  <a:pt x="0" y="470"/>
                  <a:pt x="0" y="470"/>
                  <a:pt x="0" y="470"/>
                </a:cubicBezTo>
                <a:cubicBezTo>
                  <a:pt x="437" y="470"/>
                  <a:pt x="437" y="470"/>
                  <a:pt x="437" y="470"/>
                </a:cubicBezTo>
                <a:cubicBezTo>
                  <a:pt x="437" y="451"/>
                  <a:pt x="437" y="451"/>
                  <a:pt x="437" y="451"/>
                </a:cubicBezTo>
                <a:lnTo>
                  <a:pt x="415" y="364"/>
                </a:lnTo>
                <a:close/>
              </a:path>
            </a:pathLst>
          </a:custGeom>
          <a:solidFill>
            <a:srgbClr val="F2622A"/>
          </a:solidFill>
          <a:ln>
            <a:noFill/>
          </a:ln>
        </p:spPr>
        <p:txBody>
          <a:bodyPr vert="horz" wrap="square" lIns="91440" tIns="45720" rIns="91440" bIns="45720" numCol="1" anchor="t" anchorCtr="0" compatLnSpc="1"/>
          <a:lstStyle/>
          <a:p>
            <a:endParaRPr lang="zh-CN" altLang="en-US"/>
          </a:p>
        </p:txBody>
      </p:sp>
      <p:sp>
        <p:nvSpPr>
          <p:cNvPr id="44" name="Freeform 60"/>
          <p:cNvSpPr/>
          <p:nvPr/>
        </p:nvSpPr>
        <p:spPr bwMode="auto">
          <a:xfrm>
            <a:off x="3374688" y="5046668"/>
            <a:ext cx="298431" cy="320565"/>
          </a:xfrm>
          <a:custGeom>
            <a:avLst/>
            <a:gdLst>
              <a:gd name="T0" fmla="*/ 415 w 437"/>
              <a:gd name="T1" fmla="*/ 364 h 470"/>
              <a:gd name="T2" fmla="*/ 388 w 437"/>
              <a:gd name="T3" fmla="*/ 335 h 470"/>
              <a:gd name="T4" fmla="*/ 307 w 437"/>
              <a:gd name="T5" fmla="*/ 291 h 470"/>
              <a:gd name="T6" fmla="*/ 273 w 437"/>
              <a:gd name="T7" fmla="*/ 257 h 470"/>
              <a:gd name="T8" fmla="*/ 262 w 437"/>
              <a:gd name="T9" fmla="*/ 240 h 470"/>
              <a:gd name="T10" fmla="*/ 288 w 437"/>
              <a:gd name="T11" fmla="*/ 199 h 470"/>
              <a:gd name="T12" fmla="*/ 294 w 437"/>
              <a:gd name="T13" fmla="*/ 185 h 470"/>
              <a:gd name="T14" fmla="*/ 298 w 437"/>
              <a:gd name="T15" fmla="*/ 147 h 470"/>
              <a:gd name="T16" fmla="*/ 285 w 437"/>
              <a:gd name="T17" fmla="*/ 57 h 470"/>
              <a:gd name="T18" fmla="*/ 280 w 437"/>
              <a:gd name="T19" fmla="*/ 52 h 470"/>
              <a:gd name="T20" fmla="*/ 262 w 437"/>
              <a:gd name="T21" fmla="*/ 37 h 470"/>
              <a:gd name="T22" fmla="*/ 155 w 437"/>
              <a:gd name="T23" fmla="*/ 50 h 470"/>
              <a:gd name="T24" fmla="*/ 140 w 437"/>
              <a:gd name="T25" fmla="*/ 140 h 470"/>
              <a:gd name="T26" fmla="*/ 142 w 437"/>
              <a:gd name="T27" fmla="*/ 179 h 470"/>
              <a:gd name="T28" fmla="*/ 150 w 437"/>
              <a:gd name="T29" fmla="*/ 195 h 470"/>
              <a:gd name="T30" fmla="*/ 153 w 437"/>
              <a:gd name="T31" fmla="*/ 202 h 470"/>
              <a:gd name="T32" fmla="*/ 155 w 437"/>
              <a:gd name="T33" fmla="*/ 201 h 470"/>
              <a:gd name="T34" fmla="*/ 178 w 437"/>
              <a:gd name="T35" fmla="*/ 239 h 470"/>
              <a:gd name="T36" fmla="*/ 159 w 437"/>
              <a:gd name="T37" fmla="*/ 256 h 470"/>
              <a:gd name="T38" fmla="*/ 129 w 437"/>
              <a:gd name="T39" fmla="*/ 291 h 470"/>
              <a:gd name="T40" fmla="*/ 48 w 437"/>
              <a:gd name="T41" fmla="*/ 335 h 470"/>
              <a:gd name="T42" fmla="*/ 21 w 437"/>
              <a:gd name="T43" fmla="*/ 364 h 470"/>
              <a:gd name="T44" fmla="*/ 0 w 437"/>
              <a:gd name="T45" fmla="*/ 451 h 470"/>
              <a:gd name="T46" fmla="*/ 0 w 437"/>
              <a:gd name="T47" fmla="*/ 470 h 470"/>
              <a:gd name="T48" fmla="*/ 437 w 437"/>
              <a:gd name="T49" fmla="*/ 470 h 470"/>
              <a:gd name="T50" fmla="*/ 437 w 437"/>
              <a:gd name="T51" fmla="*/ 451 h 470"/>
              <a:gd name="T52" fmla="*/ 415 w 437"/>
              <a:gd name="T53" fmla="*/ 364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7" h="470">
                <a:moveTo>
                  <a:pt x="415" y="364"/>
                </a:moveTo>
                <a:cubicBezTo>
                  <a:pt x="415" y="364"/>
                  <a:pt x="422" y="351"/>
                  <a:pt x="388" y="335"/>
                </a:cubicBezTo>
                <a:cubicBezTo>
                  <a:pt x="307" y="291"/>
                  <a:pt x="307" y="291"/>
                  <a:pt x="307" y="291"/>
                </a:cubicBezTo>
                <a:cubicBezTo>
                  <a:pt x="273" y="257"/>
                  <a:pt x="273" y="257"/>
                  <a:pt x="273" y="257"/>
                </a:cubicBezTo>
                <a:cubicBezTo>
                  <a:pt x="256" y="248"/>
                  <a:pt x="246" y="251"/>
                  <a:pt x="262" y="240"/>
                </a:cubicBezTo>
                <a:cubicBezTo>
                  <a:pt x="274" y="230"/>
                  <a:pt x="282" y="216"/>
                  <a:pt x="288" y="199"/>
                </a:cubicBezTo>
                <a:cubicBezTo>
                  <a:pt x="289" y="198"/>
                  <a:pt x="292" y="194"/>
                  <a:pt x="294" y="185"/>
                </a:cubicBezTo>
                <a:cubicBezTo>
                  <a:pt x="294" y="185"/>
                  <a:pt x="325" y="148"/>
                  <a:pt x="298" y="147"/>
                </a:cubicBezTo>
                <a:cubicBezTo>
                  <a:pt x="298" y="147"/>
                  <a:pt x="326" y="96"/>
                  <a:pt x="285" y="57"/>
                </a:cubicBezTo>
                <a:cubicBezTo>
                  <a:pt x="285" y="57"/>
                  <a:pt x="283" y="55"/>
                  <a:pt x="280" y="52"/>
                </a:cubicBezTo>
                <a:cubicBezTo>
                  <a:pt x="271" y="42"/>
                  <a:pt x="262" y="37"/>
                  <a:pt x="262" y="37"/>
                </a:cubicBezTo>
                <a:cubicBezTo>
                  <a:pt x="203" y="0"/>
                  <a:pt x="155" y="50"/>
                  <a:pt x="155" y="50"/>
                </a:cubicBezTo>
                <a:cubicBezTo>
                  <a:pt x="113" y="88"/>
                  <a:pt x="140" y="140"/>
                  <a:pt x="140" y="140"/>
                </a:cubicBezTo>
                <a:cubicBezTo>
                  <a:pt x="112" y="140"/>
                  <a:pt x="142" y="179"/>
                  <a:pt x="142" y="179"/>
                </a:cubicBezTo>
                <a:cubicBezTo>
                  <a:pt x="146" y="197"/>
                  <a:pt x="150" y="195"/>
                  <a:pt x="150" y="195"/>
                </a:cubicBezTo>
                <a:cubicBezTo>
                  <a:pt x="152" y="195"/>
                  <a:pt x="152" y="198"/>
                  <a:pt x="153" y="202"/>
                </a:cubicBezTo>
                <a:cubicBezTo>
                  <a:pt x="154" y="201"/>
                  <a:pt x="154" y="201"/>
                  <a:pt x="155" y="201"/>
                </a:cubicBezTo>
                <a:cubicBezTo>
                  <a:pt x="160" y="216"/>
                  <a:pt x="168" y="229"/>
                  <a:pt x="178" y="239"/>
                </a:cubicBezTo>
                <a:cubicBezTo>
                  <a:pt x="187" y="251"/>
                  <a:pt x="163" y="251"/>
                  <a:pt x="159" y="256"/>
                </a:cubicBezTo>
                <a:cubicBezTo>
                  <a:pt x="157" y="259"/>
                  <a:pt x="129" y="291"/>
                  <a:pt x="129" y="291"/>
                </a:cubicBezTo>
                <a:cubicBezTo>
                  <a:pt x="48" y="335"/>
                  <a:pt x="48" y="335"/>
                  <a:pt x="48" y="335"/>
                </a:cubicBezTo>
                <a:cubicBezTo>
                  <a:pt x="15" y="351"/>
                  <a:pt x="21" y="364"/>
                  <a:pt x="21" y="364"/>
                </a:cubicBezTo>
                <a:cubicBezTo>
                  <a:pt x="0" y="451"/>
                  <a:pt x="0" y="451"/>
                  <a:pt x="0" y="451"/>
                </a:cubicBezTo>
                <a:cubicBezTo>
                  <a:pt x="0" y="470"/>
                  <a:pt x="0" y="470"/>
                  <a:pt x="0" y="470"/>
                </a:cubicBezTo>
                <a:cubicBezTo>
                  <a:pt x="437" y="470"/>
                  <a:pt x="437" y="470"/>
                  <a:pt x="437" y="470"/>
                </a:cubicBezTo>
                <a:cubicBezTo>
                  <a:pt x="437" y="451"/>
                  <a:pt x="437" y="451"/>
                  <a:pt x="437" y="451"/>
                </a:cubicBezTo>
                <a:lnTo>
                  <a:pt x="415" y="364"/>
                </a:lnTo>
                <a:close/>
              </a:path>
            </a:pathLst>
          </a:custGeom>
          <a:solidFill>
            <a:srgbClr val="F2622A"/>
          </a:solidFill>
          <a:ln>
            <a:noFill/>
          </a:ln>
        </p:spPr>
        <p:txBody>
          <a:bodyPr vert="horz" wrap="square" lIns="91440" tIns="45720" rIns="91440" bIns="45720" numCol="1" anchor="t" anchorCtr="0" compatLnSpc="1"/>
          <a:lstStyle/>
          <a:p>
            <a:endParaRPr lang="zh-CN" altLang="en-US"/>
          </a:p>
        </p:txBody>
      </p:sp>
      <p:sp>
        <p:nvSpPr>
          <p:cNvPr id="45" name="Freeform 60"/>
          <p:cNvSpPr/>
          <p:nvPr/>
        </p:nvSpPr>
        <p:spPr bwMode="auto">
          <a:xfrm>
            <a:off x="3737105" y="5046668"/>
            <a:ext cx="298431" cy="320565"/>
          </a:xfrm>
          <a:custGeom>
            <a:avLst/>
            <a:gdLst>
              <a:gd name="T0" fmla="*/ 415 w 437"/>
              <a:gd name="T1" fmla="*/ 364 h 470"/>
              <a:gd name="T2" fmla="*/ 388 w 437"/>
              <a:gd name="T3" fmla="*/ 335 h 470"/>
              <a:gd name="T4" fmla="*/ 307 w 437"/>
              <a:gd name="T5" fmla="*/ 291 h 470"/>
              <a:gd name="T6" fmla="*/ 273 w 437"/>
              <a:gd name="T7" fmla="*/ 257 h 470"/>
              <a:gd name="T8" fmla="*/ 262 w 437"/>
              <a:gd name="T9" fmla="*/ 240 h 470"/>
              <a:gd name="T10" fmla="*/ 288 w 437"/>
              <a:gd name="T11" fmla="*/ 199 h 470"/>
              <a:gd name="T12" fmla="*/ 294 w 437"/>
              <a:gd name="T13" fmla="*/ 185 h 470"/>
              <a:gd name="T14" fmla="*/ 298 w 437"/>
              <a:gd name="T15" fmla="*/ 147 h 470"/>
              <a:gd name="T16" fmla="*/ 285 w 437"/>
              <a:gd name="T17" fmla="*/ 57 h 470"/>
              <a:gd name="T18" fmla="*/ 280 w 437"/>
              <a:gd name="T19" fmla="*/ 52 h 470"/>
              <a:gd name="T20" fmla="*/ 262 w 437"/>
              <a:gd name="T21" fmla="*/ 37 h 470"/>
              <a:gd name="T22" fmla="*/ 155 w 437"/>
              <a:gd name="T23" fmla="*/ 50 h 470"/>
              <a:gd name="T24" fmla="*/ 140 w 437"/>
              <a:gd name="T25" fmla="*/ 140 h 470"/>
              <a:gd name="T26" fmla="*/ 142 w 437"/>
              <a:gd name="T27" fmla="*/ 179 h 470"/>
              <a:gd name="T28" fmla="*/ 150 w 437"/>
              <a:gd name="T29" fmla="*/ 195 h 470"/>
              <a:gd name="T30" fmla="*/ 153 w 437"/>
              <a:gd name="T31" fmla="*/ 202 h 470"/>
              <a:gd name="T32" fmla="*/ 155 w 437"/>
              <a:gd name="T33" fmla="*/ 201 h 470"/>
              <a:gd name="T34" fmla="*/ 178 w 437"/>
              <a:gd name="T35" fmla="*/ 239 h 470"/>
              <a:gd name="T36" fmla="*/ 159 w 437"/>
              <a:gd name="T37" fmla="*/ 256 h 470"/>
              <a:gd name="T38" fmla="*/ 129 w 437"/>
              <a:gd name="T39" fmla="*/ 291 h 470"/>
              <a:gd name="T40" fmla="*/ 48 w 437"/>
              <a:gd name="T41" fmla="*/ 335 h 470"/>
              <a:gd name="T42" fmla="*/ 21 w 437"/>
              <a:gd name="T43" fmla="*/ 364 h 470"/>
              <a:gd name="T44" fmla="*/ 0 w 437"/>
              <a:gd name="T45" fmla="*/ 451 h 470"/>
              <a:gd name="T46" fmla="*/ 0 w 437"/>
              <a:gd name="T47" fmla="*/ 470 h 470"/>
              <a:gd name="T48" fmla="*/ 437 w 437"/>
              <a:gd name="T49" fmla="*/ 470 h 470"/>
              <a:gd name="T50" fmla="*/ 437 w 437"/>
              <a:gd name="T51" fmla="*/ 451 h 470"/>
              <a:gd name="T52" fmla="*/ 415 w 437"/>
              <a:gd name="T53" fmla="*/ 364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7" h="470">
                <a:moveTo>
                  <a:pt x="415" y="364"/>
                </a:moveTo>
                <a:cubicBezTo>
                  <a:pt x="415" y="364"/>
                  <a:pt x="422" y="351"/>
                  <a:pt x="388" y="335"/>
                </a:cubicBezTo>
                <a:cubicBezTo>
                  <a:pt x="307" y="291"/>
                  <a:pt x="307" y="291"/>
                  <a:pt x="307" y="291"/>
                </a:cubicBezTo>
                <a:cubicBezTo>
                  <a:pt x="273" y="257"/>
                  <a:pt x="273" y="257"/>
                  <a:pt x="273" y="257"/>
                </a:cubicBezTo>
                <a:cubicBezTo>
                  <a:pt x="256" y="248"/>
                  <a:pt x="246" y="251"/>
                  <a:pt x="262" y="240"/>
                </a:cubicBezTo>
                <a:cubicBezTo>
                  <a:pt x="274" y="230"/>
                  <a:pt x="282" y="216"/>
                  <a:pt x="288" y="199"/>
                </a:cubicBezTo>
                <a:cubicBezTo>
                  <a:pt x="289" y="198"/>
                  <a:pt x="292" y="194"/>
                  <a:pt x="294" y="185"/>
                </a:cubicBezTo>
                <a:cubicBezTo>
                  <a:pt x="294" y="185"/>
                  <a:pt x="325" y="148"/>
                  <a:pt x="298" y="147"/>
                </a:cubicBezTo>
                <a:cubicBezTo>
                  <a:pt x="298" y="147"/>
                  <a:pt x="326" y="96"/>
                  <a:pt x="285" y="57"/>
                </a:cubicBezTo>
                <a:cubicBezTo>
                  <a:pt x="285" y="57"/>
                  <a:pt x="283" y="55"/>
                  <a:pt x="280" y="52"/>
                </a:cubicBezTo>
                <a:cubicBezTo>
                  <a:pt x="271" y="42"/>
                  <a:pt x="262" y="37"/>
                  <a:pt x="262" y="37"/>
                </a:cubicBezTo>
                <a:cubicBezTo>
                  <a:pt x="203" y="0"/>
                  <a:pt x="155" y="50"/>
                  <a:pt x="155" y="50"/>
                </a:cubicBezTo>
                <a:cubicBezTo>
                  <a:pt x="113" y="88"/>
                  <a:pt x="140" y="140"/>
                  <a:pt x="140" y="140"/>
                </a:cubicBezTo>
                <a:cubicBezTo>
                  <a:pt x="112" y="140"/>
                  <a:pt x="142" y="179"/>
                  <a:pt x="142" y="179"/>
                </a:cubicBezTo>
                <a:cubicBezTo>
                  <a:pt x="146" y="197"/>
                  <a:pt x="150" y="195"/>
                  <a:pt x="150" y="195"/>
                </a:cubicBezTo>
                <a:cubicBezTo>
                  <a:pt x="152" y="195"/>
                  <a:pt x="152" y="198"/>
                  <a:pt x="153" y="202"/>
                </a:cubicBezTo>
                <a:cubicBezTo>
                  <a:pt x="154" y="201"/>
                  <a:pt x="154" y="201"/>
                  <a:pt x="155" y="201"/>
                </a:cubicBezTo>
                <a:cubicBezTo>
                  <a:pt x="160" y="216"/>
                  <a:pt x="168" y="229"/>
                  <a:pt x="178" y="239"/>
                </a:cubicBezTo>
                <a:cubicBezTo>
                  <a:pt x="187" y="251"/>
                  <a:pt x="163" y="251"/>
                  <a:pt x="159" y="256"/>
                </a:cubicBezTo>
                <a:cubicBezTo>
                  <a:pt x="157" y="259"/>
                  <a:pt x="129" y="291"/>
                  <a:pt x="129" y="291"/>
                </a:cubicBezTo>
                <a:cubicBezTo>
                  <a:pt x="48" y="335"/>
                  <a:pt x="48" y="335"/>
                  <a:pt x="48" y="335"/>
                </a:cubicBezTo>
                <a:cubicBezTo>
                  <a:pt x="15" y="351"/>
                  <a:pt x="21" y="364"/>
                  <a:pt x="21" y="364"/>
                </a:cubicBezTo>
                <a:cubicBezTo>
                  <a:pt x="0" y="451"/>
                  <a:pt x="0" y="451"/>
                  <a:pt x="0" y="451"/>
                </a:cubicBezTo>
                <a:cubicBezTo>
                  <a:pt x="0" y="470"/>
                  <a:pt x="0" y="470"/>
                  <a:pt x="0" y="470"/>
                </a:cubicBezTo>
                <a:cubicBezTo>
                  <a:pt x="437" y="470"/>
                  <a:pt x="437" y="470"/>
                  <a:pt x="437" y="470"/>
                </a:cubicBezTo>
                <a:cubicBezTo>
                  <a:pt x="437" y="451"/>
                  <a:pt x="437" y="451"/>
                  <a:pt x="437" y="451"/>
                </a:cubicBezTo>
                <a:lnTo>
                  <a:pt x="415" y="364"/>
                </a:lnTo>
                <a:close/>
              </a:path>
            </a:pathLst>
          </a:custGeom>
          <a:solidFill>
            <a:srgbClr val="F2622A"/>
          </a:solidFill>
          <a:ln>
            <a:noFill/>
          </a:ln>
        </p:spPr>
        <p:txBody>
          <a:bodyPr vert="horz" wrap="square" lIns="91440" tIns="45720" rIns="91440" bIns="45720" numCol="1" anchor="t" anchorCtr="0" compatLnSpc="1"/>
          <a:lstStyle/>
          <a:p>
            <a:endParaRPr lang="zh-CN" altLang="en-US"/>
          </a:p>
        </p:txBody>
      </p:sp>
      <p:sp>
        <p:nvSpPr>
          <p:cNvPr id="46" name="Freeform 60"/>
          <p:cNvSpPr/>
          <p:nvPr/>
        </p:nvSpPr>
        <p:spPr bwMode="auto">
          <a:xfrm>
            <a:off x="4099522" y="5046668"/>
            <a:ext cx="298431" cy="320565"/>
          </a:xfrm>
          <a:custGeom>
            <a:avLst/>
            <a:gdLst>
              <a:gd name="T0" fmla="*/ 415 w 437"/>
              <a:gd name="T1" fmla="*/ 364 h 470"/>
              <a:gd name="T2" fmla="*/ 388 w 437"/>
              <a:gd name="T3" fmla="*/ 335 h 470"/>
              <a:gd name="T4" fmla="*/ 307 w 437"/>
              <a:gd name="T5" fmla="*/ 291 h 470"/>
              <a:gd name="T6" fmla="*/ 273 w 437"/>
              <a:gd name="T7" fmla="*/ 257 h 470"/>
              <a:gd name="T8" fmla="*/ 262 w 437"/>
              <a:gd name="T9" fmla="*/ 240 h 470"/>
              <a:gd name="T10" fmla="*/ 288 w 437"/>
              <a:gd name="T11" fmla="*/ 199 h 470"/>
              <a:gd name="T12" fmla="*/ 294 w 437"/>
              <a:gd name="T13" fmla="*/ 185 h 470"/>
              <a:gd name="T14" fmla="*/ 298 w 437"/>
              <a:gd name="T15" fmla="*/ 147 h 470"/>
              <a:gd name="T16" fmla="*/ 285 w 437"/>
              <a:gd name="T17" fmla="*/ 57 h 470"/>
              <a:gd name="T18" fmla="*/ 280 w 437"/>
              <a:gd name="T19" fmla="*/ 52 h 470"/>
              <a:gd name="T20" fmla="*/ 262 w 437"/>
              <a:gd name="T21" fmla="*/ 37 h 470"/>
              <a:gd name="T22" fmla="*/ 155 w 437"/>
              <a:gd name="T23" fmla="*/ 50 h 470"/>
              <a:gd name="T24" fmla="*/ 140 w 437"/>
              <a:gd name="T25" fmla="*/ 140 h 470"/>
              <a:gd name="T26" fmla="*/ 142 w 437"/>
              <a:gd name="T27" fmla="*/ 179 h 470"/>
              <a:gd name="T28" fmla="*/ 150 w 437"/>
              <a:gd name="T29" fmla="*/ 195 h 470"/>
              <a:gd name="T30" fmla="*/ 153 w 437"/>
              <a:gd name="T31" fmla="*/ 202 h 470"/>
              <a:gd name="T32" fmla="*/ 155 w 437"/>
              <a:gd name="T33" fmla="*/ 201 h 470"/>
              <a:gd name="T34" fmla="*/ 178 w 437"/>
              <a:gd name="T35" fmla="*/ 239 h 470"/>
              <a:gd name="T36" fmla="*/ 159 w 437"/>
              <a:gd name="T37" fmla="*/ 256 h 470"/>
              <a:gd name="T38" fmla="*/ 129 w 437"/>
              <a:gd name="T39" fmla="*/ 291 h 470"/>
              <a:gd name="T40" fmla="*/ 48 w 437"/>
              <a:gd name="T41" fmla="*/ 335 h 470"/>
              <a:gd name="T42" fmla="*/ 21 w 437"/>
              <a:gd name="T43" fmla="*/ 364 h 470"/>
              <a:gd name="T44" fmla="*/ 0 w 437"/>
              <a:gd name="T45" fmla="*/ 451 h 470"/>
              <a:gd name="T46" fmla="*/ 0 w 437"/>
              <a:gd name="T47" fmla="*/ 470 h 470"/>
              <a:gd name="T48" fmla="*/ 437 w 437"/>
              <a:gd name="T49" fmla="*/ 470 h 470"/>
              <a:gd name="T50" fmla="*/ 437 w 437"/>
              <a:gd name="T51" fmla="*/ 451 h 470"/>
              <a:gd name="T52" fmla="*/ 415 w 437"/>
              <a:gd name="T53" fmla="*/ 364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7" h="470">
                <a:moveTo>
                  <a:pt x="415" y="364"/>
                </a:moveTo>
                <a:cubicBezTo>
                  <a:pt x="415" y="364"/>
                  <a:pt x="422" y="351"/>
                  <a:pt x="388" y="335"/>
                </a:cubicBezTo>
                <a:cubicBezTo>
                  <a:pt x="307" y="291"/>
                  <a:pt x="307" y="291"/>
                  <a:pt x="307" y="291"/>
                </a:cubicBezTo>
                <a:cubicBezTo>
                  <a:pt x="273" y="257"/>
                  <a:pt x="273" y="257"/>
                  <a:pt x="273" y="257"/>
                </a:cubicBezTo>
                <a:cubicBezTo>
                  <a:pt x="256" y="248"/>
                  <a:pt x="246" y="251"/>
                  <a:pt x="262" y="240"/>
                </a:cubicBezTo>
                <a:cubicBezTo>
                  <a:pt x="274" y="230"/>
                  <a:pt x="282" y="216"/>
                  <a:pt x="288" y="199"/>
                </a:cubicBezTo>
                <a:cubicBezTo>
                  <a:pt x="289" y="198"/>
                  <a:pt x="292" y="194"/>
                  <a:pt x="294" y="185"/>
                </a:cubicBezTo>
                <a:cubicBezTo>
                  <a:pt x="294" y="185"/>
                  <a:pt x="325" y="148"/>
                  <a:pt x="298" y="147"/>
                </a:cubicBezTo>
                <a:cubicBezTo>
                  <a:pt x="298" y="147"/>
                  <a:pt x="326" y="96"/>
                  <a:pt x="285" y="57"/>
                </a:cubicBezTo>
                <a:cubicBezTo>
                  <a:pt x="285" y="57"/>
                  <a:pt x="283" y="55"/>
                  <a:pt x="280" y="52"/>
                </a:cubicBezTo>
                <a:cubicBezTo>
                  <a:pt x="271" y="42"/>
                  <a:pt x="262" y="37"/>
                  <a:pt x="262" y="37"/>
                </a:cubicBezTo>
                <a:cubicBezTo>
                  <a:pt x="203" y="0"/>
                  <a:pt x="155" y="50"/>
                  <a:pt x="155" y="50"/>
                </a:cubicBezTo>
                <a:cubicBezTo>
                  <a:pt x="113" y="88"/>
                  <a:pt x="140" y="140"/>
                  <a:pt x="140" y="140"/>
                </a:cubicBezTo>
                <a:cubicBezTo>
                  <a:pt x="112" y="140"/>
                  <a:pt x="142" y="179"/>
                  <a:pt x="142" y="179"/>
                </a:cubicBezTo>
                <a:cubicBezTo>
                  <a:pt x="146" y="197"/>
                  <a:pt x="150" y="195"/>
                  <a:pt x="150" y="195"/>
                </a:cubicBezTo>
                <a:cubicBezTo>
                  <a:pt x="152" y="195"/>
                  <a:pt x="152" y="198"/>
                  <a:pt x="153" y="202"/>
                </a:cubicBezTo>
                <a:cubicBezTo>
                  <a:pt x="154" y="201"/>
                  <a:pt x="154" y="201"/>
                  <a:pt x="155" y="201"/>
                </a:cubicBezTo>
                <a:cubicBezTo>
                  <a:pt x="160" y="216"/>
                  <a:pt x="168" y="229"/>
                  <a:pt x="178" y="239"/>
                </a:cubicBezTo>
                <a:cubicBezTo>
                  <a:pt x="187" y="251"/>
                  <a:pt x="163" y="251"/>
                  <a:pt x="159" y="256"/>
                </a:cubicBezTo>
                <a:cubicBezTo>
                  <a:pt x="157" y="259"/>
                  <a:pt x="129" y="291"/>
                  <a:pt x="129" y="291"/>
                </a:cubicBezTo>
                <a:cubicBezTo>
                  <a:pt x="48" y="335"/>
                  <a:pt x="48" y="335"/>
                  <a:pt x="48" y="335"/>
                </a:cubicBezTo>
                <a:cubicBezTo>
                  <a:pt x="15" y="351"/>
                  <a:pt x="21" y="364"/>
                  <a:pt x="21" y="364"/>
                </a:cubicBezTo>
                <a:cubicBezTo>
                  <a:pt x="0" y="451"/>
                  <a:pt x="0" y="451"/>
                  <a:pt x="0" y="451"/>
                </a:cubicBezTo>
                <a:cubicBezTo>
                  <a:pt x="0" y="470"/>
                  <a:pt x="0" y="470"/>
                  <a:pt x="0" y="470"/>
                </a:cubicBezTo>
                <a:cubicBezTo>
                  <a:pt x="437" y="470"/>
                  <a:pt x="437" y="470"/>
                  <a:pt x="437" y="470"/>
                </a:cubicBezTo>
                <a:cubicBezTo>
                  <a:pt x="437" y="451"/>
                  <a:pt x="437" y="451"/>
                  <a:pt x="437" y="451"/>
                </a:cubicBezTo>
                <a:lnTo>
                  <a:pt x="415" y="364"/>
                </a:lnTo>
                <a:close/>
              </a:path>
            </a:pathLst>
          </a:custGeom>
          <a:solidFill>
            <a:srgbClr val="F2622A"/>
          </a:solidFill>
          <a:ln>
            <a:noFill/>
          </a:ln>
        </p:spPr>
        <p:txBody>
          <a:bodyPr vert="horz" wrap="square" lIns="91440" tIns="45720" rIns="91440" bIns="45720" numCol="1" anchor="t" anchorCtr="0" compatLnSpc="1"/>
          <a:lstStyle/>
          <a:p>
            <a:endParaRPr lang="zh-CN" altLang="en-US"/>
          </a:p>
        </p:txBody>
      </p:sp>
      <p:sp>
        <p:nvSpPr>
          <p:cNvPr id="47" name="Freeform 60"/>
          <p:cNvSpPr/>
          <p:nvPr/>
        </p:nvSpPr>
        <p:spPr bwMode="auto">
          <a:xfrm>
            <a:off x="4461939" y="5046668"/>
            <a:ext cx="298431" cy="320565"/>
          </a:xfrm>
          <a:custGeom>
            <a:avLst/>
            <a:gdLst>
              <a:gd name="T0" fmla="*/ 415 w 437"/>
              <a:gd name="T1" fmla="*/ 364 h 470"/>
              <a:gd name="T2" fmla="*/ 388 w 437"/>
              <a:gd name="T3" fmla="*/ 335 h 470"/>
              <a:gd name="T4" fmla="*/ 307 w 437"/>
              <a:gd name="T5" fmla="*/ 291 h 470"/>
              <a:gd name="T6" fmla="*/ 273 w 437"/>
              <a:gd name="T7" fmla="*/ 257 h 470"/>
              <a:gd name="T8" fmla="*/ 262 w 437"/>
              <a:gd name="T9" fmla="*/ 240 h 470"/>
              <a:gd name="T10" fmla="*/ 288 w 437"/>
              <a:gd name="T11" fmla="*/ 199 h 470"/>
              <a:gd name="T12" fmla="*/ 294 w 437"/>
              <a:gd name="T13" fmla="*/ 185 h 470"/>
              <a:gd name="T14" fmla="*/ 298 w 437"/>
              <a:gd name="T15" fmla="*/ 147 h 470"/>
              <a:gd name="T16" fmla="*/ 285 w 437"/>
              <a:gd name="T17" fmla="*/ 57 h 470"/>
              <a:gd name="T18" fmla="*/ 280 w 437"/>
              <a:gd name="T19" fmla="*/ 52 h 470"/>
              <a:gd name="T20" fmla="*/ 262 w 437"/>
              <a:gd name="T21" fmla="*/ 37 h 470"/>
              <a:gd name="T22" fmla="*/ 155 w 437"/>
              <a:gd name="T23" fmla="*/ 50 h 470"/>
              <a:gd name="T24" fmla="*/ 140 w 437"/>
              <a:gd name="T25" fmla="*/ 140 h 470"/>
              <a:gd name="T26" fmla="*/ 142 w 437"/>
              <a:gd name="T27" fmla="*/ 179 h 470"/>
              <a:gd name="T28" fmla="*/ 150 w 437"/>
              <a:gd name="T29" fmla="*/ 195 h 470"/>
              <a:gd name="T30" fmla="*/ 153 w 437"/>
              <a:gd name="T31" fmla="*/ 202 h 470"/>
              <a:gd name="T32" fmla="*/ 155 w 437"/>
              <a:gd name="T33" fmla="*/ 201 h 470"/>
              <a:gd name="T34" fmla="*/ 178 w 437"/>
              <a:gd name="T35" fmla="*/ 239 h 470"/>
              <a:gd name="T36" fmla="*/ 159 w 437"/>
              <a:gd name="T37" fmla="*/ 256 h 470"/>
              <a:gd name="T38" fmla="*/ 129 w 437"/>
              <a:gd name="T39" fmla="*/ 291 h 470"/>
              <a:gd name="T40" fmla="*/ 48 w 437"/>
              <a:gd name="T41" fmla="*/ 335 h 470"/>
              <a:gd name="T42" fmla="*/ 21 w 437"/>
              <a:gd name="T43" fmla="*/ 364 h 470"/>
              <a:gd name="T44" fmla="*/ 0 w 437"/>
              <a:gd name="T45" fmla="*/ 451 h 470"/>
              <a:gd name="T46" fmla="*/ 0 w 437"/>
              <a:gd name="T47" fmla="*/ 470 h 470"/>
              <a:gd name="T48" fmla="*/ 437 w 437"/>
              <a:gd name="T49" fmla="*/ 470 h 470"/>
              <a:gd name="T50" fmla="*/ 437 w 437"/>
              <a:gd name="T51" fmla="*/ 451 h 470"/>
              <a:gd name="T52" fmla="*/ 415 w 437"/>
              <a:gd name="T53" fmla="*/ 364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7" h="470">
                <a:moveTo>
                  <a:pt x="415" y="364"/>
                </a:moveTo>
                <a:cubicBezTo>
                  <a:pt x="415" y="364"/>
                  <a:pt x="422" y="351"/>
                  <a:pt x="388" y="335"/>
                </a:cubicBezTo>
                <a:cubicBezTo>
                  <a:pt x="307" y="291"/>
                  <a:pt x="307" y="291"/>
                  <a:pt x="307" y="291"/>
                </a:cubicBezTo>
                <a:cubicBezTo>
                  <a:pt x="273" y="257"/>
                  <a:pt x="273" y="257"/>
                  <a:pt x="273" y="257"/>
                </a:cubicBezTo>
                <a:cubicBezTo>
                  <a:pt x="256" y="248"/>
                  <a:pt x="246" y="251"/>
                  <a:pt x="262" y="240"/>
                </a:cubicBezTo>
                <a:cubicBezTo>
                  <a:pt x="274" y="230"/>
                  <a:pt x="282" y="216"/>
                  <a:pt x="288" y="199"/>
                </a:cubicBezTo>
                <a:cubicBezTo>
                  <a:pt x="289" y="198"/>
                  <a:pt x="292" y="194"/>
                  <a:pt x="294" y="185"/>
                </a:cubicBezTo>
                <a:cubicBezTo>
                  <a:pt x="294" y="185"/>
                  <a:pt x="325" y="148"/>
                  <a:pt x="298" y="147"/>
                </a:cubicBezTo>
                <a:cubicBezTo>
                  <a:pt x="298" y="147"/>
                  <a:pt x="326" y="96"/>
                  <a:pt x="285" y="57"/>
                </a:cubicBezTo>
                <a:cubicBezTo>
                  <a:pt x="285" y="57"/>
                  <a:pt x="283" y="55"/>
                  <a:pt x="280" y="52"/>
                </a:cubicBezTo>
                <a:cubicBezTo>
                  <a:pt x="271" y="42"/>
                  <a:pt x="262" y="37"/>
                  <a:pt x="262" y="37"/>
                </a:cubicBezTo>
                <a:cubicBezTo>
                  <a:pt x="203" y="0"/>
                  <a:pt x="155" y="50"/>
                  <a:pt x="155" y="50"/>
                </a:cubicBezTo>
                <a:cubicBezTo>
                  <a:pt x="113" y="88"/>
                  <a:pt x="140" y="140"/>
                  <a:pt x="140" y="140"/>
                </a:cubicBezTo>
                <a:cubicBezTo>
                  <a:pt x="112" y="140"/>
                  <a:pt x="142" y="179"/>
                  <a:pt x="142" y="179"/>
                </a:cubicBezTo>
                <a:cubicBezTo>
                  <a:pt x="146" y="197"/>
                  <a:pt x="150" y="195"/>
                  <a:pt x="150" y="195"/>
                </a:cubicBezTo>
                <a:cubicBezTo>
                  <a:pt x="152" y="195"/>
                  <a:pt x="152" y="198"/>
                  <a:pt x="153" y="202"/>
                </a:cubicBezTo>
                <a:cubicBezTo>
                  <a:pt x="154" y="201"/>
                  <a:pt x="154" y="201"/>
                  <a:pt x="155" y="201"/>
                </a:cubicBezTo>
                <a:cubicBezTo>
                  <a:pt x="160" y="216"/>
                  <a:pt x="168" y="229"/>
                  <a:pt x="178" y="239"/>
                </a:cubicBezTo>
                <a:cubicBezTo>
                  <a:pt x="187" y="251"/>
                  <a:pt x="163" y="251"/>
                  <a:pt x="159" y="256"/>
                </a:cubicBezTo>
                <a:cubicBezTo>
                  <a:pt x="157" y="259"/>
                  <a:pt x="129" y="291"/>
                  <a:pt x="129" y="291"/>
                </a:cubicBezTo>
                <a:cubicBezTo>
                  <a:pt x="48" y="335"/>
                  <a:pt x="48" y="335"/>
                  <a:pt x="48" y="335"/>
                </a:cubicBezTo>
                <a:cubicBezTo>
                  <a:pt x="15" y="351"/>
                  <a:pt x="21" y="364"/>
                  <a:pt x="21" y="364"/>
                </a:cubicBezTo>
                <a:cubicBezTo>
                  <a:pt x="0" y="451"/>
                  <a:pt x="0" y="451"/>
                  <a:pt x="0" y="451"/>
                </a:cubicBezTo>
                <a:cubicBezTo>
                  <a:pt x="0" y="470"/>
                  <a:pt x="0" y="470"/>
                  <a:pt x="0" y="470"/>
                </a:cubicBezTo>
                <a:cubicBezTo>
                  <a:pt x="437" y="470"/>
                  <a:pt x="437" y="470"/>
                  <a:pt x="437" y="470"/>
                </a:cubicBezTo>
                <a:cubicBezTo>
                  <a:pt x="437" y="451"/>
                  <a:pt x="437" y="451"/>
                  <a:pt x="437" y="451"/>
                </a:cubicBezTo>
                <a:lnTo>
                  <a:pt x="415" y="364"/>
                </a:lnTo>
                <a:close/>
              </a:path>
            </a:pathLst>
          </a:custGeom>
          <a:solidFill>
            <a:srgbClr val="F2622A"/>
          </a:solidFill>
          <a:ln>
            <a:noFill/>
          </a:ln>
        </p:spPr>
        <p:txBody>
          <a:bodyPr vert="horz" wrap="square" lIns="91440" tIns="45720" rIns="91440" bIns="45720" numCol="1" anchor="t" anchorCtr="0" compatLnSpc="1"/>
          <a:lstStyle/>
          <a:p>
            <a:endParaRPr lang="zh-CN" altLang="en-US"/>
          </a:p>
        </p:txBody>
      </p:sp>
      <p:sp>
        <p:nvSpPr>
          <p:cNvPr id="48" name="Freeform 60"/>
          <p:cNvSpPr/>
          <p:nvPr/>
        </p:nvSpPr>
        <p:spPr bwMode="auto">
          <a:xfrm>
            <a:off x="4824356" y="5046668"/>
            <a:ext cx="298431" cy="320565"/>
          </a:xfrm>
          <a:custGeom>
            <a:avLst/>
            <a:gdLst>
              <a:gd name="T0" fmla="*/ 415 w 437"/>
              <a:gd name="T1" fmla="*/ 364 h 470"/>
              <a:gd name="T2" fmla="*/ 388 w 437"/>
              <a:gd name="T3" fmla="*/ 335 h 470"/>
              <a:gd name="T4" fmla="*/ 307 w 437"/>
              <a:gd name="T5" fmla="*/ 291 h 470"/>
              <a:gd name="T6" fmla="*/ 273 w 437"/>
              <a:gd name="T7" fmla="*/ 257 h 470"/>
              <a:gd name="T8" fmla="*/ 262 w 437"/>
              <a:gd name="T9" fmla="*/ 240 h 470"/>
              <a:gd name="T10" fmla="*/ 288 w 437"/>
              <a:gd name="T11" fmla="*/ 199 h 470"/>
              <a:gd name="T12" fmla="*/ 294 w 437"/>
              <a:gd name="T13" fmla="*/ 185 h 470"/>
              <a:gd name="T14" fmla="*/ 298 w 437"/>
              <a:gd name="T15" fmla="*/ 147 h 470"/>
              <a:gd name="T16" fmla="*/ 285 w 437"/>
              <a:gd name="T17" fmla="*/ 57 h 470"/>
              <a:gd name="T18" fmla="*/ 280 w 437"/>
              <a:gd name="T19" fmla="*/ 52 h 470"/>
              <a:gd name="T20" fmla="*/ 262 w 437"/>
              <a:gd name="T21" fmla="*/ 37 h 470"/>
              <a:gd name="T22" fmla="*/ 155 w 437"/>
              <a:gd name="T23" fmla="*/ 50 h 470"/>
              <a:gd name="T24" fmla="*/ 140 w 437"/>
              <a:gd name="T25" fmla="*/ 140 h 470"/>
              <a:gd name="T26" fmla="*/ 142 w 437"/>
              <a:gd name="T27" fmla="*/ 179 h 470"/>
              <a:gd name="T28" fmla="*/ 150 w 437"/>
              <a:gd name="T29" fmla="*/ 195 h 470"/>
              <a:gd name="T30" fmla="*/ 153 w 437"/>
              <a:gd name="T31" fmla="*/ 202 h 470"/>
              <a:gd name="T32" fmla="*/ 155 w 437"/>
              <a:gd name="T33" fmla="*/ 201 h 470"/>
              <a:gd name="T34" fmla="*/ 178 w 437"/>
              <a:gd name="T35" fmla="*/ 239 h 470"/>
              <a:gd name="T36" fmla="*/ 159 w 437"/>
              <a:gd name="T37" fmla="*/ 256 h 470"/>
              <a:gd name="T38" fmla="*/ 129 w 437"/>
              <a:gd name="T39" fmla="*/ 291 h 470"/>
              <a:gd name="T40" fmla="*/ 48 w 437"/>
              <a:gd name="T41" fmla="*/ 335 h 470"/>
              <a:gd name="T42" fmla="*/ 21 w 437"/>
              <a:gd name="T43" fmla="*/ 364 h 470"/>
              <a:gd name="T44" fmla="*/ 0 w 437"/>
              <a:gd name="T45" fmla="*/ 451 h 470"/>
              <a:gd name="T46" fmla="*/ 0 w 437"/>
              <a:gd name="T47" fmla="*/ 470 h 470"/>
              <a:gd name="T48" fmla="*/ 437 w 437"/>
              <a:gd name="T49" fmla="*/ 470 h 470"/>
              <a:gd name="T50" fmla="*/ 437 w 437"/>
              <a:gd name="T51" fmla="*/ 451 h 470"/>
              <a:gd name="T52" fmla="*/ 415 w 437"/>
              <a:gd name="T53" fmla="*/ 364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7" h="470">
                <a:moveTo>
                  <a:pt x="415" y="364"/>
                </a:moveTo>
                <a:cubicBezTo>
                  <a:pt x="415" y="364"/>
                  <a:pt x="422" y="351"/>
                  <a:pt x="388" y="335"/>
                </a:cubicBezTo>
                <a:cubicBezTo>
                  <a:pt x="307" y="291"/>
                  <a:pt x="307" y="291"/>
                  <a:pt x="307" y="291"/>
                </a:cubicBezTo>
                <a:cubicBezTo>
                  <a:pt x="273" y="257"/>
                  <a:pt x="273" y="257"/>
                  <a:pt x="273" y="257"/>
                </a:cubicBezTo>
                <a:cubicBezTo>
                  <a:pt x="256" y="248"/>
                  <a:pt x="246" y="251"/>
                  <a:pt x="262" y="240"/>
                </a:cubicBezTo>
                <a:cubicBezTo>
                  <a:pt x="274" y="230"/>
                  <a:pt x="282" y="216"/>
                  <a:pt x="288" y="199"/>
                </a:cubicBezTo>
                <a:cubicBezTo>
                  <a:pt x="289" y="198"/>
                  <a:pt x="292" y="194"/>
                  <a:pt x="294" y="185"/>
                </a:cubicBezTo>
                <a:cubicBezTo>
                  <a:pt x="294" y="185"/>
                  <a:pt x="325" y="148"/>
                  <a:pt x="298" y="147"/>
                </a:cubicBezTo>
                <a:cubicBezTo>
                  <a:pt x="298" y="147"/>
                  <a:pt x="326" y="96"/>
                  <a:pt x="285" y="57"/>
                </a:cubicBezTo>
                <a:cubicBezTo>
                  <a:pt x="285" y="57"/>
                  <a:pt x="283" y="55"/>
                  <a:pt x="280" y="52"/>
                </a:cubicBezTo>
                <a:cubicBezTo>
                  <a:pt x="271" y="42"/>
                  <a:pt x="262" y="37"/>
                  <a:pt x="262" y="37"/>
                </a:cubicBezTo>
                <a:cubicBezTo>
                  <a:pt x="203" y="0"/>
                  <a:pt x="155" y="50"/>
                  <a:pt x="155" y="50"/>
                </a:cubicBezTo>
                <a:cubicBezTo>
                  <a:pt x="113" y="88"/>
                  <a:pt x="140" y="140"/>
                  <a:pt x="140" y="140"/>
                </a:cubicBezTo>
                <a:cubicBezTo>
                  <a:pt x="112" y="140"/>
                  <a:pt x="142" y="179"/>
                  <a:pt x="142" y="179"/>
                </a:cubicBezTo>
                <a:cubicBezTo>
                  <a:pt x="146" y="197"/>
                  <a:pt x="150" y="195"/>
                  <a:pt x="150" y="195"/>
                </a:cubicBezTo>
                <a:cubicBezTo>
                  <a:pt x="152" y="195"/>
                  <a:pt x="152" y="198"/>
                  <a:pt x="153" y="202"/>
                </a:cubicBezTo>
                <a:cubicBezTo>
                  <a:pt x="154" y="201"/>
                  <a:pt x="154" y="201"/>
                  <a:pt x="155" y="201"/>
                </a:cubicBezTo>
                <a:cubicBezTo>
                  <a:pt x="160" y="216"/>
                  <a:pt x="168" y="229"/>
                  <a:pt x="178" y="239"/>
                </a:cubicBezTo>
                <a:cubicBezTo>
                  <a:pt x="187" y="251"/>
                  <a:pt x="163" y="251"/>
                  <a:pt x="159" y="256"/>
                </a:cubicBezTo>
                <a:cubicBezTo>
                  <a:pt x="157" y="259"/>
                  <a:pt x="129" y="291"/>
                  <a:pt x="129" y="291"/>
                </a:cubicBezTo>
                <a:cubicBezTo>
                  <a:pt x="48" y="335"/>
                  <a:pt x="48" y="335"/>
                  <a:pt x="48" y="335"/>
                </a:cubicBezTo>
                <a:cubicBezTo>
                  <a:pt x="15" y="351"/>
                  <a:pt x="21" y="364"/>
                  <a:pt x="21" y="364"/>
                </a:cubicBezTo>
                <a:cubicBezTo>
                  <a:pt x="0" y="451"/>
                  <a:pt x="0" y="451"/>
                  <a:pt x="0" y="451"/>
                </a:cubicBezTo>
                <a:cubicBezTo>
                  <a:pt x="0" y="470"/>
                  <a:pt x="0" y="470"/>
                  <a:pt x="0" y="470"/>
                </a:cubicBezTo>
                <a:cubicBezTo>
                  <a:pt x="437" y="470"/>
                  <a:pt x="437" y="470"/>
                  <a:pt x="437" y="470"/>
                </a:cubicBezTo>
                <a:cubicBezTo>
                  <a:pt x="437" y="451"/>
                  <a:pt x="437" y="451"/>
                  <a:pt x="437" y="451"/>
                </a:cubicBezTo>
                <a:lnTo>
                  <a:pt x="415" y="364"/>
                </a:lnTo>
                <a:close/>
              </a:path>
            </a:pathLst>
          </a:custGeom>
          <a:solidFill>
            <a:srgbClr val="F2622A"/>
          </a:solidFill>
          <a:ln>
            <a:noFill/>
          </a:ln>
        </p:spPr>
        <p:txBody>
          <a:bodyPr vert="horz" wrap="square" lIns="91440" tIns="45720" rIns="91440" bIns="45720" numCol="1" anchor="t" anchorCtr="0" compatLnSpc="1"/>
          <a:lstStyle/>
          <a:p>
            <a:endParaRPr lang="zh-CN" altLang="en-US"/>
          </a:p>
        </p:txBody>
      </p:sp>
      <p:sp>
        <p:nvSpPr>
          <p:cNvPr id="49" name="左大括号 48"/>
          <p:cNvSpPr/>
          <p:nvPr/>
        </p:nvSpPr>
        <p:spPr>
          <a:xfrm rot="5400000">
            <a:off x="2756684" y="2539455"/>
            <a:ext cx="489866" cy="4493285"/>
          </a:xfrm>
          <a:prstGeom prst="leftBrace">
            <a:avLst/>
          </a:prstGeom>
          <a:ln w="44450">
            <a:solidFill>
              <a:srgbClr val="EB602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0" name="左大括号 49"/>
          <p:cNvSpPr/>
          <p:nvPr/>
        </p:nvSpPr>
        <p:spPr>
          <a:xfrm rot="16200000" flipV="1">
            <a:off x="3673394" y="4414828"/>
            <a:ext cx="489866" cy="2558139"/>
          </a:xfrm>
          <a:prstGeom prst="leftBrace">
            <a:avLst/>
          </a:prstGeom>
          <a:ln w="44450">
            <a:solidFill>
              <a:srgbClr val="F2622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1" name="文本框 50"/>
          <p:cNvSpPr txBox="1"/>
          <p:nvPr/>
        </p:nvSpPr>
        <p:spPr>
          <a:xfrm>
            <a:off x="3446047" y="4385103"/>
            <a:ext cx="1532792" cy="369332"/>
          </a:xfrm>
          <a:prstGeom prst="rect">
            <a:avLst/>
          </a:prstGeom>
          <a:noFill/>
        </p:spPr>
        <p:txBody>
          <a:bodyPr wrap="none" rtlCol="0">
            <a:spAutoFit/>
          </a:bodyPr>
          <a:lstStyle/>
          <a:p>
            <a:r>
              <a:rPr lang="en-US" altLang="zh-CN" dirty="0" smtClean="0">
                <a:solidFill>
                  <a:srgbClr val="EB602A"/>
                </a:solidFill>
                <a:latin typeface="Impact" panose="020B0806030902050204" pitchFamily="34" charset="0"/>
              </a:rPr>
              <a:t>Before </a:t>
            </a:r>
            <a:r>
              <a:rPr lang="en-US" altLang="zh-CN" dirty="0" err="1" smtClean="0">
                <a:solidFill>
                  <a:srgbClr val="EB602A"/>
                </a:solidFill>
                <a:latin typeface="Impact" panose="020B0806030902050204" pitchFamily="34" charset="0"/>
              </a:rPr>
              <a:t>Visters</a:t>
            </a:r>
            <a:endParaRPr lang="zh-CN" altLang="en-US" dirty="0">
              <a:solidFill>
                <a:srgbClr val="EB602A"/>
              </a:solidFill>
              <a:latin typeface="Impact" panose="020B0806030902050204" pitchFamily="34" charset="0"/>
            </a:endParaRPr>
          </a:p>
        </p:txBody>
      </p:sp>
      <p:sp>
        <p:nvSpPr>
          <p:cNvPr id="52" name="文本框 51"/>
          <p:cNvSpPr txBox="1"/>
          <p:nvPr/>
        </p:nvSpPr>
        <p:spPr>
          <a:xfrm>
            <a:off x="945422" y="5412108"/>
            <a:ext cx="1354858" cy="369332"/>
          </a:xfrm>
          <a:prstGeom prst="rect">
            <a:avLst/>
          </a:prstGeom>
          <a:noFill/>
        </p:spPr>
        <p:txBody>
          <a:bodyPr wrap="none" rtlCol="0">
            <a:spAutoFit/>
          </a:bodyPr>
          <a:lstStyle/>
          <a:p>
            <a:r>
              <a:rPr lang="en-US" altLang="zh-CN" dirty="0" smtClean="0">
                <a:solidFill>
                  <a:srgbClr val="35574D"/>
                </a:solidFill>
                <a:latin typeface="Impact" panose="020B0806030902050204" pitchFamily="34" charset="0"/>
              </a:rPr>
              <a:t>After </a:t>
            </a:r>
            <a:r>
              <a:rPr lang="en-US" altLang="zh-CN" dirty="0" err="1" smtClean="0">
                <a:solidFill>
                  <a:srgbClr val="35574D"/>
                </a:solidFill>
                <a:latin typeface="Impact" panose="020B0806030902050204" pitchFamily="34" charset="0"/>
              </a:rPr>
              <a:t>Visters</a:t>
            </a:r>
            <a:endParaRPr lang="zh-CN" altLang="en-US" dirty="0">
              <a:solidFill>
                <a:srgbClr val="35574D"/>
              </a:solidFill>
              <a:latin typeface="Impact" panose="020B0806030902050204" pitchFamily="34" charset="0"/>
            </a:endParaRPr>
          </a:p>
        </p:txBody>
      </p:sp>
      <p:sp>
        <p:nvSpPr>
          <p:cNvPr id="53" name="文本框 52"/>
          <p:cNvSpPr txBox="1"/>
          <p:nvPr/>
        </p:nvSpPr>
        <p:spPr>
          <a:xfrm>
            <a:off x="3219668" y="2781425"/>
            <a:ext cx="1938351" cy="338554"/>
          </a:xfrm>
          <a:prstGeom prst="rect">
            <a:avLst/>
          </a:prstGeom>
          <a:noFill/>
        </p:spPr>
        <p:txBody>
          <a:bodyPr wrap="none" rtlCol="0">
            <a:spAutoFit/>
          </a:bodyPr>
          <a:lstStyle/>
          <a:p>
            <a:r>
              <a:rPr lang="en-US" altLang="zh-CN" sz="1600" dirty="0" smtClean="0">
                <a:solidFill>
                  <a:srgbClr val="35574D"/>
                </a:solidFill>
                <a:latin typeface="Impact" panose="020B0806030902050204" pitchFamily="34" charset="0"/>
              </a:rPr>
              <a:t>MOBILE DEVICE USERS</a:t>
            </a:r>
            <a:endParaRPr lang="zh-CN" altLang="en-US" sz="1600" dirty="0">
              <a:solidFill>
                <a:srgbClr val="35574D"/>
              </a:solidFill>
              <a:latin typeface="Impact" panose="020B0806030902050204" pitchFamily="34" charset="0"/>
            </a:endParaRPr>
          </a:p>
        </p:txBody>
      </p:sp>
      <p:sp>
        <p:nvSpPr>
          <p:cNvPr id="54" name="文本框 53"/>
          <p:cNvSpPr txBox="1"/>
          <p:nvPr/>
        </p:nvSpPr>
        <p:spPr>
          <a:xfrm>
            <a:off x="6258583" y="5168634"/>
            <a:ext cx="1558440" cy="338554"/>
          </a:xfrm>
          <a:prstGeom prst="rect">
            <a:avLst/>
          </a:prstGeom>
          <a:noFill/>
        </p:spPr>
        <p:txBody>
          <a:bodyPr wrap="none" rtlCol="0">
            <a:spAutoFit/>
          </a:bodyPr>
          <a:lstStyle/>
          <a:p>
            <a:r>
              <a:rPr lang="en-US" altLang="zh-CN" sz="1600" dirty="0" smtClean="0">
                <a:solidFill>
                  <a:srgbClr val="35574D"/>
                </a:solidFill>
                <a:latin typeface="Impact" panose="020B0806030902050204" pitchFamily="34" charset="0"/>
              </a:rPr>
              <a:t>PC DEVICE USERS</a:t>
            </a:r>
            <a:endParaRPr lang="zh-CN" altLang="en-US" sz="1600" dirty="0">
              <a:solidFill>
                <a:srgbClr val="35574D"/>
              </a:solidFill>
              <a:latin typeface="Impact" panose="020B0806030902050204" pitchFamily="34" charset="0"/>
            </a:endParaRPr>
          </a:p>
        </p:txBody>
      </p:sp>
      <p:sp>
        <p:nvSpPr>
          <p:cNvPr id="55" name="矩形 54"/>
          <p:cNvSpPr/>
          <p:nvPr/>
        </p:nvSpPr>
        <p:spPr>
          <a:xfrm>
            <a:off x="3193199" y="3109856"/>
            <a:ext cx="2684786" cy="461665"/>
          </a:xfrm>
          <a:prstGeom prst="rect">
            <a:avLst/>
          </a:prstGeom>
        </p:spPr>
        <p:txBody>
          <a:bodyPr wrap="square">
            <a:spAutoFit/>
          </a:bodyPr>
          <a:lstStyle/>
          <a:p>
            <a:r>
              <a:rPr lang="en-US" altLang="zh-CN" sz="1200" dirty="0">
                <a:solidFill>
                  <a:schemeClr val="bg1">
                    <a:lumMod val="85000"/>
                  </a:schemeClr>
                </a:solidFill>
              </a:rPr>
              <a:t>Solution platform provides capability for extensions and value-added services</a:t>
            </a:r>
            <a:endParaRPr lang="en-US" altLang="zh-CN" sz="1200" dirty="0">
              <a:solidFill>
                <a:schemeClr val="bg1">
                  <a:lumMod val="85000"/>
                </a:schemeClr>
              </a:solidFill>
            </a:endParaRPr>
          </a:p>
        </p:txBody>
      </p:sp>
      <p:sp>
        <p:nvSpPr>
          <p:cNvPr id="56" name="矩形 55"/>
          <p:cNvSpPr/>
          <p:nvPr/>
        </p:nvSpPr>
        <p:spPr>
          <a:xfrm>
            <a:off x="6258963" y="5451809"/>
            <a:ext cx="2684786" cy="461665"/>
          </a:xfrm>
          <a:prstGeom prst="rect">
            <a:avLst/>
          </a:prstGeom>
        </p:spPr>
        <p:txBody>
          <a:bodyPr wrap="square">
            <a:spAutoFit/>
          </a:bodyPr>
          <a:lstStyle/>
          <a:p>
            <a:r>
              <a:rPr lang="en-US" altLang="zh-CN" sz="1200" dirty="0">
                <a:solidFill>
                  <a:schemeClr val="bg1">
                    <a:lumMod val="85000"/>
                  </a:schemeClr>
                </a:solidFill>
              </a:rPr>
              <a:t>Solution platform provides capability for extensions and value-added services</a:t>
            </a:r>
            <a:endParaRPr lang="en-US" altLang="zh-CN" sz="1200" dirty="0">
              <a:solidFill>
                <a:schemeClr val="bg1">
                  <a:lumMod val="85000"/>
                </a:schemeClr>
              </a:solidFill>
            </a:endParaRPr>
          </a:p>
        </p:txBody>
      </p:sp>
      <p:sp>
        <p:nvSpPr>
          <p:cNvPr id="63" name="文本框 62"/>
          <p:cNvSpPr txBox="1"/>
          <p:nvPr/>
        </p:nvSpPr>
        <p:spPr>
          <a:xfrm>
            <a:off x="3328447" y="1855039"/>
            <a:ext cx="2056130" cy="768350"/>
          </a:xfrm>
          <a:prstGeom prst="rect">
            <a:avLst/>
          </a:prstGeom>
          <a:noFill/>
        </p:spPr>
        <p:txBody>
          <a:bodyPr wrap="none" rtlCol="0">
            <a:spAutoFit/>
          </a:bodyPr>
          <a:lstStyle/>
          <a:p>
            <a:r>
              <a:rPr lang="en-US" altLang="zh-CN" sz="4400" dirty="0" smtClean="0">
                <a:solidFill>
                  <a:schemeClr val="bg1">
                    <a:lumMod val="95000"/>
                  </a:schemeClr>
                </a:solidFill>
                <a:latin typeface="Impact" panose="020B0806030902050204" pitchFamily="34" charset="0"/>
              </a:rPr>
              <a:t>200,000</a:t>
            </a:r>
            <a:endParaRPr lang="zh-CN" altLang="en-US" sz="4400" dirty="0">
              <a:solidFill>
                <a:schemeClr val="bg1">
                  <a:lumMod val="95000"/>
                </a:schemeClr>
              </a:solidFill>
              <a:latin typeface="Impact" panose="020B0806030902050204" pitchFamily="34" charset="0"/>
            </a:endParaRPr>
          </a:p>
        </p:txBody>
      </p:sp>
      <p:sp>
        <p:nvSpPr>
          <p:cNvPr id="65" name="文本框 64"/>
          <p:cNvSpPr txBox="1"/>
          <p:nvPr/>
        </p:nvSpPr>
        <p:spPr>
          <a:xfrm>
            <a:off x="6497878" y="4156656"/>
            <a:ext cx="2081530" cy="768350"/>
          </a:xfrm>
          <a:prstGeom prst="rect">
            <a:avLst/>
          </a:prstGeom>
          <a:noFill/>
        </p:spPr>
        <p:txBody>
          <a:bodyPr wrap="none" rtlCol="0">
            <a:spAutoFit/>
          </a:bodyPr>
          <a:lstStyle/>
          <a:p>
            <a:r>
              <a:rPr lang="en-US" altLang="zh-CN" sz="4400" dirty="0" smtClean="0">
                <a:solidFill>
                  <a:schemeClr val="bg1">
                    <a:lumMod val="95000"/>
                  </a:schemeClr>
                </a:solidFill>
                <a:latin typeface="Impact" panose="020B0806030902050204" pitchFamily="34" charset="0"/>
              </a:rPr>
              <a:t>956,000</a:t>
            </a:r>
            <a:endParaRPr lang="zh-CN" altLang="en-US" sz="4400" dirty="0">
              <a:solidFill>
                <a:schemeClr val="bg1">
                  <a:lumMod val="95000"/>
                </a:schemeClr>
              </a:solidFill>
              <a:latin typeface="Impact" panose="020B0806030902050204"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10208</Words>
  <Application>WPS Presentation</Application>
  <PresentationFormat>宽屏</PresentationFormat>
  <Paragraphs>811</Paragraphs>
  <Slides>32</Slides>
  <Notes>23</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32</vt:i4>
      </vt:variant>
    </vt:vector>
  </HeadingPairs>
  <TitlesOfParts>
    <vt:vector size="52" baseType="lpstr">
      <vt:lpstr>Arial</vt:lpstr>
      <vt:lpstr>SimSun</vt:lpstr>
      <vt:lpstr>Wingdings</vt:lpstr>
      <vt:lpstr>Impact</vt:lpstr>
      <vt:lpstr>Microsoft YaHei</vt:lpstr>
      <vt:lpstr>Latha</vt:lpstr>
      <vt:lpstr>Segoe Print</vt:lpstr>
      <vt:lpstr>Segoe Light</vt:lpstr>
      <vt:lpstr>Calibri</vt:lpstr>
      <vt:lpstr>Arial Unicode MS</vt:lpstr>
      <vt:lpstr>Calibri Light</vt:lpstr>
      <vt:lpstr>Calibri</vt:lpstr>
      <vt:lpstr>Segoe UI</vt:lpstr>
      <vt:lpstr>Ebrima</vt:lpstr>
      <vt:lpstr>Aharoni</vt:lpstr>
      <vt:lpstr>Yu Gothic UI Semibold</vt:lpstr>
      <vt:lpstr>Segoe UI</vt:lpstr>
      <vt:lpstr>Berlin Sans FB Demi</vt:lpstr>
      <vt:lpstr>Andantino script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Www.SangSan.Cn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桑三博客</dc:creator>
  <cp:lastModifiedBy>electus</cp:lastModifiedBy>
  <cp:revision>37</cp:revision>
  <dcterms:created xsi:type="dcterms:W3CDTF">2016-01-12T14:52:00Z</dcterms:created>
  <dcterms:modified xsi:type="dcterms:W3CDTF">2020-04-15T21:30:01Z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1033-11.2.0.9255</vt:lpwstr>
  </property>
</Properties>
</file>