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73" r:id="rId11"/>
    <p:sldId id="266" r:id="rId12"/>
    <p:sldId id="267" r:id="rId13"/>
    <p:sldId id="269" r:id="rId14"/>
    <p:sldId id="274" r:id="rId15"/>
    <p:sldId id="271" r:id="rId16"/>
    <p:sldId id="268" r:id="rId17"/>
    <p:sldId id="270" r:id="rId18"/>
    <p:sldId id="275" r:id="rId19"/>
    <p:sldId id="262" r:id="rId20"/>
    <p:sldId id="272" r:id="rId21"/>
    <p:sldId id="276" r:id="rId22"/>
    <p:sldId id="257" r:id="rId23"/>
  </p:sldIdLst>
  <p:sldSz cx="12192000" cy="6858000"/>
  <p:notesSz cx="6858000" cy="9144000"/>
  <p:embeddedFontLst>
    <p:embeddedFont>
      <p:font typeface="Calibri" panose="020F0502020204030204" charset="0"/>
      <p:regular r:id="rId29"/>
      <p:bold r:id="rId30"/>
      <p:italic r:id="rId31"/>
      <p:boldItalic r:id="rId32"/>
    </p:embeddedFont>
    <p:embeddedFont>
      <p:font typeface="Arial Unicode MS" panose="020B0604020202020204" charset="-122"/>
      <p:regular r:id="rId33"/>
    </p:embeddedFont>
    <p:embeddedFont>
      <p:font typeface="Calibri Light" panose="020F0302020204030204" charset="0"/>
      <p:regular r:id="rId34"/>
      <p:italic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B59"/>
    <a:srgbClr val="624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solidFill>
                <a:srgbClr val="382B59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Type 1</c:v>
                </c:pt>
                <c:pt idx="1">
                  <c:v>Type 2</c:v>
                </c:pt>
                <c:pt idx="2">
                  <c:v>Type 3</c:v>
                </c:pt>
                <c:pt idx="3">
                  <c:v>Type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82B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Type 1</c:v>
                </c:pt>
                <c:pt idx="1">
                  <c:v>Type 2</c:v>
                </c:pt>
                <c:pt idx="2">
                  <c:v>Type 3</c:v>
                </c:pt>
                <c:pt idx="3">
                  <c:v>Type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30</c:v>
                </c:pt>
                <c:pt idx="2">
                  <c:v>60</c:v>
                </c:pt>
                <c:pt idx="3">
                  <c:v>20</c:v>
                </c:pt>
              </c:numCache>
            </c:numRef>
          </c:val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Type 1</c:v>
                </c:pt>
                <c:pt idx="1">
                  <c:v>Type 2</c:v>
                </c:pt>
                <c:pt idx="2">
                  <c:v>Type 3</c:v>
                </c:pt>
                <c:pt idx="3">
                  <c:v>Type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  <c:pt idx="2">
                  <c:v>30</c:v>
                </c:pt>
                <c:pt idx="3">
                  <c:v>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0988849"/>
        <c:axId val="811571135"/>
      </c:barChart>
      <c:catAx>
        <c:axId val="55098884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1571135"/>
        <c:crosses val="autoZero"/>
        <c:auto val="1"/>
        <c:lblAlgn val="ctr"/>
        <c:lblOffset val="100"/>
        <c:noMultiLvlLbl val="0"/>
      </c:catAx>
      <c:valAx>
        <c:axId val="8115711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098884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770" y="46355"/>
            <a:ext cx="12005310" cy="6722745"/>
          </a:xfrm>
          <a:prstGeom prst="rect">
            <a:avLst/>
          </a:prstGeom>
          <a:noFill/>
          <a:ln w="269875"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770" y="46355"/>
            <a:ext cx="12057380" cy="6722745"/>
          </a:xfrm>
          <a:prstGeom prst="rect">
            <a:avLst/>
          </a:prstGeom>
          <a:noFill/>
          <a:ln w="187325"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2633345" y="3518535"/>
            <a:ext cx="6628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zh-CN" sz="4000" dirty="0">
                <a:solidFill>
                  <a:srgbClr val="382B59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CI / CD</a:t>
            </a:r>
            <a:endParaRPr lang="en-GB" altLang="zh-CN" sz="4000" dirty="0">
              <a:solidFill>
                <a:srgbClr val="382B59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0276" y="4225290"/>
            <a:ext cx="51066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900" dirty="0" smtClean="0">
                <a:solidFill>
                  <a:srgbClr val="382B59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THE PROFESSIONAL TEMPLATE</a:t>
            </a:r>
            <a:endParaRPr lang="en-US" altLang="zh-CN" sz="900" dirty="0" smtClean="0">
              <a:solidFill>
                <a:srgbClr val="382B5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40063" y="4610735"/>
            <a:ext cx="59670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0275" y="1832610"/>
            <a:ext cx="51701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 dirty="0">
                <a:solidFill>
                  <a:srgbClr val="382B59"/>
                </a:solidFill>
                <a:latin typeface="Calibri" panose="020F0502020204030204" charset="0"/>
                <a:ea typeface="Calibri" panose="020F0502020204030204" charset="0"/>
              </a:rPr>
              <a:t>2019</a:t>
            </a:r>
            <a:endParaRPr lang="zh-CN" altLang="en-US" sz="9600" dirty="0">
              <a:solidFill>
                <a:srgbClr val="382B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05560" y="1667510"/>
            <a:ext cx="1805940" cy="685165"/>
          </a:xfrm>
          <a:prstGeom prst="rect">
            <a:avLst/>
          </a:prstGeom>
          <a:noFill/>
          <a:ln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923030" y="1667510"/>
            <a:ext cx="1805940" cy="685165"/>
          </a:xfrm>
          <a:prstGeom prst="rect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590030" y="1667510"/>
            <a:ext cx="1805940" cy="685165"/>
          </a:xfrm>
          <a:prstGeom prst="rect">
            <a:avLst/>
          </a:prstGeom>
          <a:noFill/>
          <a:ln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194800" y="1667510"/>
            <a:ext cx="1805940" cy="685165"/>
          </a:xfrm>
          <a:prstGeom prst="rect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50" name="Freeform 26"/>
          <p:cNvSpPr>
            <a:spLocks noEditPoints="1"/>
          </p:cNvSpPr>
          <p:nvPr/>
        </p:nvSpPr>
        <p:spPr bwMode="auto">
          <a:xfrm>
            <a:off x="4582795" y="1784350"/>
            <a:ext cx="487045" cy="452120"/>
          </a:xfrm>
          <a:custGeom>
            <a:avLst/>
            <a:gdLst>
              <a:gd name="T0" fmla="*/ 184 w 185"/>
              <a:gd name="T1" fmla="*/ 64 h 172"/>
              <a:gd name="T2" fmla="*/ 179 w 185"/>
              <a:gd name="T3" fmla="*/ 60 h 172"/>
              <a:gd name="T4" fmla="*/ 117 w 185"/>
              <a:gd name="T5" fmla="*/ 60 h 172"/>
              <a:gd name="T6" fmla="*/ 98 w 185"/>
              <a:gd name="T7" fmla="*/ 4 h 172"/>
              <a:gd name="T8" fmla="*/ 93 w 185"/>
              <a:gd name="T9" fmla="*/ 0 h 172"/>
              <a:gd name="T10" fmla="*/ 93 w 185"/>
              <a:gd name="T11" fmla="*/ 0 h 172"/>
              <a:gd name="T12" fmla="*/ 86 w 185"/>
              <a:gd name="T13" fmla="*/ 4 h 172"/>
              <a:gd name="T14" fmla="*/ 68 w 185"/>
              <a:gd name="T15" fmla="*/ 60 h 172"/>
              <a:gd name="T16" fmla="*/ 7 w 185"/>
              <a:gd name="T17" fmla="*/ 60 h 172"/>
              <a:gd name="T18" fmla="*/ 1 w 185"/>
              <a:gd name="T19" fmla="*/ 64 h 172"/>
              <a:gd name="T20" fmla="*/ 4 w 185"/>
              <a:gd name="T21" fmla="*/ 71 h 172"/>
              <a:gd name="T22" fmla="*/ 50 w 185"/>
              <a:gd name="T23" fmla="*/ 108 h 172"/>
              <a:gd name="T24" fmla="*/ 33 w 185"/>
              <a:gd name="T25" fmla="*/ 164 h 172"/>
              <a:gd name="T26" fmla="*/ 35 w 185"/>
              <a:gd name="T27" fmla="*/ 171 h 172"/>
              <a:gd name="T28" fmla="*/ 43 w 185"/>
              <a:gd name="T29" fmla="*/ 171 h 172"/>
              <a:gd name="T30" fmla="*/ 93 w 185"/>
              <a:gd name="T31" fmla="*/ 135 h 172"/>
              <a:gd name="T32" fmla="*/ 143 w 185"/>
              <a:gd name="T33" fmla="*/ 171 h 172"/>
              <a:gd name="T34" fmla="*/ 147 w 185"/>
              <a:gd name="T35" fmla="*/ 172 h 172"/>
              <a:gd name="T36" fmla="*/ 150 w 185"/>
              <a:gd name="T37" fmla="*/ 171 h 172"/>
              <a:gd name="T38" fmla="*/ 152 w 185"/>
              <a:gd name="T39" fmla="*/ 164 h 172"/>
              <a:gd name="T40" fmla="*/ 132 w 185"/>
              <a:gd name="T41" fmla="*/ 108 h 172"/>
              <a:gd name="T42" fmla="*/ 182 w 185"/>
              <a:gd name="T43" fmla="*/ 71 h 172"/>
              <a:gd name="T44" fmla="*/ 184 w 185"/>
              <a:gd name="T45" fmla="*/ 64 h 172"/>
              <a:gd name="T46" fmla="*/ 128 w 185"/>
              <a:gd name="T47" fmla="*/ 102 h 172"/>
              <a:gd name="T48" fmla="*/ 125 w 185"/>
              <a:gd name="T49" fmla="*/ 111 h 172"/>
              <a:gd name="T50" fmla="*/ 145 w 185"/>
              <a:gd name="T51" fmla="*/ 164 h 172"/>
              <a:gd name="T52" fmla="*/ 97 w 185"/>
              <a:gd name="T53" fmla="*/ 129 h 172"/>
              <a:gd name="T54" fmla="*/ 88 w 185"/>
              <a:gd name="T55" fmla="*/ 129 h 172"/>
              <a:gd name="T56" fmla="*/ 41 w 185"/>
              <a:gd name="T57" fmla="*/ 164 h 172"/>
              <a:gd name="T58" fmla="*/ 56 w 185"/>
              <a:gd name="T59" fmla="*/ 111 h 172"/>
              <a:gd name="T60" fmla="*/ 55 w 185"/>
              <a:gd name="T61" fmla="*/ 102 h 172"/>
              <a:gd name="T62" fmla="*/ 12 w 185"/>
              <a:gd name="T63" fmla="*/ 68 h 172"/>
              <a:gd name="T64" fmla="*/ 67 w 185"/>
              <a:gd name="T65" fmla="*/ 68 h 172"/>
              <a:gd name="T66" fmla="*/ 75 w 185"/>
              <a:gd name="T67" fmla="*/ 62 h 172"/>
              <a:gd name="T68" fmla="*/ 92 w 185"/>
              <a:gd name="T69" fmla="*/ 8 h 172"/>
              <a:gd name="T70" fmla="*/ 110 w 185"/>
              <a:gd name="T71" fmla="*/ 62 h 172"/>
              <a:gd name="T72" fmla="*/ 118 w 185"/>
              <a:gd name="T73" fmla="*/ 68 h 172"/>
              <a:gd name="T74" fmla="*/ 175 w 185"/>
              <a:gd name="T75" fmla="*/ 68 h 172"/>
              <a:gd name="T76" fmla="*/ 128 w 185"/>
              <a:gd name="T77" fmla="*/ 10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5" h="172">
                <a:moveTo>
                  <a:pt x="184" y="64"/>
                </a:moveTo>
                <a:cubicBezTo>
                  <a:pt x="184" y="62"/>
                  <a:pt x="181" y="60"/>
                  <a:pt x="179" y="60"/>
                </a:cubicBezTo>
                <a:cubicBezTo>
                  <a:pt x="117" y="60"/>
                  <a:pt x="117" y="60"/>
                  <a:pt x="117" y="60"/>
                </a:cubicBezTo>
                <a:cubicBezTo>
                  <a:pt x="98" y="4"/>
                  <a:pt x="98" y="4"/>
                  <a:pt x="98" y="4"/>
                </a:cubicBezTo>
                <a:cubicBezTo>
                  <a:pt x="97" y="2"/>
                  <a:pt x="96" y="0"/>
                  <a:pt x="9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0" y="0"/>
                  <a:pt x="87" y="2"/>
                  <a:pt x="86" y="4"/>
                </a:cubicBezTo>
                <a:cubicBezTo>
                  <a:pt x="68" y="60"/>
                  <a:pt x="68" y="60"/>
                  <a:pt x="68" y="60"/>
                </a:cubicBezTo>
                <a:cubicBezTo>
                  <a:pt x="7" y="60"/>
                  <a:pt x="7" y="60"/>
                  <a:pt x="7" y="60"/>
                </a:cubicBezTo>
                <a:cubicBezTo>
                  <a:pt x="4" y="60"/>
                  <a:pt x="2" y="62"/>
                  <a:pt x="1" y="64"/>
                </a:cubicBezTo>
                <a:cubicBezTo>
                  <a:pt x="0" y="67"/>
                  <a:pt x="1" y="70"/>
                  <a:pt x="4" y="71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33" y="164"/>
                  <a:pt x="33" y="164"/>
                  <a:pt x="33" y="164"/>
                </a:cubicBezTo>
                <a:cubicBezTo>
                  <a:pt x="32" y="167"/>
                  <a:pt x="33" y="169"/>
                  <a:pt x="35" y="171"/>
                </a:cubicBezTo>
                <a:cubicBezTo>
                  <a:pt x="38" y="172"/>
                  <a:pt x="41" y="172"/>
                  <a:pt x="43" y="171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43" y="171"/>
                  <a:pt x="143" y="171"/>
                  <a:pt x="143" y="171"/>
                </a:cubicBezTo>
                <a:cubicBezTo>
                  <a:pt x="144" y="171"/>
                  <a:pt x="145" y="172"/>
                  <a:pt x="147" y="172"/>
                </a:cubicBezTo>
                <a:cubicBezTo>
                  <a:pt x="148" y="172"/>
                  <a:pt x="149" y="171"/>
                  <a:pt x="150" y="171"/>
                </a:cubicBezTo>
                <a:cubicBezTo>
                  <a:pt x="152" y="169"/>
                  <a:pt x="153" y="166"/>
                  <a:pt x="152" y="164"/>
                </a:cubicBezTo>
                <a:cubicBezTo>
                  <a:pt x="132" y="108"/>
                  <a:pt x="132" y="108"/>
                  <a:pt x="132" y="108"/>
                </a:cubicBezTo>
                <a:cubicBezTo>
                  <a:pt x="182" y="71"/>
                  <a:pt x="182" y="71"/>
                  <a:pt x="182" y="71"/>
                </a:cubicBezTo>
                <a:cubicBezTo>
                  <a:pt x="184" y="70"/>
                  <a:pt x="185" y="67"/>
                  <a:pt x="184" y="64"/>
                </a:cubicBezTo>
                <a:close/>
                <a:moveTo>
                  <a:pt x="128" y="102"/>
                </a:moveTo>
                <a:cubicBezTo>
                  <a:pt x="125" y="104"/>
                  <a:pt x="124" y="107"/>
                  <a:pt x="125" y="111"/>
                </a:cubicBezTo>
                <a:cubicBezTo>
                  <a:pt x="145" y="164"/>
                  <a:pt x="145" y="164"/>
                  <a:pt x="145" y="164"/>
                </a:cubicBezTo>
                <a:cubicBezTo>
                  <a:pt x="97" y="129"/>
                  <a:pt x="97" y="129"/>
                  <a:pt x="97" y="129"/>
                </a:cubicBezTo>
                <a:cubicBezTo>
                  <a:pt x="94" y="127"/>
                  <a:pt x="91" y="127"/>
                  <a:pt x="88" y="129"/>
                </a:cubicBezTo>
                <a:cubicBezTo>
                  <a:pt x="41" y="164"/>
                  <a:pt x="41" y="164"/>
                  <a:pt x="41" y="164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57" y="108"/>
                  <a:pt x="57" y="104"/>
                  <a:pt x="55" y="102"/>
                </a:cubicBezTo>
                <a:cubicBezTo>
                  <a:pt x="12" y="68"/>
                  <a:pt x="12" y="68"/>
                  <a:pt x="12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70" y="68"/>
                  <a:pt x="74" y="66"/>
                  <a:pt x="75" y="62"/>
                </a:cubicBezTo>
                <a:cubicBezTo>
                  <a:pt x="92" y="8"/>
                  <a:pt x="92" y="8"/>
                  <a:pt x="92" y="8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111" y="66"/>
                  <a:pt x="115" y="68"/>
                  <a:pt x="118" y="68"/>
                </a:cubicBezTo>
                <a:cubicBezTo>
                  <a:pt x="175" y="68"/>
                  <a:pt x="175" y="68"/>
                  <a:pt x="175" y="68"/>
                </a:cubicBezTo>
                <a:lnTo>
                  <a:pt x="128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5" name="Freeform 30"/>
          <p:cNvSpPr>
            <a:spLocks noEditPoints="1"/>
          </p:cNvSpPr>
          <p:nvPr/>
        </p:nvSpPr>
        <p:spPr bwMode="auto">
          <a:xfrm>
            <a:off x="2000885" y="1769745"/>
            <a:ext cx="414655" cy="433705"/>
          </a:xfrm>
          <a:custGeom>
            <a:avLst/>
            <a:gdLst>
              <a:gd name="T0" fmla="*/ 168 w 176"/>
              <a:gd name="T1" fmla="*/ 68 h 184"/>
              <a:gd name="T2" fmla="*/ 152 w 176"/>
              <a:gd name="T3" fmla="*/ 52 h 184"/>
              <a:gd name="T4" fmla="*/ 128 w 176"/>
              <a:gd name="T5" fmla="*/ 52 h 184"/>
              <a:gd name="T6" fmla="*/ 128 w 176"/>
              <a:gd name="T7" fmla="*/ 40 h 184"/>
              <a:gd name="T8" fmla="*/ 88 w 176"/>
              <a:gd name="T9" fmla="*/ 0 h 184"/>
              <a:gd name="T10" fmla="*/ 48 w 176"/>
              <a:gd name="T11" fmla="*/ 40 h 184"/>
              <a:gd name="T12" fmla="*/ 48 w 176"/>
              <a:gd name="T13" fmla="*/ 52 h 184"/>
              <a:gd name="T14" fmla="*/ 24 w 176"/>
              <a:gd name="T15" fmla="*/ 52 h 184"/>
              <a:gd name="T16" fmla="*/ 8 w 176"/>
              <a:gd name="T17" fmla="*/ 68 h 184"/>
              <a:gd name="T18" fmla="*/ 0 w 176"/>
              <a:gd name="T19" fmla="*/ 168 h 184"/>
              <a:gd name="T20" fmla="*/ 16 w 176"/>
              <a:gd name="T21" fmla="*/ 184 h 184"/>
              <a:gd name="T22" fmla="*/ 160 w 176"/>
              <a:gd name="T23" fmla="*/ 184 h 184"/>
              <a:gd name="T24" fmla="*/ 176 w 176"/>
              <a:gd name="T25" fmla="*/ 168 h 184"/>
              <a:gd name="T26" fmla="*/ 168 w 176"/>
              <a:gd name="T27" fmla="*/ 68 h 184"/>
              <a:gd name="T28" fmla="*/ 56 w 176"/>
              <a:gd name="T29" fmla="*/ 40 h 184"/>
              <a:gd name="T30" fmla="*/ 88 w 176"/>
              <a:gd name="T31" fmla="*/ 8 h 184"/>
              <a:gd name="T32" fmla="*/ 120 w 176"/>
              <a:gd name="T33" fmla="*/ 40 h 184"/>
              <a:gd name="T34" fmla="*/ 120 w 176"/>
              <a:gd name="T35" fmla="*/ 52 h 184"/>
              <a:gd name="T36" fmla="*/ 56 w 176"/>
              <a:gd name="T37" fmla="*/ 52 h 184"/>
              <a:gd name="T38" fmla="*/ 56 w 176"/>
              <a:gd name="T39" fmla="*/ 40 h 184"/>
              <a:gd name="T40" fmla="*/ 160 w 176"/>
              <a:gd name="T41" fmla="*/ 176 h 184"/>
              <a:gd name="T42" fmla="*/ 16 w 176"/>
              <a:gd name="T43" fmla="*/ 176 h 184"/>
              <a:gd name="T44" fmla="*/ 8 w 176"/>
              <a:gd name="T45" fmla="*/ 168 h 184"/>
              <a:gd name="T46" fmla="*/ 16 w 176"/>
              <a:gd name="T47" fmla="*/ 68 h 184"/>
              <a:gd name="T48" fmla="*/ 24 w 176"/>
              <a:gd name="T49" fmla="*/ 60 h 184"/>
              <a:gd name="T50" fmla="*/ 48 w 176"/>
              <a:gd name="T51" fmla="*/ 60 h 184"/>
              <a:gd name="T52" fmla="*/ 48 w 176"/>
              <a:gd name="T53" fmla="*/ 76 h 184"/>
              <a:gd name="T54" fmla="*/ 48 w 176"/>
              <a:gd name="T55" fmla="*/ 77 h 184"/>
              <a:gd name="T56" fmla="*/ 44 w 176"/>
              <a:gd name="T57" fmla="*/ 84 h 184"/>
              <a:gd name="T58" fmla="*/ 52 w 176"/>
              <a:gd name="T59" fmla="*/ 92 h 184"/>
              <a:gd name="T60" fmla="*/ 60 w 176"/>
              <a:gd name="T61" fmla="*/ 84 h 184"/>
              <a:gd name="T62" fmla="*/ 56 w 176"/>
              <a:gd name="T63" fmla="*/ 77 h 184"/>
              <a:gd name="T64" fmla="*/ 56 w 176"/>
              <a:gd name="T65" fmla="*/ 60 h 184"/>
              <a:gd name="T66" fmla="*/ 120 w 176"/>
              <a:gd name="T67" fmla="*/ 60 h 184"/>
              <a:gd name="T68" fmla="*/ 120 w 176"/>
              <a:gd name="T69" fmla="*/ 77 h 184"/>
              <a:gd name="T70" fmla="*/ 116 w 176"/>
              <a:gd name="T71" fmla="*/ 84 h 184"/>
              <a:gd name="T72" fmla="*/ 124 w 176"/>
              <a:gd name="T73" fmla="*/ 92 h 184"/>
              <a:gd name="T74" fmla="*/ 132 w 176"/>
              <a:gd name="T75" fmla="*/ 84 h 184"/>
              <a:gd name="T76" fmla="*/ 128 w 176"/>
              <a:gd name="T77" fmla="*/ 77 h 184"/>
              <a:gd name="T78" fmla="*/ 128 w 176"/>
              <a:gd name="T79" fmla="*/ 76 h 184"/>
              <a:gd name="T80" fmla="*/ 128 w 176"/>
              <a:gd name="T81" fmla="*/ 60 h 184"/>
              <a:gd name="T82" fmla="*/ 152 w 176"/>
              <a:gd name="T83" fmla="*/ 60 h 184"/>
              <a:gd name="T84" fmla="*/ 160 w 176"/>
              <a:gd name="T85" fmla="*/ 68 h 184"/>
              <a:gd name="T86" fmla="*/ 168 w 176"/>
              <a:gd name="T87" fmla="*/ 168 h 184"/>
              <a:gd name="T88" fmla="*/ 160 w 176"/>
              <a:gd name="T89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84">
                <a:moveTo>
                  <a:pt x="168" y="68"/>
                </a:moveTo>
                <a:cubicBezTo>
                  <a:pt x="168" y="59"/>
                  <a:pt x="161" y="52"/>
                  <a:pt x="152" y="52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28" y="18"/>
                  <a:pt x="110" y="0"/>
                  <a:pt x="88" y="0"/>
                </a:cubicBezTo>
                <a:cubicBezTo>
                  <a:pt x="66" y="0"/>
                  <a:pt x="48" y="18"/>
                  <a:pt x="48" y="40"/>
                </a:cubicBezTo>
                <a:cubicBezTo>
                  <a:pt x="48" y="52"/>
                  <a:pt x="48" y="52"/>
                  <a:pt x="48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15" y="52"/>
                  <a:pt x="8" y="59"/>
                  <a:pt x="8" y="6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7"/>
                  <a:pt x="7" y="184"/>
                  <a:pt x="16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9" y="184"/>
                  <a:pt x="176" y="177"/>
                  <a:pt x="176" y="168"/>
                </a:cubicBezTo>
                <a:lnTo>
                  <a:pt x="168" y="68"/>
                </a:lnTo>
                <a:close/>
                <a:moveTo>
                  <a:pt x="56" y="40"/>
                </a:moveTo>
                <a:cubicBezTo>
                  <a:pt x="56" y="22"/>
                  <a:pt x="70" y="8"/>
                  <a:pt x="88" y="8"/>
                </a:cubicBezTo>
                <a:cubicBezTo>
                  <a:pt x="106" y="8"/>
                  <a:pt x="120" y="22"/>
                  <a:pt x="120" y="40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56" y="52"/>
                  <a:pt x="56" y="52"/>
                  <a:pt x="56" y="52"/>
                </a:cubicBezTo>
                <a:lnTo>
                  <a:pt x="56" y="40"/>
                </a:lnTo>
                <a:close/>
                <a:moveTo>
                  <a:pt x="160" y="176"/>
                </a:moveTo>
                <a:cubicBezTo>
                  <a:pt x="16" y="176"/>
                  <a:pt x="16" y="176"/>
                  <a:pt x="16" y="176"/>
                </a:cubicBezTo>
                <a:cubicBezTo>
                  <a:pt x="12" y="176"/>
                  <a:pt x="8" y="172"/>
                  <a:pt x="8" y="1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64"/>
                  <a:pt x="20" y="60"/>
                  <a:pt x="24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6"/>
                  <a:pt x="48" y="77"/>
                  <a:pt x="48" y="77"/>
                </a:cubicBezTo>
                <a:cubicBezTo>
                  <a:pt x="46" y="78"/>
                  <a:pt x="44" y="81"/>
                  <a:pt x="44" y="84"/>
                </a:cubicBezTo>
                <a:cubicBezTo>
                  <a:pt x="44" y="88"/>
                  <a:pt x="47" y="92"/>
                  <a:pt x="52" y="92"/>
                </a:cubicBezTo>
                <a:cubicBezTo>
                  <a:pt x="56" y="92"/>
                  <a:pt x="60" y="88"/>
                  <a:pt x="60" y="84"/>
                </a:cubicBezTo>
                <a:cubicBezTo>
                  <a:pt x="60" y="81"/>
                  <a:pt x="58" y="78"/>
                  <a:pt x="56" y="77"/>
                </a:cubicBezTo>
                <a:cubicBezTo>
                  <a:pt x="56" y="60"/>
                  <a:pt x="56" y="60"/>
                  <a:pt x="56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18" y="78"/>
                  <a:pt x="116" y="81"/>
                  <a:pt x="116" y="84"/>
                </a:cubicBezTo>
                <a:cubicBezTo>
                  <a:pt x="116" y="88"/>
                  <a:pt x="119" y="92"/>
                  <a:pt x="124" y="92"/>
                </a:cubicBezTo>
                <a:cubicBezTo>
                  <a:pt x="128" y="92"/>
                  <a:pt x="132" y="88"/>
                  <a:pt x="132" y="84"/>
                </a:cubicBezTo>
                <a:cubicBezTo>
                  <a:pt x="132" y="81"/>
                  <a:pt x="130" y="78"/>
                  <a:pt x="128" y="77"/>
                </a:cubicBezTo>
                <a:cubicBezTo>
                  <a:pt x="128" y="77"/>
                  <a:pt x="128" y="76"/>
                  <a:pt x="128" y="76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52" y="60"/>
                  <a:pt x="152" y="60"/>
                  <a:pt x="152" y="60"/>
                </a:cubicBezTo>
                <a:cubicBezTo>
                  <a:pt x="156" y="60"/>
                  <a:pt x="160" y="64"/>
                  <a:pt x="160" y="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8" y="172"/>
                  <a:pt x="164" y="176"/>
                  <a:pt x="160" y="176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7" name="Freeform 32"/>
          <p:cNvSpPr>
            <a:spLocks noEditPoints="1"/>
          </p:cNvSpPr>
          <p:nvPr/>
        </p:nvSpPr>
        <p:spPr bwMode="auto">
          <a:xfrm>
            <a:off x="9855200" y="1751330"/>
            <a:ext cx="485140" cy="485140"/>
          </a:xfrm>
          <a:custGeom>
            <a:avLst/>
            <a:gdLst>
              <a:gd name="T0" fmla="*/ 52 w 184"/>
              <a:gd name="T1" fmla="*/ 92 h 184"/>
              <a:gd name="T2" fmla="*/ 132 w 184"/>
              <a:gd name="T3" fmla="*/ 92 h 184"/>
              <a:gd name="T4" fmla="*/ 92 w 184"/>
              <a:gd name="T5" fmla="*/ 124 h 184"/>
              <a:gd name="T6" fmla="*/ 92 w 184"/>
              <a:gd name="T7" fmla="*/ 60 h 184"/>
              <a:gd name="T8" fmla="*/ 92 w 184"/>
              <a:gd name="T9" fmla="*/ 124 h 184"/>
              <a:gd name="T10" fmla="*/ 164 w 184"/>
              <a:gd name="T11" fmla="*/ 68 h 184"/>
              <a:gd name="T12" fmla="*/ 163 w 184"/>
              <a:gd name="T13" fmla="*/ 55 h 184"/>
              <a:gd name="T14" fmla="*/ 151 w 184"/>
              <a:gd name="T15" fmla="*/ 21 h 184"/>
              <a:gd name="T16" fmla="*/ 126 w 184"/>
              <a:gd name="T17" fmla="*/ 24 h 184"/>
              <a:gd name="T18" fmla="*/ 116 w 184"/>
              <a:gd name="T19" fmla="*/ 16 h 184"/>
              <a:gd name="T20" fmla="*/ 84 w 184"/>
              <a:gd name="T21" fmla="*/ 0 h 184"/>
              <a:gd name="T22" fmla="*/ 68 w 184"/>
              <a:gd name="T23" fmla="*/ 20 h 184"/>
              <a:gd name="T24" fmla="*/ 55 w 184"/>
              <a:gd name="T25" fmla="*/ 21 h 184"/>
              <a:gd name="T26" fmla="*/ 21 w 184"/>
              <a:gd name="T27" fmla="*/ 33 h 184"/>
              <a:gd name="T28" fmla="*/ 24 w 184"/>
              <a:gd name="T29" fmla="*/ 58 h 184"/>
              <a:gd name="T30" fmla="*/ 16 w 184"/>
              <a:gd name="T31" fmla="*/ 68 h 184"/>
              <a:gd name="T32" fmla="*/ 0 w 184"/>
              <a:gd name="T33" fmla="*/ 100 h 184"/>
              <a:gd name="T34" fmla="*/ 20 w 184"/>
              <a:gd name="T35" fmla="*/ 116 h 184"/>
              <a:gd name="T36" fmla="*/ 21 w 184"/>
              <a:gd name="T37" fmla="*/ 129 h 184"/>
              <a:gd name="T38" fmla="*/ 33 w 184"/>
              <a:gd name="T39" fmla="*/ 163 h 184"/>
              <a:gd name="T40" fmla="*/ 58 w 184"/>
              <a:gd name="T41" fmla="*/ 160 h 184"/>
              <a:gd name="T42" fmla="*/ 68 w 184"/>
              <a:gd name="T43" fmla="*/ 168 h 184"/>
              <a:gd name="T44" fmla="*/ 100 w 184"/>
              <a:gd name="T45" fmla="*/ 184 h 184"/>
              <a:gd name="T46" fmla="*/ 116 w 184"/>
              <a:gd name="T47" fmla="*/ 164 h 184"/>
              <a:gd name="T48" fmla="*/ 129 w 184"/>
              <a:gd name="T49" fmla="*/ 163 h 184"/>
              <a:gd name="T50" fmla="*/ 163 w 184"/>
              <a:gd name="T51" fmla="*/ 151 h 184"/>
              <a:gd name="T52" fmla="*/ 160 w 184"/>
              <a:gd name="T53" fmla="*/ 126 h 184"/>
              <a:gd name="T54" fmla="*/ 168 w 184"/>
              <a:gd name="T55" fmla="*/ 116 h 184"/>
              <a:gd name="T56" fmla="*/ 184 w 184"/>
              <a:gd name="T57" fmla="*/ 84 h 184"/>
              <a:gd name="T58" fmla="*/ 176 w 184"/>
              <a:gd name="T59" fmla="*/ 100 h 184"/>
              <a:gd name="T60" fmla="*/ 166 w 184"/>
              <a:gd name="T61" fmla="*/ 108 h 184"/>
              <a:gd name="T62" fmla="*/ 150 w 184"/>
              <a:gd name="T63" fmla="*/ 127 h 184"/>
              <a:gd name="T64" fmla="*/ 157 w 184"/>
              <a:gd name="T65" fmla="*/ 134 h 184"/>
              <a:gd name="T66" fmla="*/ 146 w 184"/>
              <a:gd name="T67" fmla="*/ 157 h 184"/>
              <a:gd name="T68" fmla="*/ 127 w 184"/>
              <a:gd name="T69" fmla="*/ 150 h 184"/>
              <a:gd name="T70" fmla="*/ 108 w 184"/>
              <a:gd name="T71" fmla="*/ 166 h 184"/>
              <a:gd name="T72" fmla="*/ 100 w 184"/>
              <a:gd name="T73" fmla="*/ 176 h 184"/>
              <a:gd name="T74" fmla="*/ 76 w 184"/>
              <a:gd name="T75" fmla="*/ 168 h 184"/>
              <a:gd name="T76" fmla="*/ 76 w 184"/>
              <a:gd name="T77" fmla="*/ 158 h 184"/>
              <a:gd name="T78" fmla="*/ 50 w 184"/>
              <a:gd name="T79" fmla="*/ 157 h 184"/>
              <a:gd name="T80" fmla="*/ 27 w 184"/>
              <a:gd name="T81" fmla="*/ 146 h 184"/>
              <a:gd name="T82" fmla="*/ 28 w 184"/>
              <a:gd name="T83" fmla="*/ 133 h 184"/>
              <a:gd name="T84" fmla="*/ 26 w 184"/>
              <a:gd name="T85" fmla="*/ 108 h 184"/>
              <a:gd name="T86" fmla="*/ 16 w 184"/>
              <a:gd name="T87" fmla="*/ 108 h 184"/>
              <a:gd name="T88" fmla="*/ 8 w 184"/>
              <a:gd name="T89" fmla="*/ 84 h 184"/>
              <a:gd name="T90" fmla="*/ 18 w 184"/>
              <a:gd name="T91" fmla="*/ 76 h 184"/>
              <a:gd name="T92" fmla="*/ 34 w 184"/>
              <a:gd name="T93" fmla="*/ 57 h 184"/>
              <a:gd name="T94" fmla="*/ 27 w 184"/>
              <a:gd name="T95" fmla="*/ 50 h 184"/>
              <a:gd name="T96" fmla="*/ 38 w 184"/>
              <a:gd name="T97" fmla="*/ 27 h 184"/>
              <a:gd name="T98" fmla="*/ 57 w 184"/>
              <a:gd name="T99" fmla="*/ 34 h 184"/>
              <a:gd name="T100" fmla="*/ 76 w 184"/>
              <a:gd name="T101" fmla="*/ 18 h 184"/>
              <a:gd name="T102" fmla="*/ 84 w 184"/>
              <a:gd name="T103" fmla="*/ 8 h 184"/>
              <a:gd name="T104" fmla="*/ 108 w 184"/>
              <a:gd name="T105" fmla="*/ 16 h 184"/>
              <a:gd name="T106" fmla="*/ 108 w 184"/>
              <a:gd name="T107" fmla="*/ 26 h 184"/>
              <a:gd name="T108" fmla="*/ 134 w 184"/>
              <a:gd name="T109" fmla="*/ 27 h 184"/>
              <a:gd name="T110" fmla="*/ 157 w 184"/>
              <a:gd name="T111" fmla="*/ 38 h 184"/>
              <a:gd name="T112" fmla="*/ 156 w 184"/>
              <a:gd name="T113" fmla="*/ 51 h 184"/>
              <a:gd name="T114" fmla="*/ 158 w 184"/>
              <a:gd name="T115" fmla="*/ 76 h 184"/>
              <a:gd name="T116" fmla="*/ 168 w 184"/>
              <a:gd name="T117" fmla="*/ 76 h 184"/>
              <a:gd name="T118" fmla="*/ 176 w 184"/>
              <a:gd name="T119" fmla="*/ 10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4" h="184">
                <a:moveTo>
                  <a:pt x="92" y="52"/>
                </a:moveTo>
                <a:cubicBezTo>
                  <a:pt x="70" y="52"/>
                  <a:pt x="52" y="70"/>
                  <a:pt x="52" y="92"/>
                </a:cubicBezTo>
                <a:cubicBezTo>
                  <a:pt x="52" y="114"/>
                  <a:pt x="70" y="132"/>
                  <a:pt x="92" y="132"/>
                </a:cubicBezTo>
                <a:cubicBezTo>
                  <a:pt x="114" y="132"/>
                  <a:pt x="132" y="114"/>
                  <a:pt x="132" y="92"/>
                </a:cubicBezTo>
                <a:cubicBezTo>
                  <a:pt x="132" y="70"/>
                  <a:pt x="114" y="52"/>
                  <a:pt x="92" y="52"/>
                </a:cubicBezTo>
                <a:close/>
                <a:moveTo>
                  <a:pt x="92" y="124"/>
                </a:moveTo>
                <a:cubicBezTo>
                  <a:pt x="74" y="124"/>
                  <a:pt x="60" y="110"/>
                  <a:pt x="60" y="92"/>
                </a:cubicBezTo>
                <a:cubicBezTo>
                  <a:pt x="60" y="74"/>
                  <a:pt x="74" y="60"/>
                  <a:pt x="92" y="60"/>
                </a:cubicBezTo>
                <a:cubicBezTo>
                  <a:pt x="110" y="60"/>
                  <a:pt x="124" y="74"/>
                  <a:pt x="124" y="92"/>
                </a:cubicBezTo>
                <a:cubicBezTo>
                  <a:pt x="124" y="110"/>
                  <a:pt x="110" y="124"/>
                  <a:pt x="92" y="124"/>
                </a:cubicBezTo>
                <a:close/>
                <a:moveTo>
                  <a:pt x="168" y="68"/>
                </a:moveTo>
                <a:cubicBezTo>
                  <a:pt x="164" y="68"/>
                  <a:pt x="164" y="68"/>
                  <a:pt x="164" y="68"/>
                </a:cubicBezTo>
                <a:cubicBezTo>
                  <a:pt x="163" y="65"/>
                  <a:pt x="162" y="61"/>
                  <a:pt x="160" y="58"/>
                </a:cubicBezTo>
                <a:cubicBezTo>
                  <a:pt x="163" y="55"/>
                  <a:pt x="163" y="55"/>
                  <a:pt x="163" y="55"/>
                </a:cubicBezTo>
                <a:cubicBezTo>
                  <a:pt x="169" y="49"/>
                  <a:pt x="169" y="39"/>
                  <a:pt x="163" y="33"/>
                </a:cubicBezTo>
                <a:cubicBezTo>
                  <a:pt x="151" y="21"/>
                  <a:pt x="151" y="21"/>
                  <a:pt x="151" y="21"/>
                </a:cubicBezTo>
                <a:cubicBezTo>
                  <a:pt x="145" y="15"/>
                  <a:pt x="135" y="15"/>
                  <a:pt x="129" y="21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23" y="22"/>
                  <a:pt x="119" y="21"/>
                  <a:pt x="116" y="20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116" y="7"/>
                  <a:pt x="109" y="0"/>
                  <a:pt x="10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75" y="0"/>
                  <a:pt x="68" y="7"/>
                  <a:pt x="68" y="16"/>
                </a:cubicBezTo>
                <a:cubicBezTo>
                  <a:pt x="68" y="20"/>
                  <a:pt x="68" y="20"/>
                  <a:pt x="68" y="20"/>
                </a:cubicBezTo>
                <a:cubicBezTo>
                  <a:pt x="65" y="21"/>
                  <a:pt x="61" y="22"/>
                  <a:pt x="58" y="24"/>
                </a:cubicBezTo>
                <a:cubicBezTo>
                  <a:pt x="55" y="21"/>
                  <a:pt x="55" y="21"/>
                  <a:pt x="55" y="21"/>
                </a:cubicBezTo>
                <a:cubicBezTo>
                  <a:pt x="49" y="15"/>
                  <a:pt x="39" y="15"/>
                  <a:pt x="33" y="21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39"/>
                  <a:pt x="15" y="49"/>
                  <a:pt x="21" y="55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61"/>
                  <a:pt x="21" y="65"/>
                  <a:pt x="20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7" y="68"/>
                  <a:pt x="0" y="75"/>
                  <a:pt x="0" y="84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7" y="116"/>
                  <a:pt x="16" y="116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1" y="119"/>
                  <a:pt x="22" y="123"/>
                  <a:pt x="24" y="126"/>
                </a:cubicBezTo>
                <a:cubicBezTo>
                  <a:pt x="21" y="129"/>
                  <a:pt x="21" y="129"/>
                  <a:pt x="21" y="129"/>
                </a:cubicBezTo>
                <a:cubicBezTo>
                  <a:pt x="15" y="135"/>
                  <a:pt x="15" y="145"/>
                  <a:pt x="21" y="151"/>
                </a:cubicBezTo>
                <a:cubicBezTo>
                  <a:pt x="33" y="163"/>
                  <a:pt x="33" y="163"/>
                  <a:pt x="33" y="163"/>
                </a:cubicBezTo>
                <a:cubicBezTo>
                  <a:pt x="39" y="169"/>
                  <a:pt x="49" y="169"/>
                  <a:pt x="55" y="163"/>
                </a:cubicBezTo>
                <a:cubicBezTo>
                  <a:pt x="58" y="160"/>
                  <a:pt x="58" y="160"/>
                  <a:pt x="58" y="160"/>
                </a:cubicBezTo>
                <a:cubicBezTo>
                  <a:pt x="61" y="162"/>
                  <a:pt x="65" y="163"/>
                  <a:pt x="68" y="164"/>
                </a:cubicBezTo>
                <a:cubicBezTo>
                  <a:pt x="68" y="168"/>
                  <a:pt x="68" y="168"/>
                  <a:pt x="68" y="168"/>
                </a:cubicBezTo>
                <a:cubicBezTo>
                  <a:pt x="68" y="177"/>
                  <a:pt x="75" y="184"/>
                  <a:pt x="84" y="184"/>
                </a:cubicBezTo>
                <a:cubicBezTo>
                  <a:pt x="100" y="184"/>
                  <a:pt x="100" y="184"/>
                  <a:pt x="100" y="184"/>
                </a:cubicBezTo>
                <a:cubicBezTo>
                  <a:pt x="109" y="184"/>
                  <a:pt x="116" y="177"/>
                  <a:pt x="116" y="168"/>
                </a:cubicBezTo>
                <a:cubicBezTo>
                  <a:pt x="116" y="164"/>
                  <a:pt x="116" y="164"/>
                  <a:pt x="116" y="164"/>
                </a:cubicBezTo>
                <a:cubicBezTo>
                  <a:pt x="119" y="163"/>
                  <a:pt x="123" y="162"/>
                  <a:pt x="126" y="160"/>
                </a:cubicBezTo>
                <a:cubicBezTo>
                  <a:pt x="129" y="163"/>
                  <a:pt x="129" y="163"/>
                  <a:pt x="129" y="163"/>
                </a:cubicBezTo>
                <a:cubicBezTo>
                  <a:pt x="135" y="169"/>
                  <a:pt x="145" y="169"/>
                  <a:pt x="151" y="163"/>
                </a:cubicBezTo>
                <a:cubicBezTo>
                  <a:pt x="163" y="151"/>
                  <a:pt x="163" y="151"/>
                  <a:pt x="163" y="151"/>
                </a:cubicBezTo>
                <a:cubicBezTo>
                  <a:pt x="169" y="145"/>
                  <a:pt x="169" y="135"/>
                  <a:pt x="163" y="129"/>
                </a:cubicBezTo>
                <a:cubicBezTo>
                  <a:pt x="160" y="126"/>
                  <a:pt x="160" y="126"/>
                  <a:pt x="160" y="126"/>
                </a:cubicBezTo>
                <a:cubicBezTo>
                  <a:pt x="162" y="123"/>
                  <a:pt x="163" y="119"/>
                  <a:pt x="164" y="116"/>
                </a:cubicBezTo>
                <a:cubicBezTo>
                  <a:pt x="168" y="116"/>
                  <a:pt x="168" y="116"/>
                  <a:pt x="168" y="116"/>
                </a:cubicBezTo>
                <a:cubicBezTo>
                  <a:pt x="177" y="116"/>
                  <a:pt x="184" y="109"/>
                  <a:pt x="184" y="100"/>
                </a:cubicBezTo>
                <a:cubicBezTo>
                  <a:pt x="184" y="84"/>
                  <a:pt x="184" y="84"/>
                  <a:pt x="184" y="84"/>
                </a:cubicBezTo>
                <a:cubicBezTo>
                  <a:pt x="184" y="75"/>
                  <a:pt x="177" y="68"/>
                  <a:pt x="168" y="68"/>
                </a:cubicBezTo>
                <a:close/>
                <a:moveTo>
                  <a:pt x="176" y="100"/>
                </a:moveTo>
                <a:cubicBezTo>
                  <a:pt x="176" y="104"/>
                  <a:pt x="172" y="108"/>
                  <a:pt x="168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8" y="108"/>
                  <a:pt x="158" y="108"/>
                  <a:pt x="158" y="108"/>
                </a:cubicBezTo>
                <a:cubicBezTo>
                  <a:pt x="156" y="115"/>
                  <a:pt x="154" y="121"/>
                  <a:pt x="150" y="127"/>
                </a:cubicBezTo>
                <a:cubicBezTo>
                  <a:pt x="156" y="133"/>
                  <a:pt x="156" y="133"/>
                  <a:pt x="156" y="133"/>
                </a:cubicBezTo>
                <a:cubicBezTo>
                  <a:pt x="157" y="134"/>
                  <a:pt x="157" y="134"/>
                  <a:pt x="157" y="134"/>
                </a:cubicBezTo>
                <a:cubicBezTo>
                  <a:pt x="160" y="138"/>
                  <a:pt x="160" y="143"/>
                  <a:pt x="157" y="146"/>
                </a:cubicBezTo>
                <a:cubicBezTo>
                  <a:pt x="146" y="157"/>
                  <a:pt x="146" y="157"/>
                  <a:pt x="146" y="157"/>
                </a:cubicBezTo>
                <a:cubicBezTo>
                  <a:pt x="143" y="160"/>
                  <a:pt x="138" y="160"/>
                  <a:pt x="134" y="157"/>
                </a:cubicBezTo>
                <a:cubicBezTo>
                  <a:pt x="127" y="150"/>
                  <a:pt x="127" y="150"/>
                  <a:pt x="127" y="150"/>
                </a:cubicBezTo>
                <a:cubicBezTo>
                  <a:pt x="121" y="154"/>
                  <a:pt x="115" y="156"/>
                  <a:pt x="108" y="158"/>
                </a:cubicBezTo>
                <a:cubicBezTo>
                  <a:pt x="108" y="166"/>
                  <a:pt x="108" y="166"/>
                  <a:pt x="108" y="166"/>
                </a:cubicBezTo>
                <a:cubicBezTo>
                  <a:pt x="108" y="168"/>
                  <a:pt x="108" y="168"/>
                  <a:pt x="108" y="168"/>
                </a:cubicBezTo>
                <a:cubicBezTo>
                  <a:pt x="108" y="172"/>
                  <a:pt x="104" y="176"/>
                  <a:pt x="100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80" y="176"/>
                  <a:pt x="76" y="172"/>
                  <a:pt x="76" y="168"/>
                </a:cubicBezTo>
                <a:cubicBezTo>
                  <a:pt x="76" y="166"/>
                  <a:pt x="76" y="166"/>
                  <a:pt x="76" y="166"/>
                </a:cubicBezTo>
                <a:cubicBezTo>
                  <a:pt x="76" y="158"/>
                  <a:pt x="76" y="158"/>
                  <a:pt x="76" y="158"/>
                </a:cubicBezTo>
                <a:cubicBezTo>
                  <a:pt x="69" y="156"/>
                  <a:pt x="63" y="154"/>
                  <a:pt x="57" y="150"/>
                </a:cubicBezTo>
                <a:cubicBezTo>
                  <a:pt x="50" y="157"/>
                  <a:pt x="50" y="157"/>
                  <a:pt x="50" y="157"/>
                </a:cubicBezTo>
                <a:cubicBezTo>
                  <a:pt x="46" y="160"/>
                  <a:pt x="41" y="160"/>
                  <a:pt x="38" y="157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4" y="143"/>
                  <a:pt x="24" y="138"/>
                  <a:pt x="27" y="134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0" y="121"/>
                  <a:pt x="28" y="115"/>
                  <a:pt x="26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16" y="108"/>
                  <a:pt x="16" y="108"/>
                  <a:pt x="16" y="108"/>
                </a:cubicBezTo>
                <a:cubicBezTo>
                  <a:pt x="12" y="108"/>
                  <a:pt x="8" y="104"/>
                  <a:pt x="8" y="100"/>
                </a:cubicBezTo>
                <a:cubicBezTo>
                  <a:pt x="8" y="84"/>
                  <a:pt x="8" y="84"/>
                  <a:pt x="8" y="84"/>
                </a:cubicBezTo>
                <a:cubicBezTo>
                  <a:pt x="8" y="80"/>
                  <a:pt x="12" y="76"/>
                  <a:pt x="16" y="76"/>
                </a:cubicBezTo>
                <a:cubicBezTo>
                  <a:pt x="18" y="76"/>
                  <a:pt x="18" y="76"/>
                  <a:pt x="18" y="76"/>
                </a:cubicBezTo>
                <a:cubicBezTo>
                  <a:pt x="26" y="76"/>
                  <a:pt x="26" y="76"/>
                  <a:pt x="26" y="76"/>
                </a:cubicBezTo>
                <a:cubicBezTo>
                  <a:pt x="28" y="69"/>
                  <a:pt x="30" y="63"/>
                  <a:pt x="34" y="57"/>
                </a:cubicBezTo>
                <a:cubicBezTo>
                  <a:pt x="28" y="51"/>
                  <a:pt x="28" y="51"/>
                  <a:pt x="28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4" y="46"/>
                  <a:pt x="24" y="41"/>
                  <a:pt x="27" y="38"/>
                </a:cubicBezTo>
                <a:cubicBezTo>
                  <a:pt x="38" y="27"/>
                  <a:pt x="38" y="27"/>
                  <a:pt x="38" y="27"/>
                </a:cubicBezTo>
                <a:cubicBezTo>
                  <a:pt x="41" y="24"/>
                  <a:pt x="46" y="24"/>
                  <a:pt x="50" y="27"/>
                </a:cubicBezTo>
                <a:cubicBezTo>
                  <a:pt x="57" y="34"/>
                  <a:pt x="57" y="34"/>
                  <a:pt x="57" y="34"/>
                </a:cubicBezTo>
                <a:cubicBezTo>
                  <a:pt x="63" y="30"/>
                  <a:pt x="69" y="28"/>
                  <a:pt x="76" y="26"/>
                </a:cubicBezTo>
                <a:cubicBezTo>
                  <a:pt x="76" y="18"/>
                  <a:pt x="76" y="18"/>
                  <a:pt x="76" y="18"/>
                </a:cubicBezTo>
                <a:cubicBezTo>
                  <a:pt x="76" y="16"/>
                  <a:pt x="76" y="16"/>
                  <a:pt x="76" y="16"/>
                </a:cubicBezTo>
                <a:cubicBezTo>
                  <a:pt x="76" y="12"/>
                  <a:pt x="80" y="8"/>
                  <a:pt x="84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04" y="8"/>
                  <a:pt x="108" y="12"/>
                  <a:pt x="108" y="16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15" y="28"/>
                  <a:pt x="121" y="30"/>
                  <a:pt x="127" y="34"/>
                </a:cubicBezTo>
                <a:cubicBezTo>
                  <a:pt x="134" y="27"/>
                  <a:pt x="134" y="27"/>
                  <a:pt x="134" y="27"/>
                </a:cubicBezTo>
                <a:cubicBezTo>
                  <a:pt x="138" y="24"/>
                  <a:pt x="143" y="24"/>
                  <a:pt x="146" y="27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60" y="41"/>
                  <a:pt x="160" y="46"/>
                  <a:pt x="157" y="50"/>
                </a:cubicBezTo>
                <a:cubicBezTo>
                  <a:pt x="156" y="51"/>
                  <a:pt x="156" y="51"/>
                  <a:pt x="156" y="51"/>
                </a:cubicBezTo>
                <a:cubicBezTo>
                  <a:pt x="150" y="57"/>
                  <a:pt x="150" y="57"/>
                  <a:pt x="150" y="57"/>
                </a:cubicBezTo>
                <a:cubicBezTo>
                  <a:pt x="154" y="63"/>
                  <a:pt x="156" y="69"/>
                  <a:pt x="158" y="76"/>
                </a:cubicBezTo>
                <a:cubicBezTo>
                  <a:pt x="166" y="76"/>
                  <a:pt x="166" y="76"/>
                  <a:pt x="166" y="76"/>
                </a:cubicBezTo>
                <a:cubicBezTo>
                  <a:pt x="168" y="76"/>
                  <a:pt x="168" y="76"/>
                  <a:pt x="168" y="76"/>
                </a:cubicBezTo>
                <a:cubicBezTo>
                  <a:pt x="172" y="76"/>
                  <a:pt x="176" y="80"/>
                  <a:pt x="176" y="84"/>
                </a:cubicBezTo>
                <a:lnTo>
                  <a:pt x="176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35" name="组合 334"/>
          <p:cNvGrpSpPr/>
          <p:nvPr/>
        </p:nvGrpSpPr>
        <p:grpSpPr>
          <a:xfrm>
            <a:off x="7233285" y="1825625"/>
            <a:ext cx="565150" cy="377825"/>
            <a:chOff x="3722" y="5201"/>
            <a:chExt cx="1134" cy="758"/>
          </a:xfrm>
          <a:solidFill>
            <a:srgbClr val="382B59"/>
          </a:solidFill>
        </p:grpSpPr>
        <p:sp>
          <p:nvSpPr>
            <p:cNvPr id="336" name="Freeform 274"/>
            <p:cNvSpPr>
              <a:spLocks noEditPoints="1"/>
            </p:cNvSpPr>
            <p:nvPr/>
          </p:nvSpPr>
          <p:spPr bwMode="auto">
            <a:xfrm>
              <a:off x="3722" y="5201"/>
              <a:ext cx="1135" cy="758"/>
            </a:xfrm>
            <a:custGeom>
              <a:avLst/>
              <a:gdLst>
                <a:gd name="T0" fmla="*/ 138 w 192"/>
                <a:gd name="T1" fmla="*/ 128 h 128"/>
                <a:gd name="T2" fmla="*/ 82 w 192"/>
                <a:gd name="T3" fmla="*/ 128 h 128"/>
                <a:gd name="T4" fmla="*/ 64 w 192"/>
                <a:gd name="T5" fmla="*/ 110 h 128"/>
                <a:gd name="T6" fmla="*/ 64 w 192"/>
                <a:gd name="T7" fmla="*/ 104 h 128"/>
                <a:gd name="T8" fmla="*/ 48 w 192"/>
                <a:gd name="T9" fmla="*/ 86 h 128"/>
                <a:gd name="T10" fmla="*/ 48 w 192"/>
                <a:gd name="T11" fmla="*/ 80 h 128"/>
                <a:gd name="T12" fmla="*/ 32 w 192"/>
                <a:gd name="T13" fmla="*/ 62 h 128"/>
                <a:gd name="T14" fmla="*/ 32 w 192"/>
                <a:gd name="T15" fmla="*/ 56 h 128"/>
                <a:gd name="T16" fmla="*/ 16 w 192"/>
                <a:gd name="T17" fmla="*/ 56 h 128"/>
                <a:gd name="T18" fmla="*/ 0 w 192"/>
                <a:gd name="T19" fmla="*/ 40 h 128"/>
                <a:gd name="T20" fmla="*/ 16 w 192"/>
                <a:gd name="T21" fmla="*/ 24 h 128"/>
                <a:gd name="T22" fmla="*/ 64 w 192"/>
                <a:gd name="T23" fmla="*/ 24 h 128"/>
                <a:gd name="T24" fmla="*/ 64 w 192"/>
                <a:gd name="T25" fmla="*/ 14 h 128"/>
                <a:gd name="T26" fmla="*/ 82 w 192"/>
                <a:gd name="T27" fmla="*/ 0 h 128"/>
                <a:gd name="T28" fmla="*/ 126 w 192"/>
                <a:gd name="T29" fmla="*/ 0 h 128"/>
                <a:gd name="T30" fmla="*/ 192 w 192"/>
                <a:gd name="T31" fmla="*/ 66 h 128"/>
                <a:gd name="T32" fmla="*/ 192 w 192"/>
                <a:gd name="T33" fmla="*/ 70 h 128"/>
                <a:gd name="T34" fmla="*/ 138 w 192"/>
                <a:gd name="T35" fmla="*/ 128 h 128"/>
                <a:gd name="T36" fmla="*/ 16 w 192"/>
                <a:gd name="T37" fmla="*/ 32 h 128"/>
                <a:gd name="T38" fmla="*/ 8 w 192"/>
                <a:gd name="T39" fmla="*/ 40 h 128"/>
                <a:gd name="T40" fmla="*/ 16 w 192"/>
                <a:gd name="T41" fmla="*/ 48 h 128"/>
                <a:gd name="T42" fmla="*/ 36 w 192"/>
                <a:gd name="T43" fmla="*/ 48 h 128"/>
                <a:gd name="T44" fmla="*/ 40 w 192"/>
                <a:gd name="T45" fmla="*/ 52 h 128"/>
                <a:gd name="T46" fmla="*/ 40 w 192"/>
                <a:gd name="T47" fmla="*/ 62 h 128"/>
                <a:gd name="T48" fmla="*/ 50 w 192"/>
                <a:gd name="T49" fmla="*/ 72 h 128"/>
                <a:gd name="T50" fmla="*/ 52 w 192"/>
                <a:gd name="T51" fmla="*/ 72 h 128"/>
                <a:gd name="T52" fmla="*/ 56 w 192"/>
                <a:gd name="T53" fmla="*/ 76 h 128"/>
                <a:gd name="T54" fmla="*/ 56 w 192"/>
                <a:gd name="T55" fmla="*/ 86 h 128"/>
                <a:gd name="T56" fmla="*/ 66 w 192"/>
                <a:gd name="T57" fmla="*/ 96 h 128"/>
                <a:gd name="T58" fmla="*/ 68 w 192"/>
                <a:gd name="T59" fmla="*/ 96 h 128"/>
                <a:gd name="T60" fmla="*/ 72 w 192"/>
                <a:gd name="T61" fmla="*/ 100 h 128"/>
                <a:gd name="T62" fmla="*/ 72 w 192"/>
                <a:gd name="T63" fmla="*/ 110 h 128"/>
                <a:gd name="T64" fmla="*/ 82 w 192"/>
                <a:gd name="T65" fmla="*/ 120 h 128"/>
                <a:gd name="T66" fmla="*/ 138 w 192"/>
                <a:gd name="T67" fmla="*/ 120 h 128"/>
                <a:gd name="T68" fmla="*/ 184 w 192"/>
                <a:gd name="T69" fmla="*/ 70 h 128"/>
                <a:gd name="T70" fmla="*/ 184 w 192"/>
                <a:gd name="T71" fmla="*/ 66 h 128"/>
                <a:gd name="T72" fmla="*/ 126 w 192"/>
                <a:gd name="T73" fmla="*/ 8 h 128"/>
                <a:gd name="T74" fmla="*/ 82 w 192"/>
                <a:gd name="T75" fmla="*/ 8 h 128"/>
                <a:gd name="T76" fmla="*/ 72 w 192"/>
                <a:gd name="T77" fmla="*/ 14 h 128"/>
                <a:gd name="T78" fmla="*/ 72 w 192"/>
                <a:gd name="T79" fmla="*/ 28 h 128"/>
                <a:gd name="T80" fmla="*/ 68 w 192"/>
                <a:gd name="T81" fmla="*/ 32 h 128"/>
                <a:gd name="T82" fmla="*/ 16 w 192"/>
                <a:gd name="T83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2" h="128">
                  <a:moveTo>
                    <a:pt x="138" y="128"/>
                  </a:moveTo>
                  <a:cubicBezTo>
                    <a:pt x="82" y="128"/>
                    <a:pt x="82" y="128"/>
                    <a:pt x="82" y="128"/>
                  </a:cubicBezTo>
                  <a:cubicBezTo>
                    <a:pt x="73" y="128"/>
                    <a:pt x="64" y="119"/>
                    <a:pt x="64" y="110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56" y="103"/>
                    <a:pt x="48" y="94"/>
                    <a:pt x="48" y="8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0" y="79"/>
                    <a:pt x="32" y="70"/>
                    <a:pt x="32" y="6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7" y="56"/>
                    <a:pt x="0" y="49"/>
                    <a:pt x="0" y="40"/>
                  </a:cubicBezTo>
                  <a:cubicBezTo>
                    <a:pt x="0" y="31"/>
                    <a:pt x="7" y="24"/>
                    <a:pt x="16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5"/>
                    <a:pt x="73" y="0"/>
                    <a:pt x="8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64" y="0"/>
                    <a:pt x="192" y="28"/>
                    <a:pt x="192" y="66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2" y="102"/>
                    <a:pt x="168" y="128"/>
                    <a:pt x="138" y="128"/>
                  </a:cubicBezTo>
                  <a:close/>
                  <a:moveTo>
                    <a:pt x="16" y="32"/>
                  </a:moveTo>
                  <a:cubicBezTo>
                    <a:pt x="12" y="32"/>
                    <a:pt x="8" y="36"/>
                    <a:pt x="8" y="40"/>
                  </a:cubicBezTo>
                  <a:cubicBezTo>
                    <a:pt x="8" y="44"/>
                    <a:pt x="12" y="48"/>
                    <a:pt x="1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40" y="50"/>
                    <a:pt x="40" y="5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6"/>
                    <a:pt x="45" y="72"/>
                    <a:pt x="50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4" y="72"/>
                    <a:pt x="56" y="74"/>
                    <a:pt x="56" y="7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90"/>
                    <a:pt x="61" y="96"/>
                    <a:pt x="66" y="96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70" y="96"/>
                    <a:pt x="72" y="98"/>
                    <a:pt x="72" y="10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4"/>
                    <a:pt x="77" y="120"/>
                    <a:pt x="82" y="120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63" y="120"/>
                    <a:pt x="184" y="98"/>
                    <a:pt x="184" y="70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84" y="33"/>
                    <a:pt x="159" y="8"/>
                    <a:pt x="126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78" y="8"/>
                    <a:pt x="72" y="10"/>
                    <a:pt x="72" y="14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0"/>
                    <a:pt x="70" y="32"/>
                    <a:pt x="68" y="32"/>
                  </a:cubicBez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7" name="Freeform 275"/>
            <p:cNvSpPr/>
            <p:nvPr/>
          </p:nvSpPr>
          <p:spPr bwMode="auto">
            <a:xfrm>
              <a:off x="4077" y="5344"/>
              <a:ext cx="330" cy="48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8" name="Freeform 276"/>
            <p:cNvSpPr/>
            <p:nvPr/>
          </p:nvSpPr>
          <p:spPr bwMode="auto">
            <a:xfrm>
              <a:off x="3887" y="5484"/>
              <a:ext cx="238" cy="48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9" name="Freeform 277"/>
            <p:cNvSpPr/>
            <p:nvPr/>
          </p:nvSpPr>
          <p:spPr bwMode="auto">
            <a:xfrm>
              <a:off x="3982" y="5626"/>
              <a:ext cx="235" cy="48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0" name="Freeform 278"/>
            <p:cNvSpPr/>
            <p:nvPr/>
          </p:nvSpPr>
          <p:spPr bwMode="auto">
            <a:xfrm>
              <a:off x="4077" y="5769"/>
              <a:ext cx="235" cy="48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140460" y="3174365"/>
            <a:ext cx="1971040" cy="212280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77395" y="2609793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1114" y="3174365"/>
            <a:ext cx="1971040" cy="212280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8048" y="2609793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7479" y="3174365"/>
            <a:ext cx="1971040" cy="212280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44413" y="2609793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12249" y="3174365"/>
            <a:ext cx="1971040" cy="212280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9183" y="2609793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pexels-photo-8890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" y="144145"/>
            <a:ext cx="8752840" cy="6569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24965" y="1688465"/>
            <a:ext cx="8753475" cy="3481070"/>
          </a:xfrm>
          <a:prstGeom prst="rect">
            <a:avLst/>
          </a:prstGeom>
          <a:solidFill>
            <a:srgbClr val="382B5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801745" y="2110105"/>
            <a:ext cx="4588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charset="0"/>
                <a:ea typeface="Calibri" panose="020F0502020204030204" charset="0"/>
              </a:rPr>
              <a:t>【</a:t>
            </a:r>
            <a:r>
              <a:rPr lang="en-US" altLang="zh-CN" sz="3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charset="0"/>
                <a:ea typeface="Calibri" panose="020F0502020204030204" charset="0"/>
              </a:rPr>
              <a:t>ADD YOUR TEXT HERE</a:t>
            </a:r>
            <a:r>
              <a:rPr lang="zh-CN" altLang="en-US" sz="3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charset="0"/>
                <a:ea typeface="Calibri" panose="020F0502020204030204" charset="0"/>
              </a:rPr>
              <a:t>】</a:t>
            </a:r>
            <a:endParaRPr lang="zh-CN" altLang="en-US" sz="3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0405" y="3043555"/>
            <a:ext cx="8251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2926715" y="474980"/>
          <a:ext cx="6218555" cy="406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595120" y="4937298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5120" y="5229860"/>
            <a:ext cx="379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2640" y="4937298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2640" y="5229860"/>
            <a:ext cx="379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7295" y="5021580"/>
            <a:ext cx="208280" cy="208280"/>
          </a:xfrm>
          <a:prstGeom prst="rect">
            <a:avLst/>
          </a:prstGeom>
          <a:noFill/>
          <a:ln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52590" y="5001895"/>
            <a:ext cx="208280" cy="208280"/>
          </a:xfrm>
          <a:prstGeom prst="rect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0460" y="1709420"/>
            <a:ext cx="1054735" cy="1871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3716973" y="3848735"/>
            <a:ext cx="4492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noProof="0" dirty="0">
                <a:ln>
                  <a:noFill/>
                </a:ln>
                <a:solidFill>
                  <a:srgbClr val="382B59"/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Click here to add title
</a:t>
            </a:r>
            <a:endParaRPr lang="zh-CN" altLang="en-US" sz="3200" b="1" noProof="0" dirty="0">
              <a:ln>
                <a:noFill/>
              </a:ln>
              <a:solidFill>
                <a:srgbClr val="382B5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6" name="Shape 6922"/>
          <p:cNvSpPr/>
          <p:nvPr/>
        </p:nvSpPr>
        <p:spPr>
          <a:xfrm>
            <a:off x="3105150" y="4490720"/>
            <a:ext cx="5716270" cy="333375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ct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85" y="1709420"/>
            <a:ext cx="854075" cy="1871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20000">
            <a:off x="1720215" y="1365885"/>
            <a:ext cx="1784985" cy="412623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563870" y="1836420"/>
            <a:ext cx="4588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Calibri" panose="020F0502020204030204" charset="0"/>
                <a:ea typeface="Calibri" panose="020F0502020204030204" charset="0"/>
              </a:rPr>
              <a:t>【</a:t>
            </a:r>
            <a:r>
              <a:rPr lang="en-US" altLang="zh-CN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Calibri" panose="020F0502020204030204" charset="0"/>
                <a:ea typeface="Calibri" panose="020F0502020204030204" charset="0"/>
              </a:rPr>
              <a:t>ADD YOUR TEXT HERE</a:t>
            </a:r>
            <a:r>
              <a: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Calibri" panose="020F0502020204030204" charset="0"/>
                <a:ea typeface="Calibri" panose="020F0502020204030204" charset="0"/>
              </a:rPr>
              <a:t>】</a:t>
            </a:r>
            <a:endParaRPr lang="zh-CN" altLang="en-US" sz="3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32350" y="2780665"/>
            <a:ext cx="60515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Freeform 22"/>
          <p:cNvSpPr/>
          <p:nvPr/>
        </p:nvSpPr>
        <p:spPr bwMode="auto">
          <a:xfrm rot="20580000">
            <a:off x="5744845" y="4930140"/>
            <a:ext cx="789305" cy="1004570"/>
          </a:xfrm>
          <a:custGeom>
            <a:avLst/>
            <a:gdLst>
              <a:gd name="T0" fmla="*/ 21 w 310"/>
              <a:gd name="T1" fmla="*/ 394 h 394"/>
              <a:gd name="T2" fmla="*/ 42 w 310"/>
              <a:gd name="T3" fmla="*/ 377 h 394"/>
              <a:gd name="T4" fmla="*/ 255 w 310"/>
              <a:gd name="T5" fmla="*/ 48 h 394"/>
              <a:gd name="T6" fmla="*/ 277 w 310"/>
              <a:gd name="T7" fmla="*/ 40 h 394"/>
              <a:gd name="T8" fmla="*/ 231 w 310"/>
              <a:gd name="T9" fmla="*/ 0 h 394"/>
              <a:gd name="T10" fmla="*/ 222 w 310"/>
              <a:gd name="T11" fmla="*/ 61 h 394"/>
              <a:gd name="T12" fmla="*/ 244 w 310"/>
              <a:gd name="T13" fmla="*/ 52 h 394"/>
              <a:gd name="T14" fmla="*/ 42 w 310"/>
              <a:gd name="T15" fmla="*/ 366 h 394"/>
              <a:gd name="T16" fmla="*/ 21 w 310"/>
              <a:gd name="T17" fmla="*/ 351 h 394"/>
              <a:gd name="T18" fmla="*/ 0 w 310"/>
              <a:gd name="T19" fmla="*/ 373 h 394"/>
              <a:gd name="T20" fmla="*/ 21 w 310"/>
              <a:gd name="T21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0" h="394">
                <a:moveTo>
                  <a:pt x="21" y="394"/>
                </a:moveTo>
                <a:cubicBezTo>
                  <a:pt x="31" y="394"/>
                  <a:pt x="40" y="387"/>
                  <a:pt x="42" y="377"/>
                </a:cubicBezTo>
                <a:cubicBezTo>
                  <a:pt x="199" y="364"/>
                  <a:pt x="310" y="204"/>
                  <a:pt x="255" y="48"/>
                </a:cubicBezTo>
                <a:cubicBezTo>
                  <a:pt x="277" y="40"/>
                  <a:pt x="277" y="40"/>
                  <a:pt x="277" y="40"/>
                </a:cubicBezTo>
                <a:cubicBezTo>
                  <a:pt x="231" y="0"/>
                  <a:pt x="231" y="0"/>
                  <a:pt x="231" y="0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44" y="52"/>
                  <a:pt x="244" y="52"/>
                  <a:pt x="244" y="52"/>
                </a:cubicBezTo>
                <a:cubicBezTo>
                  <a:pt x="296" y="202"/>
                  <a:pt x="191" y="353"/>
                  <a:pt x="42" y="366"/>
                </a:cubicBezTo>
                <a:cubicBezTo>
                  <a:pt x="39" y="357"/>
                  <a:pt x="31" y="351"/>
                  <a:pt x="21" y="351"/>
                </a:cubicBezTo>
                <a:cubicBezTo>
                  <a:pt x="9" y="351"/>
                  <a:pt x="0" y="361"/>
                  <a:pt x="0" y="373"/>
                </a:cubicBezTo>
                <a:cubicBezTo>
                  <a:pt x="0" y="385"/>
                  <a:pt x="9" y="394"/>
                  <a:pt x="21" y="394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" name="椭圆 1"/>
          <p:cNvSpPr/>
          <p:nvPr/>
        </p:nvSpPr>
        <p:spPr>
          <a:xfrm>
            <a:off x="5102860" y="4836795"/>
            <a:ext cx="1062355" cy="1062355"/>
          </a:xfrm>
          <a:prstGeom prst="ellipse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615305" y="3481070"/>
            <a:ext cx="1062355" cy="1062355"/>
          </a:xfrm>
          <a:prstGeom prst="ellipse">
            <a:avLst/>
          </a:prstGeom>
          <a:noFill/>
          <a:ln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82B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Freeform 22"/>
          <p:cNvSpPr/>
          <p:nvPr/>
        </p:nvSpPr>
        <p:spPr bwMode="auto">
          <a:xfrm rot="1020000" flipH="1">
            <a:off x="5232400" y="3632835"/>
            <a:ext cx="789305" cy="1004570"/>
          </a:xfrm>
          <a:custGeom>
            <a:avLst/>
            <a:gdLst>
              <a:gd name="T0" fmla="*/ 21 w 310"/>
              <a:gd name="T1" fmla="*/ 394 h 394"/>
              <a:gd name="T2" fmla="*/ 42 w 310"/>
              <a:gd name="T3" fmla="*/ 377 h 394"/>
              <a:gd name="T4" fmla="*/ 255 w 310"/>
              <a:gd name="T5" fmla="*/ 48 h 394"/>
              <a:gd name="T6" fmla="*/ 277 w 310"/>
              <a:gd name="T7" fmla="*/ 40 h 394"/>
              <a:gd name="T8" fmla="*/ 231 w 310"/>
              <a:gd name="T9" fmla="*/ 0 h 394"/>
              <a:gd name="T10" fmla="*/ 222 w 310"/>
              <a:gd name="T11" fmla="*/ 61 h 394"/>
              <a:gd name="T12" fmla="*/ 244 w 310"/>
              <a:gd name="T13" fmla="*/ 52 h 394"/>
              <a:gd name="T14" fmla="*/ 42 w 310"/>
              <a:gd name="T15" fmla="*/ 366 h 394"/>
              <a:gd name="T16" fmla="*/ 21 w 310"/>
              <a:gd name="T17" fmla="*/ 351 h 394"/>
              <a:gd name="T18" fmla="*/ 0 w 310"/>
              <a:gd name="T19" fmla="*/ 373 h 394"/>
              <a:gd name="T20" fmla="*/ 21 w 310"/>
              <a:gd name="T21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0" h="394">
                <a:moveTo>
                  <a:pt x="21" y="394"/>
                </a:moveTo>
                <a:cubicBezTo>
                  <a:pt x="31" y="394"/>
                  <a:pt x="40" y="387"/>
                  <a:pt x="42" y="377"/>
                </a:cubicBezTo>
                <a:cubicBezTo>
                  <a:pt x="199" y="364"/>
                  <a:pt x="310" y="204"/>
                  <a:pt x="255" y="48"/>
                </a:cubicBezTo>
                <a:cubicBezTo>
                  <a:pt x="277" y="40"/>
                  <a:pt x="277" y="40"/>
                  <a:pt x="277" y="40"/>
                </a:cubicBezTo>
                <a:cubicBezTo>
                  <a:pt x="231" y="0"/>
                  <a:pt x="231" y="0"/>
                  <a:pt x="231" y="0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44" y="52"/>
                  <a:pt x="244" y="52"/>
                  <a:pt x="244" y="52"/>
                </a:cubicBezTo>
                <a:cubicBezTo>
                  <a:pt x="296" y="202"/>
                  <a:pt x="191" y="353"/>
                  <a:pt x="42" y="366"/>
                </a:cubicBezTo>
                <a:cubicBezTo>
                  <a:pt x="39" y="357"/>
                  <a:pt x="31" y="351"/>
                  <a:pt x="21" y="351"/>
                </a:cubicBezTo>
                <a:cubicBezTo>
                  <a:pt x="9" y="351"/>
                  <a:pt x="0" y="361"/>
                  <a:pt x="0" y="373"/>
                </a:cubicBezTo>
                <a:cubicBezTo>
                  <a:pt x="0" y="385"/>
                  <a:pt x="9" y="394"/>
                  <a:pt x="21" y="394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5020310" y="2275840"/>
            <a:ext cx="1062355" cy="1062355"/>
          </a:xfrm>
          <a:prstGeom prst="ellipse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Freeform 22"/>
          <p:cNvSpPr/>
          <p:nvPr/>
        </p:nvSpPr>
        <p:spPr bwMode="auto">
          <a:xfrm rot="20580000">
            <a:off x="5685155" y="2369185"/>
            <a:ext cx="789305" cy="1004570"/>
          </a:xfrm>
          <a:custGeom>
            <a:avLst/>
            <a:gdLst>
              <a:gd name="T0" fmla="*/ 21 w 310"/>
              <a:gd name="T1" fmla="*/ 394 h 394"/>
              <a:gd name="T2" fmla="*/ 42 w 310"/>
              <a:gd name="T3" fmla="*/ 377 h 394"/>
              <a:gd name="T4" fmla="*/ 255 w 310"/>
              <a:gd name="T5" fmla="*/ 48 h 394"/>
              <a:gd name="T6" fmla="*/ 277 w 310"/>
              <a:gd name="T7" fmla="*/ 40 h 394"/>
              <a:gd name="T8" fmla="*/ 231 w 310"/>
              <a:gd name="T9" fmla="*/ 0 h 394"/>
              <a:gd name="T10" fmla="*/ 222 w 310"/>
              <a:gd name="T11" fmla="*/ 61 h 394"/>
              <a:gd name="T12" fmla="*/ 244 w 310"/>
              <a:gd name="T13" fmla="*/ 52 h 394"/>
              <a:gd name="T14" fmla="*/ 42 w 310"/>
              <a:gd name="T15" fmla="*/ 366 h 394"/>
              <a:gd name="T16" fmla="*/ 21 w 310"/>
              <a:gd name="T17" fmla="*/ 351 h 394"/>
              <a:gd name="T18" fmla="*/ 0 w 310"/>
              <a:gd name="T19" fmla="*/ 373 h 394"/>
              <a:gd name="T20" fmla="*/ 21 w 310"/>
              <a:gd name="T21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0" h="394">
                <a:moveTo>
                  <a:pt x="21" y="394"/>
                </a:moveTo>
                <a:cubicBezTo>
                  <a:pt x="31" y="394"/>
                  <a:pt x="40" y="387"/>
                  <a:pt x="42" y="377"/>
                </a:cubicBezTo>
                <a:cubicBezTo>
                  <a:pt x="199" y="364"/>
                  <a:pt x="310" y="204"/>
                  <a:pt x="255" y="48"/>
                </a:cubicBezTo>
                <a:cubicBezTo>
                  <a:pt x="277" y="40"/>
                  <a:pt x="277" y="40"/>
                  <a:pt x="277" y="40"/>
                </a:cubicBezTo>
                <a:cubicBezTo>
                  <a:pt x="231" y="0"/>
                  <a:pt x="231" y="0"/>
                  <a:pt x="231" y="0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44" y="52"/>
                  <a:pt x="244" y="52"/>
                  <a:pt x="244" y="52"/>
                </a:cubicBezTo>
                <a:cubicBezTo>
                  <a:pt x="296" y="202"/>
                  <a:pt x="191" y="353"/>
                  <a:pt x="42" y="366"/>
                </a:cubicBezTo>
                <a:cubicBezTo>
                  <a:pt x="39" y="357"/>
                  <a:pt x="31" y="351"/>
                  <a:pt x="21" y="351"/>
                </a:cubicBezTo>
                <a:cubicBezTo>
                  <a:pt x="9" y="351"/>
                  <a:pt x="0" y="361"/>
                  <a:pt x="0" y="373"/>
                </a:cubicBezTo>
                <a:cubicBezTo>
                  <a:pt x="0" y="385"/>
                  <a:pt x="9" y="394"/>
                  <a:pt x="21" y="394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5466080" y="900430"/>
            <a:ext cx="1062355" cy="1062355"/>
          </a:xfrm>
          <a:prstGeom prst="ellipse">
            <a:avLst/>
          </a:prstGeom>
          <a:noFill/>
          <a:ln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82B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Freeform 22"/>
          <p:cNvSpPr/>
          <p:nvPr/>
        </p:nvSpPr>
        <p:spPr bwMode="auto">
          <a:xfrm rot="1020000" flipH="1">
            <a:off x="5149850" y="1071245"/>
            <a:ext cx="789305" cy="1004570"/>
          </a:xfrm>
          <a:custGeom>
            <a:avLst/>
            <a:gdLst>
              <a:gd name="T0" fmla="*/ 21 w 310"/>
              <a:gd name="T1" fmla="*/ 394 h 394"/>
              <a:gd name="T2" fmla="*/ 42 w 310"/>
              <a:gd name="T3" fmla="*/ 377 h 394"/>
              <a:gd name="T4" fmla="*/ 255 w 310"/>
              <a:gd name="T5" fmla="*/ 48 h 394"/>
              <a:gd name="T6" fmla="*/ 277 w 310"/>
              <a:gd name="T7" fmla="*/ 40 h 394"/>
              <a:gd name="T8" fmla="*/ 231 w 310"/>
              <a:gd name="T9" fmla="*/ 0 h 394"/>
              <a:gd name="T10" fmla="*/ 222 w 310"/>
              <a:gd name="T11" fmla="*/ 61 h 394"/>
              <a:gd name="T12" fmla="*/ 244 w 310"/>
              <a:gd name="T13" fmla="*/ 52 h 394"/>
              <a:gd name="T14" fmla="*/ 42 w 310"/>
              <a:gd name="T15" fmla="*/ 366 h 394"/>
              <a:gd name="T16" fmla="*/ 21 w 310"/>
              <a:gd name="T17" fmla="*/ 351 h 394"/>
              <a:gd name="T18" fmla="*/ 0 w 310"/>
              <a:gd name="T19" fmla="*/ 373 h 394"/>
              <a:gd name="T20" fmla="*/ 21 w 310"/>
              <a:gd name="T21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0" h="394">
                <a:moveTo>
                  <a:pt x="21" y="394"/>
                </a:moveTo>
                <a:cubicBezTo>
                  <a:pt x="31" y="394"/>
                  <a:pt x="40" y="387"/>
                  <a:pt x="42" y="377"/>
                </a:cubicBezTo>
                <a:cubicBezTo>
                  <a:pt x="199" y="364"/>
                  <a:pt x="310" y="204"/>
                  <a:pt x="255" y="48"/>
                </a:cubicBezTo>
                <a:cubicBezTo>
                  <a:pt x="277" y="40"/>
                  <a:pt x="277" y="40"/>
                  <a:pt x="277" y="40"/>
                </a:cubicBezTo>
                <a:cubicBezTo>
                  <a:pt x="231" y="0"/>
                  <a:pt x="231" y="0"/>
                  <a:pt x="231" y="0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44" y="52"/>
                  <a:pt x="244" y="52"/>
                  <a:pt x="244" y="52"/>
                </a:cubicBezTo>
                <a:cubicBezTo>
                  <a:pt x="296" y="202"/>
                  <a:pt x="191" y="353"/>
                  <a:pt x="42" y="366"/>
                </a:cubicBezTo>
                <a:cubicBezTo>
                  <a:pt x="39" y="357"/>
                  <a:pt x="31" y="351"/>
                  <a:pt x="21" y="351"/>
                </a:cubicBezTo>
                <a:cubicBezTo>
                  <a:pt x="9" y="351"/>
                  <a:pt x="0" y="361"/>
                  <a:pt x="0" y="373"/>
                </a:cubicBezTo>
                <a:cubicBezTo>
                  <a:pt x="0" y="385"/>
                  <a:pt x="9" y="394"/>
                  <a:pt x="21" y="394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060" name="Freeform 35"/>
          <p:cNvSpPr>
            <a:spLocks noEditPoints="1"/>
          </p:cNvSpPr>
          <p:nvPr/>
        </p:nvSpPr>
        <p:spPr bwMode="auto">
          <a:xfrm>
            <a:off x="5855335" y="1289685"/>
            <a:ext cx="313055" cy="313055"/>
          </a:xfrm>
          <a:custGeom>
            <a:avLst/>
            <a:gdLst>
              <a:gd name="T0" fmla="*/ 90 w 184"/>
              <a:gd name="T1" fmla="*/ 156 h 184"/>
              <a:gd name="T2" fmla="*/ 94 w 184"/>
              <a:gd name="T3" fmla="*/ 156 h 184"/>
              <a:gd name="T4" fmla="*/ 96 w 184"/>
              <a:gd name="T5" fmla="*/ 154 h 184"/>
              <a:gd name="T6" fmla="*/ 96 w 184"/>
              <a:gd name="T7" fmla="*/ 62 h 184"/>
              <a:gd name="T8" fmla="*/ 94 w 184"/>
              <a:gd name="T9" fmla="*/ 60 h 184"/>
              <a:gd name="T10" fmla="*/ 90 w 184"/>
              <a:gd name="T11" fmla="*/ 60 h 184"/>
              <a:gd name="T12" fmla="*/ 88 w 184"/>
              <a:gd name="T13" fmla="*/ 62 h 184"/>
              <a:gd name="T14" fmla="*/ 88 w 184"/>
              <a:gd name="T15" fmla="*/ 154 h 184"/>
              <a:gd name="T16" fmla="*/ 90 w 184"/>
              <a:gd name="T17" fmla="*/ 156 h 184"/>
              <a:gd name="T18" fmla="*/ 182 w 184"/>
              <a:gd name="T19" fmla="*/ 32 h 184"/>
              <a:gd name="T20" fmla="*/ 132 w 184"/>
              <a:gd name="T21" fmla="*/ 32 h 184"/>
              <a:gd name="T22" fmla="*/ 132 w 184"/>
              <a:gd name="T23" fmla="*/ 16 h 184"/>
              <a:gd name="T24" fmla="*/ 116 w 184"/>
              <a:gd name="T25" fmla="*/ 0 h 184"/>
              <a:gd name="T26" fmla="*/ 68 w 184"/>
              <a:gd name="T27" fmla="*/ 0 h 184"/>
              <a:gd name="T28" fmla="*/ 52 w 184"/>
              <a:gd name="T29" fmla="*/ 16 h 184"/>
              <a:gd name="T30" fmla="*/ 52 w 184"/>
              <a:gd name="T31" fmla="*/ 32 h 184"/>
              <a:gd name="T32" fmla="*/ 2 w 184"/>
              <a:gd name="T33" fmla="*/ 32 h 184"/>
              <a:gd name="T34" fmla="*/ 0 w 184"/>
              <a:gd name="T35" fmla="*/ 34 h 184"/>
              <a:gd name="T36" fmla="*/ 0 w 184"/>
              <a:gd name="T37" fmla="*/ 38 h 184"/>
              <a:gd name="T38" fmla="*/ 2 w 184"/>
              <a:gd name="T39" fmla="*/ 40 h 184"/>
              <a:gd name="T40" fmla="*/ 24 w 184"/>
              <a:gd name="T41" fmla="*/ 40 h 184"/>
              <a:gd name="T42" fmla="*/ 32 w 184"/>
              <a:gd name="T43" fmla="*/ 168 h 184"/>
              <a:gd name="T44" fmla="*/ 48 w 184"/>
              <a:gd name="T45" fmla="*/ 184 h 184"/>
              <a:gd name="T46" fmla="*/ 136 w 184"/>
              <a:gd name="T47" fmla="*/ 184 h 184"/>
              <a:gd name="T48" fmla="*/ 152 w 184"/>
              <a:gd name="T49" fmla="*/ 168 h 184"/>
              <a:gd name="T50" fmla="*/ 160 w 184"/>
              <a:gd name="T51" fmla="*/ 40 h 184"/>
              <a:gd name="T52" fmla="*/ 182 w 184"/>
              <a:gd name="T53" fmla="*/ 40 h 184"/>
              <a:gd name="T54" fmla="*/ 184 w 184"/>
              <a:gd name="T55" fmla="*/ 38 h 184"/>
              <a:gd name="T56" fmla="*/ 184 w 184"/>
              <a:gd name="T57" fmla="*/ 34 h 184"/>
              <a:gd name="T58" fmla="*/ 182 w 184"/>
              <a:gd name="T59" fmla="*/ 32 h 184"/>
              <a:gd name="T60" fmla="*/ 60 w 184"/>
              <a:gd name="T61" fmla="*/ 16 h 184"/>
              <a:gd name="T62" fmla="*/ 68 w 184"/>
              <a:gd name="T63" fmla="*/ 8 h 184"/>
              <a:gd name="T64" fmla="*/ 116 w 184"/>
              <a:gd name="T65" fmla="*/ 8 h 184"/>
              <a:gd name="T66" fmla="*/ 124 w 184"/>
              <a:gd name="T67" fmla="*/ 16 h 184"/>
              <a:gd name="T68" fmla="*/ 124 w 184"/>
              <a:gd name="T69" fmla="*/ 32 h 184"/>
              <a:gd name="T70" fmla="*/ 60 w 184"/>
              <a:gd name="T71" fmla="*/ 32 h 184"/>
              <a:gd name="T72" fmla="*/ 60 w 184"/>
              <a:gd name="T73" fmla="*/ 16 h 184"/>
              <a:gd name="T74" fmla="*/ 144 w 184"/>
              <a:gd name="T75" fmla="*/ 162 h 184"/>
              <a:gd name="T76" fmla="*/ 130 w 184"/>
              <a:gd name="T77" fmla="*/ 176 h 184"/>
              <a:gd name="T78" fmla="*/ 54 w 184"/>
              <a:gd name="T79" fmla="*/ 176 h 184"/>
              <a:gd name="T80" fmla="*/ 40 w 184"/>
              <a:gd name="T81" fmla="*/ 162 h 184"/>
              <a:gd name="T82" fmla="*/ 32 w 184"/>
              <a:gd name="T83" fmla="*/ 40 h 184"/>
              <a:gd name="T84" fmla="*/ 152 w 184"/>
              <a:gd name="T85" fmla="*/ 40 h 184"/>
              <a:gd name="T86" fmla="*/ 144 w 184"/>
              <a:gd name="T87" fmla="*/ 162 h 184"/>
              <a:gd name="T88" fmla="*/ 62 w 184"/>
              <a:gd name="T89" fmla="*/ 156 h 184"/>
              <a:gd name="T90" fmla="*/ 66 w 184"/>
              <a:gd name="T91" fmla="*/ 156 h 184"/>
              <a:gd name="T92" fmla="*/ 68 w 184"/>
              <a:gd name="T93" fmla="*/ 154 h 184"/>
              <a:gd name="T94" fmla="*/ 68 w 184"/>
              <a:gd name="T95" fmla="*/ 62 h 184"/>
              <a:gd name="T96" fmla="*/ 66 w 184"/>
              <a:gd name="T97" fmla="*/ 60 h 184"/>
              <a:gd name="T98" fmla="*/ 62 w 184"/>
              <a:gd name="T99" fmla="*/ 60 h 184"/>
              <a:gd name="T100" fmla="*/ 60 w 184"/>
              <a:gd name="T101" fmla="*/ 62 h 184"/>
              <a:gd name="T102" fmla="*/ 60 w 184"/>
              <a:gd name="T103" fmla="*/ 154 h 184"/>
              <a:gd name="T104" fmla="*/ 62 w 184"/>
              <a:gd name="T105" fmla="*/ 156 h 184"/>
              <a:gd name="T106" fmla="*/ 118 w 184"/>
              <a:gd name="T107" fmla="*/ 156 h 184"/>
              <a:gd name="T108" fmla="*/ 122 w 184"/>
              <a:gd name="T109" fmla="*/ 156 h 184"/>
              <a:gd name="T110" fmla="*/ 124 w 184"/>
              <a:gd name="T111" fmla="*/ 154 h 184"/>
              <a:gd name="T112" fmla="*/ 124 w 184"/>
              <a:gd name="T113" fmla="*/ 62 h 184"/>
              <a:gd name="T114" fmla="*/ 122 w 184"/>
              <a:gd name="T115" fmla="*/ 60 h 184"/>
              <a:gd name="T116" fmla="*/ 118 w 184"/>
              <a:gd name="T117" fmla="*/ 60 h 184"/>
              <a:gd name="T118" fmla="*/ 116 w 184"/>
              <a:gd name="T119" fmla="*/ 62 h 184"/>
              <a:gd name="T120" fmla="*/ 116 w 184"/>
              <a:gd name="T121" fmla="*/ 154 h 184"/>
              <a:gd name="T122" fmla="*/ 118 w 184"/>
              <a:gd name="T123" fmla="*/ 15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4" h="184">
                <a:moveTo>
                  <a:pt x="90" y="156"/>
                </a:moveTo>
                <a:cubicBezTo>
                  <a:pt x="94" y="156"/>
                  <a:pt x="94" y="156"/>
                  <a:pt x="94" y="156"/>
                </a:cubicBezTo>
                <a:cubicBezTo>
                  <a:pt x="95" y="156"/>
                  <a:pt x="96" y="155"/>
                  <a:pt x="96" y="154"/>
                </a:cubicBezTo>
                <a:cubicBezTo>
                  <a:pt x="96" y="62"/>
                  <a:pt x="96" y="62"/>
                  <a:pt x="96" y="62"/>
                </a:cubicBezTo>
                <a:cubicBezTo>
                  <a:pt x="96" y="61"/>
                  <a:pt x="95" y="60"/>
                  <a:pt x="94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89" y="60"/>
                  <a:pt x="88" y="61"/>
                  <a:pt x="88" y="62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88" y="155"/>
                  <a:pt x="89" y="156"/>
                  <a:pt x="90" y="156"/>
                </a:cubicBezTo>
                <a:close/>
                <a:moveTo>
                  <a:pt x="182" y="32"/>
                </a:moveTo>
                <a:cubicBezTo>
                  <a:pt x="132" y="32"/>
                  <a:pt x="132" y="32"/>
                  <a:pt x="132" y="32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2" y="7"/>
                  <a:pt x="125" y="0"/>
                  <a:pt x="11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9" y="0"/>
                  <a:pt x="52" y="7"/>
                  <a:pt x="52" y="16"/>
                </a:cubicBezTo>
                <a:cubicBezTo>
                  <a:pt x="52" y="32"/>
                  <a:pt x="52" y="32"/>
                  <a:pt x="5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0"/>
                  <a:pt x="2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32" y="168"/>
                  <a:pt x="32" y="168"/>
                  <a:pt x="32" y="168"/>
                </a:cubicBezTo>
                <a:cubicBezTo>
                  <a:pt x="32" y="177"/>
                  <a:pt x="39" y="184"/>
                  <a:pt x="48" y="184"/>
                </a:cubicBezTo>
                <a:cubicBezTo>
                  <a:pt x="136" y="184"/>
                  <a:pt x="136" y="184"/>
                  <a:pt x="136" y="184"/>
                </a:cubicBezTo>
                <a:cubicBezTo>
                  <a:pt x="145" y="184"/>
                  <a:pt x="152" y="177"/>
                  <a:pt x="152" y="168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82" y="40"/>
                  <a:pt x="182" y="40"/>
                  <a:pt x="182" y="40"/>
                </a:cubicBezTo>
                <a:cubicBezTo>
                  <a:pt x="183" y="40"/>
                  <a:pt x="184" y="39"/>
                  <a:pt x="184" y="38"/>
                </a:cubicBezTo>
                <a:cubicBezTo>
                  <a:pt x="184" y="34"/>
                  <a:pt x="184" y="34"/>
                  <a:pt x="184" y="34"/>
                </a:cubicBezTo>
                <a:cubicBezTo>
                  <a:pt x="184" y="33"/>
                  <a:pt x="183" y="32"/>
                  <a:pt x="182" y="32"/>
                </a:cubicBezTo>
                <a:close/>
                <a:moveTo>
                  <a:pt x="60" y="16"/>
                </a:moveTo>
                <a:cubicBezTo>
                  <a:pt x="60" y="12"/>
                  <a:pt x="64" y="8"/>
                  <a:pt x="68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20" y="8"/>
                  <a:pt x="124" y="12"/>
                  <a:pt x="124" y="16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60" y="32"/>
                  <a:pt x="60" y="32"/>
                  <a:pt x="60" y="32"/>
                </a:cubicBezTo>
                <a:lnTo>
                  <a:pt x="60" y="16"/>
                </a:lnTo>
                <a:close/>
                <a:moveTo>
                  <a:pt x="144" y="162"/>
                </a:moveTo>
                <a:cubicBezTo>
                  <a:pt x="144" y="170"/>
                  <a:pt x="138" y="176"/>
                  <a:pt x="130" y="176"/>
                </a:cubicBezTo>
                <a:cubicBezTo>
                  <a:pt x="54" y="176"/>
                  <a:pt x="54" y="176"/>
                  <a:pt x="54" y="176"/>
                </a:cubicBezTo>
                <a:cubicBezTo>
                  <a:pt x="46" y="176"/>
                  <a:pt x="40" y="170"/>
                  <a:pt x="40" y="162"/>
                </a:cubicBezTo>
                <a:cubicBezTo>
                  <a:pt x="32" y="40"/>
                  <a:pt x="32" y="40"/>
                  <a:pt x="32" y="40"/>
                </a:cubicBezTo>
                <a:cubicBezTo>
                  <a:pt x="152" y="40"/>
                  <a:pt x="152" y="40"/>
                  <a:pt x="152" y="40"/>
                </a:cubicBezTo>
                <a:lnTo>
                  <a:pt x="144" y="162"/>
                </a:lnTo>
                <a:close/>
                <a:moveTo>
                  <a:pt x="62" y="156"/>
                </a:moveTo>
                <a:cubicBezTo>
                  <a:pt x="66" y="156"/>
                  <a:pt x="66" y="156"/>
                  <a:pt x="66" y="156"/>
                </a:cubicBezTo>
                <a:cubicBezTo>
                  <a:pt x="67" y="156"/>
                  <a:pt x="68" y="155"/>
                  <a:pt x="68" y="15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1"/>
                  <a:pt x="67" y="60"/>
                  <a:pt x="66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60"/>
                  <a:pt x="60" y="61"/>
                  <a:pt x="60" y="62"/>
                </a:cubicBezTo>
                <a:cubicBezTo>
                  <a:pt x="60" y="154"/>
                  <a:pt x="60" y="154"/>
                  <a:pt x="60" y="154"/>
                </a:cubicBezTo>
                <a:cubicBezTo>
                  <a:pt x="60" y="155"/>
                  <a:pt x="61" y="156"/>
                  <a:pt x="62" y="156"/>
                </a:cubicBezTo>
                <a:close/>
                <a:moveTo>
                  <a:pt x="118" y="156"/>
                </a:moveTo>
                <a:cubicBezTo>
                  <a:pt x="122" y="156"/>
                  <a:pt x="122" y="156"/>
                  <a:pt x="122" y="156"/>
                </a:cubicBezTo>
                <a:cubicBezTo>
                  <a:pt x="123" y="156"/>
                  <a:pt x="124" y="155"/>
                  <a:pt x="124" y="154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124" y="61"/>
                  <a:pt x="123" y="60"/>
                  <a:pt x="122" y="60"/>
                </a:cubicBezTo>
                <a:cubicBezTo>
                  <a:pt x="118" y="60"/>
                  <a:pt x="118" y="60"/>
                  <a:pt x="118" y="60"/>
                </a:cubicBezTo>
                <a:cubicBezTo>
                  <a:pt x="117" y="60"/>
                  <a:pt x="116" y="61"/>
                  <a:pt x="116" y="62"/>
                </a:cubicBezTo>
                <a:cubicBezTo>
                  <a:pt x="116" y="154"/>
                  <a:pt x="116" y="154"/>
                  <a:pt x="116" y="154"/>
                </a:cubicBezTo>
                <a:cubicBezTo>
                  <a:pt x="116" y="155"/>
                  <a:pt x="117" y="156"/>
                  <a:pt x="118" y="156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7" name="Freeform 42"/>
          <p:cNvSpPr>
            <a:spLocks noEditPoints="1"/>
          </p:cNvSpPr>
          <p:nvPr/>
        </p:nvSpPr>
        <p:spPr bwMode="auto">
          <a:xfrm>
            <a:off x="5420360" y="2665730"/>
            <a:ext cx="285750" cy="313055"/>
          </a:xfrm>
          <a:custGeom>
            <a:avLst/>
            <a:gdLst>
              <a:gd name="T0" fmla="*/ 74 w 168"/>
              <a:gd name="T1" fmla="*/ 88 h 184"/>
              <a:gd name="T2" fmla="*/ 76 w 168"/>
              <a:gd name="T3" fmla="*/ 82 h 184"/>
              <a:gd name="T4" fmla="*/ 34 w 168"/>
              <a:gd name="T5" fmla="*/ 80 h 184"/>
              <a:gd name="T6" fmla="*/ 32 w 168"/>
              <a:gd name="T7" fmla="*/ 86 h 184"/>
              <a:gd name="T8" fmla="*/ 34 w 168"/>
              <a:gd name="T9" fmla="*/ 68 h 184"/>
              <a:gd name="T10" fmla="*/ 76 w 168"/>
              <a:gd name="T11" fmla="*/ 66 h 184"/>
              <a:gd name="T12" fmla="*/ 74 w 168"/>
              <a:gd name="T13" fmla="*/ 60 h 184"/>
              <a:gd name="T14" fmla="*/ 32 w 168"/>
              <a:gd name="T15" fmla="*/ 62 h 184"/>
              <a:gd name="T16" fmla="*/ 34 w 168"/>
              <a:gd name="T17" fmla="*/ 68 h 184"/>
              <a:gd name="T18" fmla="*/ 74 w 168"/>
              <a:gd name="T19" fmla="*/ 48 h 184"/>
              <a:gd name="T20" fmla="*/ 76 w 168"/>
              <a:gd name="T21" fmla="*/ 42 h 184"/>
              <a:gd name="T22" fmla="*/ 34 w 168"/>
              <a:gd name="T23" fmla="*/ 40 h 184"/>
              <a:gd name="T24" fmla="*/ 32 w 168"/>
              <a:gd name="T25" fmla="*/ 46 h 184"/>
              <a:gd name="T26" fmla="*/ 32 w 168"/>
              <a:gd name="T27" fmla="*/ 114 h 184"/>
              <a:gd name="T28" fmla="*/ 34 w 168"/>
              <a:gd name="T29" fmla="*/ 120 h 184"/>
              <a:gd name="T30" fmla="*/ 136 w 168"/>
              <a:gd name="T31" fmla="*/ 118 h 184"/>
              <a:gd name="T32" fmla="*/ 134 w 168"/>
              <a:gd name="T33" fmla="*/ 112 h 184"/>
              <a:gd name="T34" fmla="*/ 32 w 168"/>
              <a:gd name="T35" fmla="*/ 114 h 184"/>
              <a:gd name="T36" fmla="*/ 168 w 168"/>
              <a:gd name="T37" fmla="*/ 44 h 184"/>
              <a:gd name="T38" fmla="*/ 163 w 168"/>
              <a:gd name="T39" fmla="*/ 38 h 184"/>
              <a:gd name="T40" fmla="*/ 124 w 168"/>
              <a:gd name="T41" fmla="*/ 0 h 184"/>
              <a:gd name="T42" fmla="*/ 16 w 168"/>
              <a:gd name="T43" fmla="*/ 0 h 184"/>
              <a:gd name="T44" fmla="*/ 0 w 168"/>
              <a:gd name="T45" fmla="*/ 168 h 184"/>
              <a:gd name="T46" fmla="*/ 152 w 168"/>
              <a:gd name="T47" fmla="*/ 184 h 184"/>
              <a:gd name="T48" fmla="*/ 168 w 168"/>
              <a:gd name="T49" fmla="*/ 52 h 184"/>
              <a:gd name="T50" fmla="*/ 168 w 168"/>
              <a:gd name="T51" fmla="*/ 51 h 184"/>
              <a:gd name="T52" fmla="*/ 158 w 168"/>
              <a:gd name="T53" fmla="*/ 43 h 184"/>
              <a:gd name="T54" fmla="*/ 132 w 168"/>
              <a:gd name="T55" fmla="*/ 44 h 184"/>
              <a:gd name="T56" fmla="*/ 124 w 168"/>
              <a:gd name="T57" fmla="*/ 9 h 184"/>
              <a:gd name="T58" fmla="*/ 152 w 168"/>
              <a:gd name="T59" fmla="*/ 176 h 184"/>
              <a:gd name="T60" fmla="*/ 8 w 168"/>
              <a:gd name="T61" fmla="*/ 168 h 184"/>
              <a:gd name="T62" fmla="*/ 16 w 168"/>
              <a:gd name="T63" fmla="*/ 8 h 184"/>
              <a:gd name="T64" fmla="*/ 123 w 168"/>
              <a:gd name="T65" fmla="*/ 8 h 184"/>
              <a:gd name="T66" fmla="*/ 116 w 168"/>
              <a:gd name="T67" fmla="*/ 36 h 184"/>
              <a:gd name="T68" fmla="*/ 160 w 168"/>
              <a:gd name="T69" fmla="*/ 52 h 184"/>
              <a:gd name="T70" fmla="*/ 160 w 168"/>
              <a:gd name="T71" fmla="*/ 44 h 184"/>
              <a:gd name="T72" fmla="*/ 160 w 168"/>
              <a:gd name="T73" fmla="*/ 44 h 184"/>
              <a:gd name="T74" fmla="*/ 34 w 168"/>
              <a:gd name="T75" fmla="*/ 136 h 184"/>
              <a:gd name="T76" fmla="*/ 32 w 168"/>
              <a:gd name="T77" fmla="*/ 142 h 184"/>
              <a:gd name="T78" fmla="*/ 134 w 168"/>
              <a:gd name="T79" fmla="*/ 144 h 184"/>
              <a:gd name="T80" fmla="*/ 136 w 168"/>
              <a:gd name="T81" fmla="*/ 13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8" h="184">
                <a:moveTo>
                  <a:pt x="34" y="88"/>
                </a:moveTo>
                <a:cubicBezTo>
                  <a:pt x="74" y="88"/>
                  <a:pt x="74" y="88"/>
                  <a:pt x="74" y="88"/>
                </a:cubicBezTo>
                <a:cubicBezTo>
                  <a:pt x="75" y="88"/>
                  <a:pt x="76" y="87"/>
                  <a:pt x="76" y="86"/>
                </a:cubicBezTo>
                <a:cubicBezTo>
                  <a:pt x="76" y="82"/>
                  <a:pt x="76" y="82"/>
                  <a:pt x="76" y="82"/>
                </a:cubicBezTo>
                <a:cubicBezTo>
                  <a:pt x="76" y="81"/>
                  <a:pt x="75" y="80"/>
                  <a:pt x="74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3" y="80"/>
                  <a:pt x="32" y="81"/>
                  <a:pt x="32" y="82"/>
                </a:cubicBezTo>
                <a:cubicBezTo>
                  <a:pt x="32" y="86"/>
                  <a:pt x="32" y="86"/>
                  <a:pt x="32" y="86"/>
                </a:cubicBezTo>
                <a:cubicBezTo>
                  <a:pt x="32" y="87"/>
                  <a:pt x="33" y="88"/>
                  <a:pt x="34" y="88"/>
                </a:cubicBezTo>
                <a:close/>
                <a:moveTo>
                  <a:pt x="34" y="68"/>
                </a:moveTo>
                <a:cubicBezTo>
                  <a:pt x="74" y="68"/>
                  <a:pt x="74" y="68"/>
                  <a:pt x="74" y="68"/>
                </a:cubicBezTo>
                <a:cubicBezTo>
                  <a:pt x="75" y="68"/>
                  <a:pt x="76" y="67"/>
                  <a:pt x="76" y="66"/>
                </a:cubicBezTo>
                <a:cubicBezTo>
                  <a:pt x="76" y="62"/>
                  <a:pt x="76" y="62"/>
                  <a:pt x="76" y="62"/>
                </a:cubicBezTo>
                <a:cubicBezTo>
                  <a:pt x="76" y="61"/>
                  <a:pt x="75" y="60"/>
                  <a:pt x="7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3" y="60"/>
                  <a:pt x="32" y="61"/>
                  <a:pt x="32" y="62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67"/>
                  <a:pt x="33" y="68"/>
                  <a:pt x="34" y="68"/>
                </a:cubicBezTo>
                <a:close/>
                <a:moveTo>
                  <a:pt x="34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5" y="48"/>
                  <a:pt x="76" y="47"/>
                  <a:pt x="76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1"/>
                  <a:pt x="75" y="40"/>
                  <a:pt x="74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3" y="40"/>
                  <a:pt x="32" y="41"/>
                  <a:pt x="32" y="42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7"/>
                  <a:pt x="33" y="48"/>
                  <a:pt x="34" y="48"/>
                </a:cubicBezTo>
                <a:close/>
                <a:moveTo>
                  <a:pt x="32" y="114"/>
                </a:moveTo>
                <a:cubicBezTo>
                  <a:pt x="32" y="118"/>
                  <a:pt x="32" y="118"/>
                  <a:pt x="32" y="118"/>
                </a:cubicBezTo>
                <a:cubicBezTo>
                  <a:pt x="32" y="119"/>
                  <a:pt x="33" y="120"/>
                  <a:pt x="34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5" y="120"/>
                  <a:pt x="136" y="119"/>
                  <a:pt x="136" y="118"/>
                </a:cubicBezTo>
                <a:cubicBezTo>
                  <a:pt x="136" y="114"/>
                  <a:pt x="136" y="114"/>
                  <a:pt x="136" y="114"/>
                </a:cubicBezTo>
                <a:cubicBezTo>
                  <a:pt x="136" y="113"/>
                  <a:pt x="135" y="112"/>
                  <a:pt x="1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3" y="112"/>
                  <a:pt x="32" y="113"/>
                  <a:pt x="32" y="114"/>
                </a:cubicBezTo>
                <a:close/>
                <a:moveTo>
                  <a:pt x="168" y="51"/>
                </a:moveTo>
                <a:cubicBezTo>
                  <a:pt x="168" y="44"/>
                  <a:pt x="168" y="44"/>
                  <a:pt x="168" y="44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64" y="39"/>
                  <a:pt x="164" y="38"/>
                  <a:pt x="163" y="38"/>
                </a:cubicBezTo>
                <a:cubicBezTo>
                  <a:pt x="127" y="1"/>
                  <a:pt x="127" y="1"/>
                  <a:pt x="127" y="1"/>
                </a:cubicBezTo>
                <a:cubicBezTo>
                  <a:pt x="126" y="0"/>
                  <a:pt x="125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7"/>
                  <a:pt x="7" y="184"/>
                  <a:pt x="16" y="184"/>
                </a:cubicBezTo>
                <a:cubicBezTo>
                  <a:pt x="152" y="184"/>
                  <a:pt x="152" y="184"/>
                  <a:pt x="152" y="184"/>
                </a:cubicBezTo>
                <a:cubicBezTo>
                  <a:pt x="161" y="184"/>
                  <a:pt x="168" y="177"/>
                  <a:pt x="168" y="168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52"/>
                  <a:pt x="168" y="52"/>
                  <a:pt x="168" y="52"/>
                </a:cubicBezTo>
                <a:lnTo>
                  <a:pt x="168" y="51"/>
                </a:lnTo>
                <a:close/>
                <a:moveTo>
                  <a:pt x="124" y="9"/>
                </a:moveTo>
                <a:cubicBezTo>
                  <a:pt x="158" y="43"/>
                  <a:pt x="158" y="43"/>
                  <a:pt x="158" y="43"/>
                </a:cubicBezTo>
                <a:cubicBezTo>
                  <a:pt x="158" y="44"/>
                  <a:pt x="158" y="44"/>
                  <a:pt x="159" y="44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28" y="44"/>
                  <a:pt x="124" y="40"/>
                  <a:pt x="124" y="36"/>
                </a:cubicBezTo>
                <a:lnTo>
                  <a:pt x="124" y="9"/>
                </a:lnTo>
                <a:close/>
                <a:moveTo>
                  <a:pt x="160" y="168"/>
                </a:moveTo>
                <a:cubicBezTo>
                  <a:pt x="160" y="172"/>
                  <a:pt x="156" y="176"/>
                  <a:pt x="152" y="176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2" y="176"/>
                  <a:pt x="8" y="172"/>
                  <a:pt x="8" y="16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5"/>
                  <a:pt x="123" y="52"/>
                  <a:pt x="132" y="52"/>
                </a:cubicBezTo>
                <a:cubicBezTo>
                  <a:pt x="160" y="52"/>
                  <a:pt x="160" y="52"/>
                  <a:pt x="160" y="52"/>
                </a:cubicBezTo>
                <a:lnTo>
                  <a:pt x="160" y="168"/>
                </a:lnTo>
                <a:close/>
                <a:moveTo>
                  <a:pt x="160" y="44"/>
                </a:moveTo>
                <a:cubicBezTo>
                  <a:pt x="159" y="44"/>
                  <a:pt x="159" y="44"/>
                  <a:pt x="159" y="44"/>
                </a:cubicBezTo>
                <a:cubicBezTo>
                  <a:pt x="159" y="44"/>
                  <a:pt x="160" y="44"/>
                  <a:pt x="160" y="44"/>
                </a:cubicBezTo>
                <a:close/>
                <a:moveTo>
                  <a:pt x="134" y="136"/>
                </a:moveTo>
                <a:cubicBezTo>
                  <a:pt x="34" y="136"/>
                  <a:pt x="34" y="136"/>
                  <a:pt x="34" y="136"/>
                </a:cubicBezTo>
                <a:cubicBezTo>
                  <a:pt x="33" y="136"/>
                  <a:pt x="32" y="137"/>
                  <a:pt x="32" y="138"/>
                </a:cubicBezTo>
                <a:cubicBezTo>
                  <a:pt x="32" y="142"/>
                  <a:pt x="32" y="142"/>
                  <a:pt x="32" y="142"/>
                </a:cubicBezTo>
                <a:cubicBezTo>
                  <a:pt x="32" y="143"/>
                  <a:pt x="33" y="144"/>
                  <a:pt x="34" y="144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3"/>
                  <a:pt x="136" y="142"/>
                </a:cubicBezTo>
                <a:cubicBezTo>
                  <a:pt x="136" y="138"/>
                  <a:pt x="136" y="138"/>
                  <a:pt x="136" y="138"/>
                </a:cubicBezTo>
                <a:cubicBezTo>
                  <a:pt x="136" y="137"/>
                  <a:pt x="135" y="136"/>
                  <a:pt x="134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16245" y="5233670"/>
            <a:ext cx="327025" cy="328295"/>
            <a:chOff x="17353" y="5881"/>
            <a:chExt cx="1135" cy="1138"/>
          </a:xfrm>
          <a:solidFill>
            <a:schemeClr val="bg1"/>
          </a:solidFill>
        </p:grpSpPr>
        <p:sp>
          <p:nvSpPr>
            <p:cNvPr id="139" name="Freeform 177"/>
            <p:cNvSpPr/>
            <p:nvPr/>
          </p:nvSpPr>
          <p:spPr bwMode="auto">
            <a:xfrm>
              <a:off x="17353" y="5881"/>
              <a:ext cx="898" cy="1138"/>
            </a:xfrm>
            <a:custGeom>
              <a:avLst/>
              <a:gdLst>
                <a:gd name="T0" fmla="*/ 148 w 152"/>
                <a:gd name="T1" fmla="*/ 192 h 192"/>
                <a:gd name="T2" fmla="*/ 4 w 152"/>
                <a:gd name="T3" fmla="*/ 192 h 192"/>
                <a:gd name="T4" fmla="*/ 0 w 152"/>
                <a:gd name="T5" fmla="*/ 188 h 192"/>
                <a:gd name="T6" fmla="*/ 0 w 152"/>
                <a:gd name="T7" fmla="*/ 4 h 192"/>
                <a:gd name="T8" fmla="*/ 4 w 152"/>
                <a:gd name="T9" fmla="*/ 0 h 192"/>
                <a:gd name="T10" fmla="*/ 148 w 152"/>
                <a:gd name="T11" fmla="*/ 0 h 192"/>
                <a:gd name="T12" fmla="*/ 152 w 152"/>
                <a:gd name="T13" fmla="*/ 4 h 192"/>
                <a:gd name="T14" fmla="*/ 152 w 152"/>
                <a:gd name="T15" fmla="*/ 80 h 192"/>
                <a:gd name="T16" fmla="*/ 148 w 152"/>
                <a:gd name="T17" fmla="*/ 84 h 192"/>
                <a:gd name="T18" fmla="*/ 144 w 152"/>
                <a:gd name="T19" fmla="*/ 80 h 192"/>
                <a:gd name="T20" fmla="*/ 144 w 152"/>
                <a:gd name="T21" fmla="*/ 8 h 192"/>
                <a:gd name="T22" fmla="*/ 8 w 152"/>
                <a:gd name="T23" fmla="*/ 8 h 192"/>
                <a:gd name="T24" fmla="*/ 8 w 152"/>
                <a:gd name="T25" fmla="*/ 184 h 192"/>
                <a:gd name="T26" fmla="*/ 144 w 152"/>
                <a:gd name="T27" fmla="*/ 184 h 192"/>
                <a:gd name="T28" fmla="*/ 144 w 152"/>
                <a:gd name="T29" fmla="*/ 164 h 192"/>
                <a:gd name="T30" fmla="*/ 148 w 152"/>
                <a:gd name="T31" fmla="*/ 160 h 192"/>
                <a:gd name="T32" fmla="*/ 152 w 152"/>
                <a:gd name="T33" fmla="*/ 164 h 192"/>
                <a:gd name="T34" fmla="*/ 152 w 152"/>
                <a:gd name="T35" fmla="*/ 188 h 192"/>
                <a:gd name="T36" fmla="*/ 148 w 1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192">
                  <a:moveTo>
                    <a:pt x="148" y="192"/>
                  </a:moveTo>
                  <a:cubicBezTo>
                    <a:pt x="4" y="192"/>
                    <a:pt x="4" y="192"/>
                    <a:pt x="4" y="192"/>
                  </a:cubicBez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80"/>
                    <a:pt x="152" y="80"/>
                    <a:pt x="152" y="80"/>
                  </a:cubicBezTo>
                  <a:cubicBezTo>
                    <a:pt x="152" y="82"/>
                    <a:pt x="150" y="84"/>
                    <a:pt x="148" y="84"/>
                  </a:cubicBezTo>
                  <a:cubicBezTo>
                    <a:pt x="146" y="84"/>
                    <a:pt x="144" y="82"/>
                    <a:pt x="144" y="80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144" y="184"/>
                    <a:pt x="144" y="184"/>
                    <a:pt x="144" y="184"/>
                  </a:cubicBezTo>
                  <a:cubicBezTo>
                    <a:pt x="144" y="164"/>
                    <a:pt x="144" y="164"/>
                    <a:pt x="144" y="164"/>
                  </a:cubicBezTo>
                  <a:cubicBezTo>
                    <a:pt x="144" y="162"/>
                    <a:pt x="146" y="160"/>
                    <a:pt x="148" y="160"/>
                  </a:cubicBezTo>
                  <a:cubicBezTo>
                    <a:pt x="150" y="160"/>
                    <a:pt x="152" y="162"/>
                    <a:pt x="152" y="164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90"/>
                    <a:pt x="150" y="192"/>
                    <a:pt x="14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78"/>
            <p:cNvSpPr/>
            <p:nvPr/>
          </p:nvSpPr>
          <p:spPr bwMode="auto">
            <a:xfrm>
              <a:off x="17448" y="5976"/>
              <a:ext cx="710" cy="758"/>
            </a:xfrm>
            <a:custGeom>
              <a:avLst/>
              <a:gdLst>
                <a:gd name="T0" fmla="*/ 76 w 120"/>
                <a:gd name="T1" fmla="*/ 128 h 128"/>
                <a:gd name="T2" fmla="*/ 4 w 120"/>
                <a:gd name="T3" fmla="*/ 128 h 128"/>
                <a:gd name="T4" fmla="*/ 0 w 120"/>
                <a:gd name="T5" fmla="*/ 124 h 128"/>
                <a:gd name="T6" fmla="*/ 0 w 120"/>
                <a:gd name="T7" fmla="*/ 4 h 128"/>
                <a:gd name="T8" fmla="*/ 4 w 120"/>
                <a:gd name="T9" fmla="*/ 0 h 128"/>
                <a:gd name="T10" fmla="*/ 116 w 120"/>
                <a:gd name="T11" fmla="*/ 0 h 128"/>
                <a:gd name="T12" fmla="*/ 120 w 120"/>
                <a:gd name="T13" fmla="*/ 4 h 128"/>
                <a:gd name="T14" fmla="*/ 120 w 120"/>
                <a:gd name="T15" fmla="*/ 72 h 128"/>
                <a:gd name="T16" fmla="*/ 116 w 120"/>
                <a:gd name="T17" fmla="*/ 76 h 128"/>
                <a:gd name="T18" fmla="*/ 112 w 120"/>
                <a:gd name="T19" fmla="*/ 72 h 128"/>
                <a:gd name="T20" fmla="*/ 112 w 120"/>
                <a:gd name="T21" fmla="*/ 8 h 128"/>
                <a:gd name="T22" fmla="*/ 8 w 120"/>
                <a:gd name="T23" fmla="*/ 8 h 128"/>
                <a:gd name="T24" fmla="*/ 8 w 120"/>
                <a:gd name="T25" fmla="*/ 120 h 128"/>
                <a:gd name="T26" fmla="*/ 76 w 120"/>
                <a:gd name="T27" fmla="*/ 120 h 128"/>
                <a:gd name="T28" fmla="*/ 80 w 120"/>
                <a:gd name="T29" fmla="*/ 124 h 128"/>
                <a:gd name="T30" fmla="*/ 76 w 120"/>
                <a:gd name="T3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28">
                  <a:moveTo>
                    <a:pt x="76" y="128"/>
                  </a:moveTo>
                  <a:cubicBezTo>
                    <a:pt x="4" y="128"/>
                    <a:pt x="4" y="128"/>
                    <a:pt x="4" y="128"/>
                  </a:cubicBezTo>
                  <a:cubicBezTo>
                    <a:pt x="2" y="128"/>
                    <a:pt x="0" y="126"/>
                    <a:pt x="0" y="1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120" y="74"/>
                    <a:pt x="118" y="76"/>
                    <a:pt x="116" y="76"/>
                  </a:cubicBezTo>
                  <a:cubicBezTo>
                    <a:pt x="114" y="76"/>
                    <a:pt x="112" y="74"/>
                    <a:pt x="112" y="72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8" y="120"/>
                    <a:pt x="80" y="122"/>
                    <a:pt x="80" y="124"/>
                  </a:cubicBezTo>
                  <a:cubicBezTo>
                    <a:pt x="80" y="126"/>
                    <a:pt x="78" y="128"/>
                    <a:pt x="7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79"/>
            <p:cNvSpPr>
              <a:spLocks noEditPoints="1"/>
            </p:cNvSpPr>
            <p:nvPr/>
          </p:nvSpPr>
          <p:spPr bwMode="auto">
            <a:xfrm>
              <a:off x="17731" y="6781"/>
              <a:ext cx="143" cy="14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80"/>
            <p:cNvSpPr>
              <a:spLocks noEditPoints="1"/>
            </p:cNvSpPr>
            <p:nvPr/>
          </p:nvSpPr>
          <p:spPr bwMode="auto">
            <a:xfrm>
              <a:off x="17786" y="6314"/>
              <a:ext cx="703" cy="563"/>
            </a:xfrm>
            <a:custGeom>
              <a:avLst/>
              <a:gdLst>
                <a:gd name="T0" fmla="*/ 5 w 119"/>
                <a:gd name="T1" fmla="*/ 5 h 95"/>
                <a:gd name="T2" fmla="*/ 112 w 119"/>
                <a:gd name="T3" fmla="*/ 27 h 95"/>
                <a:gd name="T4" fmla="*/ 24 w 119"/>
                <a:gd name="T5" fmla="*/ 67 h 95"/>
                <a:gd name="T6" fmla="*/ 83 w 119"/>
                <a:gd name="T7" fmla="*/ 11 h 95"/>
                <a:gd name="T8" fmla="*/ 62 w 119"/>
                <a:gd name="T9" fmla="*/ 23 h 95"/>
                <a:gd name="T10" fmla="*/ 63 w 119"/>
                <a:gd name="T11" fmla="*/ 24 h 95"/>
                <a:gd name="T12" fmla="*/ 63 w 119"/>
                <a:gd name="T13" fmla="*/ 24 h 95"/>
                <a:gd name="T14" fmla="*/ 63 w 119"/>
                <a:gd name="T15" fmla="*/ 25 h 95"/>
                <a:gd name="T16" fmla="*/ 63 w 119"/>
                <a:gd name="T17" fmla="*/ 25 h 95"/>
                <a:gd name="T18" fmla="*/ 63 w 119"/>
                <a:gd name="T19" fmla="*/ 25 h 95"/>
                <a:gd name="T20" fmla="*/ 63 w 119"/>
                <a:gd name="T21" fmla="*/ 25 h 95"/>
                <a:gd name="T22" fmla="*/ 63 w 119"/>
                <a:gd name="T23" fmla="*/ 25 h 95"/>
                <a:gd name="T24" fmla="*/ 63 w 119"/>
                <a:gd name="T25" fmla="*/ 25 h 95"/>
                <a:gd name="T26" fmla="*/ 63 w 119"/>
                <a:gd name="T27" fmla="*/ 25 h 95"/>
                <a:gd name="T28" fmla="*/ 63 w 119"/>
                <a:gd name="T29" fmla="*/ 25 h 95"/>
                <a:gd name="T30" fmla="*/ 63 w 119"/>
                <a:gd name="T31" fmla="*/ 25 h 95"/>
                <a:gd name="T32" fmla="*/ 63 w 119"/>
                <a:gd name="T33" fmla="*/ 25 h 95"/>
                <a:gd name="T34" fmla="*/ 63 w 119"/>
                <a:gd name="T35" fmla="*/ 25 h 95"/>
                <a:gd name="T36" fmla="*/ 63 w 119"/>
                <a:gd name="T37" fmla="*/ 25 h 95"/>
                <a:gd name="T38" fmla="*/ 63 w 119"/>
                <a:gd name="T39" fmla="*/ 25 h 95"/>
                <a:gd name="T40" fmla="*/ 63 w 119"/>
                <a:gd name="T41" fmla="*/ 29 h 95"/>
                <a:gd name="T42" fmla="*/ 62 w 119"/>
                <a:gd name="T43" fmla="*/ 27 h 95"/>
                <a:gd name="T44" fmla="*/ 62 w 119"/>
                <a:gd name="T45" fmla="*/ 29 h 95"/>
                <a:gd name="T46" fmla="*/ 58 w 119"/>
                <a:gd name="T47" fmla="*/ 31 h 95"/>
                <a:gd name="T48" fmla="*/ 58 w 119"/>
                <a:gd name="T49" fmla="*/ 31 h 95"/>
                <a:gd name="T50" fmla="*/ 58 w 119"/>
                <a:gd name="T51" fmla="*/ 31 h 95"/>
                <a:gd name="T52" fmla="*/ 58 w 119"/>
                <a:gd name="T53" fmla="*/ 31 h 95"/>
                <a:gd name="T54" fmla="*/ 58 w 119"/>
                <a:gd name="T55" fmla="*/ 31 h 95"/>
                <a:gd name="T56" fmla="*/ 58 w 119"/>
                <a:gd name="T57" fmla="*/ 31 h 95"/>
                <a:gd name="T58" fmla="*/ 58 w 119"/>
                <a:gd name="T59" fmla="*/ 31 h 95"/>
                <a:gd name="T60" fmla="*/ 57 w 119"/>
                <a:gd name="T61" fmla="*/ 31 h 95"/>
                <a:gd name="T62" fmla="*/ 57 w 119"/>
                <a:gd name="T63" fmla="*/ 31 h 95"/>
                <a:gd name="T64" fmla="*/ 47 w 119"/>
                <a:gd name="T65" fmla="*/ 25 h 95"/>
                <a:gd name="T66" fmla="*/ 47 w 119"/>
                <a:gd name="T67" fmla="*/ 31 h 95"/>
                <a:gd name="T68" fmla="*/ 47 w 119"/>
                <a:gd name="T69" fmla="*/ 31 h 95"/>
                <a:gd name="T70" fmla="*/ 47 w 119"/>
                <a:gd name="T71" fmla="*/ 31 h 95"/>
                <a:gd name="T72" fmla="*/ 47 w 119"/>
                <a:gd name="T73" fmla="*/ 31 h 95"/>
                <a:gd name="T74" fmla="*/ 47 w 119"/>
                <a:gd name="T75" fmla="*/ 31 h 95"/>
                <a:gd name="T76" fmla="*/ 47 w 119"/>
                <a:gd name="T77" fmla="*/ 31 h 95"/>
                <a:gd name="T78" fmla="*/ 47 w 119"/>
                <a:gd name="T79" fmla="*/ 31 h 95"/>
                <a:gd name="T80" fmla="*/ 47 w 119"/>
                <a:gd name="T81" fmla="*/ 31 h 95"/>
                <a:gd name="T82" fmla="*/ 47 w 119"/>
                <a:gd name="T83" fmla="*/ 32 h 95"/>
                <a:gd name="T84" fmla="*/ 47 w 119"/>
                <a:gd name="T85" fmla="*/ 32 h 95"/>
                <a:gd name="T86" fmla="*/ 47 w 119"/>
                <a:gd name="T87" fmla="*/ 32 h 95"/>
                <a:gd name="T88" fmla="*/ 47 w 119"/>
                <a:gd name="T89" fmla="*/ 32 h 95"/>
                <a:gd name="T90" fmla="*/ 47 w 119"/>
                <a:gd name="T91" fmla="*/ 32 h 95"/>
                <a:gd name="T92" fmla="*/ 47 w 119"/>
                <a:gd name="T93" fmla="*/ 32 h 95"/>
                <a:gd name="T94" fmla="*/ 47 w 119"/>
                <a:gd name="T95" fmla="*/ 32 h 95"/>
                <a:gd name="T96" fmla="*/ 47 w 119"/>
                <a:gd name="T97" fmla="*/ 32 h 95"/>
                <a:gd name="T98" fmla="*/ 47 w 119"/>
                <a:gd name="T99" fmla="*/ 32 h 95"/>
                <a:gd name="T100" fmla="*/ 47 w 119"/>
                <a:gd name="T101" fmla="*/ 32 h 95"/>
                <a:gd name="T102" fmla="*/ 45 w 119"/>
                <a:gd name="T103" fmla="*/ 39 h 95"/>
                <a:gd name="T104" fmla="*/ 47 w 119"/>
                <a:gd name="T105" fmla="*/ 38 h 95"/>
                <a:gd name="T106" fmla="*/ 44 w 119"/>
                <a:gd name="T107" fmla="*/ 39 h 95"/>
                <a:gd name="T108" fmla="*/ 44 w 119"/>
                <a:gd name="T109" fmla="*/ 39 h 95"/>
                <a:gd name="T110" fmla="*/ 43 w 119"/>
                <a:gd name="T111" fmla="*/ 39 h 95"/>
                <a:gd name="T112" fmla="*/ 43 w 119"/>
                <a:gd name="T113" fmla="*/ 39 h 95"/>
                <a:gd name="T114" fmla="*/ 51 w 119"/>
                <a:gd name="T115" fmla="*/ 6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" h="95">
                  <a:moveTo>
                    <a:pt x="83" y="95"/>
                  </a:moveTo>
                  <a:cubicBezTo>
                    <a:pt x="72" y="95"/>
                    <a:pt x="58" y="89"/>
                    <a:pt x="45" y="85"/>
                  </a:cubicBezTo>
                  <a:cubicBezTo>
                    <a:pt x="38" y="82"/>
                    <a:pt x="31" y="80"/>
                    <a:pt x="27" y="79"/>
                  </a:cubicBezTo>
                  <a:cubicBezTo>
                    <a:pt x="20" y="78"/>
                    <a:pt x="16" y="73"/>
                    <a:pt x="16" y="67"/>
                  </a:cubicBezTo>
                  <a:cubicBezTo>
                    <a:pt x="16" y="64"/>
                    <a:pt x="17" y="60"/>
                    <a:pt x="20" y="58"/>
                  </a:cubicBezTo>
                  <a:cubicBezTo>
                    <a:pt x="22" y="56"/>
                    <a:pt x="25" y="54"/>
                    <a:pt x="2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18"/>
                    <a:pt x="0" y="10"/>
                    <a:pt x="5" y="5"/>
                  </a:cubicBezTo>
                  <a:cubicBezTo>
                    <a:pt x="9" y="1"/>
                    <a:pt x="17" y="1"/>
                    <a:pt x="22" y="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9" y="21"/>
                    <a:pt x="40" y="20"/>
                    <a:pt x="41" y="19"/>
                  </a:cubicBezTo>
                  <a:cubicBezTo>
                    <a:pt x="44" y="16"/>
                    <a:pt x="49" y="15"/>
                    <a:pt x="53" y="16"/>
                  </a:cubicBezTo>
                  <a:cubicBezTo>
                    <a:pt x="54" y="15"/>
                    <a:pt x="55" y="13"/>
                    <a:pt x="56" y="12"/>
                  </a:cubicBezTo>
                  <a:cubicBezTo>
                    <a:pt x="60" y="8"/>
                    <a:pt x="65" y="7"/>
                    <a:pt x="69" y="9"/>
                  </a:cubicBezTo>
                  <a:cubicBezTo>
                    <a:pt x="70" y="7"/>
                    <a:pt x="70" y="6"/>
                    <a:pt x="72" y="5"/>
                  </a:cubicBezTo>
                  <a:cubicBezTo>
                    <a:pt x="76" y="0"/>
                    <a:pt x="84" y="0"/>
                    <a:pt x="89" y="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7" y="34"/>
                    <a:pt x="119" y="37"/>
                  </a:cubicBezTo>
                  <a:cubicBezTo>
                    <a:pt x="119" y="38"/>
                    <a:pt x="119" y="38"/>
                    <a:pt x="119" y="39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19" y="68"/>
                    <a:pt x="114" y="73"/>
                    <a:pt x="114" y="74"/>
                  </a:cubicBezTo>
                  <a:cubicBezTo>
                    <a:pt x="114" y="74"/>
                    <a:pt x="105" y="82"/>
                    <a:pt x="97" y="90"/>
                  </a:cubicBezTo>
                  <a:cubicBezTo>
                    <a:pt x="94" y="93"/>
                    <a:pt x="90" y="95"/>
                    <a:pt x="83" y="95"/>
                  </a:cubicBezTo>
                  <a:close/>
                  <a:moveTo>
                    <a:pt x="28" y="62"/>
                  </a:moveTo>
                  <a:cubicBezTo>
                    <a:pt x="27" y="62"/>
                    <a:pt x="26" y="63"/>
                    <a:pt x="25" y="64"/>
                  </a:cubicBezTo>
                  <a:cubicBezTo>
                    <a:pt x="25" y="64"/>
                    <a:pt x="24" y="66"/>
                    <a:pt x="24" y="67"/>
                  </a:cubicBezTo>
                  <a:cubicBezTo>
                    <a:pt x="24" y="68"/>
                    <a:pt x="24" y="70"/>
                    <a:pt x="29" y="71"/>
                  </a:cubicBezTo>
                  <a:cubicBezTo>
                    <a:pt x="34" y="72"/>
                    <a:pt x="40" y="74"/>
                    <a:pt x="48" y="77"/>
                  </a:cubicBezTo>
                  <a:cubicBezTo>
                    <a:pt x="59" y="81"/>
                    <a:pt x="74" y="87"/>
                    <a:pt x="83" y="87"/>
                  </a:cubicBezTo>
                  <a:cubicBezTo>
                    <a:pt x="87" y="87"/>
                    <a:pt x="90" y="86"/>
                    <a:pt x="92" y="84"/>
                  </a:cubicBezTo>
                  <a:cubicBezTo>
                    <a:pt x="100" y="76"/>
                    <a:pt x="108" y="68"/>
                    <a:pt x="108" y="68"/>
                  </a:cubicBezTo>
                  <a:cubicBezTo>
                    <a:pt x="108" y="68"/>
                    <a:pt x="111" y="65"/>
                    <a:pt x="111" y="5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38"/>
                    <a:pt x="108" y="35"/>
                    <a:pt x="106" y="33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1" y="9"/>
                    <a:pt x="80" y="9"/>
                  </a:cubicBezTo>
                  <a:cubicBezTo>
                    <a:pt x="79" y="9"/>
                    <a:pt x="78" y="9"/>
                    <a:pt x="77" y="10"/>
                  </a:cubicBezTo>
                  <a:cubicBezTo>
                    <a:pt x="76" y="12"/>
                    <a:pt x="76" y="14"/>
                    <a:pt x="78" y="16"/>
                  </a:cubicBezTo>
                  <a:cubicBezTo>
                    <a:pt x="79" y="18"/>
                    <a:pt x="79" y="20"/>
                    <a:pt x="78" y="22"/>
                  </a:cubicBezTo>
                  <a:cubicBezTo>
                    <a:pt x="76" y="23"/>
                    <a:pt x="74" y="23"/>
                    <a:pt x="72" y="22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7" y="17"/>
                    <a:pt x="66" y="16"/>
                    <a:pt x="65" y="16"/>
                  </a:cubicBezTo>
                  <a:cubicBezTo>
                    <a:pt x="64" y="16"/>
                    <a:pt x="63" y="16"/>
                    <a:pt x="62" y="17"/>
                  </a:cubicBezTo>
                  <a:cubicBezTo>
                    <a:pt x="60" y="19"/>
                    <a:pt x="61" y="22"/>
                    <a:pt x="62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7"/>
                    <a:pt x="63" y="28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7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2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7"/>
                    <a:pt x="62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1" y="30"/>
                    <a:pt x="59" y="31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0"/>
                    <a:pt x="57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4"/>
                    <a:pt x="50" y="24"/>
                    <a:pt x="49" y="24"/>
                  </a:cubicBezTo>
                  <a:cubicBezTo>
                    <a:pt x="48" y="24"/>
                    <a:pt x="48" y="24"/>
                    <a:pt x="47" y="25"/>
                  </a:cubicBezTo>
                  <a:cubicBezTo>
                    <a:pt x="45" y="26"/>
                    <a:pt x="43" y="29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3"/>
                    <a:pt x="48" y="35"/>
                    <a:pt x="46" y="36"/>
                  </a:cubicBezTo>
                  <a:cubicBezTo>
                    <a:pt x="46" y="37"/>
                    <a:pt x="46" y="38"/>
                    <a:pt x="45" y="38"/>
                  </a:cubicBezTo>
                  <a:cubicBezTo>
                    <a:pt x="45" y="38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5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2" y="39"/>
                    <a:pt x="42" y="38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0"/>
                    <a:pt x="12" y="9"/>
                    <a:pt x="10" y="11"/>
                  </a:cubicBezTo>
                  <a:cubicBezTo>
                    <a:pt x="8" y="13"/>
                    <a:pt x="9" y="15"/>
                    <a:pt x="11" y="1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1" y="57"/>
                    <a:pt x="51" y="59"/>
                    <a:pt x="51" y="61"/>
                  </a:cubicBezTo>
                  <a:cubicBezTo>
                    <a:pt x="50" y="62"/>
                    <a:pt x="48" y="63"/>
                    <a:pt x="47" y="63"/>
                  </a:cubicBezTo>
                  <a:lnTo>
                    <a:pt x="28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2" name="组合 391"/>
          <p:cNvGrpSpPr/>
          <p:nvPr/>
        </p:nvGrpSpPr>
        <p:grpSpPr>
          <a:xfrm>
            <a:off x="6019800" y="3876675"/>
            <a:ext cx="275590" cy="294640"/>
            <a:chOff x="12822" y="9554"/>
            <a:chExt cx="1040" cy="1111"/>
          </a:xfrm>
          <a:solidFill>
            <a:srgbClr val="382B59"/>
          </a:solidFill>
        </p:grpSpPr>
        <p:sp>
          <p:nvSpPr>
            <p:cNvPr id="393" name="Freeform 322"/>
            <p:cNvSpPr>
              <a:spLocks noEditPoints="1"/>
            </p:cNvSpPr>
            <p:nvPr/>
          </p:nvSpPr>
          <p:spPr bwMode="auto">
            <a:xfrm>
              <a:off x="12917" y="9554"/>
              <a:ext cx="853" cy="853"/>
            </a:xfrm>
            <a:custGeom>
              <a:avLst/>
              <a:gdLst>
                <a:gd name="T0" fmla="*/ 72 w 144"/>
                <a:gd name="T1" fmla="*/ 144 h 144"/>
                <a:gd name="T2" fmla="*/ 0 w 144"/>
                <a:gd name="T3" fmla="*/ 72 h 144"/>
                <a:gd name="T4" fmla="*/ 72 w 144"/>
                <a:gd name="T5" fmla="*/ 0 h 144"/>
                <a:gd name="T6" fmla="*/ 144 w 144"/>
                <a:gd name="T7" fmla="*/ 72 h 144"/>
                <a:gd name="T8" fmla="*/ 72 w 144"/>
                <a:gd name="T9" fmla="*/ 144 h 144"/>
                <a:gd name="T10" fmla="*/ 72 w 144"/>
                <a:gd name="T11" fmla="*/ 8 h 144"/>
                <a:gd name="T12" fmla="*/ 8 w 144"/>
                <a:gd name="T13" fmla="*/ 72 h 144"/>
                <a:gd name="T14" fmla="*/ 72 w 144"/>
                <a:gd name="T15" fmla="*/ 136 h 144"/>
                <a:gd name="T16" fmla="*/ 136 w 144"/>
                <a:gd name="T17" fmla="*/ 72 h 144"/>
                <a:gd name="T18" fmla="*/ 72 w 144"/>
                <a:gd name="T19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44">
                  <a:moveTo>
                    <a:pt x="72" y="144"/>
                  </a:moveTo>
                  <a:cubicBezTo>
                    <a:pt x="32" y="144"/>
                    <a:pt x="0" y="11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12"/>
                    <a:pt x="112" y="144"/>
                    <a:pt x="72" y="144"/>
                  </a:cubicBezTo>
                  <a:close/>
                  <a:moveTo>
                    <a:pt x="72" y="8"/>
                  </a:moveTo>
                  <a:cubicBezTo>
                    <a:pt x="36" y="8"/>
                    <a:pt x="8" y="36"/>
                    <a:pt x="8" y="72"/>
                  </a:cubicBezTo>
                  <a:cubicBezTo>
                    <a:pt x="8" y="108"/>
                    <a:pt x="36" y="136"/>
                    <a:pt x="72" y="136"/>
                  </a:cubicBezTo>
                  <a:cubicBezTo>
                    <a:pt x="108" y="136"/>
                    <a:pt x="136" y="108"/>
                    <a:pt x="136" y="72"/>
                  </a:cubicBezTo>
                  <a:cubicBezTo>
                    <a:pt x="136" y="36"/>
                    <a:pt x="108" y="8"/>
                    <a:pt x="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4" name="Freeform 323"/>
            <p:cNvSpPr>
              <a:spLocks noEditPoints="1"/>
            </p:cNvSpPr>
            <p:nvPr/>
          </p:nvSpPr>
          <p:spPr bwMode="auto">
            <a:xfrm>
              <a:off x="13177" y="9814"/>
              <a:ext cx="333" cy="33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5" name="Oval 324"/>
            <p:cNvSpPr>
              <a:spLocks noChangeArrowheads="1"/>
            </p:cNvSpPr>
            <p:nvPr/>
          </p:nvSpPr>
          <p:spPr bwMode="auto">
            <a:xfrm>
              <a:off x="13342" y="9909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6" name="Freeform 325"/>
            <p:cNvSpPr>
              <a:spLocks noEditPoints="1"/>
            </p:cNvSpPr>
            <p:nvPr/>
          </p:nvSpPr>
          <p:spPr bwMode="auto">
            <a:xfrm>
              <a:off x="12822" y="10311"/>
              <a:ext cx="1040" cy="355"/>
            </a:xfrm>
            <a:custGeom>
              <a:avLst/>
              <a:gdLst>
                <a:gd name="T0" fmla="*/ 172 w 176"/>
                <a:gd name="T1" fmla="*/ 60 h 60"/>
                <a:gd name="T2" fmla="*/ 4 w 176"/>
                <a:gd name="T3" fmla="*/ 60 h 60"/>
                <a:gd name="T4" fmla="*/ 0 w 176"/>
                <a:gd name="T5" fmla="*/ 56 h 60"/>
                <a:gd name="T6" fmla="*/ 25 w 176"/>
                <a:gd name="T7" fmla="*/ 1 h 60"/>
                <a:gd name="T8" fmla="*/ 31 w 176"/>
                <a:gd name="T9" fmla="*/ 1 h 60"/>
                <a:gd name="T10" fmla="*/ 88 w 176"/>
                <a:gd name="T11" fmla="*/ 24 h 60"/>
                <a:gd name="T12" fmla="*/ 145 w 176"/>
                <a:gd name="T13" fmla="*/ 1 h 60"/>
                <a:gd name="T14" fmla="*/ 151 w 176"/>
                <a:gd name="T15" fmla="*/ 1 h 60"/>
                <a:gd name="T16" fmla="*/ 176 w 176"/>
                <a:gd name="T17" fmla="*/ 56 h 60"/>
                <a:gd name="T18" fmla="*/ 172 w 176"/>
                <a:gd name="T19" fmla="*/ 60 h 60"/>
                <a:gd name="T20" fmla="*/ 8 w 176"/>
                <a:gd name="T21" fmla="*/ 52 h 60"/>
                <a:gd name="T22" fmla="*/ 168 w 176"/>
                <a:gd name="T23" fmla="*/ 52 h 60"/>
                <a:gd name="T24" fmla="*/ 148 w 176"/>
                <a:gd name="T25" fmla="*/ 10 h 60"/>
                <a:gd name="T26" fmla="*/ 88 w 176"/>
                <a:gd name="T27" fmla="*/ 32 h 60"/>
                <a:gd name="T28" fmla="*/ 28 w 176"/>
                <a:gd name="T29" fmla="*/ 10 h 60"/>
                <a:gd name="T30" fmla="*/ 8 w 176"/>
                <a:gd name="T31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60">
                  <a:moveTo>
                    <a:pt x="172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35"/>
                    <a:pt x="9" y="16"/>
                    <a:pt x="25" y="1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45" y="16"/>
                    <a:pt x="65" y="24"/>
                    <a:pt x="88" y="24"/>
                  </a:cubicBezTo>
                  <a:cubicBezTo>
                    <a:pt x="111" y="24"/>
                    <a:pt x="131" y="16"/>
                    <a:pt x="145" y="1"/>
                  </a:cubicBezTo>
                  <a:cubicBezTo>
                    <a:pt x="147" y="0"/>
                    <a:pt x="149" y="0"/>
                    <a:pt x="151" y="1"/>
                  </a:cubicBezTo>
                  <a:cubicBezTo>
                    <a:pt x="167" y="16"/>
                    <a:pt x="176" y="35"/>
                    <a:pt x="176" y="56"/>
                  </a:cubicBezTo>
                  <a:cubicBezTo>
                    <a:pt x="176" y="58"/>
                    <a:pt x="174" y="60"/>
                    <a:pt x="172" y="60"/>
                  </a:cubicBezTo>
                  <a:close/>
                  <a:moveTo>
                    <a:pt x="8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67" y="36"/>
                    <a:pt x="160" y="22"/>
                    <a:pt x="148" y="10"/>
                  </a:cubicBezTo>
                  <a:cubicBezTo>
                    <a:pt x="132" y="24"/>
                    <a:pt x="112" y="32"/>
                    <a:pt x="88" y="32"/>
                  </a:cubicBezTo>
                  <a:cubicBezTo>
                    <a:pt x="64" y="32"/>
                    <a:pt x="44" y="24"/>
                    <a:pt x="28" y="10"/>
                  </a:cubicBezTo>
                  <a:cubicBezTo>
                    <a:pt x="16" y="22"/>
                    <a:pt x="9" y="36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009130" y="900603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9130" y="1193165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09130" y="3481243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09130" y="3773805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91765" y="2328718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0450" y="2621280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91765" y="5066203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0450" y="5358765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1310" y="1513205"/>
            <a:ext cx="1315720" cy="1501775"/>
          </a:xfrm>
          <a:prstGeom prst="rect">
            <a:avLst/>
          </a:prstGeom>
        </p:spPr>
      </p:pic>
      <p:pic>
        <p:nvPicPr>
          <p:cNvPr id="3" name="图片 2" descr="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05" y="1513205"/>
            <a:ext cx="906145" cy="1406525"/>
          </a:xfrm>
          <a:prstGeom prst="rect">
            <a:avLst/>
          </a:prstGeom>
        </p:spPr>
      </p:pic>
      <p:pic>
        <p:nvPicPr>
          <p:cNvPr id="4" name="图片 3" descr="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390" y="1513205"/>
            <a:ext cx="925830" cy="1482090"/>
          </a:xfrm>
          <a:prstGeom prst="rect">
            <a:avLst/>
          </a:prstGeom>
        </p:spPr>
      </p:pic>
      <p:pic>
        <p:nvPicPr>
          <p:cNvPr id="5" name="图片 4" descr="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9580" y="1494155"/>
            <a:ext cx="1004570" cy="1501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98880" y="3273598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00455" y="3741420"/>
            <a:ext cx="2189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2855" y="3273598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4430" y="3741420"/>
            <a:ext cx="2189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96990" y="3273598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98565" y="3741420"/>
            <a:ext cx="2189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32545" y="3273598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4120" y="3741420"/>
            <a:ext cx="2189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0460" y="1709420"/>
            <a:ext cx="1054735" cy="1871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3716973" y="3848735"/>
            <a:ext cx="4492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noProof="0" dirty="0">
                <a:ln>
                  <a:noFill/>
                </a:ln>
                <a:solidFill>
                  <a:srgbClr val="382B59"/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Click here to add title
</a:t>
            </a:r>
            <a:endParaRPr lang="zh-CN" altLang="en-US" sz="3200" b="1" noProof="0" dirty="0">
              <a:ln>
                <a:noFill/>
              </a:ln>
              <a:solidFill>
                <a:srgbClr val="382B5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6" name="Shape 6922"/>
          <p:cNvSpPr/>
          <p:nvPr/>
        </p:nvSpPr>
        <p:spPr>
          <a:xfrm>
            <a:off x="3105150" y="4490720"/>
            <a:ext cx="5716270" cy="333375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ct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pic>
        <p:nvPicPr>
          <p:cNvPr id="7" name="图片 6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85" y="1709420"/>
            <a:ext cx="1071880" cy="1875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Freeform 18"/>
          <p:cNvSpPr/>
          <p:nvPr/>
        </p:nvSpPr>
        <p:spPr bwMode="auto">
          <a:xfrm>
            <a:off x="6707505" y="2100580"/>
            <a:ext cx="1263015" cy="1776095"/>
          </a:xfrm>
          <a:custGeom>
            <a:avLst/>
            <a:gdLst>
              <a:gd name="T0" fmla="*/ 0 w 357"/>
              <a:gd name="T1" fmla="*/ 199 h 501"/>
              <a:gd name="T2" fmla="*/ 36 w 357"/>
              <a:gd name="T3" fmla="*/ 329 h 501"/>
              <a:gd name="T4" fmla="*/ 31 w 357"/>
              <a:gd name="T5" fmla="*/ 381 h 501"/>
              <a:gd name="T6" fmla="*/ 168 w 357"/>
              <a:gd name="T7" fmla="*/ 501 h 501"/>
              <a:gd name="T8" fmla="*/ 343 w 357"/>
              <a:gd name="T9" fmla="*/ 452 h 501"/>
              <a:gd name="T10" fmla="*/ 357 w 357"/>
              <a:gd name="T11" fmla="*/ 329 h 501"/>
              <a:gd name="T12" fmla="*/ 252 w 357"/>
              <a:gd name="T13" fmla="*/ 0 h 501"/>
              <a:gd name="T14" fmla="*/ 182 w 357"/>
              <a:gd name="T15" fmla="*/ 167 h 501"/>
              <a:gd name="T16" fmla="*/ 0 w 357"/>
              <a:gd name="T17" fmla="*/ 199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7" h="501">
                <a:moveTo>
                  <a:pt x="0" y="199"/>
                </a:moveTo>
                <a:cubicBezTo>
                  <a:pt x="23" y="237"/>
                  <a:pt x="36" y="281"/>
                  <a:pt x="36" y="329"/>
                </a:cubicBezTo>
                <a:cubicBezTo>
                  <a:pt x="36" y="346"/>
                  <a:pt x="34" y="364"/>
                  <a:pt x="31" y="381"/>
                </a:cubicBezTo>
                <a:cubicBezTo>
                  <a:pt x="168" y="501"/>
                  <a:pt x="168" y="501"/>
                  <a:pt x="168" y="501"/>
                </a:cubicBezTo>
                <a:cubicBezTo>
                  <a:pt x="343" y="452"/>
                  <a:pt x="343" y="452"/>
                  <a:pt x="343" y="452"/>
                </a:cubicBezTo>
                <a:cubicBezTo>
                  <a:pt x="352" y="412"/>
                  <a:pt x="357" y="371"/>
                  <a:pt x="357" y="329"/>
                </a:cubicBezTo>
                <a:cubicBezTo>
                  <a:pt x="357" y="206"/>
                  <a:pt x="318" y="92"/>
                  <a:pt x="252" y="0"/>
                </a:cubicBezTo>
                <a:cubicBezTo>
                  <a:pt x="182" y="167"/>
                  <a:pt x="182" y="167"/>
                  <a:pt x="182" y="167"/>
                </a:cubicBezTo>
                <a:lnTo>
                  <a:pt x="0" y="199"/>
                </a:ln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1" name="Freeform 19"/>
          <p:cNvSpPr/>
          <p:nvPr/>
        </p:nvSpPr>
        <p:spPr bwMode="auto">
          <a:xfrm>
            <a:off x="3994150" y="3295015"/>
            <a:ext cx="1483995" cy="1727200"/>
          </a:xfrm>
          <a:custGeom>
            <a:avLst/>
            <a:gdLst>
              <a:gd name="T0" fmla="*/ 419 w 419"/>
              <a:gd name="T1" fmla="*/ 199 h 488"/>
              <a:gd name="T2" fmla="*/ 313 w 419"/>
              <a:gd name="T3" fmla="*/ 50 h 488"/>
              <a:gd name="T4" fmla="*/ 136 w 419"/>
              <a:gd name="T5" fmla="*/ 0 h 488"/>
              <a:gd name="T6" fmla="*/ 0 w 419"/>
              <a:gd name="T7" fmla="*/ 120 h 488"/>
              <a:gd name="T8" fmla="*/ 278 w 419"/>
              <a:gd name="T9" fmla="*/ 488 h 488"/>
              <a:gd name="T10" fmla="*/ 268 w 419"/>
              <a:gd name="T11" fmla="*/ 308 h 488"/>
              <a:gd name="T12" fmla="*/ 419 w 419"/>
              <a:gd name="T13" fmla="*/ 199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" h="488">
                <a:moveTo>
                  <a:pt x="419" y="199"/>
                </a:moveTo>
                <a:cubicBezTo>
                  <a:pt x="367" y="165"/>
                  <a:pt x="328" y="112"/>
                  <a:pt x="313" y="50"/>
                </a:cubicBezTo>
                <a:cubicBezTo>
                  <a:pt x="136" y="0"/>
                  <a:pt x="136" y="0"/>
                  <a:pt x="136" y="0"/>
                </a:cubicBezTo>
                <a:cubicBezTo>
                  <a:pt x="0" y="120"/>
                  <a:pt x="0" y="120"/>
                  <a:pt x="0" y="120"/>
                </a:cubicBezTo>
                <a:cubicBezTo>
                  <a:pt x="37" y="278"/>
                  <a:pt x="140" y="411"/>
                  <a:pt x="278" y="488"/>
                </a:cubicBezTo>
                <a:cubicBezTo>
                  <a:pt x="268" y="308"/>
                  <a:pt x="268" y="308"/>
                  <a:pt x="268" y="308"/>
                </a:cubicBezTo>
                <a:lnTo>
                  <a:pt x="419" y="199"/>
                </a:ln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2" name="Freeform 20"/>
          <p:cNvSpPr/>
          <p:nvPr/>
        </p:nvSpPr>
        <p:spPr bwMode="auto">
          <a:xfrm>
            <a:off x="6065520" y="1248410"/>
            <a:ext cx="1459865" cy="1453515"/>
          </a:xfrm>
          <a:custGeom>
            <a:avLst/>
            <a:gdLst>
              <a:gd name="T0" fmla="*/ 0 w 412"/>
              <a:gd name="T1" fmla="*/ 322 h 411"/>
              <a:gd name="T2" fmla="*/ 162 w 412"/>
              <a:gd name="T3" fmla="*/ 411 h 411"/>
              <a:gd name="T4" fmla="*/ 342 w 412"/>
              <a:gd name="T5" fmla="*/ 379 h 411"/>
              <a:gd name="T6" fmla="*/ 412 w 412"/>
              <a:gd name="T7" fmla="*/ 210 h 411"/>
              <a:gd name="T8" fmla="*/ 2 w 412"/>
              <a:gd name="T9" fmla="*/ 0 h 411"/>
              <a:gd name="T10" fmla="*/ 89 w 412"/>
              <a:gd name="T11" fmla="*/ 159 h 411"/>
              <a:gd name="T12" fmla="*/ 0 w 412"/>
              <a:gd name="T13" fmla="*/ 322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0" y="322"/>
                </a:moveTo>
                <a:cubicBezTo>
                  <a:pt x="65" y="330"/>
                  <a:pt x="122" y="363"/>
                  <a:pt x="162" y="411"/>
                </a:cubicBezTo>
                <a:cubicBezTo>
                  <a:pt x="342" y="379"/>
                  <a:pt x="342" y="379"/>
                  <a:pt x="342" y="379"/>
                </a:cubicBezTo>
                <a:cubicBezTo>
                  <a:pt x="412" y="210"/>
                  <a:pt x="412" y="210"/>
                  <a:pt x="412" y="210"/>
                </a:cubicBezTo>
                <a:cubicBezTo>
                  <a:pt x="314" y="90"/>
                  <a:pt x="167" y="10"/>
                  <a:pt x="2" y="0"/>
                </a:cubicBezTo>
                <a:cubicBezTo>
                  <a:pt x="89" y="159"/>
                  <a:pt x="89" y="159"/>
                  <a:pt x="89" y="159"/>
                </a:cubicBezTo>
                <a:lnTo>
                  <a:pt x="0" y="322"/>
                </a:lnTo>
                <a:close/>
              </a:path>
            </a:pathLst>
          </a:custGeom>
          <a:noFill/>
          <a:ln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3" name="Freeform 21"/>
          <p:cNvSpPr/>
          <p:nvPr/>
        </p:nvSpPr>
        <p:spPr bwMode="auto">
          <a:xfrm>
            <a:off x="5057140" y="4060190"/>
            <a:ext cx="1665605" cy="1216660"/>
          </a:xfrm>
          <a:custGeom>
            <a:avLst/>
            <a:gdLst>
              <a:gd name="T0" fmla="*/ 333 w 471"/>
              <a:gd name="T1" fmla="*/ 11 h 344"/>
              <a:gd name="T2" fmla="*/ 255 w 471"/>
              <a:gd name="T3" fmla="*/ 23 h 344"/>
              <a:gd name="T4" fmla="*/ 149 w 471"/>
              <a:gd name="T5" fmla="*/ 0 h 344"/>
              <a:gd name="T6" fmla="*/ 0 w 471"/>
              <a:gd name="T7" fmla="*/ 107 h 344"/>
              <a:gd name="T8" fmla="*/ 10 w 471"/>
              <a:gd name="T9" fmla="*/ 289 h 344"/>
              <a:gd name="T10" fmla="*/ 255 w 471"/>
              <a:gd name="T11" fmla="*/ 344 h 344"/>
              <a:gd name="T12" fmla="*/ 471 w 471"/>
              <a:gd name="T13" fmla="*/ 301 h 344"/>
              <a:gd name="T14" fmla="*/ 324 w 471"/>
              <a:gd name="T15" fmla="*/ 196 h 344"/>
              <a:gd name="T16" fmla="*/ 333 w 471"/>
              <a:gd name="T17" fmla="*/ 1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1" h="344">
                <a:moveTo>
                  <a:pt x="333" y="11"/>
                </a:moveTo>
                <a:cubicBezTo>
                  <a:pt x="308" y="19"/>
                  <a:pt x="282" y="23"/>
                  <a:pt x="255" y="23"/>
                </a:cubicBezTo>
                <a:cubicBezTo>
                  <a:pt x="217" y="23"/>
                  <a:pt x="181" y="15"/>
                  <a:pt x="149" y="0"/>
                </a:cubicBezTo>
                <a:cubicBezTo>
                  <a:pt x="0" y="107"/>
                  <a:pt x="0" y="107"/>
                  <a:pt x="0" y="107"/>
                </a:cubicBezTo>
                <a:cubicBezTo>
                  <a:pt x="10" y="289"/>
                  <a:pt x="10" y="289"/>
                  <a:pt x="10" y="289"/>
                </a:cubicBezTo>
                <a:cubicBezTo>
                  <a:pt x="84" y="324"/>
                  <a:pt x="167" y="344"/>
                  <a:pt x="255" y="344"/>
                </a:cubicBezTo>
                <a:cubicBezTo>
                  <a:pt x="331" y="344"/>
                  <a:pt x="404" y="328"/>
                  <a:pt x="471" y="301"/>
                </a:cubicBezTo>
                <a:cubicBezTo>
                  <a:pt x="324" y="196"/>
                  <a:pt x="324" y="196"/>
                  <a:pt x="324" y="196"/>
                </a:cubicBezTo>
                <a:lnTo>
                  <a:pt x="333" y="11"/>
                </a:lnTo>
                <a:close/>
              </a:path>
            </a:pathLst>
          </a:custGeom>
          <a:noFill/>
          <a:ln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4" name="Freeform 22"/>
          <p:cNvSpPr/>
          <p:nvPr/>
        </p:nvSpPr>
        <p:spPr bwMode="auto">
          <a:xfrm>
            <a:off x="6317615" y="3562350"/>
            <a:ext cx="1573530" cy="1508760"/>
          </a:xfrm>
          <a:custGeom>
            <a:avLst/>
            <a:gdLst>
              <a:gd name="T0" fmla="*/ 445 w 445"/>
              <a:gd name="T1" fmla="*/ 73 h 426"/>
              <a:gd name="T2" fmla="*/ 271 w 445"/>
              <a:gd name="T3" fmla="*/ 123 h 426"/>
              <a:gd name="T4" fmla="*/ 132 w 445"/>
              <a:gd name="T5" fmla="*/ 0 h 426"/>
              <a:gd name="T6" fmla="*/ 9 w 445"/>
              <a:gd name="T7" fmla="*/ 137 h 426"/>
              <a:gd name="T8" fmla="*/ 0 w 445"/>
              <a:gd name="T9" fmla="*/ 320 h 426"/>
              <a:gd name="T10" fmla="*/ 148 w 445"/>
              <a:gd name="T11" fmla="*/ 426 h 426"/>
              <a:gd name="T12" fmla="*/ 445 w 445"/>
              <a:gd name="T13" fmla="*/ 73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5" h="426">
                <a:moveTo>
                  <a:pt x="445" y="73"/>
                </a:moveTo>
                <a:cubicBezTo>
                  <a:pt x="271" y="123"/>
                  <a:pt x="271" y="123"/>
                  <a:pt x="271" y="123"/>
                </a:cubicBezTo>
                <a:cubicBezTo>
                  <a:pt x="132" y="0"/>
                  <a:pt x="132" y="0"/>
                  <a:pt x="132" y="0"/>
                </a:cubicBezTo>
                <a:cubicBezTo>
                  <a:pt x="110" y="60"/>
                  <a:pt x="66" y="109"/>
                  <a:pt x="9" y="137"/>
                </a:cubicBezTo>
                <a:cubicBezTo>
                  <a:pt x="0" y="320"/>
                  <a:pt x="0" y="320"/>
                  <a:pt x="0" y="320"/>
                </a:cubicBezTo>
                <a:cubicBezTo>
                  <a:pt x="148" y="426"/>
                  <a:pt x="148" y="426"/>
                  <a:pt x="148" y="426"/>
                </a:cubicBezTo>
                <a:cubicBezTo>
                  <a:pt x="291" y="356"/>
                  <a:pt x="400" y="228"/>
                  <a:pt x="445" y="73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5" name="Freeform 23"/>
          <p:cNvSpPr/>
          <p:nvPr/>
        </p:nvSpPr>
        <p:spPr bwMode="auto">
          <a:xfrm>
            <a:off x="3942080" y="2016760"/>
            <a:ext cx="1315085" cy="1576705"/>
          </a:xfrm>
          <a:custGeom>
            <a:avLst/>
            <a:gdLst>
              <a:gd name="T0" fmla="*/ 322 w 372"/>
              <a:gd name="T1" fmla="*/ 376 h 445"/>
              <a:gd name="T2" fmla="*/ 321 w 372"/>
              <a:gd name="T3" fmla="*/ 352 h 445"/>
              <a:gd name="T4" fmla="*/ 372 w 372"/>
              <a:gd name="T5" fmla="*/ 200 h 445"/>
              <a:gd name="T6" fmla="*/ 301 w 372"/>
              <a:gd name="T7" fmla="*/ 30 h 445"/>
              <a:gd name="T8" fmla="*/ 122 w 372"/>
              <a:gd name="T9" fmla="*/ 0 h 445"/>
              <a:gd name="T10" fmla="*/ 0 w 372"/>
              <a:gd name="T11" fmla="*/ 352 h 445"/>
              <a:gd name="T12" fmla="*/ 8 w 372"/>
              <a:gd name="T13" fmla="*/ 445 h 445"/>
              <a:gd name="T14" fmla="*/ 142 w 372"/>
              <a:gd name="T15" fmla="*/ 326 h 445"/>
              <a:gd name="T16" fmla="*/ 322 w 372"/>
              <a:gd name="T17" fmla="*/ 37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445">
                <a:moveTo>
                  <a:pt x="322" y="376"/>
                </a:moveTo>
                <a:cubicBezTo>
                  <a:pt x="321" y="368"/>
                  <a:pt x="321" y="360"/>
                  <a:pt x="321" y="352"/>
                </a:cubicBezTo>
                <a:cubicBezTo>
                  <a:pt x="321" y="294"/>
                  <a:pt x="340" y="242"/>
                  <a:pt x="372" y="200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122" y="0"/>
                  <a:pt x="122" y="0"/>
                  <a:pt x="122" y="0"/>
                </a:cubicBezTo>
                <a:cubicBezTo>
                  <a:pt x="46" y="96"/>
                  <a:pt x="0" y="219"/>
                  <a:pt x="0" y="352"/>
                </a:cubicBezTo>
                <a:cubicBezTo>
                  <a:pt x="0" y="383"/>
                  <a:pt x="3" y="415"/>
                  <a:pt x="8" y="445"/>
                </a:cubicBezTo>
                <a:cubicBezTo>
                  <a:pt x="142" y="326"/>
                  <a:pt x="142" y="326"/>
                  <a:pt x="142" y="326"/>
                </a:cubicBezTo>
                <a:lnTo>
                  <a:pt x="322" y="376"/>
                </a:lnTo>
                <a:close/>
              </a:path>
            </a:pathLst>
          </a:custGeom>
          <a:noFill/>
          <a:ln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6" name="Freeform 24"/>
          <p:cNvSpPr/>
          <p:nvPr/>
        </p:nvSpPr>
        <p:spPr bwMode="auto">
          <a:xfrm>
            <a:off x="4458335" y="1248410"/>
            <a:ext cx="1794510" cy="1383030"/>
          </a:xfrm>
          <a:custGeom>
            <a:avLst/>
            <a:gdLst>
              <a:gd name="T0" fmla="*/ 250 w 507"/>
              <a:gd name="T1" fmla="*/ 391 h 391"/>
              <a:gd name="T2" fmla="*/ 419 w 507"/>
              <a:gd name="T3" fmla="*/ 320 h 391"/>
              <a:gd name="T4" fmla="*/ 507 w 507"/>
              <a:gd name="T5" fmla="*/ 159 h 391"/>
              <a:gd name="T6" fmla="*/ 419 w 507"/>
              <a:gd name="T7" fmla="*/ 0 h 391"/>
              <a:gd name="T8" fmla="*/ 0 w 507"/>
              <a:gd name="T9" fmla="*/ 189 h 391"/>
              <a:gd name="T10" fmla="*/ 177 w 507"/>
              <a:gd name="T11" fmla="*/ 219 h 391"/>
              <a:gd name="T12" fmla="*/ 250 w 507"/>
              <a:gd name="T13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391">
                <a:moveTo>
                  <a:pt x="250" y="391"/>
                </a:moveTo>
                <a:cubicBezTo>
                  <a:pt x="294" y="348"/>
                  <a:pt x="353" y="321"/>
                  <a:pt x="419" y="320"/>
                </a:cubicBezTo>
                <a:cubicBezTo>
                  <a:pt x="507" y="159"/>
                  <a:pt x="507" y="159"/>
                  <a:pt x="507" y="159"/>
                </a:cubicBezTo>
                <a:cubicBezTo>
                  <a:pt x="419" y="0"/>
                  <a:pt x="419" y="0"/>
                  <a:pt x="419" y="0"/>
                </a:cubicBezTo>
                <a:cubicBezTo>
                  <a:pt x="253" y="1"/>
                  <a:pt x="103" y="73"/>
                  <a:pt x="0" y="189"/>
                </a:cubicBezTo>
                <a:cubicBezTo>
                  <a:pt x="177" y="219"/>
                  <a:pt x="177" y="219"/>
                  <a:pt x="177" y="219"/>
                </a:cubicBezTo>
                <a:lnTo>
                  <a:pt x="250" y="391"/>
                </a:ln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2" name="Freeform 206"/>
          <p:cNvSpPr>
            <a:spLocks noEditPoints="1"/>
          </p:cNvSpPr>
          <p:nvPr/>
        </p:nvSpPr>
        <p:spPr bwMode="auto">
          <a:xfrm>
            <a:off x="4413250" y="3794760"/>
            <a:ext cx="418465" cy="375920"/>
          </a:xfrm>
          <a:custGeom>
            <a:avLst/>
            <a:gdLst>
              <a:gd name="T0" fmla="*/ 194 w 3394"/>
              <a:gd name="T1" fmla="*/ 2074 h 3044"/>
              <a:gd name="T2" fmla="*/ 235 w 3394"/>
              <a:gd name="T3" fmla="*/ 2172 h 3044"/>
              <a:gd name="T4" fmla="*/ 314 w 3394"/>
              <a:gd name="T5" fmla="*/ 2239 h 3044"/>
              <a:gd name="T6" fmla="*/ 418 w 3394"/>
              <a:gd name="T7" fmla="*/ 2265 h 3044"/>
              <a:gd name="T8" fmla="*/ 3048 w 3394"/>
              <a:gd name="T9" fmla="*/ 2254 h 3044"/>
              <a:gd name="T10" fmla="*/ 3136 w 3394"/>
              <a:gd name="T11" fmla="*/ 2198 h 3044"/>
              <a:gd name="T12" fmla="*/ 3192 w 3394"/>
              <a:gd name="T13" fmla="*/ 2109 h 3044"/>
              <a:gd name="T14" fmla="*/ 3203 w 3394"/>
              <a:gd name="T15" fmla="*/ 1961 h 3044"/>
              <a:gd name="T16" fmla="*/ 381 w 3394"/>
              <a:gd name="T17" fmla="*/ 194 h 3044"/>
              <a:gd name="T18" fmla="*/ 283 w 3394"/>
              <a:gd name="T19" fmla="*/ 235 h 3044"/>
              <a:gd name="T20" fmla="*/ 215 w 3394"/>
              <a:gd name="T21" fmla="*/ 314 h 3044"/>
              <a:gd name="T22" fmla="*/ 191 w 3394"/>
              <a:gd name="T23" fmla="*/ 419 h 3044"/>
              <a:gd name="T24" fmla="*/ 3204 w 3394"/>
              <a:gd name="T25" fmla="*/ 419 h 3044"/>
              <a:gd name="T26" fmla="*/ 3178 w 3394"/>
              <a:gd name="T27" fmla="*/ 314 h 3044"/>
              <a:gd name="T28" fmla="*/ 3110 w 3394"/>
              <a:gd name="T29" fmla="*/ 235 h 3044"/>
              <a:gd name="T30" fmla="*/ 3013 w 3394"/>
              <a:gd name="T31" fmla="*/ 194 h 3044"/>
              <a:gd name="T32" fmla="*/ 418 w 3394"/>
              <a:gd name="T33" fmla="*/ 0 h 3044"/>
              <a:gd name="T34" fmla="*/ 3079 w 3394"/>
              <a:gd name="T35" fmla="*/ 14 h 3044"/>
              <a:gd name="T36" fmla="*/ 3215 w 3394"/>
              <a:gd name="T37" fmla="*/ 75 h 3044"/>
              <a:gd name="T38" fmla="*/ 3319 w 3394"/>
              <a:gd name="T39" fmla="*/ 179 h 3044"/>
              <a:gd name="T40" fmla="*/ 3380 w 3394"/>
              <a:gd name="T41" fmla="*/ 316 h 3044"/>
              <a:gd name="T42" fmla="*/ 3394 w 3394"/>
              <a:gd name="T43" fmla="*/ 2037 h 3044"/>
              <a:gd name="T44" fmla="*/ 3365 w 3394"/>
              <a:gd name="T45" fmla="*/ 2188 h 3044"/>
              <a:gd name="T46" fmla="*/ 3288 w 3394"/>
              <a:gd name="T47" fmla="*/ 2314 h 3044"/>
              <a:gd name="T48" fmla="*/ 3171 w 3394"/>
              <a:gd name="T49" fmla="*/ 2406 h 3044"/>
              <a:gd name="T50" fmla="*/ 3027 w 3394"/>
              <a:gd name="T51" fmla="*/ 2451 h 3044"/>
              <a:gd name="T52" fmla="*/ 1792 w 3394"/>
              <a:gd name="T53" fmla="*/ 2853 h 3044"/>
              <a:gd name="T54" fmla="*/ 2423 w 3394"/>
              <a:gd name="T55" fmla="*/ 2864 h 3044"/>
              <a:gd name="T56" fmla="*/ 2468 w 3394"/>
              <a:gd name="T57" fmla="*/ 2907 h 3044"/>
              <a:gd name="T58" fmla="*/ 2475 w 3394"/>
              <a:gd name="T59" fmla="*/ 2971 h 3044"/>
              <a:gd name="T60" fmla="*/ 2442 w 3394"/>
              <a:gd name="T61" fmla="*/ 3023 h 3044"/>
              <a:gd name="T62" fmla="*/ 2382 w 3394"/>
              <a:gd name="T63" fmla="*/ 3044 h 3044"/>
              <a:gd name="T64" fmla="*/ 970 w 3394"/>
              <a:gd name="T65" fmla="*/ 3034 h 3044"/>
              <a:gd name="T66" fmla="*/ 926 w 3394"/>
              <a:gd name="T67" fmla="*/ 2990 h 3044"/>
              <a:gd name="T68" fmla="*/ 919 w 3394"/>
              <a:gd name="T69" fmla="*/ 2926 h 3044"/>
              <a:gd name="T70" fmla="*/ 952 w 3394"/>
              <a:gd name="T71" fmla="*/ 2875 h 3044"/>
              <a:gd name="T72" fmla="*/ 1012 w 3394"/>
              <a:gd name="T73" fmla="*/ 2853 h 3044"/>
              <a:gd name="T74" fmla="*/ 418 w 3394"/>
              <a:gd name="T75" fmla="*/ 2455 h 3044"/>
              <a:gd name="T76" fmla="*/ 267 w 3394"/>
              <a:gd name="T77" fmla="*/ 2427 h 3044"/>
              <a:gd name="T78" fmla="*/ 140 w 3394"/>
              <a:gd name="T79" fmla="*/ 2349 h 3044"/>
              <a:gd name="T80" fmla="*/ 49 w 3394"/>
              <a:gd name="T81" fmla="*/ 2233 h 3044"/>
              <a:gd name="T82" fmla="*/ 3 w 3394"/>
              <a:gd name="T83" fmla="*/ 2089 h 3044"/>
              <a:gd name="T84" fmla="*/ 3 w 3394"/>
              <a:gd name="T85" fmla="*/ 366 h 3044"/>
              <a:gd name="T86" fmla="*/ 49 w 3394"/>
              <a:gd name="T87" fmla="*/ 222 h 3044"/>
              <a:gd name="T88" fmla="*/ 141 w 3394"/>
              <a:gd name="T89" fmla="*/ 106 h 3044"/>
              <a:gd name="T90" fmla="*/ 268 w 3394"/>
              <a:gd name="T91" fmla="*/ 29 h 3044"/>
              <a:gd name="T92" fmla="*/ 418 w 3394"/>
              <a:gd name="T93" fmla="*/ 0 h 3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394" h="3044">
                <a:moveTo>
                  <a:pt x="191" y="1961"/>
                </a:moveTo>
                <a:lnTo>
                  <a:pt x="191" y="2037"/>
                </a:lnTo>
                <a:lnTo>
                  <a:pt x="194" y="2074"/>
                </a:lnTo>
                <a:lnTo>
                  <a:pt x="202" y="2109"/>
                </a:lnTo>
                <a:lnTo>
                  <a:pt x="216" y="2142"/>
                </a:lnTo>
                <a:lnTo>
                  <a:pt x="235" y="2172"/>
                </a:lnTo>
                <a:lnTo>
                  <a:pt x="258" y="2198"/>
                </a:lnTo>
                <a:lnTo>
                  <a:pt x="284" y="2221"/>
                </a:lnTo>
                <a:lnTo>
                  <a:pt x="314" y="2239"/>
                </a:lnTo>
                <a:lnTo>
                  <a:pt x="346" y="2254"/>
                </a:lnTo>
                <a:lnTo>
                  <a:pt x="381" y="2262"/>
                </a:lnTo>
                <a:lnTo>
                  <a:pt x="418" y="2265"/>
                </a:lnTo>
                <a:lnTo>
                  <a:pt x="2976" y="2265"/>
                </a:lnTo>
                <a:lnTo>
                  <a:pt x="3013" y="2262"/>
                </a:lnTo>
                <a:lnTo>
                  <a:pt x="3048" y="2254"/>
                </a:lnTo>
                <a:lnTo>
                  <a:pt x="3080" y="2239"/>
                </a:lnTo>
                <a:lnTo>
                  <a:pt x="3109" y="2221"/>
                </a:lnTo>
                <a:lnTo>
                  <a:pt x="3136" y="2198"/>
                </a:lnTo>
                <a:lnTo>
                  <a:pt x="3159" y="2172"/>
                </a:lnTo>
                <a:lnTo>
                  <a:pt x="3177" y="2142"/>
                </a:lnTo>
                <a:lnTo>
                  <a:pt x="3192" y="2109"/>
                </a:lnTo>
                <a:lnTo>
                  <a:pt x="3200" y="2074"/>
                </a:lnTo>
                <a:lnTo>
                  <a:pt x="3203" y="2037"/>
                </a:lnTo>
                <a:lnTo>
                  <a:pt x="3203" y="1961"/>
                </a:lnTo>
                <a:lnTo>
                  <a:pt x="191" y="1961"/>
                </a:lnTo>
                <a:close/>
                <a:moveTo>
                  <a:pt x="418" y="190"/>
                </a:moveTo>
                <a:lnTo>
                  <a:pt x="381" y="194"/>
                </a:lnTo>
                <a:lnTo>
                  <a:pt x="346" y="202"/>
                </a:lnTo>
                <a:lnTo>
                  <a:pt x="313" y="216"/>
                </a:lnTo>
                <a:lnTo>
                  <a:pt x="283" y="235"/>
                </a:lnTo>
                <a:lnTo>
                  <a:pt x="258" y="257"/>
                </a:lnTo>
                <a:lnTo>
                  <a:pt x="234" y="284"/>
                </a:lnTo>
                <a:lnTo>
                  <a:pt x="215" y="314"/>
                </a:lnTo>
                <a:lnTo>
                  <a:pt x="202" y="347"/>
                </a:lnTo>
                <a:lnTo>
                  <a:pt x="194" y="382"/>
                </a:lnTo>
                <a:lnTo>
                  <a:pt x="191" y="419"/>
                </a:lnTo>
                <a:lnTo>
                  <a:pt x="191" y="1771"/>
                </a:lnTo>
                <a:lnTo>
                  <a:pt x="3204" y="1771"/>
                </a:lnTo>
                <a:lnTo>
                  <a:pt x="3204" y="419"/>
                </a:lnTo>
                <a:lnTo>
                  <a:pt x="3201" y="382"/>
                </a:lnTo>
                <a:lnTo>
                  <a:pt x="3193" y="347"/>
                </a:lnTo>
                <a:lnTo>
                  <a:pt x="3178" y="314"/>
                </a:lnTo>
                <a:lnTo>
                  <a:pt x="3160" y="284"/>
                </a:lnTo>
                <a:lnTo>
                  <a:pt x="3137" y="257"/>
                </a:lnTo>
                <a:lnTo>
                  <a:pt x="3110" y="235"/>
                </a:lnTo>
                <a:lnTo>
                  <a:pt x="3081" y="216"/>
                </a:lnTo>
                <a:lnTo>
                  <a:pt x="3048" y="202"/>
                </a:lnTo>
                <a:lnTo>
                  <a:pt x="3013" y="194"/>
                </a:lnTo>
                <a:lnTo>
                  <a:pt x="2976" y="190"/>
                </a:lnTo>
                <a:lnTo>
                  <a:pt x="418" y="190"/>
                </a:lnTo>
                <a:close/>
                <a:moveTo>
                  <a:pt x="418" y="0"/>
                </a:moveTo>
                <a:lnTo>
                  <a:pt x="2976" y="0"/>
                </a:lnTo>
                <a:lnTo>
                  <a:pt x="3028" y="3"/>
                </a:lnTo>
                <a:lnTo>
                  <a:pt x="3079" y="14"/>
                </a:lnTo>
                <a:lnTo>
                  <a:pt x="3126" y="29"/>
                </a:lnTo>
                <a:lnTo>
                  <a:pt x="3172" y="50"/>
                </a:lnTo>
                <a:lnTo>
                  <a:pt x="3215" y="75"/>
                </a:lnTo>
                <a:lnTo>
                  <a:pt x="3253" y="106"/>
                </a:lnTo>
                <a:lnTo>
                  <a:pt x="3288" y="141"/>
                </a:lnTo>
                <a:lnTo>
                  <a:pt x="3319" y="179"/>
                </a:lnTo>
                <a:lnTo>
                  <a:pt x="3344" y="222"/>
                </a:lnTo>
                <a:lnTo>
                  <a:pt x="3366" y="268"/>
                </a:lnTo>
                <a:lnTo>
                  <a:pt x="3380" y="316"/>
                </a:lnTo>
                <a:lnTo>
                  <a:pt x="3391" y="366"/>
                </a:lnTo>
                <a:lnTo>
                  <a:pt x="3394" y="419"/>
                </a:lnTo>
                <a:lnTo>
                  <a:pt x="3394" y="2037"/>
                </a:lnTo>
                <a:lnTo>
                  <a:pt x="3391" y="2089"/>
                </a:lnTo>
                <a:lnTo>
                  <a:pt x="3380" y="2140"/>
                </a:lnTo>
                <a:lnTo>
                  <a:pt x="3365" y="2188"/>
                </a:lnTo>
                <a:lnTo>
                  <a:pt x="3344" y="2233"/>
                </a:lnTo>
                <a:lnTo>
                  <a:pt x="3319" y="2275"/>
                </a:lnTo>
                <a:lnTo>
                  <a:pt x="3288" y="2314"/>
                </a:lnTo>
                <a:lnTo>
                  <a:pt x="3253" y="2349"/>
                </a:lnTo>
                <a:lnTo>
                  <a:pt x="3214" y="2380"/>
                </a:lnTo>
                <a:lnTo>
                  <a:pt x="3171" y="2406"/>
                </a:lnTo>
                <a:lnTo>
                  <a:pt x="3126" y="2427"/>
                </a:lnTo>
                <a:lnTo>
                  <a:pt x="3078" y="2442"/>
                </a:lnTo>
                <a:lnTo>
                  <a:pt x="3027" y="2451"/>
                </a:lnTo>
                <a:lnTo>
                  <a:pt x="2976" y="2455"/>
                </a:lnTo>
                <a:lnTo>
                  <a:pt x="1792" y="2455"/>
                </a:lnTo>
                <a:lnTo>
                  <a:pt x="1792" y="2853"/>
                </a:lnTo>
                <a:lnTo>
                  <a:pt x="2382" y="2853"/>
                </a:lnTo>
                <a:lnTo>
                  <a:pt x="2404" y="2857"/>
                </a:lnTo>
                <a:lnTo>
                  <a:pt x="2423" y="2864"/>
                </a:lnTo>
                <a:lnTo>
                  <a:pt x="2442" y="2875"/>
                </a:lnTo>
                <a:lnTo>
                  <a:pt x="2456" y="2889"/>
                </a:lnTo>
                <a:lnTo>
                  <a:pt x="2468" y="2907"/>
                </a:lnTo>
                <a:lnTo>
                  <a:pt x="2475" y="2926"/>
                </a:lnTo>
                <a:lnTo>
                  <a:pt x="2477" y="2949"/>
                </a:lnTo>
                <a:lnTo>
                  <a:pt x="2475" y="2971"/>
                </a:lnTo>
                <a:lnTo>
                  <a:pt x="2468" y="2990"/>
                </a:lnTo>
                <a:lnTo>
                  <a:pt x="2456" y="3009"/>
                </a:lnTo>
                <a:lnTo>
                  <a:pt x="2442" y="3023"/>
                </a:lnTo>
                <a:lnTo>
                  <a:pt x="2423" y="3034"/>
                </a:lnTo>
                <a:lnTo>
                  <a:pt x="2404" y="3042"/>
                </a:lnTo>
                <a:lnTo>
                  <a:pt x="2382" y="3044"/>
                </a:lnTo>
                <a:lnTo>
                  <a:pt x="1012" y="3044"/>
                </a:lnTo>
                <a:lnTo>
                  <a:pt x="990" y="3042"/>
                </a:lnTo>
                <a:lnTo>
                  <a:pt x="970" y="3034"/>
                </a:lnTo>
                <a:lnTo>
                  <a:pt x="952" y="3023"/>
                </a:lnTo>
                <a:lnTo>
                  <a:pt x="938" y="3009"/>
                </a:lnTo>
                <a:lnTo>
                  <a:pt x="926" y="2990"/>
                </a:lnTo>
                <a:lnTo>
                  <a:pt x="919" y="2971"/>
                </a:lnTo>
                <a:lnTo>
                  <a:pt x="917" y="2949"/>
                </a:lnTo>
                <a:lnTo>
                  <a:pt x="919" y="2926"/>
                </a:lnTo>
                <a:lnTo>
                  <a:pt x="926" y="2907"/>
                </a:lnTo>
                <a:lnTo>
                  <a:pt x="938" y="2889"/>
                </a:lnTo>
                <a:lnTo>
                  <a:pt x="952" y="2875"/>
                </a:lnTo>
                <a:lnTo>
                  <a:pt x="970" y="2864"/>
                </a:lnTo>
                <a:lnTo>
                  <a:pt x="990" y="2857"/>
                </a:lnTo>
                <a:lnTo>
                  <a:pt x="1012" y="2853"/>
                </a:lnTo>
                <a:lnTo>
                  <a:pt x="1602" y="2853"/>
                </a:lnTo>
                <a:lnTo>
                  <a:pt x="1602" y="2455"/>
                </a:lnTo>
                <a:lnTo>
                  <a:pt x="418" y="2455"/>
                </a:lnTo>
                <a:lnTo>
                  <a:pt x="366" y="2451"/>
                </a:lnTo>
                <a:lnTo>
                  <a:pt x="315" y="2442"/>
                </a:lnTo>
                <a:lnTo>
                  <a:pt x="267" y="2427"/>
                </a:lnTo>
                <a:lnTo>
                  <a:pt x="222" y="2406"/>
                </a:lnTo>
                <a:lnTo>
                  <a:pt x="179" y="2380"/>
                </a:lnTo>
                <a:lnTo>
                  <a:pt x="140" y="2349"/>
                </a:lnTo>
                <a:lnTo>
                  <a:pt x="106" y="2314"/>
                </a:lnTo>
                <a:lnTo>
                  <a:pt x="75" y="2275"/>
                </a:lnTo>
                <a:lnTo>
                  <a:pt x="49" y="2233"/>
                </a:lnTo>
                <a:lnTo>
                  <a:pt x="28" y="2188"/>
                </a:lnTo>
                <a:lnTo>
                  <a:pt x="12" y="2140"/>
                </a:lnTo>
                <a:lnTo>
                  <a:pt x="3" y="2089"/>
                </a:lnTo>
                <a:lnTo>
                  <a:pt x="0" y="2037"/>
                </a:lnTo>
                <a:lnTo>
                  <a:pt x="0" y="419"/>
                </a:lnTo>
                <a:lnTo>
                  <a:pt x="3" y="366"/>
                </a:lnTo>
                <a:lnTo>
                  <a:pt x="12" y="316"/>
                </a:lnTo>
                <a:lnTo>
                  <a:pt x="28" y="268"/>
                </a:lnTo>
                <a:lnTo>
                  <a:pt x="49" y="222"/>
                </a:lnTo>
                <a:lnTo>
                  <a:pt x="75" y="179"/>
                </a:lnTo>
                <a:lnTo>
                  <a:pt x="106" y="141"/>
                </a:lnTo>
                <a:lnTo>
                  <a:pt x="141" y="106"/>
                </a:lnTo>
                <a:lnTo>
                  <a:pt x="179" y="75"/>
                </a:lnTo>
                <a:lnTo>
                  <a:pt x="223" y="50"/>
                </a:lnTo>
                <a:lnTo>
                  <a:pt x="268" y="29"/>
                </a:lnTo>
                <a:lnTo>
                  <a:pt x="315" y="14"/>
                </a:lnTo>
                <a:lnTo>
                  <a:pt x="366" y="3"/>
                </a:lnTo>
                <a:lnTo>
                  <a:pt x="4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" name="Freeform 23"/>
          <p:cNvSpPr>
            <a:spLocks noEditPoints="1"/>
          </p:cNvSpPr>
          <p:nvPr/>
        </p:nvSpPr>
        <p:spPr bwMode="auto">
          <a:xfrm>
            <a:off x="5414010" y="1710690"/>
            <a:ext cx="368935" cy="373380"/>
          </a:xfrm>
          <a:custGeom>
            <a:avLst/>
            <a:gdLst>
              <a:gd name="T0" fmla="*/ 58 w 183"/>
              <a:gd name="T1" fmla="*/ 97 h 185"/>
              <a:gd name="T2" fmla="*/ 57 w 183"/>
              <a:gd name="T3" fmla="*/ 98 h 185"/>
              <a:gd name="T4" fmla="*/ 86 w 183"/>
              <a:gd name="T5" fmla="*/ 125 h 185"/>
              <a:gd name="T6" fmla="*/ 86 w 183"/>
              <a:gd name="T7" fmla="*/ 125 h 185"/>
              <a:gd name="T8" fmla="*/ 89 w 183"/>
              <a:gd name="T9" fmla="*/ 122 h 185"/>
              <a:gd name="T10" fmla="*/ 154 w 183"/>
              <a:gd name="T11" fmla="*/ 57 h 185"/>
              <a:gd name="T12" fmla="*/ 157 w 183"/>
              <a:gd name="T13" fmla="*/ 54 h 185"/>
              <a:gd name="T14" fmla="*/ 153 w 183"/>
              <a:gd name="T15" fmla="*/ 47 h 185"/>
              <a:gd name="T16" fmla="*/ 136 w 183"/>
              <a:gd name="T17" fmla="*/ 30 h 185"/>
              <a:gd name="T18" fmla="*/ 130 w 183"/>
              <a:gd name="T19" fmla="*/ 24 h 185"/>
              <a:gd name="T20" fmla="*/ 130 w 183"/>
              <a:gd name="T21" fmla="*/ 36 h 185"/>
              <a:gd name="T22" fmla="*/ 85 w 183"/>
              <a:gd name="T23" fmla="*/ 115 h 185"/>
              <a:gd name="T24" fmla="*/ 130 w 183"/>
              <a:gd name="T25" fmla="*/ 36 h 185"/>
              <a:gd name="T26" fmla="*/ 52 w 183"/>
              <a:gd name="T27" fmla="*/ 133 h 185"/>
              <a:gd name="T28" fmla="*/ 79 w 183"/>
              <a:gd name="T29" fmla="*/ 120 h 185"/>
              <a:gd name="T30" fmla="*/ 164 w 183"/>
              <a:gd name="T31" fmla="*/ 169 h 185"/>
              <a:gd name="T32" fmla="*/ 16 w 183"/>
              <a:gd name="T33" fmla="*/ 177 h 185"/>
              <a:gd name="T34" fmla="*/ 8 w 183"/>
              <a:gd name="T35" fmla="*/ 29 h 185"/>
              <a:gd name="T36" fmla="*/ 116 w 183"/>
              <a:gd name="T37" fmla="*/ 21 h 185"/>
              <a:gd name="T38" fmla="*/ 16 w 183"/>
              <a:gd name="T39" fmla="*/ 13 h 185"/>
              <a:gd name="T40" fmla="*/ 0 w 183"/>
              <a:gd name="T41" fmla="*/ 169 h 185"/>
              <a:gd name="T42" fmla="*/ 156 w 183"/>
              <a:gd name="T43" fmla="*/ 185 h 185"/>
              <a:gd name="T44" fmla="*/ 172 w 183"/>
              <a:gd name="T45" fmla="*/ 66 h 185"/>
              <a:gd name="T46" fmla="*/ 164 w 183"/>
              <a:gd name="T47" fmla="*/ 65 h 185"/>
              <a:gd name="T48" fmla="*/ 171 w 183"/>
              <a:gd name="T49" fmla="*/ 7 h 185"/>
              <a:gd name="T50" fmla="*/ 142 w 183"/>
              <a:gd name="T51" fmla="*/ 13 h 185"/>
              <a:gd name="T52" fmla="*/ 141 w 183"/>
              <a:gd name="T53" fmla="*/ 14 h 185"/>
              <a:gd name="T54" fmla="*/ 138 w 183"/>
              <a:gd name="T55" fmla="*/ 20 h 185"/>
              <a:gd name="T56" fmla="*/ 166 w 183"/>
              <a:gd name="T57" fmla="*/ 45 h 185"/>
              <a:gd name="T58" fmla="*/ 170 w 183"/>
              <a:gd name="T59" fmla="*/ 41 h 185"/>
              <a:gd name="T60" fmla="*/ 176 w 183"/>
              <a:gd name="T61" fmla="*/ 35 h 185"/>
              <a:gd name="T62" fmla="*/ 171 w 183"/>
              <a:gd name="T63" fmla="*/ 29 h 185"/>
              <a:gd name="T64" fmla="*/ 148 w 183"/>
              <a:gd name="T65" fmla="*/ 18 h 185"/>
              <a:gd name="T66" fmla="*/ 165 w 183"/>
              <a:gd name="T67" fmla="*/ 12 h 185"/>
              <a:gd name="T68" fmla="*/ 171 w 183"/>
              <a:gd name="T69" fmla="*/ 2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3" h="185">
                <a:moveTo>
                  <a:pt x="60" y="95"/>
                </a:moveTo>
                <a:cubicBezTo>
                  <a:pt x="58" y="97"/>
                  <a:pt x="58" y="97"/>
                  <a:pt x="58" y="97"/>
                </a:cubicBezTo>
                <a:cubicBezTo>
                  <a:pt x="58" y="97"/>
                  <a:pt x="57" y="98"/>
                  <a:pt x="58" y="99"/>
                </a:cubicBezTo>
                <a:cubicBezTo>
                  <a:pt x="57" y="98"/>
                  <a:pt x="57" y="98"/>
                  <a:pt x="57" y="98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89" y="122"/>
                  <a:pt x="89" y="122"/>
                  <a:pt x="89" y="122"/>
                </a:cubicBezTo>
                <a:cubicBezTo>
                  <a:pt x="89" y="122"/>
                  <a:pt x="89" y="122"/>
                  <a:pt x="89" y="122"/>
                </a:cubicBezTo>
                <a:cubicBezTo>
                  <a:pt x="154" y="57"/>
                  <a:pt x="154" y="57"/>
                  <a:pt x="154" y="57"/>
                </a:cubicBezTo>
                <a:cubicBezTo>
                  <a:pt x="154" y="57"/>
                  <a:pt x="154" y="57"/>
                  <a:pt x="154" y="57"/>
                </a:cubicBezTo>
                <a:cubicBezTo>
                  <a:pt x="157" y="54"/>
                  <a:pt x="157" y="54"/>
                  <a:pt x="157" y="54"/>
                </a:cubicBezTo>
                <a:cubicBezTo>
                  <a:pt x="157" y="54"/>
                  <a:pt x="157" y="54"/>
                  <a:pt x="157" y="54"/>
                </a:cubicBezTo>
                <a:cubicBezTo>
                  <a:pt x="159" y="53"/>
                  <a:pt x="159" y="53"/>
                  <a:pt x="159" y="53"/>
                </a:cubicBezTo>
                <a:cubicBezTo>
                  <a:pt x="153" y="47"/>
                  <a:pt x="153" y="47"/>
                  <a:pt x="153" y="47"/>
                </a:cubicBezTo>
                <a:cubicBezTo>
                  <a:pt x="153" y="47"/>
                  <a:pt x="153" y="47"/>
                  <a:pt x="153" y="47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60" y="95"/>
                  <a:pt x="60" y="95"/>
                  <a:pt x="60" y="95"/>
                </a:cubicBezTo>
                <a:close/>
                <a:moveTo>
                  <a:pt x="130" y="36"/>
                </a:moveTo>
                <a:cubicBezTo>
                  <a:pt x="147" y="53"/>
                  <a:pt x="147" y="53"/>
                  <a:pt x="147" y="53"/>
                </a:cubicBezTo>
                <a:cubicBezTo>
                  <a:pt x="85" y="115"/>
                  <a:pt x="85" y="115"/>
                  <a:pt x="85" y="115"/>
                </a:cubicBezTo>
                <a:cubicBezTo>
                  <a:pt x="68" y="98"/>
                  <a:pt x="68" y="98"/>
                  <a:pt x="68" y="98"/>
                </a:cubicBezTo>
                <a:lnTo>
                  <a:pt x="130" y="36"/>
                </a:lnTo>
                <a:close/>
                <a:moveTo>
                  <a:pt x="79" y="120"/>
                </a:moveTo>
                <a:cubicBezTo>
                  <a:pt x="52" y="133"/>
                  <a:pt x="52" y="133"/>
                  <a:pt x="52" y="133"/>
                </a:cubicBezTo>
                <a:cubicBezTo>
                  <a:pt x="63" y="105"/>
                  <a:pt x="63" y="105"/>
                  <a:pt x="63" y="105"/>
                </a:cubicBezTo>
                <a:lnTo>
                  <a:pt x="79" y="120"/>
                </a:lnTo>
                <a:close/>
                <a:moveTo>
                  <a:pt x="164" y="65"/>
                </a:moveTo>
                <a:cubicBezTo>
                  <a:pt x="164" y="169"/>
                  <a:pt x="164" y="169"/>
                  <a:pt x="164" y="169"/>
                </a:cubicBezTo>
                <a:cubicBezTo>
                  <a:pt x="164" y="173"/>
                  <a:pt x="160" y="177"/>
                  <a:pt x="156" y="177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12" y="177"/>
                  <a:pt x="8" y="173"/>
                  <a:pt x="8" y="16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5"/>
                  <a:pt x="12" y="21"/>
                  <a:pt x="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7" y="13"/>
                  <a:pt x="0" y="20"/>
                  <a:pt x="0" y="29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5"/>
                  <a:pt x="16" y="185"/>
                </a:cubicBezTo>
                <a:cubicBezTo>
                  <a:pt x="156" y="185"/>
                  <a:pt x="156" y="185"/>
                  <a:pt x="156" y="185"/>
                </a:cubicBezTo>
                <a:cubicBezTo>
                  <a:pt x="165" y="185"/>
                  <a:pt x="172" y="178"/>
                  <a:pt x="172" y="169"/>
                </a:cubicBezTo>
                <a:cubicBezTo>
                  <a:pt x="172" y="66"/>
                  <a:pt x="172" y="66"/>
                  <a:pt x="172" y="66"/>
                </a:cubicBezTo>
                <a:cubicBezTo>
                  <a:pt x="171" y="65"/>
                  <a:pt x="171" y="65"/>
                  <a:pt x="171" y="65"/>
                </a:cubicBezTo>
                <a:lnTo>
                  <a:pt x="164" y="65"/>
                </a:lnTo>
                <a:close/>
                <a:moveTo>
                  <a:pt x="176" y="12"/>
                </a:moveTo>
                <a:cubicBezTo>
                  <a:pt x="171" y="7"/>
                  <a:pt x="171" y="7"/>
                  <a:pt x="171" y="7"/>
                </a:cubicBezTo>
                <a:cubicBezTo>
                  <a:pt x="165" y="0"/>
                  <a:pt x="154" y="0"/>
                  <a:pt x="148" y="7"/>
                </a:cubicBezTo>
                <a:cubicBezTo>
                  <a:pt x="142" y="13"/>
                  <a:pt x="142" y="13"/>
                  <a:pt x="142" y="13"/>
                </a:cubicBezTo>
                <a:cubicBezTo>
                  <a:pt x="142" y="14"/>
                  <a:pt x="142" y="14"/>
                  <a:pt x="142" y="14"/>
                </a:cubicBezTo>
                <a:cubicBezTo>
                  <a:pt x="142" y="14"/>
                  <a:pt x="141" y="14"/>
                  <a:pt x="141" y="14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7" y="18"/>
                  <a:pt x="137" y="19"/>
                  <a:pt x="138" y="20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64" y="46"/>
                  <a:pt x="166" y="46"/>
                  <a:pt x="166" y="45"/>
                </a:cubicBezTo>
                <a:cubicBezTo>
                  <a:pt x="169" y="42"/>
                  <a:pt x="169" y="42"/>
                  <a:pt x="169" y="42"/>
                </a:cubicBezTo>
                <a:cubicBezTo>
                  <a:pt x="169" y="42"/>
                  <a:pt x="170" y="41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83" y="29"/>
                  <a:pt x="183" y="18"/>
                  <a:pt x="176" y="12"/>
                </a:cubicBezTo>
                <a:close/>
                <a:moveTo>
                  <a:pt x="171" y="29"/>
                </a:moveTo>
                <a:cubicBezTo>
                  <a:pt x="165" y="35"/>
                  <a:pt x="165" y="35"/>
                  <a:pt x="165" y="35"/>
                </a:cubicBezTo>
                <a:cubicBezTo>
                  <a:pt x="148" y="18"/>
                  <a:pt x="148" y="18"/>
                  <a:pt x="148" y="18"/>
                </a:cubicBezTo>
                <a:cubicBezTo>
                  <a:pt x="154" y="12"/>
                  <a:pt x="154" y="12"/>
                  <a:pt x="154" y="12"/>
                </a:cubicBezTo>
                <a:cubicBezTo>
                  <a:pt x="157" y="9"/>
                  <a:pt x="162" y="9"/>
                  <a:pt x="165" y="12"/>
                </a:cubicBezTo>
                <a:cubicBezTo>
                  <a:pt x="171" y="18"/>
                  <a:pt x="171" y="18"/>
                  <a:pt x="171" y="18"/>
                </a:cubicBezTo>
                <a:cubicBezTo>
                  <a:pt x="174" y="21"/>
                  <a:pt x="174" y="26"/>
                  <a:pt x="171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5" name="Freeform 30"/>
          <p:cNvSpPr>
            <a:spLocks noEditPoints="1"/>
          </p:cNvSpPr>
          <p:nvPr/>
        </p:nvSpPr>
        <p:spPr bwMode="auto">
          <a:xfrm>
            <a:off x="5478780" y="4481830"/>
            <a:ext cx="358140" cy="375285"/>
          </a:xfrm>
          <a:custGeom>
            <a:avLst/>
            <a:gdLst>
              <a:gd name="T0" fmla="*/ 168 w 176"/>
              <a:gd name="T1" fmla="*/ 68 h 184"/>
              <a:gd name="T2" fmla="*/ 152 w 176"/>
              <a:gd name="T3" fmla="*/ 52 h 184"/>
              <a:gd name="T4" fmla="*/ 128 w 176"/>
              <a:gd name="T5" fmla="*/ 52 h 184"/>
              <a:gd name="T6" fmla="*/ 128 w 176"/>
              <a:gd name="T7" fmla="*/ 40 h 184"/>
              <a:gd name="T8" fmla="*/ 88 w 176"/>
              <a:gd name="T9" fmla="*/ 0 h 184"/>
              <a:gd name="T10" fmla="*/ 48 w 176"/>
              <a:gd name="T11" fmla="*/ 40 h 184"/>
              <a:gd name="T12" fmla="*/ 48 w 176"/>
              <a:gd name="T13" fmla="*/ 52 h 184"/>
              <a:gd name="T14" fmla="*/ 24 w 176"/>
              <a:gd name="T15" fmla="*/ 52 h 184"/>
              <a:gd name="T16" fmla="*/ 8 w 176"/>
              <a:gd name="T17" fmla="*/ 68 h 184"/>
              <a:gd name="T18" fmla="*/ 0 w 176"/>
              <a:gd name="T19" fmla="*/ 168 h 184"/>
              <a:gd name="T20" fmla="*/ 16 w 176"/>
              <a:gd name="T21" fmla="*/ 184 h 184"/>
              <a:gd name="T22" fmla="*/ 160 w 176"/>
              <a:gd name="T23" fmla="*/ 184 h 184"/>
              <a:gd name="T24" fmla="*/ 176 w 176"/>
              <a:gd name="T25" fmla="*/ 168 h 184"/>
              <a:gd name="T26" fmla="*/ 168 w 176"/>
              <a:gd name="T27" fmla="*/ 68 h 184"/>
              <a:gd name="T28" fmla="*/ 56 w 176"/>
              <a:gd name="T29" fmla="*/ 40 h 184"/>
              <a:gd name="T30" fmla="*/ 88 w 176"/>
              <a:gd name="T31" fmla="*/ 8 h 184"/>
              <a:gd name="T32" fmla="*/ 120 w 176"/>
              <a:gd name="T33" fmla="*/ 40 h 184"/>
              <a:gd name="T34" fmla="*/ 120 w 176"/>
              <a:gd name="T35" fmla="*/ 52 h 184"/>
              <a:gd name="T36" fmla="*/ 56 w 176"/>
              <a:gd name="T37" fmla="*/ 52 h 184"/>
              <a:gd name="T38" fmla="*/ 56 w 176"/>
              <a:gd name="T39" fmla="*/ 40 h 184"/>
              <a:gd name="T40" fmla="*/ 160 w 176"/>
              <a:gd name="T41" fmla="*/ 176 h 184"/>
              <a:gd name="T42" fmla="*/ 16 w 176"/>
              <a:gd name="T43" fmla="*/ 176 h 184"/>
              <a:gd name="T44" fmla="*/ 8 w 176"/>
              <a:gd name="T45" fmla="*/ 168 h 184"/>
              <a:gd name="T46" fmla="*/ 16 w 176"/>
              <a:gd name="T47" fmla="*/ 68 h 184"/>
              <a:gd name="T48" fmla="*/ 24 w 176"/>
              <a:gd name="T49" fmla="*/ 60 h 184"/>
              <a:gd name="T50" fmla="*/ 48 w 176"/>
              <a:gd name="T51" fmla="*/ 60 h 184"/>
              <a:gd name="T52" fmla="*/ 48 w 176"/>
              <a:gd name="T53" fmla="*/ 76 h 184"/>
              <a:gd name="T54" fmla="*/ 48 w 176"/>
              <a:gd name="T55" fmla="*/ 77 h 184"/>
              <a:gd name="T56" fmla="*/ 44 w 176"/>
              <a:gd name="T57" fmla="*/ 84 h 184"/>
              <a:gd name="T58" fmla="*/ 52 w 176"/>
              <a:gd name="T59" fmla="*/ 92 h 184"/>
              <a:gd name="T60" fmla="*/ 60 w 176"/>
              <a:gd name="T61" fmla="*/ 84 h 184"/>
              <a:gd name="T62" fmla="*/ 56 w 176"/>
              <a:gd name="T63" fmla="*/ 77 h 184"/>
              <a:gd name="T64" fmla="*/ 56 w 176"/>
              <a:gd name="T65" fmla="*/ 60 h 184"/>
              <a:gd name="T66" fmla="*/ 120 w 176"/>
              <a:gd name="T67" fmla="*/ 60 h 184"/>
              <a:gd name="T68" fmla="*/ 120 w 176"/>
              <a:gd name="T69" fmla="*/ 77 h 184"/>
              <a:gd name="T70" fmla="*/ 116 w 176"/>
              <a:gd name="T71" fmla="*/ 84 h 184"/>
              <a:gd name="T72" fmla="*/ 124 w 176"/>
              <a:gd name="T73" fmla="*/ 92 h 184"/>
              <a:gd name="T74" fmla="*/ 132 w 176"/>
              <a:gd name="T75" fmla="*/ 84 h 184"/>
              <a:gd name="T76" fmla="*/ 128 w 176"/>
              <a:gd name="T77" fmla="*/ 77 h 184"/>
              <a:gd name="T78" fmla="*/ 128 w 176"/>
              <a:gd name="T79" fmla="*/ 76 h 184"/>
              <a:gd name="T80" fmla="*/ 128 w 176"/>
              <a:gd name="T81" fmla="*/ 60 h 184"/>
              <a:gd name="T82" fmla="*/ 152 w 176"/>
              <a:gd name="T83" fmla="*/ 60 h 184"/>
              <a:gd name="T84" fmla="*/ 160 w 176"/>
              <a:gd name="T85" fmla="*/ 68 h 184"/>
              <a:gd name="T86" fmla="*/ 168 w 176"/>
              <a:gd name="T87" fmla="*/ 168 h 184"/>
              <a:gd name="T88" fmla="*/ 160 w 176"/>
              <a:gd name="T89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84">
                <a:moveTo>
                  <a:pt x="168" y="68"/>
                </a:moveTo>
                <a:cubicBezTo>
                  <a:pt x="168" y="59"/>
                  <a:pt x="161" y="52"/>
                  <a:pt x="152" y="52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28" y="18"/>
                  <a:pt x="110" y="0"/>
                  <a:pt x="88" y="0"/>
                </a:cubicBezTo>
                <a:cubicBezTo>
                  <a:pt x="66" y="0"/>
                  <a:pt x="48" y="18"/>
                  <a:pt x="48" y="40"/>
                </a:cubicBezTo>
                <a:cubicBezTo>
                  <a:pt x="48" y="52"/>
                  <a:pt x="48" y="52"/>
                  <a:pt x="48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15" y="52"/>
                  <a:pt x="8" y="59"/>
                  <a:pt x="8" y="6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7"/>
                  <a:pt x="7" y="184"/>
                  <a:pt x="16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9" y="184"/>
                  <a:pt x="176" y="177"/>
                  <a:pt x="176" y="168"/>
                </a:cubicBezTo>
                <a:lnTo>
                  <a:pt x="168" y="68"/>
                </a:lnTo>
                <a:close/>
                <a:moveTo>
                  <a:pt x="56" y="40"/>
                </a:moveTo>
                <a:cubicBezTo>
                  <a:pt x="56" y="22"/>
                  <a:pt x="70" y="8"/>
                  <a:pt x="88" y="8"/>
                </a:cubicBezTo>
                <a:cubicBezTo>
                  <a:pt x="106" y="8"/>
                  <a:pt x="120" y="22"/>
                  <a:pt x="120" y="40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56" y="52"/>
                  <a:pt x="56" y="52"/>
                  <a:pt x="56" y="52"/>
                </a:cubicBezTo>
                <a:lnTo>
                  <a:pt x="56" y="40"/>
                </a:lnTo>
                <a:close/>
                <a:moveTo>
                  <a:pt x="160" y="176"/>
                </a:moveTo>
                <a:cubicBezTo>
                  <a:pt x="16" y="176"/>
                  <a:pt x="16" y="176"/>
                  <a:pt x="16" y="176"/>
                </a:cubicBezTo>
                <a:cubicBezTo>
                  <a:pt x="12" y="176"/>
                  <a:pt x="8" y="172"/>
                  <a:pt x="8" y="1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64"/>
                  <a:pt x="20" y="60"/>
                  <a:pt x="24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6"/>
                  <a:pt x="48" y="77"/>
                  <a:pt x="48" y="77"/>
                </a:cubicBezTo>
                <a:cubicBezTo>
                  <a:pt x="46" y="78"/>
                  <a:pt x="44" y="81"/>
                  <a:pt x="44" y="84"/>
                </a:cubicBezTo>
                <a:cubicBezTo>
                  <a:pt x="44" y="88"/>
                  <a:pt x="47" y="92"/>
                  <a:pt x="52" y="92"/>
                </a:cubicBezTo>
                <a:cubicBezTo>
                  <a:pt x="56" y="92"/>
                  <a:pt x="60" y="88"/>
                  <a:pt x="60" y="84"/>
                </a:cubicBezTo>
                <a:cubicBezTo>
                  <a:pt x="60" y="81"/>
                  <a:pt x="58" y="78"/>
                  <a:pt x="56" y="77"/>
                </a:cubicBezTo>
                <a:cubicBezTo>
                  <a:pt x="56" y="60"/>
                  <a:pt x="56" y="60"/>
                  <a:pt x="56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18" y="78"/>
                  <a:pt x="116" y="81"/>
                  <a:pt x="116" y="84"/>
                </a:cubicBezTo>
                <a:cubicBezTo>
                  <a:pt x="116" y="88"/>
                  <a:pt x="119" y="92"/>
                  <a:pt x="124" y="92"/>
                </a:cubicBezTo>
                <a:cubicBezTo>
                  <a:pt x="128" y="92"/>
                  <a:pt x="132" y="88"/>
                  <a:pt x="132" y="84"/>
                </a:cubicBezTo>
                <a:cubicBezTo>
                  <a:pt x="132" y="81"/>
                  <a:pt x="130" y="78"/>
                  <a:pt x="128" y="77"/>
                </a:cubicBezTo>
                <a:cubicBezTo>
                  <a:pt x="128" y="77"/>
                  <a:pt x="128" y="76"/>
                  <a:pt x="128" y="76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52" y="60"/>
                  <a:pt x="152" y="60"/>
                  <a:pt x="152" y="60"/>
                </a:cubicBezTo>
                <a:cubicBezTo>
                  <a:pt x="156" y="60"/>
                  <a:pt x="160" y="64"/>
                  <a:pt x="160" y="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8" y="172"/>
                  <a:pt x="164" y="176"/>
                  <a:pt x="160" y="176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7" name="Freeform 42"/>
          <p:cNvSpPr>
            <a:spLocks noEditPoints="1"/>
          </p:cNvSpPr>
          <p:nvPr/>
        </p:nvSpPr>
        <p:spPr bwMode="auto">
          <a:xfrm>
            <a:off x="6722745" y="4170680"/>
            <a:ext cx="338455" cy="370840"/>
          </a:xfrm>
          <a:custGeom>
            <a:avLst/>
            <a:gdLst>
              <a:gd name="T0" fmla="*/ 74 w 168"/>
              <a:gd name="T1" fmla="*/ 88 h 184"/>
              <a:gd name="T2" fmla="*/ 76 w 168"/>
              <a:gd name="T3" fmla="*/ 82 h 184"/>
              <a:gd name="T4" fmla="*/ 34 w 168"/>
              <a:gd name="T5" fmla="*/ 80 h 184"/>
              <a:gd name="T6" fmla="*/ 32 w 168"/>
              <a:gd name="T7" fmla="*/ 86 h 184"/>
              <a:gd name="T8" fmla="*/ 34 w 168"/>
              <a:gd name="T9" fmla="*/ 68 h 184"/>
              <a:gd name="T10" fmla="*/ 76 w 168"/>
              <a:gd name="T11" fmla="*/ 66 h 184"/>
              <a:gd name="T12" fmla="*/ 74 w 168"/>
              <a:gd name="T13" fmla="*/ 60 h 184"/>
              <a:gd name="T14" fmla="*/ 32 w 168"/>
              <a:gd name="T15" fmla="*/ 62 h 184"/>
              <a:gd name="T16" fmla="*/ 34 w 168"/>
              <a:gd name="T17" fmla="*/ 68 h 184"/>
              <a:gd name="T18" fmla="*/ 74 w 168"/>
              <a:gd name="T19" fmla="*/ 48 h 184"/>
              <a:gd name="T20" fmla="*/ 76 w 168"/>
              <a:gd name="T21" fmla="*/ 42 h 184"/>
              <a:gd name="T22" fmla="*/ 34 w 168"/>
              <a:gd name="T23" fmla="*/ 40 h 184"/>
              <a:gd name="T24" fmla="*/ 32 w 168"/>
              <a:gd name="T25" fmla="*/ 46 h 184"/>
              <a:gd name="T26" fmla="*/ 32 w 168"/>
              <a:gd name="T27" fmla="*/ 114 h 184"/>
              <a:gd name="T28" fmla="*/ 34 w 168"/>
              <a:gd name="T29" fmla="*/ 120 h 184"/>
              <a:gd name="T30" fmla="*/ 136 w 168"/>
              <a:gd name="T31" fmla="*/ 118 h 184"/>
              <a:gd name="T32" fmla="*/ 134 w 168"/>
              <a:gd name="T33" fmla="*/ 112 h 184"/>
              <a:gd name="T34" fmla="*/ 32 w 168"/>
              <a:gd name="T35" fmla="*/ 114 h 184"/>
              <a:gd name="T36" fmla="*/ 168 w 168"/>
              <a:gd name="T37" fmla="*/ 44 h 184"/>
              <a:gd name="T38" fmla="*/ 163 w 168"/>
              <a:gd name="T39" fmla="*/ 38 h 184"/>
              <a:gd name="T40" fmla="*/ 124 w 168"/>
              <a:gd name="T41" fmla="*/ 0 h 184"/>
              <a:gd name="T42" fmla="*/ 16 w 168"/>
              <a:gd name="T43" fmla="*/ 0 h 184"/>
              <a:gd name="T44" fmla="*/ 0 w 168"/>
              <a:gd name="T45" fmla="*/ 168 h 184"/>
              <a:gd name="T46" fmla="*/ 152 w 168"/>
              <a:gd name="T47" fmla="*/ 184 h 184"/>
              <a:gd name="T48" fmla="*/ 168 w 168"/>
              <a:gd name="T49" fmla="*/ 52 h 184"/>
              <a:gd name="T50" fmla="*/ 168 w 168"/>
              <a:gd name="T51" fmla="*/ 51 h 184"/>
              <a:gd name="T52" fmla="*/ 158 w 168"/>
              <a:gd name="T53" fmla="*/ 43 h 184"/>
              <a:gd name="T54" fmla="*/ 132 w 168"/>
              <a:gd name="T55" fmla="*/ 44 h 184"/>
              <a:gd name="T56" fmla="*/ 124 w 168"/>
              <a:gd name="T57" fmla="*/ 9 h 184"/>
              <a:gd name="T58" fmla="*/ 152 w 168"/>
              <a:gd name="T59" fmla="*/ 176 h 184"/>
              <a:gd name="T60" fmla="*/ 8 w 168"/>
              <a:gd name="T61" fmla="*/ 168 h 184"/>
              <a:gd name="T62" fmla="*/ 16 w 168"/>
              <a:gd name="T63" fmla="*/ 8 h 184"/>
              <a:gd name="T64" fmla="*/ 123 w 168"/>
              <a:gd name="T65" fmla="*/ 8 h 184"/>
              <a:gd name="T66" fmla="*/ 116 w 168"/>
              <a:gd name="T67" fmla="*/ 36 h 184"/>
              <a:gd name="T68" fmla="*/ 160 w 168"/>
              <a:gd name="T69" fmla="*/ 52 h 184"/>
              <a:gd name="T70" fmla="*/ 160 w 168"/>
              <a:gd name="T71" fmla="*/ 44 h 184"/>
              <a:gd name="T72" fmla="*/ 160 w 168"/>
              <a:gd name="T73" fmla="*/ 44 h 184"/>
              <a:gd name="T74" fmla="*/ 34 w 168"/>
              <a:gd name="T75" fmla="*/ 136 h 184"/>
              <a:gd name="T76" fmla="*/ 32 w 168"/>
              <a:gd name="T77" fmla="*/ 142 h 184"/>
              <a:gd name="T78" fmla="*/ 134 w 168"/>
              <a:gd name="T79" fmla="*/ 144 h 184"/>
              <a:gd name="T80" fmla="*/ 136 w 168"/>
              <a:gd name="T81" fmla="*/ 13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8" h="184">
                <a:moveTo>
                  <a:pt x="34" y="88"/>
                </a:moveTo>
                <a:cubicBezTo>
                  <a:pt x="74" y="88"/>
                  <a:pt x="74" y="88"/>
                  <a:pt x="74" y="88"/>
                </a:cubicBezTo>
                <a:cubicBezTo>
                  <a:pt x="75" y="88"/>
                  <a:pt x="76" y="87"/>
                  <a:pt x="76" y="86"/>
                </a:cubicBezTo>
                <a:cubicBezTo>
                  <a:pt x="76" y="82"/>
                  <a:pt x="76" y="82"/>
                  <a:pt x="76" y="82"/>
                </a:cubicBezTo>
                <a:cubicBezTo>
                  <a:pt x="76" y="81"/>
                  <a:pt x="75" y="80"/>
                  <a:pt x="74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3" y="80"/>
                  <a:pt x="32" y="81"/>
                  <a:pt x="32" y="82"/>
                </a:cubicBezTo>
                <a:cubicBezTo>
                  <a:pt x="32" y="86"/>
                  <a:pt x="32" y="86"/>
                  <a:pt x="32" y="86"/>
                </a:cubicBezTo>
                <a:cubicBezTo>
                  <a:pt x="32" y="87"/>
                  <a:pt x="33" y="88"/>
                  <a:pt x="34" y="88"/>
                </a:cubicBezTo>
                <a:close/>
                <a:moveTo>
                  <a:pt x="34" y="68"/>
                </a:moveTo>
                <a:cubicBezTo>
                  <a:pt x="74" y="68"/>
                  <a:pt x="74" y="68"/>
                  <a:pt x="74" y="68"/>
                </a:cubicBezTo>
                <a:cubicBezTo>
                  <a:pt x="75" y="68"/>
                  <a:pt x="76" y="67"/>
                  <a:pt x="76" y="66"/>
                </a:cubicBezTo>
                <a:cubicBezTo>
                  <a:pt x="76" y="62"/>
                  <a:pt x="76" y="62"/>
                  <a:pt x="76" y="62"/>
                </a:cubicBezTo>
                <a:cubicBezTo>
                  <a:pt x="76" y="61"/>
                  <a:pt x="75" y="60"/>
                  <a:pt x="7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3" y="60"/>
                  <a:pt x="32" y="61"/>
                  <a:pt x="32" y="62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67"/>
                  <a:pt x="33" y="68"/>
                  <a:pt x="34" y="68"/>
                </a:cubicBezTo>
                <a:close/>
                <a:moveTo>
                  <a:pt x="34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5" y="48"/>
                  <a:pt x="76" y="47"/>
                  <a:pt x="76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1"/>
                  <a:pt x="75" y="40"/>
                  <a:pt x="74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3" y="40"/>
                  <a:pt x="32" y="41"/>
                  <a:pt x="32" y="42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7"/>
                  <a:pt x="33" y="48"/>
                  <a:pt x="34" y="48"/>
                </a:cubicBezTo>
                <a:close/>
                <a:moveTo>
                  <a:pt x="32" y="114"/>
                </a:moveTo>
                <a:cubicBezTo>
                  <a:pt x="32" y="118"/>
                  <a:pt x="32" y="118"/>
                  <a:pt x="32" y="118"/>
                </a:cubicBezTo>
                <a:cubicBezTo>
                  <a:pt x="32" y="119"/>
                  <a:pt x="33" y="120"/>
                  <a:pt x="34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5" y="120"/>
                  <a:pt x="136" y="119"/>
                  <a:pt x="136" y="118"/>
                </a:cubicBezTo>
                <a:cubicBezTo>
                  <a:pt x="136" y="114"/>
                  <a:pt x="136" y="114"/>
                  <a:pt x="136" y="114"/>
                </a:cubicBezTo>
                <a:cubicBezTo>
                  <a:pt x="136" y="113"/>
                  <a:pt x="135" y="112"/>
                  <a:pt x="1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3" y="112"/>
                  <a:pt x="32" y="113"/>
                  <a:pt x="32" y="114"/>
                </a:cubicBezTo>
                <a:close/>
                <a:moveTo>
                  <a:pt x="168" y="51"/>
                </a:moveTo>
                <a:cubicBezTo>
                  <a:pt x="168" y="44"/>
                  <a:pt x="168" y="44"/>
                  <a:pt x="168" y="44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64" y="39"/>
                  <a:pt x="164" y="38"/>
                  <a:pt x="163" y="38"/>
                </a:cubicBezTo>
                <a:cubicBezTo>
                  <a:pt x="127" y="1"/>
                  <a:pt x="127" y="1"/>
                  <a:pt x="127" y="1"/>
                </a:cubicBezTo>
                <a:cubicBezTo>
                  <a:pt x="126" y="0"/>
                  <a:pt x="125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7"/>
                  <a:pt x="7" y="184"/>
                  <a:pt x="16" y="184"/>
                </a:cubicBezTo>
                <a:cubicBezTo>
                  <a:pt x="152" y="184"/>
                  <a:pt x="152" y="184"/>
                  <a:pt x="152" y="184"/>
                </a:cubicBezTo>
                <a:cubicBezTo>
                  <a:pt x="161" y="184"/>
                  <a:pt x="168" y="177"/>
                  <a:pt x="168" y="168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52"/>
                  <a:pt x="168" y="52"/>
                  <a:pt x="168" y="52"/>
                </a:cubicBezTo>
                <a:lnTo>
                  <a:pt x="168" y="51"/>
                </a:lnTo>
                <a:close/>
                <a:moveTo>
                  <a:pt x="124" y="9"/>
                </a:moveTo>
                <a:cubicBezTo>
                  <a:pt x="158" y="43"/>
                  <a:pt x="158" y="43"/>
                  <a:pt x="158" y="43"/>
                </a:cubicBezTo>
                <a:cubicBezTo>
                  <a:pt x="158" y="44"/>
                  <a:pt x="158" y="44"/>
                  <a:pt x="159" y="44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28" y="44"/>
                  <a:pt x="124" y="40"/>
                  <a:pt x="124" y="36"/>
                </a:cubicBezTo>
                <a:lnTo>
                  <a:pt x="124" y="9"/>
                </a:lnTo>
                <a:close/>
                <a:moveTo>
                  <a:pt x="160" y="168"/>
                </a:moveTo>
                <a:cubicBezTo>
                  <a:pt x="160" y="172"/>
                  <a:pt x="156" y="176"/>
                  <a:pt x="152" y="176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2" y="176"/>
                  <a:pt x="8" y="172"/>
                  <a:pt x="8" y="16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5"/>
                  <a:pt x="123" y="52"/>
                  <a:pt x="132" y="52"/>
                </a:cubicBezTo>
                <a:cubicBezTo>
                  <a:pt x="160" y="52"/>
                  <a:pt x="160" y="52"/>
                  <a:pt x="160" y="52"/>
                </a:cubicBezTo>
                <a:lnTo>
                  <a:pt x="160" y="168"/>
                </a:lnTo>
                <a:close/>
                <a:moveTo>
                  <a:pt x="160" y="44"/>
                </a:moveTo>
                <a:cubicBezTo>
                  <a:pt x="159" y="44"/>
                  <a:pt x="159" y="44"/>
                  <a:pt x="159" y="44"/>
                </a:cubicBezTo>
                <a:cubicBezTo>
                  <a:pt x="159" y="44"/>
                  <a:pt x="160" y="44"/>
                  <a:pt x="160" y="44"/>
                </a:cubicBezTo>
                <a:close/>
                <a:moveTo>
                  <a:pt x="134" y="136"/>
                </a:moveTo>
                <a:cubicBezTo>
                  <a:pt x="34" y="136"/>
                  <a:pt x="34" y="136"/>
                  <a:pt x="34" y="136"/>
                </a:cubicBezTo>
                <a:cubicBezTo>
                  <a:pt x="33" y="136"/>
                  <a:pt x="32" y="137"/>
                  <a:pt x="32" y="138"/>
                </a:cubicBezTo>
                <a:cubicBezTo>
                  <a:pt x="32" y="142"/>
                  <a:pt x="32" y="142"/>
                  <a:pt x="32" y="142"/>
                </a:cubicBezTo>
                <a:cubicBezTo>
                  <a:pt x="32" y="143"/>
                  <a:pt x="33" y="144"/>
                  <a:pt x="34" y="144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3"/>
                  <a:pt x="136" y="142"/>
                </a:cubicBezTo>
                <a:cubicBezTo>
                  <a:pt x="136" y="138"/>
                  <a:pt x="136" y="138"/>
                  <a:pt x="136" y="138"/>
                </a:cubicBezTo>
                <a:cubicBezTo>
                  <a:pt x="136" y="137"/>
                  <a:pt x="135" y="136"/>
                  <a:pt x="134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70" name="组合 269"/>
          <p:cNvGrpSpPr/>
          <p:nvPr/>
        </p:nvGrpSpPr>
        <p:grpSpPr>
          <a:xfrm rot="0">
            <a:off x="7198995" y="3086735"/>
            <a:ext cx="355600" cy="357505"/>
            <a:chOff x="15069" y="2716"/>
            <a:chExt cx="1134" cy="1138"/>
          </a:xfrm>
          <a:solidFill>
            <a:schemeClr val="bg1"/>
          </a:solidFill>
        </p:grpSpPr>
        <p:sp>
          <p:nvSpPr>
            <p:cNvPr id="271" name="Freeform 184"/>
            <p:cNvSpPr>
              <a:spLocks noEditPoints="1"/>
            </p:cNvSpPr>
            <p:nvPr/>
          </p:nvSpPr>
          <p:spPr bwMode="auto">
            <a:xfrm>
              <a:off x="15069" y="2716"/>
              <a:ext cx="1135" cy="805"/>
            </a:xfrm>
            <a:custGeom>
              <a:avLst/>
              <a:gdLst>
                <a:gd name="T0" fmla="*/ 168 w 192"/>
                <a:gd name="T1" fmla="*/ 136 h 136"/>
                <a:gd name="T2" fmla="*/ 24 w 192"/>
                <a:gd name="T3" fmla="*/ 136 h 136"/>
                <a:gd name="T4" fmla="*/ 0 w 192"/>
                <a:gd name="T5" fmla="*/ 112 h 136"/>
                <a:gd name="T6" fmla="*/ 0 w 192"/>
                <a:gd name="T7" fmla="*/ 24 h 136"/>
                <a:gd name="T8" fmla="*/ 24 w 192"/>
                <a:gd name="T9" fmla="*/ 0 h 136"/>
                <a:gd name="T10" fmla="*/ 168 w 192"/>
                <a:gd name="T11" fmla="*/ 0 h 136"/>
                <a:gd name="T12" fmla="*/ 192 w 192"/>
                <a:gd name="T13" fmla="*/ 24 h 136"/>
                <a:gd name="T14" fmla="*/ 192 w 192"/>
                <a:gd name="T15" fmla="*/ 112 h 136"/>
                <a:gd name="T16" fmla="*/ 168 w 192"/>
                <a:gd name="T17" fmla="*/ 136 h 136"/>
                <a:gd name="T18" fmla="*/ 24 w 192"/>
                <a:gd name="T19" fmla="*/ 8 h 136"/>
                <a:gd name="T20" fmla="*/ 8 w 192"/>
                <a:gd name="T21" fmla="*/ 24 h 136"/>
                <a:gd name="T22" fmla="*/ 8 w 192"/>
                <a:gd name="T23" fmla="*/ 112 h 136"/>
                <a:gd name="T24" fmla="*/ 24 w 192"/>
                <a:gd name="T25" fmla="*/ 128 h 136"/>
                <a:gd name="T26" fmla="*/ 168 w 192"/>
                <a:gd name="T27" fmla="*/ 128 h 136"/>
                <a:gd name="T28" fmla="*/ 184 w 192"/>
                <a:gd name="T29" fmla="*/ 112 h 136"/>
                <a:gd name="T30" fmla="*/ 184 w 192"/>
                <a:gd name="T31" fmla="*/ 24 h 136"/>
                <a:gd name="T32" fmla="*/ 168 w 192"/>
                <a:gd name="T33" fmla="*/ 8 h 136"/>
                <a:gd name="T34" fmla="*/ 24 w 192"/>
                <a:gd name="T35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36">
                  <a:moveTo>
                    <a:pt x="168" y="136"/>
                  </a:moveTo>
                  <a:cubicBezTo>
                    <a:pt x="24" y="136"/>
                    <a:pt x="24" y="136"/>
                    <a:pt x="24" y="136"/>
                  </a:cubicBezTo>
                  <a:cubicBezTo>
                    <a:pt x="11" y="136"/>
                    <a:pt x="0" y="125"/>
                    <a:pt x="0" y="11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1" y="0"/>
                    <a:pt x="192" y="11"/>
                    <a:pt x="192" y="24"/>
                  </a:cubicBezTo>
                  <a:cubicBezTo>
                    <a:pt x="192" y="112"/>
                    <a:pt x="192" y="112"/>
                    <a:pt x="192" y="112"/>
                  </a:cubicBezTo>
                  <a:cubicBezTo>
                    <a:pt x="192" y="125"/>
                    <a:pt x="181" y="136"/>
                    <a:pt x="168" y="136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7" y="128"/>
                    <a:pt x="184" y="121"/>
                    <a:pt x="184" y="112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84" y="15"/>
                    <a:pt x="177" y="8"/>
                    <a:pt x="168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185"/>
            <p:cNvSpPr>
              <a:spLocks noEditPoints="1"/>
            </p:cNvSpPr>
            <p:nvPr/>
          </p:nvSpPr>
          <p:spPr bwMode="auto">
            <a:xfrm>
              <a:off x="15257" y="3616"/>
              <a:ext cx="758" cy="238"/>
            </a:xfrm>
            <a:custGeom>
              <a:avLst/>
              <a:gdLst>
                <a:gd name="T0" fmla="*/ 112 w 128"/>
                <a:gd name="T1" fmla="*/ 40 h 40"/>
                <a:gd name="T2" fmla="*/ 16 w 128"/>
                <a:gd name="T3" fmla="*/ 40 h 40"/>
                <a:gd name="T4" fmla="*/ 0 w 128"/>
                <a:gd name="T5" fmla="*/ 24 h 40"/>
                <a:gd name="T6" fmla="*/ 0 w 128"/>
                <a:gd name="T7" fmla="*/ 16 h 40"/>
                <a:gd name="T8" fmla="*/ 16 w 128"/>
                <a:gd name="T9" fmla="*/ 0 h 40"/>
                <a:gd name="T10" fmla="*/ 112 w 128"/>
                <a:gd name="T11" fmla="*/ 0 h 40"/>
                <a:gd name="T12" fmla="*/ 128 w 128"/>
                <a:gd name="T13" fmla="*/ 16 h 40"/>
                <a:gd name="T14" fmla="*/ 128 w 128"/>
                <a:gd name="T15" fmla="*/ 24 h 40"/>
                <a:gd name="T16" fmla="*/ 112 w 128"/>
                <a:gd name="T17" fmla="*/ 40 h 40"/>
                <a:gd name="T18" fmla="*/ 16 w 128"/>
                <a:gd name="T19" fmla="*/ 8 h 40"/>
                <a:gd name="T20" fmla="*/ 8 w 128"/>
                <a:gd name="T21" fmla="*/ 16 h 40"/>
                <a:gd name="T22" fmla="*/ 8 w 128"/>
                <a:gd name="T23" fmla="*/ 24 h 40"/>
                <a:gd name="T24" fmla="*/ 16 w 128"/>
                <a:gd name="T25" fmla="*/ 32 h 40"/>
                <a:gd name="T26" fmla="*/ 112 w 128"/>
                <a:gd name="T27" fmla="*/ 32 h 40"/>
                <a:gd name="T28" fmla="*/ 120 w 128"/>
                <a:gd name="T29" fmla="*/ 24 h 40"/>
                <a:gd name="T30" fmla="*/ 120 w 128"/>
                <a:gd name="T31" fmla="*/ 16 h 40"/>
                <a:gd name="T32" fmla="*/ 112 w 128"/>
                <a:gd name="T33" fmla="*/ 8 h 40"/>
                <a:gd name="T34" fmla="*/ 16 w 128"/>
                <a:gd name="T3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40">
                  <a:moveTo>
                    <a:pt x="112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7" y="40"/>
                    <a:pt x="0" y="33"/>
                    <a:pt x="0" y="2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1" y="0"/>
                    <a:pt x="128" y="7"/>
                    <a:pt x="128" y="16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33"/>
                    <a:pt x="121" y="40"/>
                    <a:pt x="112" y="40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8"/>
                    <a:pt x="12" y="32"/>
                    <a:pt x="16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6" y="32"/>
                    <a:pt x="120" y="28"/>
                    <a:pt x="120" y="24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2"/>
                    <a:pt x="116" y="8"/>
                    <a:pt x="112" y="8"/>
                  </a:cubicBezTo>
                  <a:lnTo>
                    <a:pt x="1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186"/>
            <p:cNvSpPr>
              <a:spLocks noEditPoints="1"/>
            </p:cNvSpPr>
            <p:nvPr/>
          </p:nvSpPr>
          <p:spPr bwMode="auto">
            <a:xfrm>
              <a:off x="15542" y="3474"/>
              <a:ext cx="190" cy="19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187"/>
            <p:cNvSpPr/>
            <p:nvPr/>
          </p:nvSpPr>
          <p:spPr bwMode="auto">
            <a:xfrm>
              <a:off x="15092" y="3711"/>
              <a:ext cx="190" cy="48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188"/>
            <p:cNvSpPr/>
            <p:nvPr/>
          </p:nvSpPr>
          <p:spPr bwMode="auto">
            <a:xfrm>
              <a:off x="15992" y="3711"/>
              <a:ext cx="188" cy="48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189"/>
            <p:cNvSpPr>
              <a:spLocks noEditPoints="1"/>
            </p:cNvSpPr>
            <p:nvPr/>
          </p:nvSpPr>
          <p:spPr bwMode="auto">
            <a:xfrm>
              <a:off x="15164" y="2811"/>
              <a:ext cx="945" cy="568"/>
            </a:xfrm>
            <a:custGeom>
              <a:avLst/>
              <a:gdLst>
                <a:gd name="T0" fmla="*/ 156 w 160"/>
                <a:gd name="T1" fmla="*/ 96 h 96"/>
                <a:gd name="T2" fmla="*/ 4 w 160"/>
                <a:gd name="T3" fmla="*/ 96 h 96"/>
                <a:gd name="T4" fmla="*/ 0 w 160"/>
                <a:gd name="T5" fmla="*/ 92 h 96"/>
                <a:gd name="T6" fmla="*/ 0 w 160"/>
                <a:gd name="T7" fmla="*/ 4 h 96"/>
                <a:gd name="T8" fmla="*/ 4 w 160"/>
                <a:gd name="T9" fmla="*/ 0 h 96"/>
                <a:gd name="T10" fmla="*/ 156 w 160"/>
                <a:gd name="T11" fmla="*/ 0 h 96"/>
                <a:gd name="T12" fmla="*/ 160 w 160"/>
                <a:gd name="T13" fmla="*/ 4 h 96"/>
                <a:gd name="T14" fmla="*/ 160 w 160"/>
                <a:gd name="T15" fmla="*/ 92 h 96"/>
                <a:gd name="T16" fmla="*/ 156 w 160"/>
                <a:gd name="T17" fmla="*/ 96 h 96"/>
                <a:gd name="T18" fmla="*/ 8 w 160"/>
                <a:gd name="T19" fmla="*/ 88 h 96"/>
                <a:gd name="T20" fmla="*/ 152 w 160"/>
                <a:gd name="T21" fmla="*/ 88 h 96"/>
                <a:gd name="T22" fmla="*/ 152 w 160"/>
                <a:gd name="T23" fmla="*/ 8 h 96"/>
                <a:gd name="T24" fmla="*/ 8 w 160"/>
                <a:gd name="T25" fmla="*/ 8 h 96"/>
                <a:gd name="T26" fmla="*/ 8 w 160"/>
                <a:gd name="T27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96">
                  <a:moveTo>
                    <a:pt x="156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92"/>
                    <a:pt x="160" y="92"/>
                    <a:pt x="160" y="92"/>
                  </a:cubicBezTo>
                  <a:cubicBezTo>
                    <a:pt x="160" y="94"/>
                    <a:pt x="158" y="96"/>
                    <a:pt x="156" y="96"/>
                  </a:cubicBezTo>
                  <a:close/>
                  <a:moveTo>
                    <a:pt x="8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Freeform 16"/>
          <p:cNvSpPr>
            <a:spLocks noEditPoints="1"/>
          </p:cNvSpPr>
          <p:nvPr/>
        </p:nvSpPr>
        <p:spPr bwMode="auto">
          <a:xfrm>
            <a:off x="4458335" y="2501900"/>
            <a:ext cx="316865" cy="316865"/>
          </a:xfrm>
          <a:custGeom>
            <a:avLst/>
            <a:gdLst>
              <a:gd name="T0" fmla="*/ 184 w 185"/>
              <a:gd name="T1" fmla="*/ 178 h 185"/>
              <a:gd name="T2" fmla="*/ 146 w 185"/>
              <a:gd name="T3" fmla="*/ 140 h 185"/>
              <a:gd name="T4" fmla="*/ 168 w 185"/>
              <a:gd name="T5" fmla="*/ 84 h 185"/>
              <a:gd name="T6" fmla="*/ 84 w 185"/>
              <a:gd name="T7" fmla="*/ 0 h 185"/>
              <a:gd name="T8" fmla="*/ 0 w 185"/>
              <a:gd name="T9" fmla="*/ 84 h 185"/>
              <a:gd name="T10" fmla="*/ 84 w 185"/>
              <a:gd name="T11" fmla="*/ 168 h 185"/>
              <a:gd name="T12" fmla="*/ 140 w 185"/>
              <a:gd name="T13" fmla="*/ 146 h 185"/>
              <a:gd name="T14" fmla="*/ 178 w 185"/>
              <a:gd name="T15" fmla="*/ 184 h 185"/>
              <a:gd name="T16" fmla="*/ 181 w 185"/>
              <a:gd name="T17" fmla="*/ 184 h 185"/>
              <a:gd name="T18" fmla="*/ 184 w 185"/>
              <a:gd name="T19" fmla="*/ 181 h 185"/>
              <a:gd name="T20" fmla="*/ 184 w 185"/>
              <a:gd name="T21" fmla="*/ 178 h 185"/>
              <a:gd name="T22" fmla="*/ 84 w 185"/>
              <a:gd name="T23" fmla="*/ 160 h 185"/>
              <a:gd name="T24" fmla="*/ 8 w 185"/>
              <a:gd name="T25" fmla="*/ 84 h 185"/>
              <a:gd name="T26" fmla="*/ 84 w 185"/>
              <a:gd name="T27" fmla="*/ 8 h 185"/>
              <a:gd name="T28" fmla="*/ 160 w 185"/>
              <a:gd name="T29" fmla="*/ 84 h 185"/>
              <a:gd name="T30" fmla="*/ 84 w 185"/>
              <a:gd name="T31" fmla="*/ 160 h 185"/>
              <a:gd name="T32" fmla="*/ 118 w 185"/>
              <a:gd name="T33" fmla="*/ 80 h 185"/>
              <a:gd name="T34" fmla="*/ 50 w 185"/>
              <a:gd name="T35" fmla="*/ 80 h 185"/>
              <a:gd name="T36" fmla="*/ 48 w 185"/>
              <a:gd name="T37" fmla="*/ 82 h 185"/>
              <a:gd name="T38" fmla="*/ 48 w 185"/>
              <a:gd name="T39" fmla="*/ 86 h 185"/>
              <a:gd name="T40" fmla="*/ 50 w 185"/>
              <a:gd name="T41" fmla="*/ 88 h 185"/>
              <a:gd name="T42" fmla="*/ 118 w 185"/>
              <a:gd name="T43" fmla="*/ 88 h 185"/>
              <a:gd name="T44" fmla="*/ 120 w 185"/>
              <a:gd name="T45" fmla="*/ 86 h 185"/>
              <a:gd name="T46" fmla="*/ 120 w 185"/>
              <a:gd name="T47" fmla="*/ 82 h 185"/>
              <a:gd name="T48" fmla="*/ 118 w 185"/>
              <a:gd name="T49" fmla="*/ 8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5" h="185">
                <a:moveTo>
                  <a:pt x="184" y="178"/>
                </a:moveTo>
                <a:cubicBezTo>
                  <a:pt x="146" y="140"/>
                  <a:pt x="146" y="140"/>
                  <a:pt x="146" y="140"/>
                </a:cubicBezTo>
                <a:cubicBezTo>
                  <a:pt x="160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0"/>
                  <a:pt x="38" y="168"/>
                  <a:pt x="84" y="168"/>
                </a:cubicBezTo>
                <a:cubicBezTo>
                  <a:pt x="106" y="168"/>
                  <a:pt x="126" y="160"/>
                  <a:pt x="140" y="146"/>
                </a:cubicBezTo>
                <a:cubicBezTo>
                  <a:pt x="178" y="184"/>
                  <a:pt x="178" y="184"/>
                  <a:pt x="178" y="184"/>
                </a:cubicBezTo>
                <a:cubicBezTo>
                  <a:pt x="179" y="185"/>
                  <a:pt x="180" y="185"/>
                  <a:pt x="181" y="184"/>
                </a:cubicBezTo>
                <a:cubicBezTo>
                  <a:pt x="184" y="181"/>
                  <a:pt x="184" y="181"/>
                  <a:pt x="184" y="181"/>
                </a:cubicBezTo>
                <a:cubicBezTo>
                  <a:pt x="185" y="180"/>
                  <a:pt x="185" y="179"/>
                  <a:pt x="184" y="178"/>
                </a:cubicBezTo>
                <a:close/>
                <a:moveTo>
                  <a:pt x="84" y="160"/>
                </a:move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lose/>
                <a:moveTo>
                  <a:pt x="118" y="80"/>
                </a:moveTo>
                <a:cubicBezTo>
                  <a:pt x="50" y="80"/>
                  <a:pt x="50" y="80"/>
                  <a:pt x="50" y="80"/>
                </a:cubicBezTo>
                <a:cubicBezTo>
                  <a:pt x="49" y="80"/>
                  <a:pt x="48" y="81"/>
                  <a:pt x="48" y="82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87"/>
                  <a:pt x="49" y="88"/>
                  <a:pt x="50" y="8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119" y="88"/>
                  <a:pt x="120" y="87"/>
                  <a:pt x="120" y="86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1"/>
                  <a:pt x="119" y="80"/>
                  <a:pt x="118" y="80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6732905" y="1891665"/>
            <a:ext cx="328295" cy="329565"/>
            <a:chOff x="17353" y="5881"/>
            <a:chExt cx="1135" cy="1138"/>
          </a:xfrm>
          <a:solidFill>
            <a:srgbClr val="382B59"/>
          </a:solidFill>
        </p:grpSpPr>
        <p:sp>
          <p:nvSpPr>
            <p:cNvPr id="139" name="Freeform 177"/>
            <p:cNvSpPr/>
            <p:nvPr/>
          </p:nvSpPr>
          <p:spPr bwMode="auto">
            <a:xfrm>
              <a:off x="17353" y="5881"/>
              <a:ext cx="898" cy="1138"/>
            </a:xfrm>
            <a:custGeom>
              <a:avLst/>
              <a:gdLst>
                <a:gd name="T0" fmla="*/ 148 w 152"/>
                <a:gd name="T1" fmla="*/ 192 h 192"/>
                <a:gd name="T2" fmla="*/ 4 w 152"/>
                <a:gd name="T3" fmla="*/ 192 h 192"/>
                <a:gd name="T4" fmla="*/ 0 w 152"/>
                <a:gd name="T5" fmla="*/ 188 h 192"/>
                <a:gd name="T6" fmla="*/ 0 w 152"/>
                <a:gd name="T7" fmla="*/ 4 h 192"/>
                <a:gd name="T8" fmla="*/ 4 w 152"/>
                <a:gd name="T9" fmla="*/ 0 h 192"/>
                <a:gd name="T10" fmla="*/ 148 w 152"/>
                <a:gd name="T11" fmla="*/ 0 h 192"/>
                <a:gd name="T12" fmla="*/ 152 w 152"/>
                <a:gd name="T13" fmla="*/ 4 h 192"/>
                <a:gd name="T14" fmla="*/ 152 w 152"/>
                <a:gd name="T15" fmla="*/ 80 h 192"/>
                <a:gd name="T16" fmla="*/ 148 w 152"/>
                <a:gd name="T17" fmla="*/ 84 h 192"/>
                <a:gd name="T18" fmla="*/ 144 w 152"/>
                <a:gd name="T19" fmla="*/ 80 h 192"/>
                <a:gd name="T20" fmla="*/ 144 w 152"/>
                <a:gd name="T21" fmla="*/ 8 h 192"/>
                <a:gd name="T22" fmla="*/ 8 w 152"/>
                <a:gd name="T23" fmla="*/ 8 h 192"/>
                <a:gd name="T24" fmla="*/ 8 w 152"/>
                <a:gd name="T25" fmla="*/ 184 h 192"/>
                <a:gd name="T26" fmla="*/ 144 w 152"/>
                <a:gd name="T27" fmla="*/ 184 h 192"/>
                <a:gd name="T28" fmla="*/ 144 w 152"/>
                <a:gd name="T29" fmla="*/ 164 h 192"/>
                <a:gd name="T30" fmla="*/ 148 w 152"/>
                <a:gd name="T31" fmla="*/ 160 h 192"/>
                <a:gd name="T32" fmla="*/ 152 w 152"/>
                <a:gd name="T33" fmla="*/ 164 h 192"/>
                <a:gd name="T34" fmla="*/ 152 w 152"/>
                <a:gd name="T35" fmla="*/ 188 h 192"/>
                <a:gd name="T36" fmla="*/ 148 w 1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192">
                  <a:moveTo>
                    <a:pt x="148" y="192"/>
                  </a:moveTo>
                  <a:cubicBezTo>
                    <a:pt x="4" y="192"/>
                    <a:pt x="4" y="192"/>
                    <a:pt x="4" y="192"/>
                  </a:cubicBez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80"/>
                    <a:pt x="152" y="80"/>
                    <a:pt x="152" y="80"/>
                  </a:cubicBezTo>
                  <a:cubicBezTo>
                    <a:pt x="152" y="82"/>
                    <a:pt x="150" y="84"/>
                    <a:pt x="148" y="84"/>
                  </a:cubicBezTo>
                  <a:cubicBezTo>
                    <a:pt x="146" y="84"/>
                    <a:pt x="144" y="82"/>
                    <a:pt x="144" y="80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144" y="184"/>
                    <a:pt x="144" y="184"/>
                    <a:pt x="144" y="184"/>
                  </a:cubicBezTo>
                  <a:cubicBezTo>
                    <a:pt x="144" y="164"/>
                    <a:pt x="144" y="164"/>
                    <a:pt x="144" y="164"/>
                  </a:cubicBezTo>
                  <a:cubicBezTo>
                    <a:pt x="144" y="162"/>
                    <a:pt x="146" y="160"/>
                    <a:pt x="148" y="160"/>
                  </a:cubicBezTo>
                  <a:cubicBezTo>
                    <a:pt x="150" y="160"/>
                    <a:pt x="152" y="162"/>
                    <a:pt x="152" y="164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90"/>
                    <a:pt x="150" y="192"/>
                    <a:pt x="14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78"/>
            <p:cNvSpPr/>
            <p:nvPr/>
          </p:nvSpPr>
          <p:spPr bwMode="auto">
            <a:xfrm>
              <a:off x="17448" y="5976"/>
              <a:ext cx="710" cy="758"/>
            </a:xfrm>
            <a:custGeom>
              <a:avLst/>
              <a:gdLst>
                <a:gd name="T0" fmla="*/ 76 w 120"/>
                <a:gd name="T1" fmla="*/ 128 h 128"/>
                <a:gd name="T2" fmla="*/ 4 w 120"/>
                <a:gd name="T3" fmla="*/ 128 h 128"/>
                <a:gd name="T4" fmla="*/ 0 w 120"/>
                <a:gd name="T5" fmla="*/ 124 h 128"/>
                <a:gd name="T6" fmla="*/ 0 w 120"/>
                <a:gd name="T7" fmla="*/ 4 h 128"/>
                <a:gd name="T8" fmla="*/ 4 w 120"/>
                <a:gd name="T9" fmla="*/ 0 h 128"/>
                <a:gd name="T10" fmla="*/ 116 w 120"/>
                <a:gd name="T11" fmla="*/ 0 h 128"/>
                <a:gd name="T12" fmla="*/ 120 w 120"/>
                <a:gd name="T13" fmla="*/ 4 h 128"/>
                <a:gd name="T14" fmla="*/ 120 w 120"/>
                <a:gd name="T15" fmla="*/ 72 h 128"/>
                <a:gd name="T16" fmla="*/ 116 w 120"/>
                <a:gd name="T17" fmla="*/ 76 h 128"/>
                <a:gd name="T18" fmla="*/ 112 w 120"/>
                <a:gd name="T19" fmla="*/ 72 h 128"/>
                <a:gd name="T20" fmla="*/ 112 w 120"/>
                <a:gd name="T21" fmla="*/ 8 h 128"/>
                <a:gd name="T22" fmla="*/ 8 w 120"/>
                <a:gd name="T23" fmla="*/ 8 h 128"/>
                <a:gd name="T24" fmla="*/ 8 w 120"/>
                <a:gd name="T25" fmla="*/ 120 h 128"/>
                <a:gd name="T26" fmla="*/ 76 w 120"/>
                <a:gd name="T27" fmla="*/ 120 h 128"/>
                <a:gd name="T28" fmla="*/ 80 w 120"/>
                <a:gd name="T29" fmla="*/ 124 h 128"/>
                <a:gd name="T30" fmla="*/ 76 w 120"/>
                <a:gd name="T3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28">
                  <a:moveTo>
                    <a:pt x="76" y="128"/>
                  </a:moveTo>
                  <a:cubicBezTo>
                    <a:pt x="4" y="128"/>
                    <a:pt x="4" y="128"/>
                    <a:pt x="4" y="128"/>
                  </a:cubicBezTo>
                  <a:cubicBezTo>
                    <a:pt x="2" y="128"/>
                    <a:pt x="0" y="126"/>
                    <a:pt x="0" y="1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120" y="74"/>
                    <a:pt x="118" y="76"/>
                    <a:pt x="116" y="76"/>
                  </a:cubicBezTo>
                  <a:cubicBezTo>
                    <a:pt x="114" y="76"/>
                    <a:pt x="112" y="74"/>
                    <a:pt x="112" y="72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8" y="120"/>
                    <a:pt x="80" y="122"/>
                    <a:pt x="80" y="124"/>
                  </a:cubicBezTo>
                  <a:cubicBezTo>
                    <a:pt x="80" y="126"/>
                    <a:pt x="78" y="128"/>
                    <a:pt x="7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79"/>
            <p:cNvSpPr>
              <a:spLocks noEditPoints="1"/>
            </p:cNvSpPr>
            <p:nvPr/>
          </p:nvSpPr>
          <p:spPr bwMode="auto">
            <a:xfrm>
              <a:off x="17731" y="6781"/>
              <a:ext cx="143" cy="14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80"/>
            <p:cNvSpPr>
              <a:spLocks noEditPoints="1"/>
            </p:cNvSpPr>
            <p:nvPr/>
          </p:nvSpPr>
          <p:spPr bwMode="auto">
            <a:xfrm>
              <a:off x="17786" y="6314"/>
              <a:ext cx="703" cy="563"/>
            </a:xfrm>
            <a:custGeom>
              <a:avLst/>
              <a:gdLst>
                <a:gd name="T0" fmla="*/ 5 w 119"/>
                <a:gd name="T1" fmla="*/ 5 h 95"/>
                <a:gd name="T2" fmla="*/ 112 w 119"/>
                <a:gd name="T3" fmla="*/ 27 h 95"/>
                <a:gd name="T4" fmla="*/ 24 w 119"/>
                <a:gd name="T5" fmla="*/ 67 h 95"/>
                <a:gd name="T6" fmla="*/ 83 w 119"/>
                <a:gd name="T7" fmla="*/ 11 h 95"/>
                <a:gd name="T8" fmla="*/ 62 w 119"/>
                <a:gd name="T9" fmla="*/ 23 h 95"/>
                <a:gd name="T10" fmla="*/ 63 w 119"/>
                <a:gd name="T11" fmla="*/ 24 h 95"/>
                <a:gd name="T12" fmla="*/ 63 w 119"/>
                <a:gd name="T13" fmla="*/ 24 h 95"/>
                <a:gd name="T14" fmla="*/ 63 w 119"/>
                <a:gd name="T15" fmla="*/ 25 h 95"/>
                <a:gd name="T16" fmla="*/ 63 w 119"/>
                <a:gd name="T17" fmla="*/ 25 h 95"/>
                <a:gd name="T18" fmla="*/ 63 w 119"/>
                <a:gd name="T19" fmla="*/ 25 h 95"/>
                <a:gd name="T20" fmla="*/ 63 w 119"/>
                <a:gd name="T21" fmla="*/ 25 h 95"/>
                <a:gd name="T22" fmla="*/ 63 w 119"/>
                <a:gd name="T23" fmla="*/ 25 h 95"/>
                <a:gd name="T24" fmla="*/ 63 w 119"/>
                <a:gd name="T25" fmla="*/ 25 h 95"/>
                <a:gd name="T26" fmla="*/ 63 w 119"/>
                <a:gd name="T27" fmla="*/ 25 h 95"/>
                <a:gd name="T28" fmla="*/ 63 w 119"/>
                <a:gd name="T29" fmla="*/ 25 h 95"/>
                <a:gd name="T30" fmla="*/ 63 w 119"/>
                <a:gd name="T31" fmla="*/ 25 h 95"/>
                <a:gd name="T32" fmla="*/ 63 w 119"/>
                <a:gd name="T33" fmla="*/ 25 h 95"/>
                <a:gd name="T34" fmla="*/ 63 w 119"/>
                <a:gd name="T35" fmla="*/ 25 h 95"/>
                <a:gd name="T36" fmla="*/ 63 w 119"/>
                <a:gd name="T37" fmla="*/ 25 h 95"/>
                <a:gd name="T38" fmla="*/ 63 w 119"/>
                <a:gd name="T39" fmla="*/ 25 h 95"/>
                <a:gd name="T40" fmla="*/ 63 w 119"/>
                <a:gd name="T41" fmla="*/ 29 h 95"/>
                <a:gd name="T42" fmla="*/ 62 w 119"/>
                <a:gd name="T43" fmla="*/ 27 h 95"/>
                <a:gd name="T44" fmla="*/ 62 w 119"/>
                <a:gd name="T45" fmla="*/ 29 h 95"/>
                <a:gd name="T46" fmla="*/ 58 w 119"/>
                <a:gd name="T47" fmla="*/ 31 h 95"/>
                <a:gd name="T48" fmla="*/ 58 w 119"/>
                <a:gd name="T49" fmla="*/ 31 h 95"/>
                <a:gd name="T50" fmla="*/ 58 w 119"/>
                <a:gd name="T51" fmla="*/ 31 h 95"/>
                <a:gd name="T52" fmla="*/ 58 w 119"/>
                <a:gd name="T53" fmla="*/ 31 h 95"/>
                <a:gd name="T54" fmla="*/ 58 w 119"/>
                <a:gd name="T55" fmla="*/ 31 h 95"/>
                <a:gd name="T56" fmla="*/ 58 w 119"/>
                <a:gd name="T57" fmla="*/ 31 h 95"/>
                <a:gd name="T58" fmla="*/ 58 w 119"/>
                <a:gd name="T59" fmla="*/ 31 h 95"/>
                <a:gd name="T60" fmla="*/ 57 w 119"/>
                <a:gd name="T61" fmla="*/ 31 h 95"/>
                <a:gd name="T62" fmla="*/ 57 w 119"/>
                <a:gd name="T63" fmla="*/ 31 h 95"/>
                <a:gd name="T64" fmla="*/ 47 w 119"/>
                <a:gd name="T65" fmla="*/ 25 h 95"/>
                <a:gd name="T66" fmla="*/ 47 w 119"/>
                <a:gd name="T67" fmla="*/ 31 h 95"/>
                <a:gd name="T68" fmla="*/ 47 w 119"/>
                <a:gd name="T69" fmla="*/ 31 h 95"/>
                <a:gd name="T70" fmla="*/ 47 w 119"/>
                <a:gd name="T71" fmla="*/ 31 h 95"/>
                <a:gd name="T72" fmla="*/ 47 w 119"/>
                <a:gd name="T73" fmla="*/ 31 h 95"/>
                <a:gd name="T74" fmla="*/ 47 w 119"/>
                <a:gd name="T75" fmla="*/ 31 h 95"/>
                <a:gd name="T76" fmla="*/ 47 w 119"/>
                <a:gd name="T77" fmla="*/ 31 h 95"/>
                <a:gd name="T78" fmla="*/ 47 w 119"/>
                <a:gd name="T79" fmla="*/ 31 h 95"/>
                <a:gd name="T80" fmla="*/ 47 w 119"/>
                <a:gd name="T81" fmla="*/ 31 h 95"/>
                <a:gd name="T82" fmla="*/ 47 w 119"/>
                <a:gd name="T83" fmla="*/ 32 h 95"/>
                <a:gd name="T84" fmla="*/ 47 w 119"/>
                <a:gd name="T85" fmla="*/ 32 h 95"/>
                <a:gd name="T86" fmla="*/ 47 w 119"/>
                <a:gd name="T87" fmla="*/ 32 h 95"/>
                <a:gd name="T88" fmla="*/ 47 w 119"/>
                <a:gd name="T89" fmla="*/ 32 h 95"/>
                <a:gd name="T90" fmla="*/ 47 w 119"/>
                <a:gd name="T91" fmla="*/ 32 h 95"/>
                <a:gd name="T92" fmla="*/ 47 w 119"/>
                <a:gd name="T93" fmla="*/ 32 h 95"/>
                <a:gd name="T94" fmla="*/ 47 w 119"/>
                <a:gd name="T95" fmla="*/ 32 h 95"/>
                <a:gd name="T96" fmla="*/ 47 w 119"/>
                <a:gd name="T97" fmla="*/ 32 h 95"/>
                <a:gd name="T98" fmla="*/ 47 w 119"/>
                <a:gd name="T99" fmla="*/ 32 h 95"/>
                <a:gd name="T100" fmla="*/ 47 w 119"/>
                <a:gd name="T101" fmla="*/ 32 h 95"/>
                <a:gd name="T102" fmla="*/ 45 w 119"/>
                <a:gd name="T103" fmla="*/ 39 h 95"/>
                <a:gd name="T104" fmla="*/ 47 w 119"/>
                <a:gd name="T105" fmla="*/ 38 h 95"/>
                <a:gd name="T106" fmla="*/ 44 w 119"/>
                <a:gd name="T107" fmla="*/ 39 h 95"/>
                <a:gd name="T108" fmla="*/ 44 w 119"/>
                <a:gd name="T109" fmla="*/ 39 h 95"/>
                <a:gd name="T110" fmla="*/ 43 w 119"/>
                <a:gd name="T111" fmla="*/ 39 h 95"/>
                <a:gd name="T112" fmla="*/ 43 w 119"/>
                <a:gd name="T113" fmla="*/ 39 h 95"/>
                <a:gd name="T114" fmla="*/ 51 w 119"/>
                <a:gd name="T115" fmla="*/ 6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" h="95">
                  <a:moveTo>
                    <a:pt x="83" y="95"/>
                  </a:moveTo>
                  <a:cubicBezTo>
                    <a:pt x="72" y="95"/>
                    <a:pt x="58" y="89"/>
                    <a:pt x="45" y="85"/>
                  </a:cubicBezTo>
                  <a:cubicBezTo>
                    <a:pt x="38" y="82"/>
                    <a:pt x="31" y="80"/>
                    <a:pt x="27" y="79"/>
                  </a:cubicBezTo>
                  <a:cubicBezTo>
                    <a:pt x="20" y="78"/>
                    <a:pt x="16" y="73"/>
                    <a:pt x="16" y="67"/>
                  </a:cubicBezTo>
                  <a:cubicBezTo>
                    <a:pt x="16" y="64"/>
                    <a:pt x="17" y="60"/>
                    <a:pt x="20" y="58"/>
                  </a:cubicBezTo>
                  <a:cubicBezTo>
                    <a:pt x="22" y="56"/>
                    <a:pt x="25" y="54"/>
                    <a:pt x="2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18"/>
                    <a:pt x="0" y="10"/>
                    <a:pt x="5" y="5"/>
                  </a:cubicBezTo>
                  <a:cubicBezTo>
                    <a:pt x="9" y="1"/>
                    <a:pt x="17" y="1"/>
                    <a:pt x="22" y="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9" y="21"/>
                    <a:pt x="40" y="20"/>
                    <a:pt x="41" y="19"/>
                  </a:cubicBezTo>
                  <a:cubicBezTo>
                    <a:pt x="44" y="16"/>
                    <a:pt x="49" y="15"/>
                    <a:pt x="53" y="16"/>
                  </a:cubicBezTo>
                  <a:cubicBezTo>
                    <a:pt x="54" y="15"/>
                    <a:pt x="55" y="13"/>
                    <a:pt x="56" y="12"/>
                  </a:cubicBezTo>
                  <a:cubicBezTo>
                    <a:pt x="60" y="8"/>
                    <a:pt x="65" y="7"/>
                    <a:pt x="69" y="9"/>
                  </a:cubicBezTo>
                  <a:cubicBezTo>
                    <a:pt x="70" y="7"/>
                    <a:pt x="70" y="6"/>
                    <a:pt x="72" y="5"/>
                  </a:cubicBezTo>
                  <a:cubicBezTo>
                    <a:pt x="76" y="0"/>
                    <a:pt x="84" y="0"/>
                    <a:pt x="89" y="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7" y="34"/>
                    <a:pt x="119" y="37"/>
                  </a:cubicBezTo>
                  <a:cubicBezTo>
                    <a:pt x="119" y="38"/>
                    <a:pt x="119" y="38"/>
                    <a:pt x="119" y="39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19" y="68"/>
                    <a:pt x="114" y="73"/>
                    <a:pt x="114" y="74"/>
                  </a:cubicBezTo>
                  <a:cubicBezTo>
                    <a:pt x="114" y="74"/>
                    <a:pt x="105" y="82"/>
                    <a:pt x="97" y="90"/>
                  </a:cubicBezTo>
                  <a:cubicBezTo>
                    <a:pt x="94" y="93"/>
                    <a:pt x="90" y="95"/>
                    <a:pt x="83" y="95"/>
                  </a:cubicBezTo>
                  <a:close/>
                  <a:moveTo>
                    <a:pt x="28" y="62"/>
                  </a:moveTo>
                  <a:cubicBezTo>
                    <a:pt x="27" y="62"/>
                    <a:pt x="26" y="63"/>
                    <a:pt x="25" y="64"/>
                  </a:cubicBezTo>
                  <a:cubicBezTo>
                    <a:pt x="25" y="64"/>
                    <a:pt x="24" y="66"/>
                    <a:pt x="24" y="67"/>
                  </a:cubicBezTo>
                  <a:cubicBezTo>
                    <a:pt x="24" y="68"/>
                    <a:pt x="24" y="70"/>
                    <a:pt x="29" y="71"/>
                  </a:cubicBezTo>
                  <a:cubicBezTo>
                    <a:pt x="34" y="72"/>
                    <a:pt x="40" y="74"/>
                    <a:pt x="48" y="77"/>
                  </a:cubicBezTo>
                  <a:cubicBezTo>
                    <a:pt x="59" y="81"/>
                    <a:pt x="74" y="87"/>
                    <a:pt x="83" y="87"/>
                  </a:cubicBezTo>
                  <a:cubicBezTo>
                    <a:pt x="87" y="87"/>
                    <a:pt x="90" y="86"/>
                    <a:pt x="92" y="84"/>
                  </a:cubicBezTo>
                  <a:cubicBezTo>
                    <a:pt x="100" y="76"/>
                    <a:pt x="108" y="68"/>
                    <a:pt x="108" y="68"/>
                  </a:cubicBezTo>
                  <a:cubicBezTo>
                    <a:pt x="108" y="68"/>
                    <a:pt x="111" y="65"/>
                    <a:pt x="111" y="5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38"/>
                    <a:pt x="108" y="35"/>
                    <a:pt x="106" y="33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1" y="9"/>
                    <a:pt x="80" y="9"/>
                  </a:cubicBezTo>
                  <a:cubicBezTo>
                    <a:pt x="79" y="9"/>
                    <a:pt x="78" y="9"/>
                    <a:pt x="77" y="10"/>
                  </a:cubicBezTo>
                  <a:cubicBezTo>
                    <a:pt x="76" y="12"/>
                    <a:pt x="76" y="14"/>
                    <a:pt x="78" y="16"/>
                  </a:cubicBezTo>
                  <a:cubicBezTo>
                    <a:pt x="79" y="18"/>
                    <a:pt x="79" y="20"/>
                    <a:pt x="78" y="22"/>
                  </a:cubicBezTo>
                  <a:cubicBezTo>
                    <a:pt x="76" y="23"/>
                    <a:pt x="74" y="23"/>
                    <a:pt x="72" y="22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7" y="17"/>
                    <a:pt x="66" y="16"/>
                    <a:pt x="65" y="16"/>
                  </a:cubicBezTo>
                  <a:cubicBezTo>
                    <a:pt x="64" y="16"/>
                    <a:pt x="63" y="16"/>
                    <a:pt x="62" y="17"/>
                  </a:cubicBezTo>
                  <a:cubicBezTo>
                    <a:pt x="60" y="19"/>
                    <a:pt x="61" y="22"/>
                    <a:pt x="62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7"/>
                    <a:pt x="63" y="28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7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2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7"/>
                    <a:pt x="62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1" y="30"/>
                    <a:pt x="59" y="31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0"/>
                    <a:pt x="57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4"/>
                    <a:pt x="50" y="24"/>
                    <a:pt x="49" y="24"/>
                  </a:cubicBezTo>
                  <a:cubicBezTo>
                    <a:pt x="48" y="24"/>
                    <a:pt x="48" y="24"/>
                    <a:pt x="47" y="25"/>
                  </a:cubicBezTo>
                  <a:cubicBezTo>
                    <a:pt x="45" y="26"/>
                    <a:pt x="43" y="29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3"/>
                    <a:pt x="48" y="35"/>
                    <a:pt x="46" y="36"/>
                  </a:cubicBezTo>
                  <a:cubicBezTo>
                    <a:pt x="46" y="37"/>
                    <a:pt x="46" y="38"/>
                    <a:pt x="45" y="38"/>
                  </a:cubicBezTo>
                  <a:cubicBezTo>
                    <a:pt x="45" y="38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5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2" y="39"/>
                    <a:pt x="42" y="38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0"/>
                    <a:pt x="12" y="9"/>
                    <a:pt x="10" y="11"/>
                  </a:cubicBezTo>
                  <a:cubicBezTo>
                    <a:pt x="8" y="13"/>
                    <a:pt x="9" y="15"/>
                    <a:pt x="11" y="1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1" y="57"/>
                    <a:pt x="51" y="59"/>
                    <a:pt x="51" y="61"/>
                  </a:cubicBezTo>
                  <a:cubicBezTo>
                    <a:pt x="50" y="62"/>
                    <a:pt x="48" y="63"/>
                    <a:pt x="47" y="63"/>
                  </a:cubicBezTo>
                  <a:lnTo>
                    <a:pt x="28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720965" y="759633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20965" y="1052195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90230" y="2481753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90230" y="2774315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0965" y="4400723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20965" y="4693285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39085" y="759633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07770" y="1052195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47215" y="2481753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5900" y="2774315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86305" y="4189268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4990" y="4481830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72890" y="5471333"/>
            <a:ext cx="1992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41575" y="5763895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315" y="2212975"/>
            <a:ext cx="654050" cy="31178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 rot="0">
            <a:off x="1327785" y="1598930"/>
            <a:ext cx="3989070" cy="3773170"/>
            <a:chOff x="2383" y="2758"/>
            <a:chExt cx="6282" cy="5942"/>
          </a:xfrm>
        </p:grpSpPr>
        <p:sp>
          <p:nvSpPr>
            <p:cNvPr id="143" name=" 143"/>
            <p:cNvSpPr/>
            <p:nvPr/>
          </p:nvSpPr>
          <p:spPr>
            <a:xfrm rot="8160000" flipV="1">
              <a:off x="3216" y="3726"/>
              <a:ext cx="1172" cy="810"/>
            </a:xfrm>
            <a:custGeom>
              <a:avLst/>
              <a:gdLst>
                <a:gd name="connsiteX0" fmla="*/ 1909641 w 3259563"/>
                <a:gd name="connsiteY0" fmla="*/ 293210 h 2941871"/>
                <a:gd name="connsiteX1" fmla="*/ 3087365 w 3259563"/>
                <a:gd name="connsiteY1" fmla="*/ 1470936 h 2941871"/>
                <a:gd name="connsiteX2" fmla="*/ 1909641 w 3259563"/>
                <a:gd name="connsiteY2" fmla="*/ 2648659 h 2941871"/>
                <a:gd name="connsiteX3" fmla="*/ 1909641 w 3259563"/>
                <a:gd name="connsiteY3" fmla="*/ 2070825 h 2941871"/>
                <a:gd name="connsiteX4" fmla="*/ 130213 w 3259563"/>
                <a:gd name="connsiteY4" fmla="*/ 2070825 h 2941871"/>
                <a:gd name="connsiteX5" fmla="*/ 130213 w 3259563"/>
                <a:gd name="connsiteY5" fmla="*/ 871045 h 2941871"/>
                <a:gd name="connsiteX6" fmla="*/ 1909641 w 3259563"/>
                <a:gd name="connsiteY6" fmla="*/ 871045 h 2941871"/>
                <a:gd name="connsiteX7" fmla="*/ 1879687 w 3259563"/>
                <a:gd name="connsiteY7" fmla="*/ 220369 h 2941871"/>
                <a:gd name="connsiteX8" fmla="*/ 1879687 w 3259563"/>
                <a:gd name="connsiteY8" fmla="*/ 845652 h 2941871"/>
                <a:gd name="connsiteX9" fmla="*/ 105916 w 3259563"/>
                <a:gd name="connsiteY9" fmla="*/ 845652 h 2941871"/>
                <a:gd name="connsiteX10" fmla="*/ 105916 w 3259563"/>
                <a:gd name="connsiteY10" fmla="*/ 2096218 h 2941871"/>
                <a:gd name="connsiteX11" fmla="*/ 1879687 w 3259563"/>
                <a:gd name="connsiteY11" fmla="*/ 2096218 h 2941871"/>
                <a:gd name="connsiteX12" fmla="*/ 1879687 w 3259563"/>
                <a:gd name="connsiteY12" fmla="*/ 2721501 h 2941871"/>
                <a:gd name="connsiteX13" fmla="*/ 3130252 w 3259563"/>
                <a:gd name="connsiteY13" fmla="*/ 1470936 h 2941871"/>
                <a:gd name="connsiteX14" fmla="*/ 1788628 w 3259563"/>
                <a:gd name="connsiteY14" fmla="*/ 0 h 2941871"/>
                <a:gd name="connsiteX15" fmla="*/ 3259563 w 3259563"/>
                <a:gd name="connsiteY15" fmla="*/ 1470936 h 2941871"/>
                <a:gd name="connsiteX16" fmla="*/ 1788628 w 3259563"/>
                <a:gd name="connsiteY16" fmla="*/ 2941871 h 2941871"/>
                <a:gd name="connsiteX17" fmla="*/ 1788628 w 3259563"/>
                <a:gd name="connsiteY17" fmla="*/ 2206403 h 2941871"/>
                <a:gd name="connsiteX18" fmla="*/ 0 w 3259563"/>
                <a:gd name="connsiteY18" fmla="*/ 2206403 h 2941871"/>
                <a:gd name="connsiteX19" fmla="*/ 0 w 3259563"/>
                <a:gd name="connsiteY19" fmla="*/ 735468 h 2941871"/>
                <a:gd name="connsiteX20" fmla="*/ 1788628 w 3259563"/>
                <a:gd name="connsiteY20" fmla="*/ 735468 h 294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59563" h="2941871">
                  <a:moveTo>
                    <a:pt x="1909641" y="293210"/>
                  </a:moveTo>
                  <a:lnTo>
                    <a:pt x="3087365" y="1470936"/>
                  </a:lnTo>
                  <a:lnTo>
                    <a:pt x="1909641" y="2648659"/>
                  </a:lnTo>
                  <a:lnTo>
                    <a:pt x="1909641" y="2070825"/>
                  </a:lnTo>
                  <a:lnTo>
                    <a:pt x="130213" y="2070825"/>
                  </a:lnTo>
                  <a:lnTo>
                    <a:pt x="130213" y="871045"/>
                  </a:lnTo>
                  <a:lnTo>
                    <a:pt x="1909641" y="871045"/>
                  </a:lnTo>
                  <a:close/>
                  <a:moveTo>
                    <a:pt x="1879687" y="220369"/>
                  </a:moveTo>
                  <a:lnTo>
                    <a:pt x="1879687" y="845652"/>
                  </a:lnTo>
                  <a:lnTo>
                    <a:pt x="105916" y="845652"/>
                  </a:lnTo>
                  <a:lnTo>
                    <a:pt x="105916" y="2096218"/>
                  </a:lnTo>
                  <a:lnTo>
                    <a:pt x="1879687" y="2096218"/>
                  </a:lnTo>
                  <a:lnTo>
                    <a:pt x="1879687" y="2721501"/>
                  </a:lnTo>
                  <a:lnTo>
                    <a:pt x="3130252" y="1470936"/>
                  </a:lnTo>
                  <a:close/>
                  <a:moveTo>
                    <a:pt x="1788628" y="0"/>
                  </a:moveTo>
                  <a:lnTo>
                    <a:pt x="3259563" y="1470936"/>
                  </a:lnTo>
                  <a:lnTo>
                    <a:pt x="1788628" y="2941871"/>
                  </a:lnTo>
                  <a:lnTo>
                    <a:pt x="1788628" y="2206403"/>
                  </a:lnTo>
                  <a:lnTo>
                    <a:pt x="0" y="2206403"/>
                  </a:lnTo>
                  <a:lnTo>
                    <a:pt x="0" y="735468"/>
                  </a:lnTo>
                  <a:lnTo>
                    <a:pt x="1788628" y="735468"/>
                  </a:lnTo>
                  <a:close/>
                </a:path>
              </a:pathLst>
            </a:custGeom>
            <a:solidFill>
              <a:srgbClr val="382B59"/>
            </a:solidFill>
            <a:ln>
              <a:solidFill>
                <a:srgbClr val="382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 143"/>
            <p:cNvSpPr/>
            <p:nvPr/>
          </p:nvSpPr>
          <p:spPr>
            <a:xfrm rot="3720000" flipV="1">
              <a:off x="3146" y="7015"/>
              <a:ext cx="1172" cy="810"/>
            </a:xfrm>
            <a:custGeom>
              <a:avLst/>
              <a:gdLst>
                <a:gd name="connsiteX0" fmla="*/ 1909641 w 3259563"/>
                <a:gd name="connsiteY0" fmla="*/ 293210 h 2941871"/>
                <a:gd name="connsiteX1" fmla="*/ 3087365 w 3259563"/>
                <a:gd name="connsiteY1" fmla="*/ 1470936 h 2941871"/>
                <a:gd name="connsiteX2" fmla="*/ 1909641 w 3259563"/>
                <a:gd name="connsiteY2" fmla="*/ 2648659 h 2941871"/>
                <a:gd name="connsiteX3" fmla="*/ 1909641 w 3259563"/>
                <a:gd name="connsiteY3" fmla="*/ 2070825 h 2941871"/>
                <a:gd name="connsiteX4" fmla="*/ 130213 w 3259563"/>
                <a:gd name="connsiteY4" fmla="*/ 2070825 h 2941871"/>
                <a:gd name="connsiteX5" fmla="*/ 130213 w 3259563"/>
                <a:gd name="connsiteY5" fmla="*/ 871045 h 2941871"/>
                <a:gd name="connsiteX6" fmla="*/ 1909641 w 3259563"/>
                <a:gd name="connsiteY6" fmla="*/ 871045 h 2941871"/>
                <a:gd name="connsiteX7" fmla="*/ 1879687 w 3259563"/>
                <a:gd name="connsiteY7" fmla="*/ 220369 h 2941871"/>
                <a:gd name="connsiteX8" fmla="*/ 1879687 w 3259563"/>
                <a:gd name="connsiteY8" fmla="*/ 845652 h 2941871"/>
                <a:gd name="connsiteX9" fmla="*/ 105916 w 3259563"/>
                <a:gd name="connsiteY9" fmla="*/ 845652 h 2941871"/>
                <a:gd name="connsiteX10" fmla="*/ 105916 w 3259563"/>
                <a:gd name="connsiteY10" fmla="*/ 2096218 h 2941871"/>
                <a:gd name="connsiteX11" fmla="*/ 1879687 w 3259563"/>
                <a:gd name="connsiteY11" fmla="*/ 2096218 h 2941871"/>
                <a:gd name="connsiteX12" fmla="*/ 1879687 w 3259563"/>
                <a:gd name="connsiteY12" fmla="*/ 2721501 h 2941871"/>
                <a:gd name="connsiteX13" fmla="*/ 3130252 w 3259563"/>
                <a:gd name="connsiteY13" fmla="*/ 1470936 h 2941871"/>
                <a:gd name="connsiteX14" fmla="*/ 1788628 w 3259563"/>
                <a:gd name="connsiteY14" fmla="*/ 0 h 2941871"/>
                <a:gd name="connsiteX15" fmla="*/ 3259563 w 3259563"/>
                <a:gd name="connsiteY15" fmla="*/ 1470936 h 2941871"/>
                <a:gd name="connsiteX16" fmla="*/ 1788628 w 3259563"/>
                <a:gd name="connsiteY16" fmla="*/ 2941871 h 2941871"/>
                <a:gd name="connsiteX17" fmla="*/ 1788628 w 3259563"/>
                <a:gd name="connsiteY17" fmla="*/ 2206403 h 2941871"/>
                <a:gd name="connsiteX18" fmla="*/ 0 w 3259563"/>
                <a:gd name="connsiteY18" fmla="*/ 2206403 h 2941871"/>
                <a:gd name="connsiteX19" fmla="*/ 0 w 3259563"/>
                <a:gd name="connsiteY19" fmla="*/ 735468 h 2941871"/>
                <a:gd name="connsiteX20" fmla="*/ 1788628 w 3259563"/>
                <a:gd name="connsiteY20" fmla="*/ 735468 h 294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59563" h="2941871">
                  <a:moveTo>
                    <a:pt x="1909641" y="293210"/>
                  </a:moveTo>
                  <a:lnTo>
                    <a:pt x="3087365" y="1470936"/>
                  </a:lnTo>
                  <a:lnTo>
                    <a:pt x="1909641" y="2648659"/>
                  </a:lnTo>
                  <a:lnTo>
                    <a:pt x="1909641" y="2070825"/>
                  </a:lnTo>
                  <a:lnTo>
                    <a:pt x="130213" y="2070825"/>
                  </a:lnTo>
                  <a:lnTo>
                    <a:pt x="130213" y="871045"/>
                  </a:lnTo>
                  <a:lnTo>
                    <a:pt x="1909641" y="871045"/>
                  </a:lnTo>
                  <a:close/>
                  <a:moveTo>
                    <a:pt x="1879687" y="220369"/>
                  </a:moveTo>
                  <a:lnTo>
                    <a:pt x="1879687" y="845652"/>
                  </a:lnTo>
                  <a:lnTo>
                    <a:pt x="105916" y="845652"/>
                  </a:lnTo>
                  <a:lnTo>
                    <a:pt x="105916" y="2096218"/>
                  </a:lnTo>
                  <a:lnTo>
                    <a:pt x="1879687" y="2096218"/>
                  </a:lnTo>
                  <a:lnTo>
                    <a:pt x="1879687" y="2721501"/>
                  </a:lnTo>
                  <a:lnTo>
                    <a:pt x="3130252" y="1470936"/>
                  </a:lnTo>
                  <a:close/>
                  <a:moveTo>
                    <a:pt x="1788628" y="0"/>
                  </a:moveTo>
                  <a:lnTo>
                    <a:pt x="3259563" y="1470936"/>
                  </a:lnTo>
                  <a:lnTo>
                    <a:pt x="1788628" y="2941871"/>
                  </a:lnTo>
                  <a:lnTo>
                    <a:pt x="1788628" y="2206403"/>
                  </a:lnTo>
                  <a:lnTo>
                    <a:pt x="0" y="2206403"/>
                  </a:lnTo>
                  <a:lnTo>
                    <a:pt x="0" y="735468"/>
                  </a:lnTo>
                  <a:lnTo>
                    <a:pt x="1788628" y="735468"/>
                  </a:lnTo>
                  <a:close/>
                </a:path>
              </a:pathLst>
            </a:custGeom>
            <a:solidFill>
              <a:srgbClr val="382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 143"/>
            <p:cNvSpPr/>
            <p:nvPr/>
          </p:nvSpPr>
          <p:spPr>
            <a:xfrm rot="19320000" flipV="1">
              <a:off x="6629" y="6845"/>
              <a:ext cx="1172" cy="810"/>
            </a:xfrm>
            <a:custGeom>
              <a:avLst/>
              <a:gdLst>
                <a:gd name="connsiteX0" fmla="*/ 1909641 w 3259563"/>
                <a:gd name="connsiteY0" fmla="*/ 293210 h 2941871"/>
                <a:gd name="connsiteX1" fmla="*/ 3087365 w 3259563"/>
                <a:gd name="connsiteY1" fmla="*/ 1470936 h 2941871"/>
                <a:gd name="connsiteX2" fmla="*/ 1909641 w 3259563"/>
                <a:gd name="connsiteY2" fmla="*/ 2648659 h 2941871"/>
                <a:gd name="connsiteX3" fmla="*/ 1909641 w 3259563"/>
                <a:gd name="connsiteY3" fmla="*/ 2070825 h 2941871"/>
                <a:gd name="connsiteX4" fmla="*/ 130213 w 3259563"/>
                <a:gd name="connsiteY4" fmla="*/ 2070825 h 2941871"/>
                <a:gd name="connsiteX5" fmla="*/ 130213 w 3259563"/>
                <a:gd name="connsiteY5" fmla="*/ 871045 h 2941871"/>
                <a:gd name="connsiteX6" fmla="*/ 1909641 w 3259563"/>
                <a:gd name="connsiteY6" fmla="*/ 871045 h 2941871"/>
                <a:gd name="connsiteX7" fmla="*/ 1879687 w 3259563"/>
                <a:gd name="connsiteY7" fmla="*/ 220369 h 2941871"/>
                <a:gd name="connsiteX8" fmla="*/ 1879687 w 3259563"/>
                <a:gd name="connsiteY8" fmla="*/ 845652 h 2941871"/>
                <a:gd name="connsiteX9" fmla="*/ 105916 w 3259563"/>
                <a:gd name="connsiteY9" fmla="*/ 845652 h 2941871"/>
                <a:gd name="connsiteX10" fmla="*/ 105916 w 3259563"/>
                <a:gd name="connsiteY10" fmla="*/ 2096218 h 2941871"/>
                <a:gd name="connsiteX11" fmla="*/ 1879687 w 3259563"/>
                <a:gd name="connsiteY11" fmla="*/ 2096218 h 2941871"/>
                <a:gd name="connsiteX12" fmla="*/ 1879687 w 3259563"/>
                <a:gd name="connsiteY12" fmla="*/ 2721501 h 2941871"/>
                <a:gd name="connsiteX13" fmla="*/ 3130252 w 3259563"/>
                <a:gd name="connsiteY13" fmla="*/ 1470936 h 2941871"/>
                <a:gd name="connsiteX14" fmla="*/ 1788628 w 3259563"/>
                <a:gd name="connsiteY14" fmla="*/ 0 h 2941871"/>
                <a:gd name="connsiteX15" fmla="*/ 3259563 w 3259563"/>
                <a:gd name="connsiteY15" fmla="*/ 1470936 h 2941871"/>
                <a:gd name="connsiteX16" fmla="*/ 1788628 w 3259563"/>
                <a:gd name="connsiteY16" fmla="*/ 2941871 h 2941871"/>
                <a:gd name="connsiteX17" fmla="*/ 1788628 w 3259563"/>
                <a:gd name="connsiteY17" fmla="*/ 2206403 h 2941871"/>
                <a:gd name="connsiteX18" fmla="*/ 0 w 3259563"/>
                <a:gd name="connsiteY18" fmla="*/ 2206403 h 2941871"/>
                <a:gd name="connsiteX19" fmla="*/ 0 w 3259563"/>
                <a:gd name="connsiteY19" fmla="*/ 735468 h 2941871"/>
                <a:gd name="connsiteX20" fmla="*/ 1788628 w 3259563"/>
                <a:gd name="connsiteY20" fmla="*/ 735468 h 294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59563" h="2941871">
                  <a:moveTo>
                    <a:pt x="1909641" y="293210"/>
                  </a:moveTo>
                  <a:lnTo>
                    <a:pt x="3087365" y="1470936"/>
                  </a:lnTo>
                  <a:lnTo>
                    <a:pt x="1909641" y="2648659"/>
                  </a:lnTo>
                  <a:lnTo>
                    <a:pt x="1909641" y="2070825"/>
                  </a:lnTo>
                  <a:lnTo>
                    <a:pt x="130213" y="2070825"/>
                  </a:lnTo>
                  <a:lnTo>
                    <a:pt x="130213" y="871045"/>
                  </a:lnTo>
                  <a:lnTo>
                    <a:pt x="1909641" y="871045"/>
                  </a:lnTo>
                  <a:close/>
                  <a:moveTo>
                    <a:pt x="1879687" y="220369"/>
                  </a:moveTo>
                  <a:lnTo>
                    <a:pt x="1879687" y="845652"/>
                  </a:lnTo>
                  <a:lnTo>
                    <a:pt x="105916" y="845652"/>
                  </a:lnTo>
                  <a:lnTo>
                    <a:pt x="105916" y="2096218"/>
                  </a:lnTo>
                  <a:lnTo>
                    <a:pt x="1879687" y="2096218"/>
                  </a:lnTo>
                  <a:lnTo>
                    <a:pt x="1879687" y="2721501"/>
                  </a:lnTo>
                  <a:lnTo>
                    <a:pt x="3130252" y="1470936"/>
                  </a:lnTo>
                  <a:close/>
                  <a:moveTo>
                    <a:pt x="1788628" y="0"/>
                  </a:moveTo>
                  <a:lnTo>
                    <a:pt x="3259563" y="1470936"/>
                  </a:lnTo>
                  <a:lnTo>
                    <a:pt x="1788628" y="2941871"/>
                  </a:lnTo>
                  <a:lnTo>
                    <a:pt x="1788628" y="2206403"/>
                  </a:lnTo>
                  <a:lnTo>
                    <a:pt x="0" y="2206403"/>
                  </a:lnTo>
                  <a:lnTo>
                    <a:pt x="0" y="735468"/>
                  </a:lnTo>
                  <a:lnTo>
                    <a:pt x="1788628" y="735468"/>
                  </a:lnTo>
                  <a:close/>
                </a:path>
              </a:pathLst>
            </a:custGeom>
            <a:solidFill>
              <a:srgbClr val="382B59"/>
            </a:solidFill>
            <a:ln>
              <a:solidFill>
                <a:srgbClr val="382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 143"/>
            <p:cNvSpPr/>
            <p:nvPr/>
          </p:nvSpPr>
          <p:spPr>
            <a:xfrm rot="13740000" flipV="1">
              <a:off x="6650" y="3717"/>
              <a:ext cx="1172" cy="810"/>
            </a:xfrm>
            <a:custGeom>
              <a:avLst/>
              <a:gdLst>
                <a:gd name="connsiteX0" fmla="*/ 1909641 w 3259563"/>
                <a:gd name="connsiteY0" fmla="*/ 293210 h 2941871"/>
                <a:gd name="connsiteX1" fmla="*/ 3087365 w 3259563"/>
                <a:gd name="connsiteY1" fmla="*/ 1470936 h 2941871"/>
                <a:gd name="connsiteX2" fmla="*/ 1909641 w 3259563"/>
                <a:gd name="connsiteY2" fmla="*/ 2648659 h 2941871"/>
                <a:gd name="connsiteX3" fmla="*/ 1909641 w 3259563"/>
                <a:gd name="connsiteY3" fmla="*/ 2070825 h 2941871"/>
                <a:gd name="connsiteX4" fmla="*/ 130213 w 3259563"/>
                <a:gd name="connsiteY4" fmla="*/ 2070825 h 2941871"/>
                <a:gd name="connsiteX5" fmla="*/ 130213 w 3259563"/>
                <a:gd name="connsiteY5" fmla="*/ 871045 h 2941871"/>
                <a:gd name="connsiteX6" fmla="*/ 1909641 w 3259563"/>
                <a:gd name="connsiteY6" fmla="*/ 871045 h 2941871"/>
                <a:gd name="connsiteX7" fmla="*/ 1879687 w 3259563"/>
                <a:gd name="connsiteY7" fmla="*/ 220369 h 2941871"/>
                <a:gd name="connsiteX8" fmla="*/ 1879687 w 3259563"/>
                <a:gd name="connsiteY8" fmla="*/ 845652 h 2941871"/>
                <a:gd name="connsiteX9" fmla="*/ 105916 w 3259563"/>
                <a:gd name="connsiteY9" fmla="*/ 845652 h 2941871"/>
                <a:gd name="connsiteX10" fmla="*/ 105916 w 3259563"/>
                <a:gd name="connsiteY10" fmla="*/ 2096218 h 2941871"/>
                <a:gd name="connsiteX11" fmla="*/ 1879687 w 3259563"/>
                <a:gd name="connsiteY11" fmla="*/ 2096218 h 2941871"/>
                <a:gd name="connsiteX12" fmla="*/ 1879687 w 3259563"/>
                <a:gd name="connsiteY12" fmla="*/ 2721501 h 2941871"/>
                <a:gd name="connsiteX13" fmla="*/ 3130252 w 3259563"/>
                <a:gd name="connsiteY13" fmla="*/ 1470936 h 2941871"/>
                <a:gd name="connsiteX14" fmla="*/ 1788628 w 3259563"/>
                <a:gd name="connsiteY14" fmla="*/ 0 h 2941871"/>
                <a:gd name="connsiteX15" fmla="*/ 3259563 w 3259563"/>
                <a:gd name="connsiteY15" fmla="*/ 1470936 h 2941871"/>
                <a:gd name="connsiteX16" fmla="*/ 1788628 w 3259563"/>
                <a:gd name="connsiteY16" fmla="*/ 2941871 h 2941871"/>
                <a:gd name="connsiteX17" fmla="*/ 1788628 w 3259563"/>
                <a:gd name="connsiteY17" fmla="*/ 2206403 h 2941871"/>
                <a:gd name="connsiteX18" fmla="*/ 0 w 3259563"/>
                <a:gd name="connsiteY18" fmla="*/ 2206403 h 2941871"/>
                <a:gd name="connsiteX19" fmla="*/ 0 w 3259563"/>
                <a:gd name="connsiteY19" fmla="*/ 735468 h 2941871"/>
                <a:gd name="connsiteX20" fmla="*/ 1788628 w 3259563"/>
                <a:gd name="connsiteY20" fmla="*/ 735468 h 294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59563" h="2941871">
                  <a:moveTo>
                    <a:pt x="1909641" y="293210"/>
                  </a:moveTo>
                  <a:lnTo>
                    <a:pt x="3087365" y="1470936"/>
                  </a:lnTo>
                  <a:lnTo>
                    <a:pt x="1909641" y="2648659"/>
                  </a:lnTo>
                  <a:lnTo>
                    <a:pt x="1909641" y="2070825"/>
                  </a:lnTo>
                  <a:lnTo>
                    <a:pt x="130213" y="2070825"/>
                  </a:lnTo>
                  <a:lnTo>
                    <a:pt x="130213" y="871045"/>
                  </a:lnTo>
                  <a:lnTo>
                    <a:pt x="1909641" y="871045"/>
                  </a:lnTo>
                  <a:close/>
                  <a:moveTo>
                    <a:pt x="1879687" y="220369"/>
                  </a:moveTo>
                  <a:lnTo>
                    <a:pt x="1879687" y="845652"/>
                  </a:lnTo>
                  <a:lnTo>
                    <a:pt x="105916" y="845652"/>
                  </a:lnTo>
                  <a:lnTo>
                    <a:pt x="105916" y="2096218"/>
                  </a:lnTo>
                  <a:lnTo>
                    <a:pt x="1879687" y="2096218"/>
                  </a:lnTo>
                  <a:lnTo>
                    <a:pt x="1879687" y="2721501"/>
                  </a:lnTo>
                  <a:lnTo>
                    <a:pt x="3130252" y="1470936"/>
                  </a:lnTo>
                  <a:close/>
                  <a:moveTo>
                    <a:pt x="1788628" y="0"/>
                  </a:moveTo>
                  <a:lnTo>
                    <a:pt x="3259563" y="1470936"/>
                  </a:lnTo>
                  <a:lnTo>
                    <a:pt x="1788628" y="2941871"/>
                  </a:lnTo>
                  <a:lnTo>
                    <a:pt x="1788628" y="2206403"/>
                  </a:lnTo>
                  <a:lnTo>
                    <a:pt x="0" y="2206403"/>
                  </a:lnTo>
                  <a:lnTo>
                    <a:pt x="0" y="735468"/>
                  </a:lnTo>
                  <a:lnTo>
                    <a:pt x="1788628" y="735468"/>
                  </a:lnTo>
                  <a:close/>
                </a:path>
              </a:pathLst>
            </a:custGeom>
            <a:solidFill>
              <a:srgbClr val="382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708" y="2758"/>
              <a:ext cx="1602" cy="1602"/>
            </a:xfrm>
            <a:prstGeom prst="ellipse">
              <a:avLst/>
            </a:prstGeom>
            <a:noFill/>
            <a:ln>
              <a:solidFill>
                <a:srgbClr val="382B5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82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383" y="4968"/>
              <a:ext cx="1602" cy="1602"/>
            </a:xfrm>
            <a:prstGeom prst="ellipse">
              <a:avLst/>
            </a:prstGeom>
            <a:solidFill>
              <a:srgbClr val="382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08" y="7098"/>
              <a:ext cx="1602" cy="1602"/>
            </a:xfrm>
            <a:prstGeom prst="ellipse">
              <a:avLst/>
            </a:prstGeom>
            <a:noFill/>
            <a:ln>
              <a:solidFill>
                <a:srgbClr val="382B5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82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063" y="4968"/>
              <a:ext cx="1602" cy="1602"/>
            </a:xfrm>
            <a:prstGeom prst="ellipse">
              <a:avLst/>
            </a:prstGeom>
            <a:solidFill>
              <a:srgbClr val="382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015615" y="1939463"/>
            <a:ext cx="5797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noProof="0" dirty="0">
                <a:ln>
                  <a:noFill/>
                </a:ln>
                <a:solidFill>
                  <a:srgbClr val="382B59"/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4567</a:t>
            </a:r>
            <a:endParaRPr lang="en-US" altLang="zh-CN" sz="1600" noProof="0" dirty="0">
              <a:ln>
                <a:noFill/>
              </a:ln>
              <a:solidFill>
                <a:srgbClr val="382B59"/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80185" y="3342178"/>
            <a:ext cx="7124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45832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94330" y="4695363"/>
            <a:ext cx="8223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noProof="0" dirty="0">
                <a:ln>
                  <a:noFill/>
                </a:ln>
                <a:solidFill>
                  <a:srgbClr val="382B59"/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645832</a:t>
            </a:r>
            <a:endParaRPr lang="en-US" altLang="zh-CN" sz="1600" noProof="0" dirty="0">
              <a:ln>
                <a:noFill/>
              </a:ln>
              <a:solidFill>
                <a:srgbClr val="382B59"/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96740" y="3342813"/>
            <a:ext cx="8223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645832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97930" y="2971165"/>
            <a:ext cx="49123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kern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pic>
        <p:nvPicPr>
          <p:cNvPr id="20" name="图片 19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718800" y="4383405"/>
            <a:ext cx="654050" cy="3117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172325" y="2491105"/>
            <a:ext cx="2922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noProof="0" dirty="0">
                <a:ln>
                  <a:noFill/>
                </a:ln>
                <a:solidFill>
                  <a:srgbClr val="382B59"/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ADD YOUR TEXT HERE</a:t>
            </a:r>
            <a:endParaRPr lang="en-US" altLang="zh-CN" sz="2000" noProof="0" dirty="0">
              <a:ln>
                <a:noFill/>
              </a:ln>
              <a:solidFill>
                <a:srgbClr val="382B59"/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3056255" y="2955925"/>
            <a:ext cx="3369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382B59"/>
                </a:solidFill>
                <a:latin typeface="Calibri" panose="020F0502020204030204" charset="0"/>
                <a:ea typeface="Calibri" panose="020F0502020204030204" charset="0"/>
              </a:rPr>
              <a:t>Enter title</a:t>
            </a:r>
            <a:endParaRPr lang="zh-CN" altLang="en-US" sz="2000">
              <a:solidFill>
                <a:srgbClr val="382B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56255" y="4246245"/>
            <a:ext cx="3320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382B59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Enter title</a:t>
            </a:r>
            <a:endParaRPr lang="zh-CN" altLang="en-US" sz="2000">
              <a:solidFill>
                <a:srgbClr val="382B59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77760" y="2941320"/>
            <a:ext cx="3369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382B59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Enter title</a:t>
            </a:r>
            <a:endParaRPr lang="zh-CN" altLang="en-US" sz="2000">
              <a:solidFill>
                <a:srgbClr val="382B59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77760" y="4246245"/>
            <a:ext cx="3320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382B59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Enter title</a:t>
            </a:r>
            <a:endParaRPr lang="zh-CN" altLang="en-US" sz="2000">
              <a:solidFill>
                <a:srgbClr val="382B59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76395" y="1656080"/>
            <a:ext cx="36195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>
                <a:solidFill>
                  <a:srgbClr val="382B59"/>
                </a:solidFill>
                <a:ea typeface="Arial Unicode MS" panose="020B0604020202020204" charset="-122"/>
                <a:sym typeface="+mn-ea"/>
              </a:rPr>
              <a:t>CONTENTS</a:t>
            </a:r>
            <a:endParaRPr lang="en-US" altLang="zh-CN" sz="4400" b="1">
              <a:solidFill>
                <a:srgbClr val="382B59"/>
              </a:solidFill>
              <a:ea typeface="Arial Unicode MS" panose="020B0604020202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6255" y="3350260"/>
            <a:ext cx="2633345" cy="304165"/>
          </a:xfrm>
          <a:prstGeom prst="rect">
            <a:avLst/>
          </a:prstGeom>
          <a:noFill/>
        </p:spPr>
        <p:txBody>
          <a:bodyPr anchor="ctr"/>
          <a:p>
            <a:pPr algn="dist"/>
            <a:r>
              <a:rPr lang="en-US" altLang="zh-CN" sz="7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  ADD YOUR TEXT HERE</a:t>
            </a:r>
            <a:endParaRPr kumimoji="0" lang="en-US" altLang="zh-CN" sz="7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6255" y="4729480"/>
            <a:ext cx="2633345" cy="304165"/>
          </a:xfrm>
          <a:prstGeom prst="rect">
            <a:avLst/>
          </a:prstGeom>
          <a:noFill/>
        </p:spPr>
        <p:txBody>
          <a:bodyPr anchor="ctr"/>
          <a:p>
            <a:pPr algn="dist"/>
            <a:r>
              <a:rPr lang="en-US" altLang="zh-CN" sz="7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  ADD YOUR TEXT HERE</a:t>
            </a:r>
            <a:endParaRPr kumimoji="0" lang="en-US" altLang="zh-CN" sz="7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77760" y="3350260"/>
            <a:ext cx="2633345" cy="304165"/>
          </a:xfrm>
          <a:prstGeom prst="rect">
            <a:avLst/>
          </a:prstGeom>
          <a:noFill/>
        </p:spPr>
        <p:txBody>
          <a:bodyPr anchor="ctr"/>
          <a:p>
            <a:pPr algn="dist"/>
            <a:r>
              <a:rPr lang="en-US" altLang="zh-CN" sz="7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  ADD YOUR TEXT HERE</a:t>
            </a:r>
            <a:endParaRPr kumimoji="0" lang="en-US" altLang="zh-CN" sz="7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77760" y="4665345"/>
            <a:ext cx="2633345" cy="304165"/>
          </a:xfrm>
          <a:prstGeom prst="rect">
            <a:avLst/>
          </a:prstGeom>
          <a:noFill/>
        </p:spPr>
        <p:txBody>
          <a:bodyPr anchor="ctr"/>
          <a:p>
            <a:pPr algn="dist"/>
            <a:r>
              <a:rPr lang="en-US" altLang="zh-CN" sz="7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ADD YOUR TEXT HERE  ADD YOUR TEXT HERE</a:t>
            </a:r>
            <a:endParaRPr kumimoji="0" lang="en-US" altLang="zh-CN" sz="7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Calibri" panose="020F0502020204030204" charset="0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92655" y="2953385"/>
            <a:ext cx="669925" cy="658495"/>
            <a:chOff x="321" y="1792"/>
            <a:chExt cx="3606" cy="3543"/>
          </a:xfrm>
        </p:grpSpPr>
        <p:pic>
          <p:nvPicPr>
            <p:cNvPr id="14" name="图片 13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69" y="1805"/>
              <a:ext cx="1458" cy="3530"/>
            </a:xfrm>
            <a:prstGeom prst="rect">
              <a:avLst/>
            </a:prstGeom>
          </p:spPr>
        </p:pic>
        <p:pic>
          <p:nvPicPr>
            <p:cNvPr id="15" name="图片 14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" y="1792"/>
              <a:ext cx="1996" cy="3543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2204085" y="4310380"/>
            <a:ext cx="745490" cy="598170"/>
            <a:chOff x="2204" y="1834"/>
            <a:chExt cx="4429" cy="3546"/>
          </a:xfrm>
        </p:grpSpPr>
        <p:pic>
          <p:nvPicPr>
            <p:cNvPr id="17" name="图片 16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5" y="1834"/>
              <a:ext cx="2129" cy="3547"/>
            </a:xfrm>
            <a:prstGeom prst="rect">
              <a:avLst/>
            </a:prstGeom>
          </p:spPr>
        </p:pic>
        <p:pic>
          <p:nvPicPr>
            <p:cNvPr id="18" name="图片 17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4" y="1838"/>
              <a:ext cx="1996" cy="354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580505" y="2931795"/>
            <a:ext cx="775335" cy="716280"/>
            <a:chOff x="5226" y="1834"/>
            <a:chExt cx="3838" cy="3542"/>
          </a:xfrm>
        </p:grpSpPr>
        <p:pic>
          <p:nvPicPr>
            <p:cNvPr id="22" name="图片 21" descr="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0" y="1834"/>
              <a:ext cx="1584" cy="3471"/>
            </a:xfrm>
            <a:prstGeom prst="rect">
              <a:avLst/>
            </a:prstGeom>
          </p:spPr>
        </p:pic>
        <p:pic>
          <p:nvPicPr>
            <p:cNvPr id="23" name="图片 22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6" y="1834"/>
              <a:ext cx="1996" cy="3543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6599555" y="4184650"/>
            <a:ext cx="849630" cy="723900"/>
            <a:chOff x="2712" y="1834"/>
            <a:chExt cx="4175" cy="3558"/>
          </a:xfrm>
        </p:grpSpPr>
        <p:pic>
          <p:nvPicPr>
            <p:cNvPr id="25" name="图片 24" descr="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5" y="1834"/>
              <a:ext cx="2033" cy="3558"/>
            </a:xfrm>
            <a:prstGeom prst="rect">
              <a:avLst/>
            </a:prstGeom>
          </p:spPr>
        </p:pic>
        <p:pic>
          <p:nvPicPr>
            <p:cNvPr id="27" name="图片 26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2" y="1834"/>
              <a:ext cx="1996" cy="3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145" y="2240915"/>
            <a:ext cx="7052310" cy="1301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1879600" y="1179195"/>
            <a:ext cx="8253095" cy="4364355"/>
            <a:chOff x="1599" y="1053"/>
            <a:chExt cx="15563" cy="8230"/>
          </a:xfrm>
        </p:grpSpPr>
        <p:pic>
          <p:nvPicPr>
            <p:cNvPr id="4" name="图片 3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81" y="1053"/>
              <a:ext cx="1458" cy="3530"/>
            </a:xfrm>
            <a:prstGeom prst="rect">
              <a:avLst/>
            </a:prstGeom>
          </p:spPr>
        </p:pic>
        <p:pic>
          <p:nvPicPr>
            <p:cNvPr id="5" name="图片 4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1" y="1082"/>
              <a:ext cx="2129" cy="3547"/>
            </a:xfrm>
            <a:prstGeom prst="rect">
              <a:avLst/>
            </a:prstGeom>
          </p:spPr>
        </p:pic>
        <p:pic>
          <p:nvPicPr>
            <p:cNvPr id="6" name="图片 5" descr="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1" y="1082"/>
              <a:ext cx="1584" cy="3471"/>
            </a:xfrm>
            <a:prstGeom prst="rect">
              <a:avLst/>
            </a:prstGeom>
          </p:spPr>
        </p:pic>
        <p:pic>
          <p:nvPicPr>
            <p:cNvPr id="7" name="图片 6" descr="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46" y="1082"/>
              <a:ext cx="2033" cy="3558"/>
            </a:xfrm>
            <a:prstGeom prst="rect">
              <a:avLst/>
            </a:prstGeom>
          </p:spPr>
        </p:pic>
        <p:pic>
          <p:nvPicPr>
            <p:cNvPr id="8" name="图片 7" descr="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38" y="1059"/>
              <a:ext cx="1964" cy="3605"/>
            </a:xfrm>
            <a:prstGeom prst="rect">
              <a:avLst/>
            </a:prstGeom>
          </p:spPr>
        </p:pic>
        <p:pic>
          <p:nvPicPr>
            <p:cNvPr id="9" name="图片 8" descr="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9" y="5747"/>
              <a:ext cx="1776" cy="3453"/>
            </a:xfrm>
            <a:prstGeom prst="rect">
              <a:avLst/>
            </a:prstGeom>
          </p:spPr>
        </p:pic>
        <p:pic>
          <p:nvPicPr>
            <p:cNvPr id="10" name="图片 9" descr="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03" y="5834"/>
              <a:ext cx="1805" cy="3449"/>
            </a:xfrm>
            <a:prstGeom prst="rect">
              <a:avLst/>
            </a:prstGeom>
          </p:spPr>
        </p:pic>
        <p:pic>
          <p:nvPicPr>
            <p:cNvPr id="11" name="图片 10" descr="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2" y="5665"/>
              <a:ext cx="1650" cy="3618"/>
            </a:xfrm>
            <a:prstGeom prst="rect">
              <a:avLst/>
            </a:prstGeom>
          </p:spPr>
        </p:pic>
        <p:pic>
          <p:nvPicPr>
            <p:cNvPr id="12" name="图片 11" descr="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956" y="5665"/>
              <a:ext cx="1849" cy="3592"/>
            </a:xfrm>
            <a:prstGeom prst="rect">
              <a:avLst/>
            </a:prstGeom>
          </p:spPr>
        </p:pic>
        <p:pic>
          <p:nvPicPr>
            <p:cNvPr id="13" name="图片 12" descr="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166" y="5665"/>
              <a:ext cx="1996" cy="3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4950460" y="1709420"/>
            <a:ext cx="2025650" cy="1871980"/>
            <a:chOff x="7744" y="2504"/>
            <a:chExt cx="3190" cy="2948"/>
          </a:xfrm>
        </p:grpSpPr>
        <p:pic>
          <p:nvPicPr>
            <p:cNvPr id="14" name="图片 13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22" y="2504"/>
              <a:ext cx="1213" cy="29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图片 16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4" y="2504"/>
              <a:ext cx="1661" cy="29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文本框 3"/>
          <p:cNvSpPr txBox="1"/>
          <p:nvPr/>
        </p:nvSpPr>
        <p:spPr>
          <a:xfrm>
            <a:off x="3716973" y="3848735"/>
            <a:ext cx="4492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noProof="0" dirty="0">
                <a:ln>
                  <a:noFill/>
                </a:ln>
                <a:solidFill>
                  <a:srgbClr val="382B59"/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Click here to add title
</a:t>
            </a:r>
            <a:endParaRPr lang="zh-CN" altLang="en-US" sz="3200" b="1" noProof="0" dirty="0">
              <a:ln>
                <a:noFill/>
              </a:ln>
              <a:solidFill>
                <a:srgbClr val="382B5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6" name="Shape 6922"/>
          <p:cNvSpPr/>
          <p:nvPr/>
        </p:nvSpPr>
        <p:spPr>
          <a:xfrm>
            <a:off x="3105150" y="4490720"/>
            <a:ext cx="5716270" cy="333375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ct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01600" y="1839595"/>
            <a:ext cx="12395200" cy="2310765"/>
          </a:xfrm>
          <a:prstGeom prst="rect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67a8ba7c22f732fa65918b720007e9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1308100"/>
            <a:ext cx="2440940" cy="284226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369310" y="2378248"/>
            <a:ext cx="1992630" cy="33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369310" y="2626995"/>
            <a:ext cx="28371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680" y="2378248"/>
            <a:ext cx="1992630" cy="33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Calibri" panose="020F0502020204030204" charset="0"/>
                <a:sym typeface="+mn-ea"/>
              </a:rPr>
              <a:t>ADD YOUR TEXT HERE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18680" y="2626995"/>
            <a:ext cx="28371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026795" y="4883150"/>
            <a:ext cx="984313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972310" y="2185035"/>
            <a:ext cx="826770" cy="826770"/>
            <a:chOff x="11080" y="3212"/>
            <a:chExt cx="910" cy="910"/>
          </a:xfrm>
        </p:grpSpPr>
        <p:sp>
          <p:nvSpPr>
            <p:cNvPr id="99" name="Rounded Rectangle 912"/>
            <p:cNvSpPr/>
            <p:nvPr/>
          </p:nvSpPr>
          <p:spPr bwMode="auto">
            <a:xfrm>
              <a:off x="11080" y="3212"/>
              <a:ext cx="911" cy="911"/>
            </a:xfrm>
            <a:prstGeom prst="roundRect">
              <a:avLst/>
            </a:prstGeom>
            <a:solidFill>
              <a:srgbClr val="382B59"/>
            </a:solidFill>
            <a:ln>
              <a:noFill/>
            </a:ln>
            <a:effectLst>
              <a:outerShdw blurRad="381000" dist="635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31"/>
            <p:cNvSpPr>
              <a:spLocks noEditPoints="1"/>
            </p:cNvSpPr>
            <p:nvPr/>
          </p:nvSpPr>
          <p:spPr bwMode="auto">
            <a:xfrm>
              <a:off x="11304" y="3456"/>
              <a:ext cx="503" cy="403"/>
            </a:xfrm>
            <a:custGeom>
              <a:avLst/>
              <a:gdLst>
                <a:gd name="T0" fmla="*/ 123 w 201"/>
                <a:gd name="T1" fmla="*/ 90 h 161"/>
                <a:gd name="T2" fmla="*/ 91 w 201"/>
                <a:gd name="T3" fmla="*/ 90 h 161"/>
                <a:gd name="T4" fmla="*/ 91 w 201"/>
                <a:gd name="T5" fmla="*/ 122 h 161"/>
                <a:gd name="T6" fmla="*/ 123 w 201"/>
                <a:gd name="T7" fmla="*/ 122 h 161"/>
                <a:gd name="T8" fmla="*/ 123 w 201"/>
                <a:gd name="T9" fmla="*/ 90 h 161"/>
                <a:gd name="T10" fmla="*/ 115 w 201"/>
                <a:gd name="T11" fmla="*/ 114 h 161"/>
                <a:gd name="T12" fmla="*/ 99 w 201"/>
                <a:gd name="T13" fmla="*/ 114 h 161"/>
                <a:gd name="T14" fmla="*/ 99 w 201"/>
                <a:gd name="T15" fmla="*/ 98 h 161"/>
                <a:gd name="T16" fmla="*/ 115 w 201"/>
                <a:gd name="T17" fmla="*/ 98 h 161"/>
                <a:gd name="T18" fmla="*/ 115 w 201"/>
                <a:gd name="T19" fmla="*/ 114 h 161"/>
                <a:gd name="T20" fmla="*/ 162 w 201"/>
                <a:gd name="T21" fmla="*/ 90 h 161"/>
                <a:gd name="T22" fmla="*/ 130 w 201"/>
                <a:gd name="T23" fmla="*/ 90 h 161"/>
                <a:gd name="T24" fmla="*/ 130 w 201"/>
                <a:gd name="T25" fmla="*/ 122 h 161"/>
                <a:gd name="T26" fmla="*/ 162 w 201"/>
                <a:gd name="T27" fmla="*/ 122 h 161"/>
                <a:gd name="T28" fmla="*/ 162 w 201"/>
                <a:gd name="T29" fmla="*/ 90 h 161"/>
                <a:gd name="T30" fmla="*/ 154 w 201"/>
                <a:gd name="T31" fmla="*/ 114 h 161"/>
                <a:gd name="T32" fmla="*/ 138 w 201"/>
                <a:gd name="T33" fmla="*/ 114 h 161"/>
                <a:gd name="T34" fmla="*/ 138 w 201"/>
                <a:gd name="T35" fmla="*/ 98 h 161"/>
                <a:gd name="T36" fmla="*/ 154 w 201"/>
                <a:gd name="T37" fmla="*/ 98 h 161"/>
                <a:gd name="T38" fmla="*/ 154 w 201"/>
                <a:gd name="T39" fmla="*/ 114 h 161"/>
                <a:gd name="T40" fmla="*/ 186 w 201"/>
                <a:gd name="T41" fmla="*/ 23 h 161"/>
                <a:gd name="T42" fmla="*/ 186 w 201"/>
                <a:gd name="T43" fmla="*/ 0 h 161"/>
                <a:gd name="T44" fmla="*/ 16 w 201"/>
                <a:gd name="T45" fmla="*/ 0 h 161"/>
                <a:gd name="T46" fmla="*/ 16 w 201"/>
                <a:gd name="T47" fmla="*/ 23 h 161"/>
                <a:gd name="T48" fmla="*/ 0 w 201"/>
                <a:gd name="T49" fmla="*/ 23 h 161"/>
                <a:gd name="T50" fmla="*/ 0 w 201"/>
                <a:gd name="T51" fmla="*/ 78 h 161"/>
                <a:gd name="T52" fmla="*/ 16 w 201"/>
                <a:gd name="T53" fmla="*/ 78 h 161"/>
                <a:gd name="T54" fmla="*/ 16 w 201"/>
                <a:gd name="T55" fmla="*/ 161 h 161"/>
                <a:gd name="T56" fmla="*/ 186 w 201"/>
                <a:gd name="T57" fmla="*/ 161 h 161"/>
                <a:gd name="T58" fmla="*/ 186 w 201"/>
                <a:gd name="T59" fmla="*/ 78 h 161"/>
                <a:gd name="T60" fmla="*/ 201 w 201"/>
                <a:gd name="T61" fmla="*/ 78 h 161"/>
                <a:gd name="T62" fmla="*/ 201 w 201"/>
                <a:gd name="T63" fmla="*/ 23 h 161"/>
                <a:gd name="T64" fmla="*/ 186 w 201"/>
                <a:gd name="T65" fmla="*/ 23 h 161"/>
                <a:gd name="T66" fmla="*/ 24 w 201"/>
                <a:gd name="T67" fmla="*/ 7 h 161"/>
                <a:gd name="T68" fmla="*/ 178 w 201"/>
                <a:gd name="T69" fmla="*/ 7 h 161"/>
                <a:gd name="T70" fmla="*/ 178 w 201"/>
                <a:gd name="T71" fmla="*/ 23 h 161"/>
                <a:gd name="T72" fmla="*/ 24 w 201"/>
                <a:gd name="T73" fmla="*/ 23 h 161"/>
                <a:gd name="T74" fmla="*/ 24 w 201"/>
                <a:gd name="T75" fmla="*/ 7 h 161"/>
                <a:gd name="T76" fmla="*/ 75 w 201"/>
                <a:gd name="T77" fmla="*/ 153 h 161"/>
                <a:gd name="T78" fmla="*/ 48 w 201"/>
                <a:gd name="T79" fmla="*/ 153 h 161"/>
                <a:gd name="T80" fmla="*/ 48 w 201"/>
                <a:gd name="T81" fmla="*/ 98 h 161"/>
                <a:gd name="T82" fmla="*/ 75 w 201"/>
                <a:gd name="T83" fmla="*/ 98 h 161"/>
                <a:gd name="T84" fmla="*/ 75 w 201"/>
                <a:gd name="T85" fmla="*/ 153 h 161"/>
                <a:gd name="T86" fmla="*/ 178 w 201"/>
                <a:gd name="T87" fmla="*/ 153 h 161"/>
                <a:gd name="T88" fmla="*/ 83 w 201"/>
                <a:gd name="T89" fmla="*/ 153 h 161"/>
                <a:gd name="T90" fmla="*/ 83 w 201"/>
                <a:gd name="T91" fmla="*/ 90 h 161"/>
                <a:gd name="T92" fmla="*/ 40 w 201"/>
                <a:gd name="T93" fmla="*/ 90 h 161"/>
                <a:gd name="T94" fmla="*/ 40 w 201"/>
                <a:gd name="T95" fmla="*/ 153 h 161"/>
                <a:gd name="T96" fmla="*/ 24 w 201"/>
                <a:gd name="T97" fmla="*/ 153 h 161"/>
                <a:gd name="T98" fmla="*/ 24 w 201"/>
                <a:gd name="T99" fmla="*/ 78 h 161"/>
                <a:gd name="T100" fmla="*/ 178 w 201"/>
                <a:gd name="T101" fmla="*/ 78 h 161"/>
                <a:gd name="T102" fmla="*/ 178 w 201"/>
                <a:gd name="T103" fmla="*/ 153 h 161"/>
                <a:gd name="T104" fmla="*/ 193 w 201"/>
                <a:gd name="T105" fmla="*/ 71 h 161"/>
                <a:gd name="T106" fmla="*/ 8 w 201"/>
                <a:gd name="T107" fmla="*/ 71 h 161"/>
                <a:gd name="T108" fmla="*/ 8 w 201"/>
                <a:gd name="T109" fmla="*/ 31 h 161"/>
                <a:gd name="T110" fmla="*/ 193 w 201"/>
                <a:gd name="T111" fmla="*/ 31 h 161"/>
                <a:gd name="T112" fmla="*/ 193 w 201"/>
                <a:gd name="T113" fmla="*/ 7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1" h="161">
                  <a:moveTo>
                    <a:pt x="123" y="90"/>
                  </a:moveTo>
                  <a:lnTo>
                    <a:pt x="91" y="90"/>
                  </a:lnTo>
                  <a:lnTo>
                    <a:pt x="91" y="122"/>
                  </a:lnTo>
                  <a:lnTo>
                    <a:pt x="123" y="122"/>
                  </a:lnTo>
                  <a:lnTo>
                    <a:pt x="123" y="90"/>
                  </a:lnTo>
                  <a:close/>
                  <a:moveTo>
                    <a:pt x="115" y="114"/>
                  </a:moveTo>
                  <a:lnTo>
                    <a:pt x="99" y="114"/>
                  </a:lnTo>
                  <a:lnTo>
                    <a:pt x="99" y="98"/>
                  </a:lnTo>
                  <a:lnTo>
                    <a:pt x="115" y="98"/>
                  </a:lnTo>
                  <a:lnTo>
                    <a:pt x="115" y="114"/>
                  </a:lnTo>
                  <a:close/>
                  <a:moveTo>
                    <a:pt x="162" y="90"/>
                  </a:moveTo>
                  <a:lnTo>
                    <a:pt x="130" y="90"/>
                  </a:lnTo>
                  <a:lnTo>
                    <a:pt x="130" y="122"/>
                  </a:lnTo>
                  <a:lnTo>
                    <a:pt x="162" y="122"/>
                  </a:lnTo>
                  <a:lnTo>
                    <a:pt x="162" y="90"/>
                  </a:lnTo>
                  <a:close/>
                  <a:moveTo>
                    <a:pt x="154" y="114"/>
                  </a:moveTo>
                  <a:lnTo>
                    <a:pt x="138" y="114"/>
                  </a:lnTo>
                  <a:lnTo>
                    <a:pt x="138" y="98"/>
                  </a:lnTo>
                  <a:lnTo>
                    <a:pt x="154" y="98"/>
                  </a:lnTo>
                  <a:lnTo>
                    <a:pt x="154" y="114"/>
                  </a:lnTo>
                  <a:close/>
                  <a:moveTo>
                    <a:pt x="186" y="23"/>
                  </a:moveTo>
                  <a:lnTo>
                    <a:pt x="186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0" y="23"/>
                  </a:lnTo>
                  <a:lnTo>
                    <a:pt x="0" y="78"/>
                  </a:lnTo>
                  <a:lnTo>
                    <a:pt x="16" y="78"/>
                  </a:lnTo>
                  <a:lnTo>
                    <a:pt x="16" y="161"/>
                  </a:lnTo>
                  <a:lnTo>
                    <a:pt x="186" y="161"/>
                  </a:lnTo>
                  <a:lnTo>
                    <a:pt x="186" y="78"/>
                  </a:lnTo>
                  <a:lnTo>
                    <a:pt x="201" y="78"/>
                  </a:lnTo>
                  <a:lnTo>
                    <a:pt x="201" y="23"/>
                  </a:lnTo>
                  <a:lnTo>
                    <a:pt x="186" y="23"/>
                  </a:lnTo>
                  <a:close/>
                  <a:moveTo>
                    <a:pt x="24" y="7"/>
                  </a:moveTo>
                  <a:lnTo>
                    <a:pt x="178" y="7"/>
                  </a:lnTo>
                  <a:lnTo>
                    <a:pt x="178" y="23"/>
                  </a:lnTo>
                  <a:lnTo>
                    <a:pt x="24" y="23"/>
                  </a:lnTo>
                  <a:lnTo>
                    <a:pt x="24" y="7"/>
                  </a:lnTo>
                  <a:close/>
                  <a:moveTo>
                    <a:pt x="75" y="153"/>
                  </a:moveTo>
                  <a:lnTo>
                    <a:pt x="48" y="153"/>
                  </a:lnTo>
                  <a:lnTo>
                    <a:pt x="48" y="98"/>
                  </a:lnTo>
                  <a:lnTo>
                    <a:pt x="75" y="98"/>
                  </a:lnTo>
                  <a:lnTo>
                    <a:pt x="75" y="153"/>
                  </a:lnTo>
                  <a:close/>
                  <a:moveTo>
                    <a:pt x="178" y="153"/>
                  </a:moveTo>
                  <a:lnTo>
                    <a:pt x="83" y="153"/>
                  </a:lnTo>
                  <a:lnTo>
                    <a:pt x="83" y="90"/>
                  </a:lnTo>
                  <a:lnTo>
                    <a:pt x="40" y="90"/>
                  </a:lnTo>
                  <a:lnTo>
                    <a:pt x="40" y="153"/>
                  </a:lnTo>
                  <a:lnTo>
                    <a:pt x="24" y="153"/>
                  </a:lnTo>
                  <a:lnTo>
                    <a:pt x="24" y="78"/>
                  </a:lnTo>
                  <a:lnTo>
                    <a:pt x="178" y="78"/>
                  </a:lnTo>
                  <a:lnTo>
                    <a:pt x="178" y="153"/>
                  </a:lnTo>
                  <a:close/>
                  <a:moveTo>
                    <a:pt x="193" y="71"/>
                  </a:moveTo>
                  <a:lnTo>
                    <a:pt x="8" y="71"/>
                  </a:lnTo>
                  <a:lnTo>
                    <a:pt x="8" y="31"/>
                  </a:lnTo>
                  <a:lnTo>
                    <a:pt x="193" y="31"/>
                  </a:lnTo>
                  <a:lnTo>
                    <a:pt x="193" y="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35800" y="2175510"/>
            <a:ext cx="826770" cy="826770"/>
            <a:chOff x="15314" y="6671"/>
            <a:chExt cx="910" cy="910"/>
          </a:xfrm>
        </p:grpSpPr>
        <p:sp>
          <p:nvSpPr>
            <p:cNvPr id="115" name="Rounded Rectangle 898"/>
            <p:cNvSpPr/>
            <p:nvPr/>
          </p:nvSpPr>
          <p:spPr bwMode="auto">
            <a:xfrm>
              <a:off x="15314" y="6671"/>
              <a:ext cx="911" cy="911"/>
            </a:xfrm>
            <a:prstGeom prst="roundRect">
              <a:avLst/>
            </a:prstGeom>
            <a:solidFill>
              <a:srgbClr val="382B59"/>
            </a:solidFill>
            <a:ln>
              <a:noFill/>
            </a:ln>
            <a:effectLst>
              <a:outerShdw blurRad="381000" dist="635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2"/>
            <p:cNvSpPr>
              <a:spLocks noEditPoints="1"/>
            </p:cNvSpPr>
            <p:nvPr/>
          </p:nvSpPr>
          <p:spPr bwMode="auto">
            <a:xfrm>
              <a:off x="15549" y="6891"/>
              <a:ext cx="440" cy="470"/>
            </a:xfrm>
            <a:custGeom>
              <a:avLst/>
              <a:gdLst>
                <a:gd name="T0" fmla="*/ 177 w 179"/>
                <a:gd name="T1" fmla="*/ 135 h 191"/>
                <a:gd name="T2" fmla="*/ 90 w 179"/>
                <a:gd name="T3" fmla="*/ 156 h 191"/>
                <a:gd name="T4" fmla="*/ 60 w 179"/>
                <a:gd name="T5" fmla="*/ 131 h 191"/>
                <a:gd name="T6" fmla="*/ 57 w 179"/>
                <a:gd name="T7" fmla="*/ 131 h 191"/>
                <a:gd name="T8" fmla="*/ 34 w 179"/>
                <a:gd name="T9" fmla="*/ 16 h 191"/>
                <a:gd name="T10" fmla="*/ 4 w 179"/>
                <a:gd name="T11" fmla="*/ 0 h 191"/>
                <a:gd name="T12" fmla="*/ 0 w 179"/>
                <a:gd name="T13" fmla="*/ 6 h 191"/>
                <a:gd name="T14" fmla="*/ 27 w 179"/>
                <a:gd name="T15" fmla="*/ 22 h 191"/>
                <a:gd name="T16" fmla="*/ 50 w 179"/>
                <a:gd name="T17" fmla="*/ 133 h 191"/>
                <a:gd name="T18" fmla="*/ 30 w 179"/>
                <a:gd name="T19" fmla="*/ 161 h 191"/>
                <a:gd name="T20" fmla="*/ 60 w 179"/>
                <a:gd name="T21" fmla="*/ 191 h 191"/>
                <a:gd name="T22" fmla="*/ 90 w 179"/>
                <a:gd name="T23" fmla="*/ 164 h 191"/>
                <a:gd name="T24" fmla="*/ 179 w 179"/>
                <a:gd name="T25" fmla="*/ 143 h 191"/>
                <a:gd name="T26" fmla="*/ 177 w 179"/>
                <a:gd name="T27" fmla="*/ 135 h 191"/>
                <a:gd name="T28" fmla="*/ 60 w 179"/>
                <a:gd name="T29" fmla="*/ 183 h 191"/>
                <a:gd name="T30" fmla="*/ 38 w 179"/>
                <a:gd name="T31" fmla="*/ 161 h 191"/>
                <a:gd name="T32" fmla="*/ 60 w 179"/>
                <a:gd name="T33" fmla="*/ 139 h 191"/>
                <a:gd name="T34" fmla="*/ 82 w 179"/>
                <a:gd name="T35" fmla="*/ 161 h 191"/>
                <a:gd name="T36" fmla="*/ 60 w 179"/>
                <a:gd name="T37" fmla="*/ 183 h 191"/>
                <a:gd name="T38" fmla="*/ 65 w 179"/>
                <a:gd name="T39" fmla="*/ 69 h 191"/>
                <a:gd name="T40" fmla="*/ 80 w 179"/>
                <a:gd name="T41" fmla="*/ 131 h 191"/>
                <a:gd name="T42" fmla="*/ 162 w 179"/>
                <a:gd name="T43" fmla="*/ 111 h 191"/>
                <a:gd name="T44" fmla="*/ 147 w 179"/>
                <a:gd name="T45" fmla="*/ 49 h 191"/>
                <a:gd name="T46" fmla="*/ 116 w 179"/>
                <a:gd name="T47" fmla="*/ 57 h 191"/>
                <a:gd name="T48" fmla="*/ 104 w 179"/>
                <a:gd name="T49" fmla="*/ 10 h 191"/>
                <a:gd name="T50" fmla="*/ 54 w 179"/>
                <a:gd name="T51" fmla="*/ 23 h 191"/>
                <a:gd name="T52" fmla="*/ 65 w 179"/>
                <a:gd name="T53" fmla="*/ 69 h 191"/>
                <a:gd name="T54" fmla="*/ 141 w 179"/>
                <a:gd name="T55" fmla="*/ 59 h 191"/>
                <a:gd name="T56" fmla="*/ 152 w 179"/>
                <a:gd name="T57" fmla="*/ 105 h 191"/>
                <a:gd name="T58" fmla="*/ 86 w 179"/>
                <a:gd name="T59" fmla="*/ 122 h 191"/>
                <a:gd name="T60" fmla="*/ 75 w 179"/>
                <a:gd name="T61" fmla="*/ 75 h 191"/>
                <a:gd name="T62" fmla="*/ 82 w 179"/>
                <a:gd name="T63" fmla="*/ 73 h 191"/>
                <a:gd name="T64" fmla="*/ 141 w 179"/>
                <a:gd name="T65" fmla="*/ 59 h 191"/>
                <a:gd name="T66" fmla="*/ 63 w 179"/>
                <a:gd name="T67" fmla="*/ 29 h 191"/>
                <a:gd name="T68" fmla="*/ 98 w 179"/>
                <a:gd name="T69" fmla="*/ 20 h 191"/>
                <a:gd name="T70" fmla="*/ 108 w 179"/>
                <a:gd name="T71" fmla="*/ 59 h 191"/>
                <a:gd name="T72" fmla="*/ 73 w 179"/>
                <a:gd name="T73" fmla="*/ 67 h 191"/>
                <a:gd name="T74" fmla="*/ 63 w 179"/>
                <a:gd name="T75" fmla="*/ 2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" h="191">
                  <a:moveTo>
                    <a:pt x="177" y="135"/>
                  </a:moveTo>
                  <a:cubicBezTo>
                    <a:pt x="90" y="156"/>
                    <a:pt x="90" y="156"/>
                    <a:pt x="90" y="156"/>
                  </a:cubicBezTo>
                  <a:cubicBezTo>
                    <a:pt x="87" y="142"/>
                    <a:pt x="75" y="131"/>
                    <a:pt x="60" y="131"/>
                  </a:cubicBezTo>
                  <a:cubicBezTo>
                    <a:pt x="59" y="131"/>
                    <a:pt x="58" y="131"/>
                    <a:pt x="57" y="131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38" y="137"/>
                    <a:pt x="30" y="148"/>
                    <a:pt x="30" y="161"/>
                  </a:cubicBezTo>
                  <a:cubicBezTo>
                    <a:pt x="30" y="178"/>
                    <a:pt x="44" y="191"/>
                    <a:pt x="60" y="191"/>
                  </a:cubicBezTo>
                  <a:cubicBezTo>
                    <a:pt x="76" y="191"/>
                    <a:pt x="88" y="179"/>
                    <a:pt x="90" y="164"/>
                  </a:cubicBezTo>
                  <a:cubicBezTo>
                    <a:pt x="179" y="143"/>
                    <a:pt x="179" y="143"/>
                    <a:pt x="179" y="143"/>
                  </a:cubicBezTo>
                  <a:lnTo>
                    <a:pt x="177" y="135"/>
                  </a:lnTo>
                  <a:close/>
                  <a:moveTo>
                    <a:pt x="60" y="183"/>
                  </a:moveTo>
                  <a:cubicBezTo>
                    <a:pt x="48" y="183"/>
                    <a:pt x="38" y="173"/>
                    <a:pt x="38" y="161"/>
                  </a:cubicBezTo>
                  <a:cubicBezTo>
                    <a:pt x="38" y="149"/>
                    <a:pt x="48" y="139"/>
                    <a:pt x="60" y="139"/>
                  </a:cubicBezTo>
                  <a:cubicBezTo>
                    <a:pt x="72" y="139"/>
                    <a:pt x="82" y="149"/>
                    <a:pt x="82" y="161"/>
                  </a:cubicBezTo>
                  <a:cubicBezTo>
                    <a:pt x="82" y="173"/>
                    <a:pt x="72" y="183"/>
                    <a:pt x="60" y="183"/>
                  </a:cubicBezTo>
                  <a:close/>
                  <a:moveTo>
                    <a:pt x="65" y="69"/>
                  </a:moveTo>
                  <a:cubicBezTo>
                    <a:pt x="80" y="131"/>
                    <a:pt x="80" y="131"/>
                    <a:pt x="80" y="131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65" y="69"/>
                    <a:pt x="65" y="69"/>
                    <a:pt x="65" y="69"/>
                  </a:cubicBezTo>
                  <a:close/>
                  <a:moveTo>
                    <a:pt x="141" y="59"/>
                  </a:moveTo>
                  <a:cubicBezTo>
                    <a:pt x="152" y="105"/>
                    <a:pt x="152" y="105"/>
                    <a:pt x="152" y="105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82" y="73"/>
                    <a:pt x="82" y="73"/>
                    <a:pt x="82" y="73"/>
                  </a:cubicBezTo>
                  <a:lnTo>
                    <a:pt x="141" y="59"/>
                  </a:lnTo>
                  <a:close/>
                  <a:moveTo>
                    <a:pt x="63" y="29"/>
                  </a:moveTo>
                  <a:cubicBezTo>
                    <a:pt x="98" y="20"/>
                    <a:pt x="98" y="20"/>
                    <a:pt x="98" y="20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73" y="67"/>
                    <a:pt x="73" y="67"/>
                    <a:pt x="73" y="67"/>
                  </a:cubicBezTo>
                  <a:lnTo>
                    <a:pt x="63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04055" y="2185035"/>
            <a:ext cx="826770" cy="826770"/>
            <a:chOff x="15294" y="3212"/>
            <a:chExt cx="910" cy="910"/>
          </a:xfrm>
        </p:grpSpPr>
        <p:sp>
          <p:nvSpPr>
            <p:cNvPr id="121" name="Rounded Rectangle 909"/>
            <p:cNvSpPr/>
            <p:nvPr/>
          </p:nvSpPr>
          <p:spPr bwMode="auto">
            <a:xfrm>
              <a:off x="15294" y="3212"/>
              <a:ext cx="911" cy="911"/>
            </a:xfrm>
            <a:prstGeom prst="roundRect">
              <a:avLst/>
            </a:prstGeom>
            <a:noFill/>
            <a:ln>
              <a:solidFill>
                <a:srgbClr val="382B59"/>
              </a:solidFill>
            </a:ln>
            <a:effectLst>
              <a:outerShdw blurRad="381000" dist="63500" dir="5400000" algn="t" rotWithShape="0">
                <a:schemeClr val="bg1">
                  <a:lumMod val="50000"/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BA07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33"/>
            <p:cNvSpPr>
              <a:spLocks noEditPoints="1"/>
            </p:cNvSpPr>
            <p:nvPr/>
          </p:nvSpPr>
          <p:spPr bwMode="auto">
            <a:xfrm>
              <a:off x="15508" y="3544"/>
              <a:ext cx="523" cy="278"/>
            </a:xfrm>
            <a:custGeom>
              <a:avLst/>
              <a:gdLst>
                <a:gd name="T0" fmla="*/ 0 w 212"/>
                <a:gd name="T1" fmla="*/ 112 h 112"/>
                <a:gd name="T2" fmla="*/ 192 w 212"/>
                <a:gd name="T3" fmla="*/ 112 h 112"/>
                <a:gd name="T4" fmla="*/ 192 w 212"/>
                <a:gd name="T5" fmla="*/ 20 h 112"/>
                <a:gd name="T6" fmla="*/ 0 w 212"/>
                <a:gd name="T7" fmla="*/ 20 h 112"/>
                <a:gd name="T8" fmla="*/ 0 w 212"/>
                <a:gd name="T9" fmla="*/ 112 h 112"/>
                <a:gd name="T10" fmla="*/ 184 w 212"/>
                <a:gd name="T11" fmla="*/ 104 h 112"/>
                <a:gd name="T12" fmla="*/ 168 w 212"/>
                <a:gd name="T13" fmla="*/ 104 h 112"/>
                <a:gd name="T14" fmla="*/ 184 w 212"/>
                <a:gd name="T15" fmla="*/ 88 h 112"/>
                <a:gd name="T16" fmla="*/ 184 w 212"/>
                <a:gd name="T17" fmla="*/ 104 h 112"/>
                <a:gd name="T18" fmla="*/ 184 w 212"/>
                <a:gd name="T19" fmla="*/ 28 h 112"/>
                <a:gd name="T20" fmla="*/ 184 w 212"/>
                <a:gd name="T21" fmla="*/ 44 h 112"/>
                <a:gd name="T22" fmla="*/ 168 w 212"/>
                <a:gd name="T23" fmla="*/ 28 h 112"/>
                <a:gd name="T24" fmla="*/ 184 w 212"/>
                <a:gd name="T25" fmla="*/ 28 h 112"/>
                <a:gd name="T26" fmla="*/ 8 w 212"/>
                <a:gd name="T27" fmla="*/ 28 h 112"/>
                <a:gd name="T28" fmla="*/ 24 w 212"/>
                <a:gd name="T29" fmla="*/ 28 h 112"/>
                <a:gd name="T30" fmla="*/ 8 w 212"/>
                <a:gd name="T31" fmla="*/ 44 h 112"/>
                <a:gd name="T32" fmla="*/ 8 w 212"/>
                <a:gd name="T33" fmla="*/ 28 h 112"/>
                <a:gd name="T34" fmla="*/ 8 w 212"/>
                <a:gd name="T35" fmla="*/ 52 h 112"/>
                <a:gd name="T36" fmla="*/ 32 w 212"/>
                <a:gd name="T37" fmla="*/ 28 h 112"/>
                <a:gd name="T38" fmla="*/ 160 w 212"/>
                <a:gd name="T39" fmla="*/ 28 h 112"/>
                <a:gd name="T40" fmla="*/ 184 w 212"/>
                <a:gd name="T41" fmla="*/ 52 h 112"/>
                <a:gd name="T42" fmla="*/ 184 w 212"/>
                <a:gd name="T43" fmla="*/ 80 h 112"/>
                <a:gd name="T44" fmla="*/ 160 w 212"/>
                <a:gd name="T45" fmla="*/ 104 h 112"/>
                <a:gd name="T46" fmla="*/ 32 w 212"/>
                <a:gd name="T47" fmla="*/ 104 h 112"/>
                <a:gd name="T48" fmla="*/ 8 w 212"/>
                <a:gd name="T49" fmla="*/ 80 h 112"/>
                <a:gd name="T50" fmla="*/ 8 w 212"/>
                <a:gd name="T51" fmla="*/ 52 h 112"/>
                <a:gd name="T52" fmla="*/ 8 w 212"/>
                <a:gd name="T53" fmla="*/ 88 h 112"/>
                <a:gd name="T54" fmla="*/ 24 w 212"/>
                <a:gd name="T55" fmla="*/ 104 h 112"/>
                <a:gd name="T56" fmla="*/ 8 w 212"/>
                <a:gd name="T57" fmla="*/ 104 h 112"/>
                <a:gd name="T58" fmla="*/ 8 w 212"/>
                <a:gd name="T59" fmla="*/ 88 h 112"/>
                <a:gd name="T60" fmla="*/ 24 w 212"/>
                <a:gd name="T61" fmla="*/ 0 h 112"/>
                <a:gd name="T62" fmla="*/ 24 w 212"/>
                <a:gd name="T63" fmla="*/ 8 h 112"/>
                <a:gd name="T64" fmla="*/ 204 w 212"/>
                <a:gd name="T65" fmla="*/ 8 h 112"/>
                <a:gd name="T66" fmla="*/ 204 w 212"/>
                <a:gd name="T67" fmla="*/ 88 h 112"/>
                <a:gd name="T68" fmla="*/ 212 w 212"/>
                <a:gd name="T69" fmla="*/ 88 h 112"/>
                <a:gd name="T70" fmla="*/ 212 w 212"/>
                <a:gd name="T71" fmla="*/ 0 h 112"/>
                <a:gd name="T72" fmla="*/ 24 w 212"/>
                <a:gd name="T73" fmla="*/ 0 h 112"/>
                <a:gd name="T74" fmla="*/ 98 w 212"/>
                <a:gd name="T75" fmla="*/ 92 h 112"/>
                <a:gd name="T76" fmla="*/ 124 w 212"/>
                <a:gd name="T77" fmla="*/ 66 h 112"/>
                <a:gd name="T78" fmla="*/ 98 w 212"/>
                <a:gd name="T79" fmla="*/ 40 h 112"/>
                <a:gd name="T80" fmla="*/ 72 w 212"/>
                <a:gd name="T81" fmla="*/ 66 h 112"/>
                <a:gd name="T82" fmla="*/ 98 w 212"/>
                <a:gd name="T83" fmla="*/ 92 h 112"/>
                <a:gd name="T84" fmla="*/ 98 w 212"/>
                <a:gd name="T85" fmla="*/ 48 h 112"/>
                <a:gd name="T86" fmla="*/ 116 w 212"/>
                <a:gd name="T87" fmla="*/ 66 h 112"/>
                <a:gd name="T88" fmla="*/ 98 w 212"/>
                <a:gd name="T89" fmla="*/ 84 h 112"/>
                <a:gd name="T90" fmla="*/ 80 w 212"/>
                <a:gd name="T91" fmla="*/ 66 h 112"/>
                <a:gd name="T92" fmla="*/ 98 w 212"/>
                <a:gd name="T93" fmla="*/ 4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" h="112">
                  <a:moveTo>
                    <a:pt x="0" y="112"/>
                  </a:moveTo>
                  <a:cubicBezTo>
                    <a:pt x="192" y="112"/>
                    <a:pt x="192" y="112"/>
                    <a:pt x="192" y="112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112"/>
                  </a:lnTo>
                  <a:close/>
                  <a:moveTo>
                    <a:pt x="184" y="104"/>
                  </a:moveTo>
                  <a:cubicBezTo>
                    <a:pt x="168" y="104"/>
                    <a:pt x="168" y="104"/>
                    <a:pt x="168" y="104"/>
                  </a:cubicBezTo>
                  <a:cubicBezTo>
                    <a:pt x="170" y="96"/>
                    <a:pt x="176" y="90"/>
                    <a:pt x="184" y="88"/>
                  </a:cubicBezTo>
                  <a:lnTo>
                    <a:pt x="184" y="104"/>
                  </a:lnTo>
                  <a:close/>
                  <a:moveTo>
                    <a:pt x="184" y="28"/>
                  </a:moveTo>
                  <a:cubicBezTo>
                    <a:pt x="184" y="44"/>
                    <a:pt x="184" y="44"/>
                    <a:pt x="184" y="44"/>
                  </a:cubicBezTo>
                  <a:cubicBezTo>
                    <a:pt x="176" y="42"/>
                    <a:pt x="170" y="36"/>
                    <a:pt x="168" y="28"/>
                  </a:cubicBezTo>
                  <a:lnTo>
                    <a:pt x="184" y="28"/>
                  </a:lnTo>
                  <a:close/>
                  <a:moveTo>
                    <a:pt x="8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2" y="36"/>
                    <a:pt x="16" y="42"/>
                    <a:pt x="8" y="44"/>
                  </a:cubicBezTo>
                  <a:lnTo>
                    <a:pt x="8" y="28"/>
                  </a:lnTo>
                  <a:close/>
                  <a:moveTo>
                    <a:pt x="8" y="52"/>
                  </a:moveTo>
                  <a:cubicBezTo>
                    <a:pt x="20" y="50"/>
                    <a:pt x="30" y="40"/>
                    <a:pt x="3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2" y="40"/>
                    <a:pt x="172" y="50"/>
                    <a:pt x="184" y="52"/>
                  </a:cubicBezTo>
                  <a:cubicBezTo>
                    <a:pt x="184" y="80"/>
                    <a:pt x="184" y="80"/>
                    <a:pt x="184" y="80"/>
                  </a:cubicBezTo>
                  <a:cubicBezTo>
                    <a:pt x="172" y="82"/>
                    <a:pt x="162" y="92"/>
                    <a:pt x="160" y="104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0" y="92"/>
                    <a:pt x="20" y="82"/>
                    <a:pt x="8" y="80"/>
                  </a:cubicBezTo>
                  <a:lnTo>
                    <a:pt x="8" y="52"/>
                  </a:lnTo>
                  <a:close/>
                  <a:moveTo>
                    <a:pt x="8" y="88"/>
                  </a:moveTo>
                  <a:cubicBezTo>
                    <a:pt x="16" y="90"/>
                    <a:pt x="22" y="96"/>
                    <a:pt x="24" y="104"/>
                  </a:cubicBezTo>
                  <a:cubicBezTo>
                    <a:pt x="8" y="104"/>
                    <a:pt x="8" y="104"/>
                    <a:pt x="8" y="104"/>
                  </a:cubicBezTo>
                  <a:lnTo>
                    <a:pt x="8" y="88"/>
                  </a:lnTo>
                  <a:close/>
                  <a:moveTo>
                    <a:pt x="24" y="0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4" y="88"/>
                    <a:pt x="204" y="88"/>
                    <a:pt x="204" y="88"/>
                  </a:cubicBezTo>
                  <a:cubicBezTo>
                    <a:pt x="212" y="88"/>
                    <a:pt x="212" y="88"/>
                    <a:pt x="212" y="88"/>
                  </a:cubicBezTo>
                  <a:cubicBezTo>
                    <a:pt x="212" y="0"/>
                    <a:pt x="212" y="0"/>
                    <a:pt x="212" y="0"/>
                  </a:cubicBezTo>
                  <a:lnTo>
                    <a:pt x="24" y="0"/>
                  </a:lnTo>
                  <a:close/>
                  <a:moveTo>
                    <a:pt x="98" y="92"/>
                  </a:moveTo>
                  <a:cubicBezTo>
                    <a:pt x="112" y="92"/>
                    <a:pt x="124" y="80"/>
                    <a:pt x="124" y="66"/>
                  </a:cubicBezTo>
                  <a:cubicBezTo>
                    <a:pt x="124" y="52"/>
                    <a:pt x="112" y="40"/>
                    <a:pt x="98" y="40"/>
                  </a:cubicBezTo>
                  <a:cubicBezTo>
                    <a:pt x="84" y="40"/>
                    <a:pt x="72" y="52"/>
                    <a:pt x="72" y="66"/>
                  </a:cubicBezTo>
                  <a:cubicBezTo>
                    <a:pt x="72" y="80"/>
                    <a:pt x="84" y="92"/>
                    <a:pt x="98" y="92"/>
                  </a:cubicBezTo>
                  <a:close/>
                  <a:moveTo>
                    <a:pt x="98" y="48"/>
                  </a:moveTo>
                  <a:cubicBezTo>
                    <a:pt x="108" y="48"/>
                    <a:pt x="116" y="56"/>
                    <a:pt x="116" y="66"/>
                  </a:cubicBezTo>
                  <a:cubicBezTo>
                    <a:pt x="116" y="76"/>
                    <a:pt x="108" y="84"/>
                    <a:pt x="98" y="84"/>
                  </a:cubicBezTo>
                  <a:cubicBezTo>
                    <a:pt x="88" y="84"/>
                    <a:pt x="80" y="76"/>
                    <a:pt x="80" y="66"/>
                  </a:cubicBezTo>
                  <a:cubicBezTo>
                    <a:pt x="80" y="56"/>
                    <a:pt x="88" y="48"/>
                    <a:pt x="98" y="48"/>
                  </a:cubicBezTo>
                  <a:close/>
                </a:path>
              </a:pathLst>
            </a:custGeom>
            <a:solidFill>
              <a:srgbClr val="382B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2" name="Rounded Rectangle 921"/>
          <p:cNvSpPr/>
          <p:nvPr/>
        </p:nvSpPr>
        <p:spPr bwMode="auto">
          <a:xfrm>
            <a:off x="9579610" y="2190750"/>
            <a:ext cx="827405" cy="827405"/>
          </a:xfrm>
          <a:prstGeom prst="roundRect">
            <a:avLst/>
          </a:prstGeom>
          <a:noFill/>
          <a:ln>
            <a:solidFill>
              <a:srgbClr val="382B59"/>
            </a:solidFill>
          </a:ln>
          <a:effectLst>
            <a:outerShdw blurRad="381000" dist="63500" dir="5400000" algn="t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82B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4" name="Freeform 46"/>
          <p:cNvSpPr>
            <a:spLocks noEditPoints="1"/>
          </p:cNvSpPr>
          <p:nvPr/>
        </p:nvSpPr>
        <p:spPr bwMode="auto">
          <a:xfrm>
            <a:off x="9752965" y="2400935"/>
            <a:ext cx="441325" cy="423545"/>
          </a:xfrm>
          <a:custGeom>
            <a:avLst/>
            <a:gdLst>
              <a:gd name="T0" fmla="*/ 218 w 224"/>
              <a:gd name="T1" fmla="*/ 65 h 215"/>
              <a:gd name="T2" fmla="*/ 204 w 224"/>
              <a:gd name="T3" fmla="*/ 64 h 215"/>
              <a:gd name="T4" fmla="*/ 154 w 224"/>
              <a:gd name="T5" fmla="*/ 20 h 215"/>
              <a:gd name="T6" fmla="*/ 132 w 224"/>
              <a:gd name="T7" fmla="*/ 17 h 215"/>
              <a:gd name="T8" fmla="*/ 104 w 224"/>
              <a:gd name="T9" fmla="*/ 0 h 215"/>
              <a:gd name="T10" fmla="*/ 96 w 224"/>
              <a:gd name="T11" fmla="*/ 54 h 215"/>
              <a:gd name="T12" fmla="*/ 104 w 224"/>
              <a:gd name="T13" fmla="*/ 64 h 215"/>
              <a:gd name="T14" fmla="*/ 76 w 224"/>
              <a:gd name="T15" fmla="*/ 68 h 215"/>
              <a:gd name="T16" fmla="*/ 215 w 224"/>
              <a:gd name="T17" fmla="*/ 72 h 215"/>
              <a:gd name="T18" fmla="*/ 71 w 224"/>
              <a:gd name="T19" fmla="*/ 164 h 215"/>
              <a:gd name="T20" fmla="*/ 37 w 224"/>
              <a:gd name="T21" fmla="*/ 56 h 215"/>
              <a:gd name="T22" fmla="*/ 32 w 224"/>
              <a:gd name="T23" fmla="*/ 52 h 215"/>
              <a:gd name="T24" fmla="*/ 0 w 224"/>
              <a:gd name="T25" fmla="*/ 56 h 215"/>
              <a:gd name="T26" fmla="*/ 30 w 224"/>
              <a:gd name="T27" fmla="*/ 60 h 215"/>
              <a:gd name="T28" fmla="*/ 65 w 224"/>
              <a:gd name="T29" fmla="*/ 168 h 215"/>
              <a:gd name="T30" fmla="*/ 204 w 224"/>
              <a:gd name="T31" fmla="*/ 172 h 215"/>
              <a:gd name="T32" fmla="*/ 211 w 224"/>
              <a:gd name="T33" fmla="*/ 168 h 215"/>
              <a:gd name="T34" fmla="*/ 221 w 224"/>
              <a:gd name="T35" fmla="*/ 64 h 215"/>
              <a:gd name="T36" fmla="*/ 124 w 224"/>
              <a:gd name="T37" fmla="*/ 8 h 215"/>
              <a:gd name="T38" fmla="*/ 112 w 224"/>
              <a:gd name="T39" fmla="*/ 37 h 215"/>
              <a:gd name="T40" fmla="*/ 166 w 224"/>
              <a:gd name="T41" fmla="*/ 64 h 215"/>
              <a:gd name="T42" fmla="*/ 107 w 224"/>
              <a:gd name="T43" fmla="*/ 53 h 215"/>
              <a:gd name="T44" fmla="*/ 176 w 224"/>
              <a:gd name="T45" fmla="*/ 53 h 215"/>
              <a:gd name="T46" fmla="*/ 196 w 224"/>
              <a:gd name="T47" fmla="*/ 64 h 215"/>
              <a:gd name="T48" fmla="*/ 185 w 224"/>
              <a:gd name="T49" fmla="*/ 56 h 215"/>
              <a:gd name="T50" fmla="*/ 187 w 224"/>
              <a:gd name="T51" fmla="*/ 53 h 215"/>
              <a:gd name="T52" fmla="*/ 164 w 224"/>
              <a:gd name="T53" fmla="*/ 28 h 215"/>
              <a:gd name="T54" fmla="*/ 196 w 224"/>
              <a:gd name="T55" fmla="*/ 64 h 215"/>
              <a:gd name="T56" fmla="*/ 148 w 224"/>
              <a:gd name="T57" fmla="*/ 104 h 215"/>
              <a:gd name="T58" fmla="*/ 140 w 224"/>
              <a:gd name="T59" fmla="*/ 104 h 215"/>
              <a:gd name="T60" fmla="*/ 144 w 224"/>
              <a:gd name="T61" fmla="*/ 140 h 215"/>
              <a:gd name="T62" fmla="*/ 168 w 224"/>
              <a:gd name="T63" fmla="*/ 136 h 215"/>
              <a:gd name="T64" fmla="*/ 164 w 224"/>
              <a:gd name="T65" fmla="*/ 100 h 215"/>
              <a:gd name="T66" fmla="*/ 160 w 224"/>
              <a:gd name="T67" fmla="*/ 136 h 215"/>
              <a:gd name="T68" fmla="*/ 168 w 224"/>
              <a:gd name="T69" fmla="*/ 136 h 215"/>
              <a:gd name="T70" fmla="*/ 188 w 224"/>
              <a:gd name="T71" fmla="*/ 104 h 215"/>
              <a:gd name="T72" fmla="*/ 180 w 224"/>
              <a:gd name="T73" fmla="*/ 104 h 215"/>
              <a:gd name="T74" fmla="*/ 184 w 224"/>
              <a:gd name="T75" fmla="*/ 140 h 215"/>
              <a:gd name="T76" fmla="*/ 88 w 224"/>
              <a:gd name="T77" fmla="*/ 136 h 215"/>
              <a:gd name="T78" fmla="*/ 84 w 224"/>
              <a:gd name="T79" fmla="*/ 100 h 215"/>
              <a:gd name="T80" fmla="*/ 80 w 224"/>
              <a:gd name="T81" fmla="*/ 136 h 215"/>
              <a:gd name="T82" fmla="*/ 88 w 224"/>
              <a:gd name="T83" fmla="*/ 136 h 215"/>
              <a:gd name="T84" fmla="*/ 108 w 224"/>
              <a:gd name="T85" fmla="*/ 104 h 215"/>
              <a:gd name="T86" fmla="*/ 100 w 224"/>
              <a:gd name="T87" fmla="*/ 104 h 215"/>
              <a:gd name="T88" fmla="*/ 104 w 224"/>
              <a:gd name="T89" fmla="*/ 140 h 215"/>
              <a:gd name="T90" fmla="*/ 128 w 224"/>
              <a:gd name="T91" fmla="*/ 136 h 215"/>
              <a:gd name="T92" fmla="*/ 124 w 224"/>
              <a:gd name="T93" fmla="*/ 100 h 215"/>
              <a:gd name="T94" fmla="*/ 120 w 224"/>
              <a:gd name="T95" fmla="*/ 136 h 215"/>
              <a:gd name="T96" fmla="*/ 128 w 224"/>
              <a:gd name="T97" fmla="*/ 136 h 215"/>
              <a:gd name="T98" fmla="*/ 74 w 224"/>
              <a:gd name="T99" fmla="*/ 195 h 215"/>
              <a:gd name="T100" fmla="*/ 115 w 224"/>
              <a:gd name="T101" fmla="*/ 195 h 215"/>
              <a:gd name="T102" fmla="*/ 95 w 224"/>
              <a:gd name="T103" fmla="*/ 207 h 215"/>
              <a:gd name="T104" fmla="*/ 95 w 224"/>
              <a:gd name="T105" fmla="*/ 183 h 215"/>
              <a:gd name="T106" fmla="*/ 95 w 224"/>
              <a:gd name="T107" fmla="*/ 207 h 215"/>
              <a:gd name="T108" fmla="*/ 163 w 224"/>
              <a:gd name="T109" fmla="*/ 195 h 215"/>
              <a:gd name="T110" fmla="*/ 204 w 224"/>
              <a:gd name="T111" fmla="*/ 195 h 215"/>
              <a:gd name="T112" fmla="*/ 183 w 224"/>
              <a:gd name="T113" fmla="*/ 207 h 215"/>
              <a:gd name="T114" fmla="*/ 183 w 224"/>
              <a:gd name="T115" fmla="*/ 183 h 215"/>
              <a:gd name="T116" fmla="*/ 183 w 224"/>
              <a:gd name="T117" fmla="*/ 207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4" h="215">
                <a:moveTo>
                  <a:pt x="221" y="64"/>
                </a:moveTo>
                <a:cubicBezTo>
                  <a:pt x="220" y="64"/>
                  <a:pt x="219" y="65"/>
                  <a:pt x="218" y="65"/>
                </a:cubicBezTo>
                <a:cubicBezTo>
                  <a:pt x="218" y="65"/>
                  <a:pt x="217" y="64"/>
                  <a:pt x="216" y="64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20"/>
                  <a:pt x="204" y="20"/>
                  <a:pt x="204" y="20"/>
                </a:cubicBezTo>
                <a:cubicBezTo>
                  <a:pt x="154" y="20"/>
                  <a:pt x="154" y="20"/>
                  <a:pt x="154" y="20"/>
                </a:cubicBezTo>
                <a:cubicBezTo>
                  <a:pt x="141" y="8"/>
                  <a:pt x="141" y="8"/>
                  <a:pt x="141" y="8"/>
                </a:cubicBezTo>
                <a:cubicBezTo>
                  <a:pt x="132" y="17"/>
                  <a:pt x="132" y="17"/>
                  <a:pt x="132" y="17"/>
                </a:cubicBezTo>
                <a:cubicBezTo>
                  <a:pt x="132" y="0"/>
                  <a:pt x="132" y="0"/>
                  <a:pt x="132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96" y="54"/>
                  <a:pt x="96" y="54"/>
                  <a:pt x="96" y="54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80" y="64"/>
                  <a:pt x="80" y="64"/>
                  <a:pt x="80" y="64"/>
                </a:cubicBezTo>
                <a:cubicBezTo>
                  <a:pt x="78" y="64"/>
                  <a:pt x="76" y="66"/>
                  <a:pt x="76" y="68"/>
                </a:cubicBezTo>
                <a:cubicBezTo>
                  <a:pt x="76" y="70"/>
                  <a:pt x="78" y="72"/>
                  <a:pt x="80" y="72"/>
                </a:cubicBezTo>
                <a:cubicBezTo>
                  <a:pt x="215" y="72"/>
                  <a:pt x="215" y="72"/>
                  <a:pt x="215" y="72"/>
                </a:cubicBezTo>
                <a:cubicBezTo>
                  <a:pt x="203" y="164"/>
                  <a:pt x="203" y="164"/>
                  <a:pt x="203" y="164"/>
                </a:cubicBezTo>
                <a:cubicBezTo>
                  <a:pt x="71" y="164"/>
                  <a:pt x="71" y="164"/>
                  <a:pt x="71" y="164"/>
                </a:cubicBezTo>
                <a:cubicBezTo>
                  <a:pt x="71" y="164"/>
                  <a:pt x="71" y="164"/>
                  <a:pt x="71" y="164"/>
                </a:cubicBezTo>
                <a:cubicBezTo>
                  <a:pt x="37" y="56"/>
                  <a:pt x="37" y="56"/>
                  <a:pt x="37" y="56"/>
                </a:cubicBezTo>
                <a:cubicBezTo>
                  <a:pt x="36" y="55"/>
                  <a:pt x="36" y="54"/>
                  <a:pt x="35" y="54"/>
                </a:cubicBezTo>
                <a:cubicBezTo>
                  <a:pt x="34" y="53"/>
                  <a:pt x="33" y="52"/>
                  <a:pt x="3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9"/>
                  <a:pt x="2" y="60"/>
                  <a:pt x="4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64" y="166"/>
                  <a:pt x="64" y="166"/>
                  <a:pt x="64" y="166"/>
                </a:cubicBezTo>
                <a:cubicBezTo>
                  <a:pt x="64" y="167"/>
                  <a:pt x="64" y="168"/>
                  <a:pt x="65" y="168"/>
                </a:cubicBezTo>
                <a:cubicBezTo>
                  <a:pt x="65" y="170"/>
                  <a:pt x="66" y="172"/>
                  <a:pt x="68" y="172"/>
                </a:cubicBezTo>
                <a:cubicBezTo>
                  <a:pt x="204" y="172"/>
                  <a:pt x="204" y="172"/>
                  <a:pt x="204" y="172"/>
                </a:cubicBezTo>
                <a:cubicBezTo>
                  <a:pt x="205" y="172"/>
                  <a:pt x="207" y="172"/>
                  <a:pt x="208" y="171"/>
                </a:cubicBezTo>
                <a:cubicBezTo>
                  <a:pt x="209" y="170"/>
                  <a:pt x="210" y="169"/>
                  <a:pt x="211" y="168"/>
                </a:cubicBezTo>
                <a:cubicBezTo>
                  <a:pt x="224" y="69"/>
                  <a:pt x="224" y="69"/>
                  <a:pt x="224" y="69"/>
                </a:cubicBezTo>
                <a:cubicBezTo>
                  <a:pt x="224" y="67"/>
                  <a:pt x="223" y="65"/>
                  <a:pt x="221" y="64"/>
                </a:cubicBezTo>
                <a:close/>
                <a:moveTo>
                  <a:pt x="112" y="8"/>
                </a:moveTo>
                <a:cubicBezTo>
                  <a:pt x="124" y="8"/>
                  <a:pt x="124" y="8"/>
                  <a:pt x="124" y="8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12" y="37"/>
                  <a:pt x="112" y="37"/>
                  <a:pt x="112" y="37"/>
                </a:cubicBezTo>
                <a:lnTo>
                  <a:pt x="112" y="8"/>
                </a:lnTo>
                <a:close/>
                <a:moveTo>
                  <a:pt x="166" y="64"/>
                </a:moveTo>
                <a:cubicBezTo>
                  <a:pt x="118" y="64"/>
                  <a:pt x="118" y="64"/>
                  <a:pt x="118" y="64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41" y="19"/>
                  <a:pt x="141" y="19"/>
                  <a:pt x="141" y="19"/>
                </a:cubicBezTo>
                <a:cubicBezTo>
                  <a:pt x="176" y="53"/>
                  <a:pt x="176" y="53"/>
                  <a:pt x="176" y="53"/>
                </a:cubicBezTo>
                <a:lnTo>
                  <a:pt x="166" y="64"/>
                </a:lnTo>
                <a:close/>
                <a:moveTo>
                  <a:pt x="196" y="64"/>
                </a:moveTo>
                <a:cubicBezTo>
                  <a:pt x="180" y="64"/>
                  <a:pt x="180" y="64"/>
                  <a:pt x="180" y="64"/>
                </a:cubicBezTo>
                <a:cubicBezTo>
                  <a:pt x="185" y="56"/>
                  <a:pt x="185" y="56"/>
                  <a:pt x="185" y="56"/>
                </a:cubicBezTo>
                <a:cubicBezTo>
                  <a:pt x="187" y="54"/>
                  <a:pt x="187" y="54"/>
                  <a:pt x="187" y="54"/>
                </a:cubicBezTo>
                <a:cubicBezTo>
                  <a:pt x="187" y="53"/>
                  <a:pt x="187" y="53"/>
                  <a:pt x="187" y="53"/>
                </a:cubicBezTo>
                <a:cubicBezTo>
                  <a:pt x="187" y="52"/>
                  <a:pt x="187" y="52"/>
                  <a:pt x="187" y="52"/>
                </a:cubicBezTo>
                <a:cubicBezTo>
                  <a:pt x="164" y="28"/>
                  <a:pt x="164" y="28"/>
                  <a:pt x="164" y="28"/>
                </a:cubicBezTo>
                <a:cubicBezTo>
                  <a:pt x="196" y="28"/>
                  <a:pt x="196" y="28"/>
                  <a:pt x="196" y="28"/>
                </a:cubicBezTo>
                <a:lnTo>
                  <a:pt x="196" y="64"/>
                </a:lnTo>
                <a:close/>
                <a:moveTo>
                  <a:pt x="148" y="136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48" y="102"/>
                  <a:pt x="147" y="100"/>
                  <a:pt x="144" y="100"/>
                </a:cubicBezTo>
                <a:cubicBezTo>
                  <a:pt x="142" y="100"/>
                  <a:pt x="140" y="102"/>
                  <a:pt x="140" y="104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40" y="138"/>
                  <a:pt x="142" y="140"/>
                  <a:pt x="144" y="140"/>
                </a:cubicBezTo>
                <a:cubicBezTo>
                  <a:pt x="147" y="140"/>
                  <a:pt x="148" y="138"/>
                  <a:pt x="148" y="136"/>
                </a:cubicBezTo>
                <a:close/>
                <a:moveTo>
                  <a:pt x="168" y="136"/>
                </a:moveTo>
                <a:cubicBezTo>
                  <a:pt x="168" y="104"/>
                  <a:pt x="168" y="104"/>
                  <a:pt x="168" y="104"/>
                </a:cubicBezTo>
                <a:cubicBezTo>
                  <a:pt x="168" y="102"/>
                  <a:pt x="167" y="100"/>
                  <a:pt x="164" y="100"/>
                </a:cubicBezTo>
                <a:cubicBezTo>
                  <a:pt x="162" y="100"/>
                  <a:pt x="160" y="102"/>
                  <a:pt x="160" y="104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38"/>
                  <a:pt x="162" y="140"/>
                  <a:pt x="164" y="140"/>
                </a:cubicBezTo>
                <a:cubicBezTo>
                  <a:pt x="167" y="140"/>
                  <a:pt x="168" y="138"/>
                  <a:pt x="168" y="136"/>
                </a:cubicBezTo>
                <a:close/>
                <a:moveTo>
                  <a:pt x="188" y="136"/>
                </a:moveTo>
                <a:cubicBezTo>
                  <a:pt x="188" y="104"/>
                  <a:pt x="188" y="104"/>
                  <a:pt x="188" y="104"/>
                </a:cubicBezTo>
                <a:cubicBezTo>
                  <a:pt x="188" y="102"/>
                  <a:pt x="187" y="100"/>
                  <a:pt x="184" y="100"/>
                </a:cubicBezTo>
                <a:cubicBezTo>
                  <a:pt x="182" y="100"/>
                  <a:pt x="180" y="102"/>
                  <a:pt x="180" y="104"/>
                </a:cubicBezTo>
                <a:cubicBezTo>
                  <a:pt x="180" y="136"/>
                  <a:pt x="180" y="136"/>
                  <a:pt x="180" y="136"/>
                </a:cubicBezTo>
                <a:cubicBezTo>
                  <a:pt x="180" y="138"/>
                  <a:pt x="182" y="140"/>
                  <a:pt x="184" y="140"/>
                </a:cubicBezTo>
                <a:cubicBezTo>
                  <a:pt x="187" y="140"/>
                  <a:pt x="188" y="138"/>
                  <a:pt x="188" y="136"/>
                </a:cubicBezTo>
                <a:close/>
                <a:moveTo>
                  <a:pt x="88" y="136"/>
                </a:moveTo>
                <a:cubicBezTo>
                  <a:pt x="88" y="104"/>
                  <a:pt x="88" y="104"/>
                  <a:pt x="88" y="104"/>
                </a:cubicBezTo>
                <a:cubicBezTo>
                  <a:pt x="88" y="102"/>
                  <a:pt x="86" y="100"/>
                  <a:pt x="84" y="100"/>
                </a:cubicBezTo>
                <a:cubicBezTo>
                  <a:pt x="82" y="100"/>
                  <a:pt x="80" y="102"/>
                  <a:pt x="80" y="104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0" y="138"/>
                  <a:pt x="82" y="140"/>
                  <a:pt x="84" y="140"/>
                </a:cubicBezTo>
                <a:cubicBezTo>
                  <a:pt x="86" y="140"/>
                  <a:pt x="88" y="138"/>
                  <a:pt x="88" y="136"/>
                </a:cubicBezTo>
                <a:close/>
                <a:moveTo>
                  <a:pt x="108" y="136"/>
                </a:moveTo>
                <a:cubicBezTo>
                  <a:pt x="108" y="104"/>
                  <a:pt x="108" y="104"/>
                  <a:pt x="108" y="104"/>
                </a:cubicBezTo>
                <a:cubicBezTo>
                  <a:pt x="108" y="102"/>
                  <a:pt x="107" y="100"/>
                  <a:pt x="104" y="100"/>
                </a:cubicBezTo>
                <a:cubicBezTo>
                  <a:pt x="102" y="100"/>
                  <a:pt x="100" y="102"/>
                  <a:pt x="100" y="104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0" y="138"/>
                  <a:pt x="102" y="140"/>
                  <a:pt x="104" y="140"/>
                </a:cubicBezTo>
                <a:cubicBezTo>
                  <a:pt x="107" y="140"/>
                  <a:pt x="108" y="138"/>
                  <a:pt x="108" y="136"/>
                </a:cubicBezTo>
                <a:close/>
                <a:moveTo>
                  <a:pt x="128" y="136"/>
                </a:moveTo>
                <a:cubicBezTo>
                  <a:pt x="128" y="104"/>
                  <a:pt x="128" y="104"/>
                  <a:pt x="128" y="104"/>
                </a:cubicBezTo>
                <a:cubicBezTo>
                  <a:pt x="128" y="102"/>
                  <a:pt x="127" y="100"/>
                  <a:pt x="124" y="100"/>
                </a:cubicBezTo>
                <a:cubicBezTo>
                  <a:pt x="122" y="100"/>
                  <a:pt x="120" y="102"/>
                  <a:pt x="120" y="104"/>
                </a:cubicBezTo>
                <a:cubicBezTo>
                  <a:pt x="120" y="136"/>
                  <a:pt x="120" y="136"/>
                  <a:pt x="120" y="136"/>
                </a:cubicBezTo>
                <a:cubicBezTo>
                  <a:pt x="120" y="138"/>
                  <a:pt x="122" y="140"/>
                  <a:pt x="124" y="140"/>
                </a:cubicBezTo>
                <a:cubicBezTo>
                  <a:pt x="127" y="140"/>
                  <a:pt x="128" y="138"/>
                  <a:pt x="128" y="136"/>
                </a:cubicBezTo>
                <a:close/>
                <a:moveTo>
                  <a:pt x="95" y="175"/>
                </a:moveTo>
                <a:cubicBezTo>
                  <a:pt x="83" y="175"/>
                  <a:pt x="74" y="184"/>
                  <a:pt x="74" y="195"/>
                </a:cubicBezTo>
                <a:cubicBezTo>
                  <a:pt x="74" y="206"/>
                  <a:pt x="83" y="215"/>
                  <a:pt x="95" y="215"/>
                </a:cubicBezTo>
                <a:cubicBezTo>
                  <a:pt x="106" y="215"/>
                  <a:pt x="115" y="206"/>
                  <a:pt x="115" y="195"/>
                </a:cubicBezTo>
                <a:cubicBezTo>
                  <a:pt x="115" y="184"/>
                  <a:pt x="106" y="175"/>
                  <a:pt x="95" y="175"/>
                </a:cubicBezTo>
                <a:close/>
                <a:moveTo>
                  <a:pt x="95" y="207"/>
                </a:moveTo>
                <a:cubicBezTo>
                  <a:pt x="88" y="207"/>
                  <a:pt x="82" y="202"/>
                  <a:pt x="82" y="195"/>
                </a:cubicBezTo>
                <a:cubicBezTo>
                  <a:pt x="82" y="188"/>
                  <a:pt x="88" y="183"/>
                  <a:pt x="95" y="183"/>
                </a:cubicBezTo>
                <a:cubicBezTo>
                  <a:pt x="101" y="183"/>
                  <a:pt x="107" y="188"/>
                  <a:pt x="107" y="195"/>
                </a:cubicBezTo>
                <a:cubicBezTo>
                  <a:pt x="107" y="202"/>
                  <a:pt x="101" y="207"/>
                  <a:pt x="95" y="207"/>
                </a:cubicBezTo>
                <a:close/>
                <a:moveTo>
                  <a:pt x="183" y="175"/>
                </a:moveTo>
                <a:cubicBezTo>
                  <a:pt x="172" y="175"/>
                  <a:pt x="163" y="184"/>
                  <a:pt x="163" y="195"/>
                </a:cubicBezTo>
                <a:cubicBezTo>
                  <a:pt x="163" y="206"/>
                  <a:pt x="172" y="215"/>
                  <a:pt x="183" y="215"/>
                </a:cubicBezTo>
                <a:cubicBezTo>
                  <a:pt x="195" y="215"/>
                  <a:pt x="204" y="206"/>
                  <a:pt x="204" y="195"/>
                </a:cubicBezTo>
                <a:cubicBezTo>
                  <a:pt x="204" y="184"/>
                  <a:pt x="195" y="175"/>
                  <a:pt x="183" y="175"/>
                </a:cubicBezTo>
                <a:close/>
                <a:moveTo>
                  <a:pt x="183" y="207"/>
                </a:moveTo>
                <a:cubicBezTo>
                  <a:pt x="177" y="207"/>
                  <a:pt x="171" y="202"/>
                  <a:pt x="171" y="195"/>
                </a:cubicBezTo>
                <a:cubicBezTo>
                  <a:pt x="171" y="188"/>
                  <a:pt x="177" y="183"/>
                  <a:pt x="183" y="183"/>
                </a:cubicBezTo>
                <a:cubicBezTo>
                  <a:pt x="190" y="183"/>
                  <a:pt x="196" y="188"/>
                  <a:pt x="196" y="195"/>
                </a:cubicBezTo>
                <a:cubicBezTo>
                  <a:pt x="196" y="202"/>
                  <a:pt x="190" y="207"/>
                  <a:pt x="183" y="207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2371" y="3726815"/>
            <a:ext cx="2366645" cy="82994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7108" y="3310833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4116" y="3775075"/>
            <a:ext cx="2366645" cy="82994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68853" y="3359093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03326" y="3775075"/>
            <a:ext cx="2366645" cy="82994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38063" y="3359093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23641" y="3726815"/>
            <a:ext cx="2366645" cy="82994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8378" y="3310833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pexels-photo-889084"/>
          <p:cNvPicPr>
            <a:picLocks noChangeAspect="1"/>
          </p:cNvPicPr>
          <p:nvPr/>
        </p:nvPicPr>
        <p:blipFill>
          <a:blip r:embed="rId1"/>
          <a:srcRect r="15104"/>
          <a:stretch>
            <a:fillRect/>
          </a:stretch>
        </p:blipFill>
        <p:spPr>
          <a:xfrm>
            <a:off x="1000125" y="1180465"/>
            <a:ext cx="4491990" cy="4665980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菱形 2"/>
          <p:cNvSpPr/>
          <p:nvPr/>
        </p:nvSpPr>
        <p:spPr>
          <a:xfrm>
            <a:off x="1929765" y="1572260"/>
            <a:ext cx="3881755" cy="3881755"/>
          </a:xfrm>
          <a:prstGeom prst="diamond">
            <a:avLst/>
          </a:prstGeom>
          <a:noFill/>
          <a:ln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964783" y="1957070"/>
            <a:ext cx="3743960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64783" y="1515370"/>
            <a:ext cx="1897171" cy="368300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l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4783" y="3276600"/>
            <a:ext cx="3743960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4783" y="2834900"/>
            <a:ext cx="1897171" cy="368300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l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64783" y="4623435"/>
            <a:ext cx="3743960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64783" y="4181735"/>
            <a:ext cx="1897171" cy="368300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l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30" name="Freeform 22"/>
          <p:cNvSpPr>
            <a:spLocks noEditPoints="1"/>
          </p:cNvSpPr>
          <p:nvPr/>
        </p:nvSpPr>
        <p:spPr bwMode="auto">
          <a:xfrm>
            <a:off x="6418580" y="1586548"/>
            <a:ext cx="386080" cy="370205"/>
          </a:xfrm>
          <a:custGeom>
            <a:avLst/>
            <a:gdLst>
              <a:gd name="T0" fmla="*/ 134 w 184"/>
              <a:gd name="T1" fmla="*/ 84 h 176"/>
              <a:gd name="T2" fmla="*/ 148 w 184"/>
              <a:gd name="T3" fmla="*/ 48 h 176"/>
              <a:gd name="T4" fmla="*/ 142 w 184"/>
              <a:gd name="T5" fmla="*/ 44 h 176"/>
              <a:gd name="T6" fmla="*/ 128 w 184"/>
              <a:gd name="T7" fmla="*/ 80 h 176"/>
              <a:gd name="T8" fmla="*/ 156 w 184"/>
              <a:gd name="T9" fmla="*/ 144 h 176"/>
              <a:gd name="T10" fmla="*/ 156 w 184"/>
              <a:gd name="T11" fmla="*/ 176 h 176"/>
              <a:gd name="T12" fmla="*/ 156 w 184"/>
              <a:gd name="T13" fmla="*/ 144 h 176"/>
              <a:gd name="T14" fmla="*/ 148 w 184"/>
              <a:gd name="T15" fmla="*/ 160 h 176"/>
              <a:gd name="T16" fmla="*/ 164 w 184"/>
              <a:gd name="T17" fmla="*/ 160 h 176"/>
              <a:gd name="T18" fmla="*/ 76 w 184"/>
              <a:gd name="T19" fmla="*/ 144 h 176"/>
              <a:gd name="T20" fmla="*/ 76 w 184"/>
              <a:gd name="T21" fmla="*/ 176 h 176"/>
              <a:gd name="T22" fmla="*/ 76 w 184"/>
              <a:gd name="T23" fmla="*/ 144 h 176"/>
              <a:gd name="T24" fmla="*/ 68 w 184"/>
              <a:gd name="T25" fmla="*/ 160 h 176"/>
              <a:gd name="T26" fmla="*/ 84 w 184"/>
              <a:gd name="T27" fmla="*/ 160 h 176"/>
              <a:gd name="T28" fmla="*/ 182 w 184"/>
              <a:gd name="T29" fmla="*/ 24 h 176"/>
              <a:gd name="T30" fmla="*/ 40 w 184"/>
              <a:gd name="T31" fmla="*/ 25 h 176"/>
              <a:gd name="T32" fmla="*/ 32 w 184"/>
              <a:gd name="T33" fmla="*/ 3 h 176"/>
              <a:gd name="T34" fmla="*/ 30 w 184"/>
              <a:gd name="T35" fmla="*/ 0 h 176"/>
              <a:gd name="T36" fmla="*/ 0 w 184"/>
              <a:gd name="T37" fmla="*/ 2 h 176"/>
              <a:gd name="T38" fmla="*/ 2 w 184"/>
              <a:gd name="T39" fmla="*/ 8 h 176"/>
              <a:gd name="T40" fmla="*/ 55 w 184"/>
              <a:gd name="T41" fmla="*/ 98 h 176"/>
              <a:gd name="T42" fmla="*/ 56 w 184"/>
              <a:gd name="T43" fmla="*/ 99 h 176"/>
              <a:gd name="T44" fmla="*/ 44 w 184"/>
              <a:gd name="T45" fmla="*/ 129 h 176"/>
              <a:gd name="T46" fmla="*/ 44 w 184"/>
              <a:gd name="T47" fmla="*/ 131 h 176"/>
              <a:gd name="T48" fmla="*/ 46 w 184"/>
              <a:gd name="T49" fmla="*/ 136 h 176"/>
              <a:gd name="T50" fmla="*/ 172 w 184"/>
              <a:gd name="T51" fmla="*/ 134 h 176"/>
              <a:gd name="T52" fmla="*/ 170 w 184"/>
              <a:gd name="T53" fmla="*/ 128 h 176"/>
              <a:gd name="T54" fmla="*/ 62 w 184"/>
              <a:gd name="T55" fmla="*/ 104 h 176"/>
              <a:gd name="T56" fmla="*/ 164 w 184"/>
              <a:gd name="T57" fmla="*/ 102 h 176"/>
              <a:gd name="T58" fmla="*/ 183 w 184"/>
              <a:gd name="T59" fmla="*/ 32 h 176"/>
              <a:gd name="T60" fmla="*/ 184 w 184"/>
              <a:gd name="T61" fmla="*/ 26 h 176"/>
              <a:gd name="T62" fmla="*/ 156 w 184"/>
              <a:gd name="T63" fmla="*/ 96 h 176"/>
              <a:gd name="T64" fmla="*/ 63 w 184"/>
              <a:gd name="T65" fmla="*/ 96 h 176"/>
              <a:gd name="T66" fmla="*/ 174 w 184"/>
              <a:gd name="T67" fmla="*/ 32 h 176"/>
              <a:gd name="T68" fmla="*/ 80 w 184"/>
              <a:gd name="T69" fmla="*/ 82 h 176"/>
              <a:gd name="T70" fmla="*/ 87 w 184"/>
              <a:gd name="T71" fmla="*/ 83 h 176"/>
              <a:gd name="T72" fmla="*/ 78 w 184"/>
              <a:gd name="T73" fmla="*/ 46 h 176"/>
              <a:gd name="T74" fmla="*/ 71 w 184"/>
              <a:gd name="T75" fmla="*/ 45 h 176"/>
              <a:gd name="T76" fmla="*/ 80 w 184"/>
              <a:gd name="T77" fmla="*/ 82 h 176"/>
              <a:gd name="T78" fmla="*/ 110 w 184"/>
              <a:gd name="T79" fmla="*/ 84 h 176"/>
              <a:gd name="T80" fmla="*/ 112 w 184"/>
              <a:gd name="T81" fmla="*/ 46 h 176"/>
              <a:gd name="T82" fmla="*/ 106 w 184"/>
              <a:gd name="T83" fmla="*/ 44 h 176"/>
              <a:gd name="T84" fmla="*/ 104 w 184"/>
              <a:gd name="T85" fmla="*/ 8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4" h="176">
                <a:moveTo>
                  <a:pt x="130" y="83"/>
                </a:moveTo>
                <a:cubicBezTo>
                  <a:pt x="134" y="84"/>
                  <a:pt x="134" y="84"/>
                  <a:pt x="134" y="84"/>
                </a:cubicBezTo>
                <a:cubicBezTo>
                  <a:pt x="135" y="84"/>
                  <a:pt x="136" y="83"/>
                  <a:pt x="137" y="82"/>
                </a:cubicBezTo>
                <a:cubicBezTo>
                  <a:pt x="148" y="48"/>
                  <a:pt x="148" y="48"/>
                  <a:pt x="148" y="48"/>
                </a:cubicBezTo>
                <a:cubicBezTo>
                  <a:pt x="148" y="47"/>
                  <a:pt x="147" y="46"/>
                  <a:pt x="146" y="45"/>
                </a:cubicBezTo>
                <a:cubicBezTo>
                  <a:pt x="142" y="44"/>
                  <a:pt x="142" y="44"/>
                  <a:pt x="142" y="44"/>
                </a:cubicBezTo>
                <a:cubicBezTo>
                  <a:pt x="141" y="44"/>
                  <a:pt x="140" y="45"/>
                  <a:pt x="139" y="46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81"/>
                  <a:pt x="129" y="82"/>
                  <a:pt x="130" y="83"/>
                </a:cubicBezTo>
                <a:close/>
                <a:moveTo>
                  <a:pt x="156" y="144"/>
                </a:moveTo>
                <a:cubicBezTo>
                  <a:pt x="147" y="144"/>
                  <a:pt x="140" y="151"/>
                  <a:pt x="140" y="160"/>
                </a:cubicBezTo>
                <a:cubicBezTo>
                  <a:pt x="140" y="169"/>
                  <a:pt x="147" y="176"/>
                  <a:pt x="156" y="176"/>
                </a:cubicBezTo>
                <a:cubicBezTo>
                  <a:pt x="165" y="176"/>
                  <a:pt x="172" y="169"/>
                  <a:pt x="172" y="160"/>
                </a:cubicBezTo>
                <a:cubicBezTo>
                  <a:pt x="172" y="151"/>
                  <a:pt x="165" y="144"/>
                  <a:pt x="156" y="144"/>
                </a:cubicBezTo>
                <a:close/>
                <a:moveTo>
                  <a:pt x="156" y="168"/>
                </a:moveTo>
                <a:cubicBezTo>
                  <a:pt x="152" y="168"/>
                  <a:pt x="148" y="164"/>
                  <a:pt x="148" y="160"/>
                </a:cubicBezTo>
                <a:cubicBezTo>
                  <a:pt x="148" y="156"/>
                  <a:pt x="152" y="152"/>
                  <a:pt x="156" y="152"/>
                </a:cubicBezTo>
                <a:cubicBezTo>
                  <a:pt x="160" y="152"/>
                  <a:pt x="164" y="156"/>
                  <a:pt x="164" y="160"/>
                </a:cubicBezTo>
                <a:cubicBezTo>
                  <a:pt x="164" y="164"/>
                  <a:pt x="160" y="168"/>
                  <a:pt x="156" y="168"/>
                </a:cubicBezTo>
                <a:close/>
                <a:moveTo>
                  <a:pt x="76" y="144"/>
                </a:moveTo>
                <a:cubicBezTo>
                  <a:pt x="67" y="144"/>
                  <a:pt x="60" y="151"/>
                  <a:pt x="60" y="160"/>
                </a:cubicBezTo>
                <a:cubicBezTo>
                  <a:pt x="60" y="169"/>
                  <a:pt x="67" y="176"/>
                  <a:pt x="76" y="176"/>
                </a:cubicBezTo>
                <a:cubicBezTo>
                  <a:pt x="85" y="176"/>
                  <a:pt x="92" y="169"/>
                  <a:pt x="92" y="160"/>
                </a:cubicBezTo>
                <a:cubicBezTo>
                  <a:pt x="92" y="151"/>
                  <a:pt x="85" y="144"/>
                  <a:pt x="76" y="144"/>
                </a:cubicBezTo>
                <a:close/>
                <a:moveTo>
                  <a:pt x="76" y="168"/>
                </a:moveTo>
                <a:cubicBezTo>
                  <a:pt x="72" y="168"/>
                  <a:pt x="68" y="164"/>
                  <a:pt x="68" y="160"/>
                </a:cubicBezTo>
                <a:cubicBezTo>
                  <a:pt x="68" y="156"/>
                  <a:pt x="72" y="152"/>
                  <a:pt x="76" y="152"/>
                </a:cubicBezTo>
                <a:cubicBezTo>
                  <a:pt x="80" y="152"/>
                  <a:pt x="84" y="156"/>
                  <a:pt x="84" y="160"/>
                </a:cubicBezTo>
                <a:cubicBezTo>
                  <a:pt x="84" y="164"/>
                  <a:pt x="80" y="168"/>
                  <a:pt x="76" y="168"/>
                </a:cubicBezTo>
                <a:close/>
                <a:moveTo>
                  <a:pt x="182" y="24"/>
                </a:moveTo>
                <a:cubicBezTo>
                  <a:pt x="42" y="24"/>
                  <a:pt x="42" y="24"/>
                  <a:pt x="42" y="24"/>
                </a:cubicBezTo>
                <a:cubicBezTo>
                  <a:pt x="41" y="24"/>
                  <a:pt x="41" y="24"/>
                  <a:pt x="40" y="25"/>
                </a:cubicBezTo>
                <a:cubicBezTo>
                  <a:pt x="34" y="4"/>
                  <a:pt x="34" y="4"/>
                  <a:pt x="34" y="4"/>
                </a:cubicBezTo>
                <a:cubicBezTo>
                  <a:pt x="33" y="4"/>
                  <a:pt x="33" y="3"/>
                  <a:pt x="32" y="3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0"/>
                  <a:pt x="3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"/>
                  <a:pt x="0" y="6"/>
                  <a:pt x="0" y="6"/>
                </a:cubicBezTo>
                <a:cubicBezTo>
                  <a:pt x="0" y="7"/>
                  <a:pt x="1" y="8"/>
                  <a:pt x="2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55" y="98"/>
                  <a:pt x="55" y="98"/>
                  <a:pt x="55" y="98"/>
                </a:cubicBezTo>
                <a:cubicBezTo>
                  <a:pt x="55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44" y="129"/>
                  <a:pt x="44" y="129"/>
                  <a:pt x="44" y="129"/>
                </a:cubicBezTo>
                <a:cubicBezTo>
                  <a:pt x="44" y="129"/>
                  <a:pt x="44" y="129"/>
                  <a:pt x="44" y="129"/>
                </a:cubicBezTo>
                <a:cubicBezTo>
                  <a:pt x="44" y="130"/>
                  <a:pt x="44" y="130"/>
                  <a:pt x="44" y="130"/>
                </a:cubicBezTo>
                <a:cubicBezTo>
                  <a:pt x="44" y="130"/>
                  <a:pt x="44" y="130"/>
                  <a:pt x="44" y="131"/>
                </a:cubicBezTo>
                <a:cubicBezTo>
                  <a:pt x="44" y="134"/>
                  <a:pt x="44" y="134"/>
                  <a:pt x="44" y="134"/>
                </a:cubicBezTo>
                <a:cubicBezTo>
                  <a:pt x="44" y="135"/>
                  <a:pt x="45" y="136"/>
                  <a:pt x="46" y="136"/>
                </a:cubicBezTo>
                <a:cubicBezTo>
                  <a:pt x="170" y="136"/>
                  <a:pt x="170" y="136"/>
                  <a:pt x="170" y="136"/>
                </a:cubicBezTo>
                <a:cubicBezTo>
                  <a:pt x="171" y="136"/>
                  <a:pt x="172" y="135"/>
                  <a:pt x="172" y="134"/>
                </a:cubicBezTo>
                <a:cubicBezTo>
                  <a:pt x="172" y="130"/>
                  <a:pt x="172" y="130"/>
                  <a:pt x="172" y="130"/>
                </a:cubicBezTo>
                <a:cubicBezTo>
                  <a:pt x="172" y="129"/>
                  <a:pt x="171" y="128"/>
                  <a:pt x="170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62" y="104"/>
                  <a:pt x="62" y="104"/>
                  <a:pt x="62" y="104"/>
                </a:cubicBezTo>
                <a:cubicBezTo>
                  <a:pt x="162" y="104"/>
                  <a:pt x="162" y="104"/>
                  <a:pt x="162" y="104"/>
                </a:cubicBezTo>
                <a:cubicBezTo>
                  <a:pt x="163" y="104"/>
                  <a:pt x="164" y="103"/>
                  <a:pt x="164" y="102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83" y="32"/>
                  <a:pt x="183" y="32"/>
                  <a:pt x="183" y="32"/>
                </a:cubicBezTo>
                <a:cubicBezTo>
                  <a:pt x="183" y="32"/>
                  <a:pt x="184" y="31"/>
                  <a:pt x="184" y="30"/>
                </a:cubicBezTo>
                <a:cubicBezTo>
                  <a:pt x="184" y="26"/>
                  <a:pt x="184" y="26"/>
                  <a:pt x="184" y="26"/>
                </a:cubicBezTo>
                <a:cubicBezTo>
                  <a:pt x="184" y="25"/>
                  <a:pt x="183" y="24"/>
                  <a:pt x="182" y="24"/>
                </a:cubicBezTo>
                <a:close/>
                <a:moveTo>
                  <a:pt x="156" y="96"/>
                </a:moveTo>
                <a:cubicBezTo>
                  <a:pt x="63" y="96"/>
                  <a:pt x="63" y="96"/>
                  <a:pt x="63" y="96"/>
                </a:cubicBezTo>
                <a:cubicBezTo>
                  <a:pt x="63" y="96"/>
                  <a:pt x="63" y="96"/>
                  <a:pt x="63" y="96"/>
                </a:cubicBezTo>
                <a:cubicBezTo>
                  <a:pt x="42" y="32"/>
                  <a:pt x="42" y="32"/>
                  <a:pt x="42" y="32"/>
                </a:cubicBezTo>
                <a:cubicBezTo>
                  <a:pt x="174" y="32"/>
                  <a:pt x="174" y="32"/>
                  <a:pt x="174" y="32"/>
                </a:cubicBezTo>
                <a:lnTo>
                  <a:pt x="156" y="96"/>
                </a:lnTo>
                <a:close/>
                <a:moveTo>
                  <a:pt x="80" y="82"/>
                </a:moveTo>
                <a:cubicBezTo>
                  <a:pt x="81" y="83"/>
                  <a:pt x="82" y="84"/>
                  <a:pt x="83" y="84"/>
                </a:cubicBezTo>
                <a:cubicBezTo>
                  <a:pt x="87" y="83"/>
                  <a:pt x="87" y="83"/>
                  <a:pt x="87" y="83"/>
                </a:cubicBezTo>
                <a:cubicBezTo>
                  <a:pt x="88" y="83"/>
                  <a:pt x="88" y="81"/>
                  <a:pt x="88" y="80"/>
                </a:cubicBezTo>
                <a:cubicBezTo>
                  <a:pt x="78" y="46"/>
                  <a:pt x="78" y="46"/>
                  <a:pt x="78" y="46"/>
                </a:cubicBezTo>
                <a:cubicBezTo>
                  <a:pt x="77" y="45"/>
                  <a:pt x="76" y="44"/>
                  <a:pt x="75" y="44"/>
                </a:cubicBezTo>
                <a:cubicBezTo>
                  <a:pt x="71" y="45"/>
                  <a:pt x="71" y="45"/>
                  <a:pt x="71" y="45"/>
                </a:cubicBezTo>
                <a:cubicBezTo>
                  <a:pt x="70" y="46"/>
                  <a:pt x="70" y="47"/>
                  <a:pt x="70" y="48"/>
                </a:cubicBezTo>
                <a:lnTo>
                  <a:pt x="80" y="82"/>
                </a:lnTo>
                <a:close/>
                <a:moveTo>
                  <a:pt x="106" y="84"/>
                </a:moveTo>
                <a:cubicBezTo>
                  <a:pt x="110" y="84"/>
                  <a:pt x="110" y="84"/>
                  <a:pt x="110" y="84"/>
                </a:cubicBezTo>
                <a:cubicBezTo>
                  <a:pt x="111" y="84"/>
                  <a:pt x="112" y="83"/>
                  <a:pt x="112" y="82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45"/>
                  <a:pt x="111" y="44"/>
                  <a:pt x="110" y="44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105" y="44"/>
                  <a:pt x="104" y="45"/>
                  <a:pt x="104" y="46"/>
                </a:cubicBezTo>
                <a:cubicBezTo>
                  <a:pt x="104" y="82"/>
                  <a:pt x="104" y="82"/>
                  <a:pt x="104" y="82"/>
                </a:cubicBezTo>
                <a:cubicBezTo>
                  <a:pt x="104" y="83"/>
                  <a:pt x="105" y="84"/>
                  <a:pt x="106" y="84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7" name="Freeform 42"/>
          <p:cNvSpPr>
            <a:spLocks noEditPoints="1"/>
          </p:cNvSpPr>
          <p:nvPr/>
        </p:nvSpPr>
        <p:spPr bwMode="auto">
          <a:xfrm>
            <a:off x="6486525" y="4256405"/>
            <a:ext cx="334645" cy="367030"/>
          </a:xfrm>
          <a:custGeom>
            <a:avLst/>
            <a:gdLst>
              <a:gd name="T0" fmla="*/ 74 w 168"/>
              <a:gd name="T1" fmla="*/ 88 h 184"/>
              <a:gd name="T2" fmla="*/ 76 w 168"/>
              <a:gd name="T3" fmla="*/ 82 h 184"/>
              <a:gd name="T4" fmla="*/ 34 w 168"/>
              <a:gd name="T5" fmla="*/ 80 h 184"/>
              <a:gd name="T6" fmla="*/ 32 w 168"/>
              <a:gd name="T7" fmla="*/ 86 h 184"/>
              <a:gd name="T8" fmla="*/ 34 w 168"/>
              <a:gd name="T9" fmla="*/ 68 h 184"/>
              <a:gd name="T10" fmla="*/ 76 w 168"/>
              <a:gd name="T11" fmla="*/ 66 h 184"/>
              <a:gd name="T12" fmla="*/ 74 w 168"/>
              <a:gd name="T13" fmla="*/ 60 h 184"/>
              <a:gd name="T14" fmla="*/ 32 w 168"/>
              <a:gd name="T15" fmla="*/ 62 h 184"/>
              <a:gd name="T16" fmla="*/ 34 w 168"/>
              <a:gd name="T17" fmla="*/ 68 h 184"/>
              <a:gd name="T18" fmla="*/ 74 w 168"/>
              <a:gd name="T19" fmla="*/ 48 h 184"/>
              <a:gd name="T20" fmla="*/ 76 w 168"/>
              <a:gd name="T21" fmla="*/ 42 h 184"/>
              <a:gd name="T22" fmla="*/ 34 w 168"/>
              <a:gd name="T23" fmla="*/ 40 h 184"/>
              <a:gd name="T24" fmla="*/ 32 w 168"/>
              <a:gd name="T25" fmla="*/ 46 h 184"/>
              <a:gd name="T26" fmla="*/ 32 w 168"/>
              <a:gd name="T27" fmla="*/ 114 h 184"/>
              <a:gd name="T28" fmla="*/ 34 w 168"/>
              <a:gd name="T29" fmla="*/ 120 h 184"/>
              <a:gd name="T30" fmla="*/ 136 w 168"/>
              <a:gd name="T31" fmla="*/ 118 h 184"/>
              <a:gd name="T32" fmla="*/ 134 w 168"/>
              <a:gd name="T33" fmla="*/ 112 h 184"/>
              <a:gd name="T34" fmla="*/ 32 w 168"/>
              <a:gd name="T35" fmla="*/ 114 h 184"/>
              <a:gd name="T36" fmla="*/ 168 w 168"/>
              <a:gd name="T37" fmla="*/ 44 h 184"/>
              <a:gd name="T38" fmla="*/ 163 w 168"/>
              <a:gd name="T39" fmla="*/ 38 h 184"/>
              <a:gd name="T40" fmla="*/ 124 w 168"/>
              <a:gd name="T41" fmla="*/ 0 h 184"/>
              <a:gd name="T42" fmla="*/ 16 w 168"/>
              <a:gd name="T43" fmla="*/ 0 h 184"/>
              <a:gd name="T44" fmla="*/ 0 w 168"/>
              <a:gd name="T45" fmla="*/ 168 h 184"/>
              <a:gd name="T46" fmla="*/ 152 w 168"/>
              <a:gd name="T47" fmla="*/ 184 h 184"/>
              <a:gd name="T48" fmla="*/ 168 w 168"/>
              <a:gd name="T49" fmla="*/ 52 h 184"/>
              <a:gd name="T50" fmla="*/ 168 w 168"/>
              <a:gd name="T51" fmla="*/ 51 h 184"/>
              <a:gd name="T52" fmla="*/ 158 w 168"/>
              <a:gd name="T53" fmla="*/ 43 h 184"/>
              <a:gd name="T54" fmla="*/ 132 w 168"/>
              <a:gd name="T55" fmla="*/ 44 h 184"/>
              <a:gd name="T56" fmla="*/ 124 w 168"/>
              <a:gd name="T57" fmla="*/ 9 h 184"/>
              <a:gd name="T58" fmla="*/ 152 w 168"/>
              <a:gd name="T59" fmla="*/ 176 h 184"/>
              <a:gd name="T60" fmla="*/ 8 w 168"/>
              <a:gd name="T61" fmla="*/ 168 h 184"/>
              <a:gd name="T62" fmla="*/ 16 w 168"/>
              <a:gd name="T63" fmla="*/ 8 h 184"/>
              <a:gd name="T64" fmla="*/ 123 w 168"/>
              <a:gd name="T65" fmla="*/ 8 h 184"/>
              <a:gd name="T66" fmla="*/ 116 w 168"/>
              <a:gd name="T67" fmla="*/ 36 h 184"/>
              <a:gd name="T68" fmla="*/ 160 w 168"/>
              <a:gd name="T69" fmla="*/ 52 h 184"/>
              <a:gd name="T70" fmla="*/ 160 w 168"/>
              <a:gd name="T71" fmla="*/ 44 h 184"/>
              <a:gd name="T72" fmla="*/ 160 w 168"/>
              <a:gd name="T73" fmla="*/ 44 h 184"/>
              <a:gd name="T74" fmla="*/ 34 w 168"/>
              <a:gd name="T75" fmla="*/ 136 h 184"/>
              <a:gd name="T76" fmla="*/ 32 w 168"/>
              <a:gd name="T77" fmla="*/ 142 h 184"/>
              <a:gd name="T78" fmla="*/ 134 w 168"/>
              <a:gd name="T79" fmla="*/ 144 h 184"/>
              <a:gd name="T80" fmla="*/ 136 w 168"/>
              <a:gd name="T81" fmla="*/ 13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8" h="184">
                <a:moveTo>
                  <a:pt x="34" y="88"/>
                </a:moveTo>
                <a:cubicBezTo>
                  <a:pt x="74" y="88"/>
                  <a:pt x="74" y="88"/>
                  <a:pt x="74" y="88"/>
                </a:cubicBezTo>
                <a:cubicBezTo>
                  <a:pt x="75" y="88"/>
                  <a:pt x="76" y="87"/>
                  <a:pt x="76" y="86"/>
                </a:cubicBezTo>
                <a:cubicBezTo>
                  <a:pt x="76" y="82"/>
                  <a:pt x="76" y="82"/>
                  <a:pt x="76" y="82"/>
                </a:cubicBezTo>
                <a:cubicBezTo>
                  <a:pt x="76" y="81"/>
                  <a:pt x="75" y="80"/>
                  <a:pt x="74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3" y="80"/>
                  <a:pt x="32" y="81"/>
                  <a:pt x="32" y="82"/>
                </a:cubicBezTo>
                <a:cubicBezTo>
                  <a:pt x="32" y="86"/>
                  <a:pt x="32" y="86"/>
                  <a:pt x="32" y="86"/>
                </a:cubicBezTo>
                <a:cubicBezTo>
                  <a:pt x="32" y="87"/>
                  <a:pt x="33" y="88"/>
                  <a:pt x="34" y="88"/>
                </a:cubicBezTo>
                <a:close/>
                <a:moveTo>
                  <a:pt x="34" y="68"/>
                </a:moveTo>
                <a:cubicBezTo>
                  <a:pt x="74" y="68"/>
                  <a:pt x="74" y="68"/>
                  <a:pt x="74" y="68"/>
                </a:cubicBezTo>
                <a:cubicBezTo>
                  <a:pt x="75" y="68"/>
                  <a:pt x="76" y="67"/>
                  <a:pt x="76" y="66"/>
                </a:cubicBezTo>
                <a:cubicBezTo>
                  <a:pt x="76" y="62"/>
                  <a:pt x="76" y="62"/>
                  <a:pt x="76" y="62"/>
                </a:cubicBezTo>
                <a:cubicBezTo>
                  <a:pt x="76" y="61"/>
                  <a:pt x="75" y="60"/>
                  <a:pt x="7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3" y="60"/>
                  <a:pt x="32" y="61"/>
                  <a:pt x="32" y="62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67"/>
                  <a:pt x="33" y="68"/>
                  <a:pt x="34" y="68"/>
                </a:cubicBezTo>
                <a:close/>
                <a:moveTo>
                  <a:pt x="34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5" y="48"/>
                  <a:pt x="76" y="47"/>
                  <a:pt x="76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1"/>
                  <a:pt x="75" y="40"/>
                  <a:pt x="74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3" y="40"/>
                  <a:pt x="32" y="41"/>
                  <a:pt x="32" y="42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7"/>
                  <a:pt x="33" y="48"/>
                  <a:pt x="34" y="48"/>
                </a:cubicBezTo>
                <a:close/>
                <a:moveTo>
                  <a:pt x="32" y="114"/>
                </a:moveTo>
                <a:cubicBezTo>
                  <a:pt x="32" y="118"/>
                  <a:pt x="32" y="118"/>
                  <a:pt x="32" y="118"/>
                </a:cubicBezTo>
                <a:cubicBezTo>
                  <a:pt x="32" y="119"/>
                  <a:pt x="33" y="120"/>
                  <a:pt x="34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5" y="120"/>
                  <a:pt x="136" y="119"/>
                  <a:pt x="136" y="118"/>
                </a:cubicBezTo>
                <a:cubicBezTo>
                  <a:pt x="136" y="114"/>
                  <a:pt x="136" y="114"/>
                  <a:pt x="136" y="114"/>
                </a:cubicBezTo>
                <a:cubicBezTo>
                  <a:pt x="136" y="113"/>
                  <a:pt x="135" y="112"/>
                  <a:pt x="1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3" y="112"/>
                  <a:pt x="32" y="113"/>
                  <a:pt x="32" y="114"/>
                </a:cubicBezTo>
                <a:close/>
                <a:moveTo>
                  <a:pt x="168" y="51"/>
                </a:moveTo>
                <a:cubicBezTo>
                  <a:pt x="168" y="44"/>
                  <a:pt x="168" y="44"/>
                  <a:pt x="168" y="44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64" y="39"/>
                  <a:pt x="164" y="38"/>
                  <a:pt x="163" y="38"/>
                </a:cubicBezTo>
                <a:cubicBezTo>
                  <a:pt x="127" y="1"/>
                  <a:pt x="127" y="1"/>
                  <a:pt x="127" y="1"/>
                </a:cubicBezTo>
                <a:cubicBezTo>
                  <a:pt x="126" y="0"/>
                  <a:pt x="125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7"/>
                  <a:pt x="7" y="184"/>
                  <a:pt x="16" y="184"/>
                </a:cubicBezTo>
                <a:cubicBezTo>
                  <a:pt x="152" y="184"/>
                  <a:pt x="152" y="184"/>
                  <a:pt x="152" y="184"/>
                </a:cubicBezTo>
                <a:cubicBezTo>
                  <a:pt x="161" y="184"/>
                  <a:pt x="168" y="177"/>
                  <a:pt x="168" y="168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52"/>
                  <a:pt x="168" y="52"/>
                  <a:pt x="168" y="52"/>
                </a:cubicBezTo>
                <a:lnTo>
                  <a:pt x="168" y="51"/>
                </a:lnTo>
                <a:close/>
                <a:moveTo>
                  <a:pt x="124" y="9"/>
                </a:moveTo>
                <a:cubicBezTo>
                  <a:pt x="158" y="43"/>
                  <a:pt x="158" y="43"/>
                  <a:pt x="158" y="43"/>
                </a:cubicBezTo>
                <a:cubicBezTo>
                  <a:pt x="158" y="44"/>
                  <a:pt x="158" y="44"/>
                  <a:pt x="159" y="44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28" y="44"/>
                  <a:pt x="124" y="40"/>
                  <a:pt x="124" y="36"/>
                </a:cubicBezTo>
                <a:lnTo>
                  <a:pt x="124" y="9"/>
                </a:lnTo>
                <a:close/>
                <a:moveTo>
                  <a:pt x="160" y="168"/>
                </a:moveTo>
                <a:cubicBezTo>
                  <a:pt x="160" y="172"/>
                  <a:pt x="156" y="176"/>
                  <a:pt x="152" y="176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2" y="176"/>
                  <a:pt x="8" y="172"/>
                  <a:pt x="8" y="16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5"/>
                  <a:pt x="123" y="52"/>
                  <a:pt x="132" y="52"/>
                </a:cubicBezTo>
                <a:cubicBezTo>
                  <a:pt x="160" y="52"/>
                  <a:pt x="160" y="52"/>
                  <a:pt x="160" y="52"/>
                </a:cubicBezTo>
                <a:lnTo>
                  <a:pt x="160" y="168"/>
                </a:lnTo>
                <a:close/>
                <a:moveTo>
                  <a:pt x="160" y="44"/>
                </a:moveTo>
                <a:cubicBezTo>
                  <a:pt x="159" y="44"/>
                  <a:pt x="159" y="44"/>
                  <a:pt x="159" y="44"/>
                </a:cubicBezTo>
                <a:cubicBezTo>
                  <a:pt x="159" y="44"/>
                  <a:pt x="160" y="44"/>
                  <a:pt x="160" y="44"/>
                </a:cubicBezTo>
                <a:close/>
                <a:moveTo>
                  <a:pt x="134" y="136"/>
                </a:moveTo>
                <a:cubicBezTo>
                  <a:pt x="34" y="136"/>
                  <a:pt x="34" y="136"/>
                  <a:pt x="34" y="136"/>
                </a:cubicBezTo>
                <a:cubicBezTo>
                  <a:pt x="33" y="136"/>
                  <a:pt x="32" y="137"/>
                  <a:pt x="32" y="138"/>
                </a:cubicBezTo>
                <a:cubicBezTo>
                  <a:pt x="32" y="142"/>
                  <a:pt x="32" y="142"/>
                  <a:pt x="32" y="142"/>
                </a:cubicBezTo>
                <a:cubicBezTo>
                  <a:pt x="32" y="143"/>
                  <a:pt x="33" y="144"/>
                  <a:pt x="34" y="144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3"/>
                  <a:pt x="136" y="142"/>
                </a:cubicBezTo>
                <a:cubicBezTo>
                  <a:pt x="136" y="138"/>
                  <a:pt x="136" y="138"/>
                  <a:pt x="136" y="138"/>
                </a:cubicBezTo>
                <a:cubicBezTo>
                  <a:pt x="136" y="137"/>
                  <a:pt x="135" y="136"/>
                  <a:pt x="134" y="136"/>
                </a:cubicBezTo>
                <a:close/>
              </a:path>
            </a:pathLst>
          </a:custGeom>
          <a:solidFill>
            <a:srgbClr val="382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6456680" y="2897188"/>
            <a:ext cx="402590" cy="325120"/>
            <a:chOff x="8212" y="9601"/>
            <a:chExt cx="1230" cy="993"/>
          </a:xfrm>
          <a:solidFill>
            <a:srgbClr val="382B59"/>
          </a:solidFill>
        </p:grpSpPr>
        <p:sp>
          <p:nvSpPr>
            <p:cNvPr id="214" name="Freeform 114"/>
            <p:cNvSpPr>
              <a:spLocks noEditPoints="1"/>
            </p:cNvSpPr>
            <p:nvPr/>
          </p:nvSpPr>
          <p:spPr bwMode="auto">
            <a:xfrm>
              <a:off x="9112" y="9979"/>
              <a:ext cx="330" cy="615"/>
            </a:xfrm>
            <a:custGeom>
              <a:avLst/>
              <a:gdLst>
                <a:gd name="T0" fmla="*/ 46 w 56"/>
                <a:gd name="T1" fmla="*/ 104 h 104"/>
                <a:gd name="T2" fmla="*/ 10 w 56"/>
                <a:gd name="T3" fmla="*/ 104 h 104"/>
                <a:gd name="T4" fmla="*/ 0 w 56"/>
                <a:gd name="T5" fmla="*/ 94 h 104"/>
                <a:gd name="T6" fmla="*/ 0 w 56"/>
                <a:gd name="T7" fmla="*/ 10 h 104"/>
                <a:gd name="T8" fmla="*/ 10 w 56"/>
                <a:gd name="T9" fmla="*/ 0 h 104"/>
                <a:gd name="T10" fmla="*/ 46 w 56"/>
                <a:gd name="T11" fmla="*/ 0 h 104"/>
                <a:gd name="T12" fmla="*/ 56 w 56"/>
                <a:gd name="T13" fmla="*/ 10 h 104"/>
                <a:gd name="T14" fmla="*/ 56 w 56"/>
                <a:gd name="T15" fmla="*/ 94 h 104"/>
                <a:gd name="T16" fmla="*/ 46 w 56"/>
                <a:gd name="T17" fmla="*/ 104 h 104"/>
                <a:gd name="T18" fmla="*/ 10 w 56"/>
                <a:gd name="T19" fmla="*/ 8 h 104"/>
                <a:gd name="T20" fmla="*/ 8 w 56"/>
                <a:gd name="T21" fmla="*/ 10 h 104"/>
                <a:gd name="T22" fmla="*/ 8 w 56"/>
                <a:gd name="T23" fmla="*/ 94 h 104"/>
                <a:gd name="T24" fmla="*/ 10 w 56"/>
                <a:gd name="T25" fmla="*/ 96 h 104"/>
                <a:gd name="T26" fmla="*/ 46 w 56"/>
                <a:gd name="T27" fmla="*/ 96 h 104"/>
                <a:gd name="T28" fmla="*/ 48 w 56"/>
                <a:gd name="T29" fmla="*/ 94 h 104"/>
                <a:gd name="T30" fmla="*/ 48 w 56"/>
                <a:gd name="T31" fmla="*/ 10 h 104"/>
                <a:gd name="T32" fmla="*/ 46 w 56"/>
                <a:gd name="T33" fmla="*/ 8 h 104"/>
                <a:gd name="T34" fmla="*/ 1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46" y="104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5" y="104"/>
                    <a:pt x="0" y="99"/>
                    <a:pt x="0" y="9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6" y="5"/>
                    <a:pt x="56" y="10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9"/>
                    <a:pt x="51" y="104"/>
                    <a:pt x="46" y="104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5"/>
                    <a:pt x="9" y="96"/>
                    <a:pt x="10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6"/>
                    <a:pt x="48" y="95"/>
                    <a:pt x="48" y="9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7" y="8"/>
                    <a:pt x="46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115"/>
            <p:cNvSpPr/>
            <p:nvPr/>
          </p:nvSpPr>
          <p:spPr bwMode="auto">
            <a:xfrm>
              <a:off x="9134" y="10074"/>
              <a:ext cx="285" cy="48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6"/>
                    <a:pt x="46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116"/>
            <p:cNvSpPr/>
            <p:nvPr/>
          </p:nvSpPr>
          <p:spPr bwMode="auto">
            <a:xfrm>
              <a:off x="9134" y="10451"/>
              <a:ext cx="285" cy="48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6"/>
                    <a:pt x="46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117"/>
            <p:cNvSpPr/>
            <p:nvPr/>
          </p:nvSpPr>
          <p:spPr bwMode="auto">
            <a:xfrm>
              <a:off x="8212" y="9601"/>
              <a:ext cx="1135" cy="805"/>
            </a:xfrm>
            <a:custGeom>
              <a:avLst/>
              <a:gdLst>
                <a:gd name="T0" fmla="*/ 152 w 192"/>
                <a:gd name="T1" fmla="*/ 136 h 136"/>
                <a:gd name="T2" fmla="*/ 15 w 192"/>
                <a:gd name="T3" fmla="*/ 136 h 136"/>
                <a:gd name="T4" fmla="*/ 0 w 192"/>
                <a:gd name="T5" fmla="*/ 120 h 136"/>
                <a:gd name="T6" fmla="*/ 0 w 192"/>
                <a:gd name="T7" fmla="*/ 13 h 136"/>
                <a:gd name="T8" fmla="*/ 15 w 192"/>
                <a:gd name="T9" fmla="*/ 0 h 136"/>
                <a:gd name="T10" fmla="*/ 179 w 192"/>
                <a:gd name="T11" fmla="*/ 0 h 136"/>
                <a:gd name="T12" fmla="*/ 192 w 192"/>
                <a:gd name="T13" fmla="*/ 13 h 136"/>
                <a:gd name="T14" fmla="*/ 192 w 192"/>
                <a:gd name="T15" fmla="*/ 64 h 136"/>
                <a:gd name="T16" fmla="*/ 188 w 192"/>
                <a:gd name="T17" fmla="*/ 68 h 136"/>
                <a:gd name="T18" fmla="*/ 184 w 192"/>
                <a:gd name="T19" fmla="*/ 64 h 136"/>
                <a:gd name="T20" fmla="*/ 184 w 192"/>
                <a:gd name="T21" fmla="*/ 13 h 136"/>
                <a:gd name="T22" fmla="*/ 179 w 192"/>
                <a:gd name="T23" fmla="*/ 8 h 136"/>
                <a:gd name="T24" fmla="*/ 15 w 192"/>
                <a:gd name="T25" fmla="*/ 8 h 136"/>
                <a:gd name="T26" fmla="*/ 8 w 192"/>
                <a:gd name="T27" fmla="*/ 13 h 136"/>
                <a:gd name="T28" fmla="*/ 8 w 192"/>
                <a:gd name="T29" fmla="*/ 120 h 136"/>
                <a:gd name="T30" fmla="*/ 15 w 192"/>
                <a:gd name="T31" fmla="*/ 128 h 136"/>
                <a:gd name="T32" fmla="*/ 152 w 192"/>
                <a:gd name="T33" fmla="*/ 128 h 136"/>
                <a:gd name="T34" fmla="*/ 156 w 192"/>
                <a:gd name="T35" fmla="*/ 132 h 136"/>
                <a:gd name="T36" fmla="*/ 152 w 192"/>
                <a:gd name="T3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36">
                  <a:moveTo>
                    <a:pt x="152" y="136"/>
                  </a:moveTo>
                  <a:cubicBezTo>
                    <a:pt x="15" y="136"/>
                    <a:pt x="15" y="136"/>
                    <a:pt x="15" y="136"/>
                  </a:cubicBezTo>
                  <a:cubicBezTo>
                    <a:pt x="8" y="136"/>
                    <a:pt x="0" y="128"/>
                    <a:pt x="0" y="12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"/>
                    <a:pt x="8" y="0"/>
                    <a:pt x="15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7" y="0"/>
                    <a:pt x="192" y="5"/>
                    <a:pt x="192" y="13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92" y="66"/>
                    <a:pt x="190" y="68"/>
                    <a:pt x="188" y="68"/>
                  </a:cubicBezTo>
                  <a:cubicBezTo>
                    <a:pt x="186" y="68"/>
                    <a:pt x="184" y="66"/>
                    <a:pt x="184" y="64"/>
                  </a:cubicBezTo>
                  <a:cubicBezTo>
                    <a:pt x="184" y="13"/>
                    <a:pt x="184" y="13"/>
                    <a:pt x="184" y="13"/>
                  </a:cubicBezTo>
                  <a:cubicBezTo>
                    <a:pt x="184" y="10"/>
                    <a:pt x="183" y="8"/>
                    <a:pt x="179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8"/>
                    <a:pt x="8" y="9"/>
                    <a:pt x="8" y="13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4"/>
                    <a:pt x="12" y="128"/>
                    <a:pt x="15" y="12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4" y="128"/>
                    <a:pt x="156" y="130"/>
                    <a:pt x="156" y="132"/>
                  </a:cubicBezTo>
                  <a:cubicBezTo>
                    <a:pt x="156" y="134"/>
                    <a:pt x="154" y="136"/>
                    <a:pt x="15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118"/>
            <p:cNvSpPr/>
            <p:nvPr/>
          </p:nvSpPr>
          <p:spPr bwMode="auto">
            <a:xfrm>
              <a:off x="8237" y="9696"/>
              <a:ext cx="1088" cy="48"/>
            </a:xfrm>
            <a:custGeom>
              <a:avLst/>
              <a:gdLst>
                <a:gd name="T0" fmla="*/ 180 w 184"/>
                <a:gd name="T1" fmla="*/ 8 h 8"/>
                <a:gd name="T2" fmla="*/ 4 w 184"/>
                <a:gd name="T3" fmla="*/ 8 h 8"/>
                <a:gd name="T4" fmla="*/ 0 w 184"/>
                <a:gd name="T5" fmla="*/ 4 h 8"/>
                <a:gd name="T6" fmla="*/ 4 w 184"/>
                <a:gd name="T7" fmla="*/ 0 h 8"/>
                <a:gd name="T8" fmla="*/ 180 w 184"/>
                <a:gd name="T9" fmla="*/ 0 h 8"/>
                <a:gd name="T10" fmla="*/ 184 w 184"/>
                <a:gd name="T11" fmla="*/ 4 h 8"/>
                <a:gd name="T12" fmla="*/ 180 w 18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8">
                  <a:moveTo>
                    <a:pt x="18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6"/>
                    <a:pt x="182" y="8"/>
                    <a:pt x="1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119"/>
            <p:cNvSpPr/>
            <p:nvPr/>
          </p:nvSpPr>
          <p:spPr bwMode="auto">
            <a:xfrm>
              <a:off x="8237" y="10216"/>
              <a:ext cx="898" cy="48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120"/>
            <p:cNvSpPr>
              <a:spLocks noEditPoints="1"/>
            </p:cNvSpPr>
            <p:nvPr/>
          </p:nvSpPr>
          <p:spPr bwMode="auto">
            <a:xfrm>
              <a:off x="8622" y="10359"/>
              <a:ext cx="330" cy="235"/>
            </a:xfrm>
            <a:custGeom>
              <a:avLst/>
              <a:gdLst>
                <a:gd name="T0" fmla="*/ 52 w 56"/>
                <a:gd name="T1" fmla="*/ 40 h 40"/>
                <a:gd name="T2" fmla="*/ 51 w 56"/>
                <a:gd name="T3" fmla="*/ 40 h 40"/>
                <a:gd name="T4" fmla="*/ 4 w 56"/>
                <a:gd name="T5" fmla="*/ 40 h 40"/>
                <a:gd name="T6" fmla="*/ 1 w 56"/>
                <a:gd name="T7" fmla="*/ 39 h 40"/>
                <a:gd name="T8" fmla="*/ 0 w 56"/>
                <a:gd name="T9" fmla="*/ 35 h 40"/>
                <a:gd name="T10" fmla="*/ 7 w 56"/>
                <a:gd name="T11" fmla="*/ 3 h 40"/>
                <a:gd name="T12" fmla="*/ 11 w 56"/>
                <a:gd name="T13" fmla="*/ 0 h 40"/>
                <a:gd name="T14" fmla="*/ 45 w 56"/>
                <a:gd name="T15" fmla="*/ 0 h 40"/>
                <a:gd name="T16" fmla="*/ 49 w 56"/>
                <a:gd name="T17" fmla="*/ 3 h 40"/>
                <a:gd name="T18" fmla="*/ 55 w 56"/>
                <a:gd name="T19" fmla="*/ 34 h 40"/>
                <a:gd name="T20" fmla="*/ 56 w 56"/>
                <a:gd name="T21" fmla="*/ 36 h 40"/>
                <a:gd name="T22" fmla="*/ 52 w 56"/>
                <a:gd name="T23" fmla="*/ 40 h 40"/>
                <a:gd name="T24" fmla="*/ 9 w 56"/>
                <a:gd name="T25" fmla="*/ 32 h 40"/>
                <a:gd name="T26" fmla="*/ 47 w 56"/>
                <a:gd name="T27" fmla="*/ 32 h 40"/>
                <a:gd name="T28" fmla="*/ 41 w 56"/>
                <a:gd name="T29" fmla="*/ 8 h 40"/>
                <a:gd name="T30" fmla="*/ 14 w 56"/>
                <a:gd name="T31" fmla="*/ 8 h 40"/>
                <a:gd name="T32" fmla="*/ 9 w 56"/>
                <a:gd name="T33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40">
                  <a:moveTo>
                    <a:pt x="52" y="40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1" y="39"/>
                    <a:pt x="1" y="39"/>
                  </a:cubicBezTo>
                  <a:cubicBezTo>
                    <a:pt x="0" y="38"/>
                    <a:pt x="0" y="36"/>
                    <a:pt x="0" y="3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8" y="1"/>
                    <a:pt x="49" y="3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5"/>
                    <a:pt x="56" y="35"/>
                    <a:pt x="56" y="36"/>
                  </a:cubicBezTo>
                  <a:cubicBezTo>
                    <a:pt x="56" y="38"/>
                    <a:pt x="54" y="40"/>
                    <a:pt x="52" y="40"/>
                  </a:cubicBezTo>
                  <a:close/>
                  <a:moveTo>
                    <a:pt x="9" y="32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14" y="8"/>
                    <a:pt x="14" y="8"/>
                    <a:pt x="14" y="8"/>
                  </a:cubicBezTo>
                  <a:lnTo>
                    <a:pt x="9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121"/>
            <p:cNvSpPr/>
            <p:nvPr/>
          </p:nvSpPr>
          <p:spPr bwMode="auto">
            <a:xfrm>
              <a:off x="8567" y="10546"/>
              <a:ext cx="428" cy="48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-326390" y="1358980"/>
            <a:ext cx="12640310" cy="5267526"/>
          </a:xfrm>
          <a:custGeom>
            <a:avLst/>
            <a:gdLst>
              <a:gd name="connsiteX0" fmla="*/ 0 w 19906"/>
              <a:gd name="connsiteY0" fmla="*/ 8287 h 8295"/>
              <a:gd name="connsiteX1" fmla="*/ 4776 w 19906"/>
              <a:gd name="connsiteY1" fmla="*/ 5130 h 8295"/>
              <a:gd name="connsiteX2" fmla="*/ 9316 w 19906"/>
              <a:gd name="connsiteY2" fmla="*/ 4207 h 8295"/>
              <a:gd name="connsiteX3" fmla="*/ 12198 w 19906"/>
              <a:gd name="connsiteY3" fmla="*/ 2228 h 8295"/>
              <a:gd name="connsiteX4" fmla="*/ 16708 w 19906"/>
              <a:gd name="connsiteY4" fmla="*/ 1228 h 8295"/>
              <a:gd name="connsiteX5" fmla="*/ 19906 w 19906"/>
              <a:gd name="connsiteY5" fmla="*/ 110 h 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6" h="8295">
                <a:moveTo>
                  <a:pt x="0" y="8287"/>
                </a:moveTo>
                <a:cubicBezTo>
                  <a:pt x="1266" y="8463"/>
                  <a:pt x="3200" y="5906"/>
                  <a:pt x="4776" y="5130"/>
                </a:cubicBezTo>
                <a:cubicBezTo>
                  <a:pt x="6352" y="4354"/>
                  <a:pt x="8375" y="4502"/>
                  <a:pt x="9316" y="4207"/>
                </a:cubicBezTo>
                <a:cubicBezTo>
                  <a:pt x="10257" y="3912"/>
                  <a:pt x="10625" y="2954"/>
                  <a:pt x="12198" y="2228"/>
                </a:cubicBezTo>
                <a:cubicBezTo>
                  <a:pt x="13771" y="1502"/>
                  <a:pt x="15226" y="1926"/>
                  <a:pt x="16708" y="1228"/>
                </a:cubicBezTo>
                <a:cubicBezTo>
                  <a:pt x="18190" y="530"/>
                  <a:pt x="18628" y="-302"/>
                  <a:pt x="19906" y="110"/>
                </a:cubicBezTo>
              </a:path>
            </a:pathLst>
          </a:custGeom>
          <a:noFill/>
          <a:ln>
            <a:solidFill>
              <a:srgbClr val="3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17040" y="4862830"/>
            <a:ext cx="173990" cy="173990"/>
          </a:xfrm>
          <a:prstGeom prst="ellipse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72255" y="4368800"/>
            <a:ext cx="173990" cy="173990"/>
          </a:xfrm>
          <a:prstGeom prst="ellipse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660390" y="3709670"/>
            <a:ext cx="173990" cy="173990"/>
          </a:xfrm>
          <a:prstGeom prst="ellipse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162925" y="2660015"/>
            <a:ext cx="173990" cy="173990"/>
          </a:xfrm>
          <a:prstGeom prst="ellipse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394315" y="1666240"/>
            <a:ext cx="173990" cy="173990"/>
          </a:xfrm>
          <a:prstGeom prst="ellipse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730" y="3975735"/>
            <a:ext cx="241300" cy="586740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20" y="4689475"/>
            <a:ext cx="353060" cy="589915"/>
          </a:xfrm>
          <a:prstGeom prst="rect">
            <a:avLst/>
          </a:prstGeom>
        </p:spPr>
      </p:pic>
      <p:pic>
        <p:nvPicPr>
          <p:cNvPr id="11" name="图片 10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40" y="3003550"/>
            <a:ext cx="262255" cy="576580"/>
          </a:xfrm>
          <a:prstGeom prst="rect">
            <a:avLst/>
          </a:prstGeom>
        </p:spPr>
      </p:pic>
      <p:pic>
        <p:nvPicPr>
          <p:cNvPr id="12" name="图片 11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25" y="3051810"/>
            <a:ext cx="337185" cy="591820"/>
          </a:xfrm>
          <a:prstGeom prst="rect">
            <a:avLst/>
          </a:prstGeom>
        </p:spPr>
      </p:pic>
      <p:pic>
        <p:nvPicPr>
          <p:cNvPr id="13" name="图片 12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8115" y="956310"/>
            <a:ext cx="325755" cy="6000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94041" y="2979420"/>
            <a:ext cx="2353945" cy="64516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2428" y="2563438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82911" y="5824220"/>
            <a:ext cx="2353945" cy="64516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11298" y="5408238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76" y="2177415"/>
            <a:ext cx="2353945" cy="64516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96563" y="1761433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54226" y="4283075"/>
            <a:ext cx="2353945" cy="64516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82613" y="3867093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04336" y="2684145"/>
            <a:ext cx="2353945" cy="64516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32723" y="2268163"/>
            <a:ext cx="1897171" cy="36766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1489710" y="1444625"/>
            <a:ext cx="525780" cy="477520"/>
            <a:chOff x="2766" y="4261"/>
            <a:chExt cx="828" cy="752"/>
          </a:xfrm>
        </p:grpSpPr>
        <p:pic>
          <p:nvPicPr>
            <p:cNvPr id="4" name="图片 3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84" y="4263"/>
              <a:ext cx="310" cy="751"/>
            </a:xfrm>
            <a:prstGeom prst="rect">
              <a:avLst/>
            </a:prstGeom>
          </p:spPr>
        </p:pic>
        <p:pic>
          <p:nvPicPr>
            <p:cNvPr id="13" name="图片 12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6" y="4261"/>
              <a:ext cx="424" cy="753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489710" y="3066415"/>
            <a:ext cx="629285" cy="478790"/>
            <a:chOff x="4902" y="4306"/>
            <a:chExt cx="991" cy="754"/>
          </a:xfrm>
        </p:grpSpPr>
        <p:pic>
          <p:nvPicPr>
            <p:cNvPr id="5" name="图片 4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1" y="4306"/>
              <a:ext cx="452" cy="754"/>
            </a:xfrm>
            <a:prstGeom prst="rect">
              <a:avLst/>
            </a:prstGeom>
          </p:spPr>
        </p:pic>
        <p:pic>
          <p:nvPicPr>
            <p:cNvPr id="2" name="图片 1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2" y="4306"/>
              <a:ext cx="424" cy="753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489710" y="4689475"/>
            <a:ext cx="558800" cy="487045"/>
            <a:chOff x="7853" y="4246"/>
            <a:chExt cx="880" cy="767"/>
          </a:xfrm>
        </p:grpSpPr>
        <p:pic>
          <p:nvPicPr>
            <p:cNvPr id="6" name="图片 5" descr="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7" y="4246"/>
              <a:ext cx="336" cy="738"/>
            </a:xfrm>
            <a:prstGeom prst="rect">
              <a:avLst/>
            </a:prstGeom>
          </p:spPr>
        </p:pic>
        <p:pic>
          <p:nvPicPr>
            <p:cNvPr id="3" name="图片 2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3" y="4261"/>
              <a:ext cx="424" cy="75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6658610" y="1437640"/>
            <a:ext cx="617220" cy="485140"/>
            <a:chOff x="10061" y="4306"/>
            <a:chExt cx="972" cy="764"/>
          </a:xfrm>
        </p:grpSpPr>
        <p:pic>
          <p:nvPicPr>
            <p:cNvPr id="7" name="图片 6" descr="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1" y="4314"/>
              <a:ext cx="432" cy="757"/>
            </a:xfrm>
            <a:prstGeom prst="rect">
              <a:avLst/>
            </a:prstGeom>
          </p:spPr>
        </p:pic>
        <p:pic>
          <p:nvPicPr>
            <p:cNvPr id="10" name="图片 9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1" y="4306"/>
              <a:ext cx="424" cy="753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6676390" y="3043555"/>
            <a:ext cx="598805" cy="486410"/>
            <a:chOff x="12852" y="4351"/>
            <a:chExt cx="943" cy="766"/>
          </a:xfrm>
        </p:grpSpPr>
        <p:pic>
          <p:nvPicPr>
            <p:cNvPr id="8" name="图片 7" descr="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79" y="4351"/>
              <a:ext cx="417" cy="767"/>
            </a:xfrm>
            <a:prstGeom prst="rect">
              <a:avLst/>
            </a:prstGeom>
          </p:spPr>
        </p:pic>
        <p:pic>
          <p:nvPicPr>
            <p:cNvPr id="11" name="图片 10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2" y="4365"/>
              <a:ext cx="424" cy="753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656705" y="4683760"/>
            <a:ext cx="583565" cy="477520"/>
            <a:chOff x="2860" y="8320"/>
            <a:chExt cx="919" cy="752"/>
          </a:xfrm>
        </p:grpSpPr>
        <p:pic>
          <p:nvPicPr>
            <p:cNvPr id="9" name="图片 8" descr="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3" y="8329"/>
              <a:ext cx="377" cy="734"/>
            </a:xfrm>
            <a:prstGeom prst="rect">
              <a:avLst/>
            </a:prstGeom>
          </p:spPr>
        </p:pic>
        <p:pic>
          <p:nvPicPr>
            <p:cNvPr id="12" name="图片 11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" y="8320"/>
              <a:ext cx="424" cy="753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2481048" y="1752600"/>
            <a:ext cx="3743960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1048" y="1199775"/>
            <a:ext cx="1897171" cy="368300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l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586355" y="1632585"/>
            <a:ext cx="480695" cy="0"/>
          </a:xfrm>
          <a:prstGeom prst="line">
            <a:avLst/>
          </a:prstGeom>
          <a:ln w="57150">
            <a:solidFill>
              <a:srgbClr val="382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1048" y="3423285"/>
            <a:ext cx="3743960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81048" y="2870460"/>
            <a:ext cx="1897171" cy="368300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l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86355" y="3303270"/>
            <a:ext cx="480695" cy="0"/>
          </a:xfrm>
          <a:prstGeom prst="line">
            <a:avLst/>
          </a:prstGeom>
          <a:ln w="57150">
            <a:solidFill>
              <a:srgbClr val="382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481048" y="5001260"/>
            <a:ext cx="3743960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81048" y="4448435"/>
            <a:ext cx="1897171" cy="368300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l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586355" y="4881245"/>
            <a:ext cx="480695" cy="0"/>
          </a:xfrm>
          <a:prstGeom prst="line">
            <a:avLst/>
          </a:prstGeom>
          <a:ln w="57150">
            <a:solidFill>
              <a:srgbClr val="382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511518" y="1752600"/>
            <a:ext cx="3743960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11518" y="1199775"/>
            <a:ext cx="1897171" cy="368300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l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616825" y="1632585"/>
            <a:ext cx="480695" cy="0"/>
          </a:xfrm>
          <a:prstGeom prst="line">
            <a:avLst/>
          </a:prstGeom>
          <a:ln w="57150">
            <a:solidFill>
              <a:srgbClr val="382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511518" y="3423285"/>
            <a:ext cx="3743960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11518" y="2870460"/>
            <a:ext cx="1897171" cy="368300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l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7616825" y="3303270"/>
            <a:ext cx="480695" cy="0"/>
          </a:xfrm>
          <a:prstGeom prst="line">
            <a:avLst/>
          </a:prstGeom>
          <a:ln w="57150">
            <a:solidFill>
              <a:srgbClr val="382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511518" y="5001260"/>
            <a:ext cx="3743960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11518" y="4448435"/>
            <a:ext cx="1897171" cy="368300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l"/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Calibri" panose="020F0502020204030204" charset="0"/>
                <a:sym typeface="+mn-ea"/>
              </a:rPr>
              <a:t>KEYWORD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616825" y="4881245"/>
            <a:ext cx="480695" cy="0"/>
          </a:xfrm>
          <a:prstGeom prst="line">
            <a:avLst/>
          </a:prstGeom>
          <a:ln w="57150">
            <a:solidFill>
              <a:srgbClr val="382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0460" y="1709420"/>
            <a:ext cx="1054735" cy="1871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3716973" y="3848735"/>
            <a:ext cx="4492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noProof="0" dirty="0">
                <a:ln>
                  <a:noFill/>
                </a:ln>
                <a:solidFill>
                  <a:srgbClr val="382B59"/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Click here to add title
</a:t>
            </a:r>
            <a:endParaRPr lang="zh-CN" altLang="en-US" sz="3200" b="1" noProof="0" dirty="0">
              <a:ln>
                <a:noFill/>
              </a:ln>
              <a:solidFill>
                <a:srgbClr val="382B5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6" name="Shape 6922"/>
          <p:cNvSpPr/>
          <p:nvPr/>
        </p:nvSpPr>
        <p:spPr>
          <a:xfrm>
            <a:off x="3105150" y="4490720"/>
            <a:ext cx="5716270" cy="333375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ct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.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90" y="1709420"/>
            <a:ext cx="1123315" cy="1871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13253</Words>
  <Application>WPS Presentation</Application>
  <PresentationFormat>宽屏</PresentationFormat>
  <Paragraphs>232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Arial Unicode MS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刘影</dc:creator>
  <cp:lastModifiedBy>electus</cp:lastModifiedBy>
  <cp:revision>9</cp:revision>
  <dcterms:created xsi:type="dcterms:W3CDTF">2015-05-05T08:02:00Z</dcterms:created>
  <dcterms:modified xsi:type="dcterms:W3CDTF">2019-12-08T06:21:27Z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