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5"/>
  </p:handoutMasterIdLst>
  <p:sldIdLst>
    <p:sldId id="256" r:id="rId3"/>
    <p:sldId id="257" r:id="rId4"/>
    <p:sldId id="285" r:id="rId6"/>
    <p:sldId id="286" r:id="rId7"/>
    <p:sldId id="287" r:id="rId8"/>
    <p:sldId id="293" r:id="rId9"/>
    <p:sldId id="289" r:id="rId10"/>
    <p:sldId id="294" r:id="rId11"/>
    <p:sldId id="288" r:id="rId12"/>
    <p:sldId id="290" r:id="rId13"/>
    <p:sldId id="284" r:id="rId14"/>
  </p:sldIdLst>
  <p:sldSz cx="9144000" cy="5143500"/>
  <p:notesSz cx="6858000" cy="9144000"/>
  <p:defaultTextStyle>
    <a:defPPr>
      <a:defRPr lang="ko-KR"/>
    </a:defPPr>
    <a:lvl1pPr marL="0" lvl="0" indent="0" algn="l" defTabSz="914400" rtl="0" eaLnBrk="1" fontAlgn="base" latinLnBrk="1" hangingPunct="1">
      <a:lnSpc>
        <a:spcPct val="100000"/>
      </a:lnSpc>
      <a:spcBef>
        <a:spcPct val="0"/>
      </a:spcBef>
      <a:spcAft>
        <a:spcPct val="0"/>
      </a:spcAft>
      <a:buNone/>
      <a:defRPr b="0" i="0" u="none" kern="1200" baseline="0">
        <a:solidFill>
          <a:schemeClr val="tx1"/>
        </a:solidFill>
        <a:latin typeface="Malgun Gothic" panose="020B0503020000020004" pitchFamily="50" charset="-127"/>
        <a:ea typeface="굴림" charset="-127"/>
        <a:cs typeface="+mn-cs"/>
      </a:defRPr>
    </a:lvl1pPr>
    <a:lvl2pPr marL="457200" lvl="1" indent="0" algn="l" defTabSz="914400" rtl="0" eaLnBrk="1" fontAlgn="base" latinLnBrk="1" hangingPunct="1">
      <a:lnSpc>
        <a:spcPct val="100000"/>
      </a:lnSpc>
      <a:spcBef>
        <a:spcPct val="0"/>
      </a:spcBef>
      <a:spcAft>
        <a:spcPct val="0"/>
      </a:spcAft>
      <a:buNone/>
      <a:defRPr b="0" i="0" u="none" kern="1200" baseline="0">
        <a:solidFill>
          <a:schemeClr val="tx1"/>
        </a:solidFill>
        <a:latin typeface="Malgun Gothic" panose="020B0503020000020004" pitchFamily="50" charset="-127"/>
        <a:ea typeface="굴림" charset="-127"/>
        <a:cs typeface="+mn-cs"/>
      </a:defRPr>
    </a:lvl2pPr>
    <a:lvl3pPr marL="914400" lvl="2" indent="0" algn="l" defTabSz="914400" rtl="0" eaLnBrk="1" fontAlgn="base" latinLnBrk="1" hangingPunct="1">
      <a:lnSpc>
        <a:spcPct val="100000"/>
      </a:lnSpc>
      <a:spcBef>
        <a:spcPct val="0"/>
      </a:spcBef>
      <a:spcAft>
        <a:spcPct val="0"/>
      </a:spcAft>
      <a:buNone/>
      <a:defRPr b="0" i="0" u="none" kern="1200" baseline="0">
        <a:solidFill>
          <a:schemeClr val="tx1"/>
        </a:solidFill>
        <a:latin typeface="Malgun Gothic" panose="020B0503020000020004" pitchFamily="50" charset="-127"/>
        <a:ea typeface="굴림" charset="-127"/>
        <a:cs typeface="+mn-cs"/>
      </a:defRPr>
    </a:lvl3pPr>
    <a:lvl4pPr marL="1371600" lvl="3" indent="0" algn="l" defTabSz="914400" rtl="0" eaLnBrk="1" fontAlgn="base" latinLnBrk="1" hangingPunct="1">
      <a:lnSpc>
        <a:spcPct val="100000"/>
      </a:lnSpc>
      <a:spcBef>
        <a:spcPct val="0"/>
      </a:spcBef>
      <a:spcAft>
        <a:spcPct val="0"/>
      </a:spcAft>
      <a:buNone/>
      <a:defRPr b="0" i="0" u="none" kern="1200" baseline="0">
        <a:solidFill>
          <a:schemeClr val="tx1"/>
        </a:solidFill>
        <a:latin typeface="Malgun Gothic" panose="020B0503020000020004" pitchFamily="50" charset="-127"/>
        <a:ea typeface="굴림" charset="-127"/>
        <a:cs typeface="+mn-cs"/>
      </a:defRPr>
    </a:lvl4pPr>
    <a:lvl5pPr marL="1828800" lvl="4" indent="0" algn="l" defTabSz="914400" rtl="0" eaLnBrk="1" fontAlgn="base" latinLnBrk="1" hangingPunct="1">
      <a:lnSpc>
        <a:spcPct val="100000"/>
      </a:lnSpc>
      <a:spcBef>
        <a:spcPct val="0"/>
      </a:spcBef>
      <a:spcAft>
        <a:spcPct val="0"/>
      </a:spcAft>
      <a:buNone/>
      <a:defRPr b="0" i="0" u="none" kern="1200" baseline="0">
        <a:solidFill>
          <a:schemeClr val="tx1"/>
        </a:solidFill>
        <a:latin typeface="Malgun Gothic" panose="020B0503020000020004" pitchFamily="50" charset="-127"/>
        <a:ea typeface="굴림" charset="-127"/>
        <a:cs typeface="+mn-cs"/>
      </a:defRPr>
    </a:lvl5pPr>
    <a:lvl6pPr marL="2286000" lvl="5" indent="0" algn="l" defTabSz="914400" rtl="0" eaLnBrk="1" fontAlgn="base" latinLnBrk="1" hangingPunct="1">
      <a:lnSpc>
        <a:spcPct val="100000"/>
      </a:lnSpc>
      <a:spcBef>
        <a:spcPct val="0"/>
      </a:spcBef>
      <a:spcAft>
        <a:spcPct val="0"/>
      </a:spcAft>
      <a:buNone/>
      <a:defRPr b="0" i="0" u="none" kern="1200" baseline="0">
        <a:solidFill>
          <a:schemeClr val="tx1"/>
        </a:solidFill>
        <a:latin typeface="Malgun Gothic" panose="020B0503020000020004" pitchFamily="50" charset="-127"/>
        <a:ea typeface="굴림" charset="-127"/>
        <a:cs typeface="+mn-cs"/>
      </a:defRPr>
    </a:lvl6pPr>
    <a:lvl7pPr marL="2743200" lvl="6" indent="0" algn="l" defTabSz="914400" rtl="0" eaLnBrk="1" fontAlgn="base" latinLnBrk="1" hangingPunct="1">
      <a:lnSpc>
        <a:spcPct val="100000"/>
      </a:lnSpc>
      <a:spcBef>
        <a:spcPct val="0"/>
      </a:spcBef>
      <a:spcAft>
        <a:spcPct val="0"/>
      </a:spcAft>
      <a:buNone/>
      <a:defRPr b="0" i="0" u="none" kern="1200" baseline="0">
        <a:solidFill>
          <a:schemeClr val="tx1"/>
        </a:solidFill>
        <a:latin typeface="Malgun Gothic" panose="020B0503020000020004" pitchFamily="50" charset="-127"/>
        <a:ea typeface="굴림" charset="-127"/>
        <a:cs typeface="+mn-cs"/>
      </a:defRPr>
    </a:lvl7pPr>
    <a:lvl8pPr marL="3200400" lvl="7" indent="0" algn="l" defTabSz="914400" rtl="0" eaLnBrk="1" fontAlgn="base" latinLnBrk="1" hangingPunct="1">
      <a:lnSpc>
        <a:spcPct val="100000"/>
      </a:lnSpc>
      <a:spcBef>
        <a:spcPct val="0"/>
      </a:spcBef>
      <a:spcAft>
        <a:spcPct val="0"/>
      </a:spcAft>
      <a:buNone/>
      <a:defRPr b="0" i="0" u="none" kern="1200" baseline="0">
        <a:solidFill>
          <a:schemeClr val="tx1"/>
        </a:solidFill>
        <a:latin typeface="Malgun Gothic" panose="020B0503020000020004" pitchFamily="50" charset="-127"/>
        <a:ea typeface="굴림" charset="-127"/>
        <a:cs typeface="+mn-cs"/>
      </a:defRPr>
    </a:lvl8pPr>
    <a:lvl9pPr marL="3657600" lvl="8" indent="0" algn="l" defTabSz="914400" rtl="0" eaLnBrk="1" fontAlgn="base" latinLnBrk="1" hangingPunct="1">
      <a:lnSpc>
        <a:spcPct val="100000"/>
      </a:lnSpc>
      <a:spcBef>
        <a:spcPct val="0"/>
      </a:spcBef>
      <a:spcAft>
        <a:spcPct val="0"/>
      </a:spcAft>
      <a:buNone/>
      <a:defRPr b="0" i="0" u="none" kern="1200" baseline="0">
        <a:solidFill>
          <a:schemeClr val="tx1"/>
        </a:solidFill>
        <a:latin typeface="Malgun Gothic" panose="020B0503020000020004" pitchFamily="50" charset="-127"/>
        <a:ea typeface="굴림"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7FC1"/>
    <a:srgbClr val="1DB2D5"/>
    <a:srgbClr val="EDF6F9"/>
    <a:srgbClr val="0E64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8713"/>
    <p:restoredTop sz="94660"/>
  </p:normalViewPr>
  <p:slideViewPr>
    <p:cSldViewPr showGuides="1">
      <p:cViewPr>
        <p:scale>
          <a:sx n="66" d="100"/>
          <a:sy n="66" d="100"/>
        </p:scale>
        <p:origin x="-798" y="-246"/>
      </p:cViewPr>
      <p:guideLst>
        <p:guide orient="horz" pos="1624"/>
        <p:guide pos="2877"/>
      </p:guideLst>
    </p:cSldViewPr>
  </p:slid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auto" latinLnBrk="1" hangingPunct="1">
              <a:lnSpc>
                <a:spcPct val="100000"/>
              </a:lnSpc>
              <a:spcBef>
                <a:spcPts val="0"/>
              </a:spcBef>
              <a:spcAft>
                <a:spcPts val="0"/>
              </a:spcAft>
              <a:buClrTx/>
              <a:buSzTx/>
              <a:buFontTx/>
              <a:buNone/>
              <a:defRPr/>
            </a:pPr>
            <a:fld id="{003559CC-65EF-401E-8E43-D4AC9A935C3C}" type="datetimeFigureOut">
              <a:rPr kumimoji="0" lang="ko-KR"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p>
            <a:pPr lvl="0" algn="r">
              <a:buNone/>
            </a:pPr>
            <a:fld id="{9A0DB2DC-4C9A-4742-B13C-FB6460FD3503}" type="slidenum">
              <a:rPr lang="ko-KR" altLang="en-US" sz="1200" dirty="0"/>
            </a:fld>
            <a:endParaRPr lang="ko-KR"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auto" latinLnBrk="1" hangingPunct="1">
              <a:lnSpc>
                <a:spcPct val="100000"/>
              </a:lnSpc>
              <a:spcBef>
                <a:spcPts val="0"/>
              </a:spcBef>
              <a:spcAft>
                <a:spcPts val="0"/>
              </a:spcAft>
              <a:buClrTx/>
              <a:buSzTx/>
              <a:buFontTx/>
              <a:buNone/>
              <a:defRPr/>
            </a:pPr>
            <a:fld id="{1A7456A1-F164-4443-9591-B65AE381518A}" type="datetimeFigureOut">
              <a:rPr kumimoji="0" lang="ko-KR"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mn-lt"/>
                <a:ea typeface="+mn-ea"/>
                <a:cs typeface="+mn-cs"/>
              </a:rPr>
              <a:t>마스터 텍스트 스타일을 편집합니다</a:t>
            </a:r>
            <a:endParaRPr kumimoji="0" lang="ko-KR"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1" hangingPunct="1">
              <a:lnSpc>
                <a:spcPct val="100000"/>
              </a:lnSpc>
              <a:spcBef>
                <a:spcPts val="0"/>
              </a:spcBef>
              <a:spcAft>
                <a:spcPts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mn-lt"/>
                <a:ea typeface="+mn-ea"/>
                <a:cs typeface="+mn-cs"/>
              </a:rPr>
              <a:t>둘째 수준</a:t>
            </a:r>
            <a:endParaRPr kumimoji="0" lang="ko-KR"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1" hangingPunct="1">
              <a:lnSpc>
                <a:spcPct val="100000"/>
              </a:lnSpc>
              <a:spcBef>
                <a:spcPts val="0"/>
              </a:spcBef>
              <a:spcAft>
                <a:spcPts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mn-lt"/>
                <a:ea typeface="+mn-ea"/>
                <a:cs typeface="+mn-cs"/>
              </a:rPr>
              <a:t>셋째 수준</a:t>
            </a:r>
            <a:endParaRPr kumimoji="0" lang="ko-KR"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1" hangingPunct="1">
              <a:lnSpc>
                <a:spcPct val="100000"/>
              </a:lnSpc>
              <a:spcBef>
                <a:spcPts val="0"/>
              </a:spcBef>
              <a:spcAft>
                <a:spcPts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mn-lt"/>
                <a:ea typeface="+mn-ea"/>
                <a:cs typeface="+mn-cs"/>
              </a:rPr>
              <a:t>넷째 수준</a:t>
            </a:r>
            <a:endParaRPr kumimoji="0" lang="ko-KR"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1" hangingPunct="1">
              <a:lnSpc>
                <a:spcPct val="100000"/>
              </a:lnSpc>
              <a:spcBef>
                <a:spcPts val="0"/>
              </a:spcBef>
              <a:spcAft>
                <a:spcPts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mn-lt"/>
                <a:ea typeface="+mn-ea"/>
                <a:cs typeface="+mn-cs"/>
              </a:rPr>
              <a:t>다섯째 수준</a:t>
            </a:r>
            <a:endParaRPr kumimoji="0" lang="ko-KR"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a:buNone/>
            </a:pPr>
            <a:fld id="{9A0DB2DC-4C9A-4742-B13C-FB6460FD3503}" type="slidenum">
              <a:rPr lang="ko-KR" altLang="en-US" sz="1200" dirty="0"/>
            </a:fld>
            <a:endParaRPr lang="ko-KR" altLang="en-US" sz="1200"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슬라이드 이미지 개체 틀 1"/>
          <p:cNvSpPr>
            <a:spLocks noGrp="1" noRot="1" noChangeAspect="1" noTextEdit="1"/>
          </p:cNvSpPr>
          <p:nvPr>
            <p:ph type="sldImg"/>
          </p:nvPr>
        </p:nvSpPr>
        <p:spPr>
          <a:ln>
            <a:solidFill>
              <a:srgbClr val="000000"/>
            </a:solidFill>
            <a:miter/>
          </a:ln>
        </p:spPr>
      </p:sp>
      <p:sp>
        <p:nvSpPr>
          <p:cNvPr id="37891" name="슬라이드 노트 개체 틀 2"/>
          <p:cNvSpPr>
            <a:spLocks noGrp="1"/>
          </p:cNvSpPr>
          <p:nvPr>
            <p:ph type="body" idx="1"/>
          </p:nvPr>
        </p:nvSpPr>
        <p:spPr>
          <a:noFill/>
          <a:ln>
            <a:noFill/>
          </a:ln>
        </p:spPr>
        <p:txBody>
          <a:bodyPr wrap="square" lIns="91440" tIns="45720" rIns="91440" bIns="45720" anchor="t"/>
          <a:p>
            <a:pPr lvl="0">
              <a:spcBef>
                <a:spcPct val="0"/>
              </a:spcBef>
            </a:pPr>
            <a:endParaRPr lang="ko-KR" altLang="en-US" dirty="0"/>
          </a:p>
        </p:txBody>
      </p:sp>
      <p:sp>
        <p:nvSpPr>
          <p:cNvPr id="37892" name="슬라이드 번호 개체 틀 3"/>
          <p:cNvSpPr txBox="1">
            <a:spLocks noGrp="1"/>
          </p:cNvSpPr>
          <p:nvPr>
            <p:ph type="sldNum" sz="quarter"/>
          </p:nvPr>
        </p:nvSpPr>
        <p:spPr>
          <a:xfrm>
            <a:off x="3884613" y="8685213"/>
            <a:ext cx="2971800" cy="457200"/>
          </a:xfrm>
          <a:prstGeom prst="rect">
            <a:avLst/>
          </a:prstGeom>
          <a:noFill/>
          <a:ln w="9525">
            <a:noFill/>
          </a:ln>
        </p:spPr>
        <p:txBody>
          <a:bodyPr anchor="b"/>
          <a:p>
            <a:pPr lvl="0" algn="r">
              <a:buNone/>
            </a:pPr>
            <a:fld id="{9A0DB2DC-4C9A-4742-B13C-FB6460FD3503}" type="slidenum">
              <a:rPr lang="ko-KR" altLang="en-US" sz="1200" dirty="0"/>
            </a:fld>
            <a:endParaRPr lang="ko-KR"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050" name="Picture 2"/>
          <p:cNvPicPr>
            <a:picLocks noChangeAspect="1"/>
          </p:cNvPicPr>
          <p:nvPr userDrawn="1"/>
        </p:nvPicPr>
        <p:blipFill>
          <a:blip r:embed="rId2"/>
          <a:stretch>
            <a:fillRect/>
          </a:stretch>
        </p:blipFill>
        <p:spPr>
          <a:xfrm>
            <a:off x="0" y="0"/>
            <a:ext cx="9144000" cy="5143500"/>
          </a:xfrm>
          <a:prstGeom prst="rect">
            <a:avLst/>
          </a:prstGeom>
          <a:noFill/>
          <a:ln w="9525">
            <a:noFill/>
          </a:ln>
        </p:spPr>
      </p:pic>
      <p:pic>
        <p:nvPicPr>
          <p:cNvPr id="2051" name="그림 7"/>
          <p:cNvPicPr>
            <a:picLocks noChangeAspect="1"/>
          </p:cNvPicPr>
          <p:nvPr userDrawn="1"/>
        </p:nvPicPr>
        <p:blipFill>
          <a:blip r:embed="rId3"/>
          <a:stretch>
            <a:fillRect/>
          </a:stretch>
        </p:blipFill>
        <p:spPr>
          <a:xfrm>
            <a:off x="611188" y="260350"/>
            <a:ext cx="8040687" cy="1401763"/>
          </a:xfrm>
          <a:prstGeom prst="rect">
            <a:avLst/>
          </a:prstGeom>
          <a:noFill/>
          <a:ln w="9525">
            <a:noFill/>
          </a:ln>
        </p:spPr>
      </p:pic>
      <p:pic>
        <p:nvPicPr>
          <p:cNvPr id="2052" name="그림 8"/>
          <p:cNvPicPr>
            <a:picLocks noChangeAspect="1"/>
          </p:cNvPicPr>
          <p:nvPr userDrawn="1"/>
        </p:nvPicPr>
        <p:blipFill>
          <a:blip r:embed="rId4"/>
          <a:stretch>
            <a:fillRect/>
          </a:stretch>
        </p:blipFill>
        <p:spPr>
          <a:xfrm>
            <a:off x="4103688" y="368300"/>
            <a:ext cx="901700" cy="628650"/>
          </a:xfrm>
          <a:prstGeom prst="rect">
            <a:avLst/>
          </a:prstGeom>
          <a:noFill/>
          <a:ln w="9525">
            <a:noFill/>
          </a:ln>
        </p:spPr>
      </p:pic>
      <p:grpSp>
        <p:nvGrpSpPr>
          <p:cNvPr id="2053" name="그룹 9"/>
          <p:cNvGrpSpPr/>
          <p:nvPr userDrawn="1"/>
        </p:nvGrpSpPr>
        <p:grpSpPr>
          <a:xfrm>
            <a:off x="0" y="195263"/>
            <a:ext cx="9144000" cy="4948237"/>
            <a:chOff x="0" y="368660"/>
            <a:chExt cx="9143245" cy="5649972"/>
          </a:xfrm>
        </p:grpSpPr>
        <p:pic>
          <p:nvPicPr>
            <p:cNvPr id="2056" name="그림 10"/>
            <p:cNvPicPr>
              <a:picLocks noChangeAspect="1"/>
            </p:cNvPicPr>
            <p:nvPr userDrawn="1"/>
          </p:nvPicPr>
          <p:blipFill>
            <a:blip r:embed="rId5"/>
            <a:srcRect b="15482"/>
            <a:stretch>
              <a:fillRect/>
            </a:stretch>
          </p:blipFill>
          <p:spPr>
            <a:xfrm>
              <a:off x="0" y="1402585"/>
              <a:ext cx="9143245" cy="4616047"/>
            </a:xfrm>
            <a:prstGeom prst="rect">
              <a:avLst/>
            </a:prstGeom>
            <a:noFill/>
            <a:ln w="9525">
              <a:noFill/>
            </a:ln>
          </p:spPr>
        </p:pic>
        <p:pic>
          <p:nvPicPr>
            <p:cNvPr id="2057" name="그림 11"/>
            <p:cNvPicPr>
              <a:picLocks noChangeAspect="1"/>
            </p:cNvPicPr>
            <p:nvPr userDrawn="1"/>
          </p:nvPicPr>
          <p:blipFill>
            <a:blip r:embed="rId6"/>
            <a:stretch>
              <a:fillRect/>
            </a:stretch>
          </p:blipFill>
          <p:spPr>
            <a:xfrm>
              <a:off x="6228184" y="368660"/>
              <a:ext cx="2346766" cy="2334575"/>
            </a:xfrm>
            <a:prstGeom prst="rect">
              <a:avLst/>
            </a:prstGeom>
            <a:noFill/>
            <a:ln w="9525">
              <a:noFill/>
            </a:ln>
          </p:spPr>
        </p:pic>
        <p:pic>
          <p:nvPicPr>
            <p:cNvPr id="2058" name="그림 12"/>
            <p:cNvPicPr>
              <a:picLocks noChangeAspect="1"/>
            </p:cNvPicPr>
            <p:nvPr userDrawn="1"/>
          </p:nvPicPr>
          <p:blipFill>
            <a:blip r:embed="rId7"/>
            <a:stretch>
              <a:fillRect/>
            </a:stretch>
          </p:blipFill>
          <p:spPr>
            <a:xfrm>
              <a:off x="3347864" y="1088740"/>
              <a:ext cx="530308" cy="444971"/>
            </a:xfrm>
            <a:prstGeom prst="rect">
              <a:avLst/>
            </a:prstGeom>
            <a:noFill/>
            <a:ln w="9525">
              <a:noFill/>
            </a:ln>
          </p:spPr>
        </p:pic>
        <p:pic>
          <p:nvPicPr>
            <p:cNvPr id="2059" name="그림 13"/>
            <p:cNvPicPr>
              <a:picLocks noChangeAspect="1"/>
            </p:cNvPicPr>
            <p:nvPr userDrawn="1"/>
          </p:nvPicPr>
          <p:blipFill>
            <a:blip r:embed="rId8"/>
            <a:stretch>
              <a:fillRect/>
            </a:stretch>
          </p:blipFill>
          <p:spPr>
            <a:xfrm>
              <a:off x="395536" y="728700"/>
              <a:ext cx="2090755" cy="1944463"/>
            </a:xfrm>
            <a:prstGeom prst="rect">
              <a:avLst/>
            </a:prstGeom>
            <a:noFill/>
            <a:ln w="9525">
              <a:noFill/>
            </a:ln>
          </p:spPr>
        </p:pic>
        <p:pic>
          <p:nvPicPr>
            <p:cNvPr id="2060" name="그림 14"/>
            <p:cNvPicPr>
              <a:picLocks noChangeAspect="1"/>
            </p:cNvPicPr>
            <p:nvPr userDrawn="1"/>
          </p:nvPicPr>
          <p:blipFill>
            <a:blip r:embed="rId9"/>
            <a:stretch>
              <a:fillRect/>
            </a:stretch>
          </p:blipFill>
          <p:spPr>
            <a:xfrm>
              <a:off x="1547664" y="1945055"/>
              <a:ext cx="6205215" cy="1566543"/>
            </a:xfrm>
            <a:prstGeom prst="rect">
              <a:avLst/>
            </a:prstGeom>
            <a:noFill/>
            <a:ln w="9525">
              <a:noFill/>
            </a:ln>
          </p:spPr>
        </p:pic>
      </p:grpSp>
      <p:sp>
        <p:nvSpPr>
          <p:cNvPr id="2" name="Date Placeholder 1"/>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5DFF19EC-F9ED-4DA9-900B-C039FC7960DF}"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ko-KR" altLang="en-US" dirty="0">
                <a:latin typeface="Malgun Gothic" panose="020B0503020000020004" pitchFamily="50" charset="-127"/>
                <a:ea typeface="Malgun Gothic" panose="020B0503020000020004" pitchFamily="50" charset="-127"/>
              </a:rPr>
            </a:fld>
            <a:endParaRPr lang="ko-KR" altLang="en-US" dirty="0">
              <a:latin typeface="Malgun Gothic" panose="020B0503020000020004" pitchFamily="50" charset="-127"/>
              <a:ea typeface="Malgun Gothic" panose="020B0503020000020004" pitchFamily="50" charset="-127"/>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11" name="제목 1"/>
          <p:cNvSpPr>
            <a:spLocks noGrp="1"/>
          </p:cNvSpPr>
          <p:nvPr>
            <p:ph type="title"/>
          </p:nvPr>
        </p:nvSpPr>
        <p:spPr>
          <a:xfrm>
            <a:off x="141411" y="28126"/>
            <a:ext cx="8035453" cy="654045"/>
          </a:xfrm>
        </p:spPr>
        <p:txBody>
          <a:bodyPr vert="horz" lIns="91440" tIns="45720" rIns="91440" bIns="45720" rtlCol="0" anchor="ctr">
            <a:normAutofit/>
          </a:bodyPr>
          <a:lstStyle>
            <a:lvl1pPr marL="0" marR="0" indent="0" algn="l" defTabSz="914400" rtl="0" eaLnBrk="1" fontAlgn="base" latinLnBrk="1" hangingPunct="1">
              <a:lnSpc>
                <a:spcPct val="100000"/>
              </a:lnSpc>
              <a:spcBef>
                <a:spcPct val="0"/>
              </a:spcBef>
              <a:spcAft>
                <a:spcPct val="0"/>
              </a:spcAft>
              <a:buClrTx/>
              <a:buSzTx/>
              <a:buFontTx/>
              <a:buNone/>
              <a:defRPr lang="ko-KR" altLang="en-US" sz="3000" b="0" kern="1200" dirty="0">
                <a:solidFill>
                  <a:schemeClr val="tx1">
                    <a:lumMod val="65000"/>
                    <a:lumOff val="35000"/>
                  </a:schemeClr>
                </a:solidFill>
                <a:latin typeface="Arial" panose="020B0604020202020204" pitchFamily="34" charset="0"/>
                <a:ea typeface="HY견고딕" pitchFamily="18" charset="-127"/>
                <a:cs typeface="Arial" panose="020B0604020202020204" pitchFamily="34" charset="0"/>
              </a:defRPr>
            </a:lvl1pPr>
          </a:lstStyle>
          <a:p>
            <a:endParaRPr lang="ko-KR" altLang="en-US" dirty="0"/>
          </a:p>
        </p:txBody>
      </p:sp>
      <p:sp>
        <p:nvSpPr>
          <p:cNvPr id="2" name="Date Placeholder 1"/>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5DFF19EC-F9ED-4DA9-900B-C039FC7960DF}"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ko-KR" altLang="en-US" dirty="0">
                <a:latin typeface="Malgun Gothic" panose="020B0503020000020004" pitchFamily="50" charset="-127"/>
                <a:ea typeface="Malgun Gothic" panose="020B0503020000020004" pitchFamily="50" charset="-127"/>
              </a:rPr>
            </a:fld>
            <a:endParaRPr lang="ko-KR" altLang="en-US" dirty="0">
              <a:latin typeface="Malgun Gothic" panose="020B0503020000020004" pitchFamily="50" charset="-127"/>
              <a:ea typeface="Malgun Gothic" panose="020B0503020000020004" pitchFamily="50" charset="-127"/>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제목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1" hangingPunct="1">
              <a:lnSpc>
                <a:spcPct val="100000"/>
              </a:lnSpc>
              <a:spcBef>
                <a:spcPts val="0"/>
              </a:spcBef>
              <a:spcAft>
                <a:spcPts val="0"/>
              </a:spcAft>
              <a:buClrTx/>
              <a:buSzTx/>
              <a:buFontTx/>
              <a:buNone/>
              <a:defRPr/>
            </a:pPr>
            <a:fld id="{5DFF19EC-F9ED-4DA9-900B-C039FC7960DF}"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ko-KR" altLang="en-US" dirty="0">
                <a:latin typeface="Malgun Gothic" panose="020B0503020000020004" pitchFamily="50" charset="-127"/>
                <a:ea typeface="Malgun Gothic" panose="020B0503020000020004" pitchFamily="50" charset="-127"/>
              </a:rPr>
            </a:fld>
            <a:endParaRPr lang="ko-KR" altLang="en-US" dirty="0">
              <a:latin typeface="Malgun Gothic" panose="020B0503020000020004" pitchFamily="50" charset="-127"/>
              <a:ea typeface="Malgun Gothic" panose="020B0503020000020004" pitchFamily="50" charset="-127"/>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빈 화면">
    <p:bg>
      <p:bgPr>
        <a:blipFill rotWithShape="1">
          <a:blip r:embed="rId2"/>
        </a:blipFill>
        <a:effectLst/>
      </p:bgPr>
    </p:bg>
    <p:spTree>
      <p:nvGrpSpPr>
        <p:cNvPr id="1" name=""/>
        <p:cNvGrpSpPr/>
        <p:nvPr/>
      </p:nvGrpSpPr>
      <p:grpSpPr>
        <a:xfrm>
          <a:off x="0" y="0"/>
          <a:ext cx="0" cy="0"/>
          <a:chOff x="0" y="0"/>
          <a:chExt cx="0" cy="0"/>
        </a:xfrm>
      </p:grpSpPr>
      <p:sp>
        <p:nvSpPr>
          <p:cNvPr id="7" name="날짜 개체 틀 1"/>
          <p:cNvSpPr>
            <a:spLocks noGrp="1"/>
          </p:cNvSpPr>
          <p:nvPr>
            <p:ph type="dt" sz="half" idx="2"/>
          </p:nvPr>
        </p:nvSpPr>
        <p:spPr>
          <a:xfrm>
            <a:off x="457200" y="4767263"/>
            <a:ext cx="2133600" cy="274638"/>
          </a:xfrm>
          <a:prstGeom prst="rect">
            <a:avLst/>
          </a:prstGeom>
        </p:spPr>
        <p:txBody>
          <a:bodyPr vert="horz" lIns="91440" tIns="45720" rIns="91440" bIns="45720" rtlCol="0" anchor="ctr"/>
          <a:lstStyle/>
          <a:p>
            <a:pPr marL="0" marR="0" lvl="0" indent="0" algn="l" defTabSz="914400" rtl="0" eaLnBrk="1" fontAlgn="auto" latinLnBrk="1" hangingPunct="1">
              <a:lnSpc>
                <a:spcPct val="100000"/>
              </a:lnSpc>
              <a:spcBef>
                <a:spcPts val="0"/>
              </a:spcBef>
              <a:spcAft>
                <a:spcPts val="0"/>
              </a:spcAft>
              <a:buClrTx/>
              <a:buSzTx/>
              <a:buFontTx/>
              <a:buNone/>
              <a:defRPr/>
            </a:pPr>
            <a:fld id="{5DFF19EC-F9ED-4DA9-900B-C039FC7960DF}"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8" name="바닥글 개체 틀 2"/>
          <p:cNvSpPr>
            <a:spLocks noGrp="1"/>
          </p:cNvSpPr>
          <p:nvPr>
            <p:ph type="ftr" sz="quarter" idx="3"/>
          </p:nvPr>
        </p:nvSpPr>
        <p:spPr>
          <a:xfrm>
            <a:off x="3124200" y="4767263"/>
            <a:ext cx="2895600" cy="274638"/>
          </a:xfrm>
          <a:prstGeom prst="rect">
            <a:avLst/>
          </a:prstGeom>
        </p:spPr>
        <p:txBody>
          <a:bodyPr vert="horz" lIns="91440" tIns="45720" rIns="91440" bIns="45720"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슬라이드 번호 개체 틀 3"/>
          <p:cNvSpPr>
            <a:spLocks noGrp="1"/>
          </p:cNvSpPr>
          <p:nvPr>
            <p:ph type="sldNum" sz="quarter" idx="4"/>
          </p:nvPr>
        </p:nvSpPr>
        <p:spPr>
          <a:xfrm>
            <a:off x="6553200" y="4767263"/>
            <a:ext cx="2133600" cy="274638"/>
          </a:xfrm>
          <a:prstGeom prst="rect">
            <a:avLst/>
          </a:prstGeom>
        </p:spPr>
        <p:txBody>
          <a:bodyPr vert="horz" lIns="91440" tIns="45720" rIns="91440" bIns="45720" rtlCol="0" anchor="ctr"/>
          <a:p>
            <a:pPr algn="r">
              <a:buNone/>
            </a:pPr>
            <a:fld id="{9A0DB2DC-4C9A-4742-B13C-FB6460FD3503}" type="slidenum">
              <a:rPr lang="ko-KR" altLang="en-US" dirty="0"/>
            </a:fld>
            <a:endParaRPr lang="ko-KR"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Click to edit Master title style</a:t>
            </a:r>
            <a:endParaRPr lang="zh-CN" altLang="en-US"/>
          </a:p>
        </p:txBody>
      </p:sp>
      <p:sp>
        <p:nvSpPr>
          <p:cNvPr id="3" name="内容占位符 2"/>
          <p:cNvSpPr>
            <a:spLocks noGrp="1"/>
          </p:cNvSpPr>
          <p:nvPr>
            <p:ph idx="1" hasCustomPrompt="1"/>
          </p:nvPr>
        </p:nvSpPr>
        <p:spPr/>
        <p:txBody>
          <a:bodyPr/>
          <a:lstStyle/>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제목 개체 틀 1"/>
          <p:cNvSpPr>
            <a:spLocks noGrp="1"/>
          </p:cNvSpPr>
          <p:nvPr>
            <p:ph type="title"/>
          </p:nvPr>
        </p:nvSpPr>
        <p:spPr>
          <a:xfrm>
            <a:off x="457200" y="206375"/>
            <a:ext cx="8229600" cy="857250"/>
          </a:xfrm>
          <a:prstGeom prst="rect">
            <a:avLst/>
          </a:prstGeom>
          <a:noFill/>
          <a:ln w="9525">
            <a:noFill/>
          </a:ln>
        </p:spPr>
        <p:txBody>
          <a:bodyPr anchor="ctr"/>
          <a:p>
            <a:pPr lvl="0"/>
            <a:r>
              <a:rPr lang="ko-KR" altLang="en-US" dirty="0"/>
              <a:t>마스터 제목 스타일 편집</a:t>
            </a:r>
            <a:endParaRPr lang="ko-KR" altLang="en-US" dirty="0"/>
          </a:p>
        </p:txBody>
      </p:sp>
      <p:sp>
        <p:nvSpPr>
          <p:cNvPr id="1027" name="텍스트 개체 틀 2"/>
          <p:cNvSpPr>
            <a:spLocks noGrp="1"/>
          </p:cNvSpPr>
          <p:nvPr>
            <p:ph type="body" idx="1"/>
          </p:nvPr>
        </p:nvSpPr>
        <p:spPr>
          <a:xfrm>
            <a:off x="457200" y="1200150"/>
            <a:ext cx="8229600" cy="3394075"/>
          </a:xfrm>
          <a:prstGeom prst="rect">
            <a:avLst/>
          </a:prstGeom>
          <a:noFill/>
          <a:ln w="9525">
            <a:noFill/>
          </a:ln>
        </p:spPr>
        <p:txBody>
          <a:bodyPr/>
          <a:p>
            <a:pPr lvl="0"/>
            <a:r>
              <a:rPr lang="ko-KR" altLang="en-US" dirty="0"/>
              <a:t>마스터 텍스트 스타일을 편집합니다</a:t>
            </a:r>
            <a:endParaRPr lang="ko-KR" altLang="en-US" dirty="0"/>
          </a:p>
          <a:p>
            <a:pPr lvl="1"/>
            <a:r>
              <a:rPr lang="ko-KR" altLang="en-US" dirty="0"/>
              <a:t>둘째 수준</a:t>
            </a:r>
            <a:endParaRPr lang="ko-KR" altLang="en-US" dirty="0"/>
          </a:p>
          <a:p>
            <a:pPr lvl="2"/>
            <a:r>
              <a:rPr lang="ko-KR" altLang="en-US" dirty="0"/>
              <a:t>셋째 수준</a:t>
            </a:r>
            <a:endParaRPr lang="ko-KR" altLang="en-US" dirty="0"/>
          </a:p>
          <a:p>
            <a:pPr lvl="3"/>
            <a:r>
              <a:rPr lang="ko-KR" altLang="en-US" dirty="0"/>
              <a:t>넷째 수준</a:t>
            </a:r>
            <a:endParaRPr lang="ko-KR" altLang="en-US" dirty="0"/>
          </a:p>
          <a:p>
            <a:pPr lvl="4"/>
            <a:r>
              <a:rPr lang="ko-KR" altLang="en-US" dirty="0"/>
              <a:t>다섯째 수준</a:t>
            </a:r>
            <a:endParaRPr lang="ko-KR" altLang="en-US" dirty="0"/>
          </a:p>
        </p:txBody>
      </p:sp>
      <p:sp>
        <p:nvSpPr>
          <p:cNvPr id="4" name="날짜 개체 틀 3"/>
          <p:cNvSpPr>
            <a:spLocks noGrp="1"/>
          </p:cNvSpPr>
          <p:nvPr>
            <p:ph type="dt" sz="half" idx="2"/>
          </p:nvPr>
        </p:nvSpPr>
        <p:spPr>
          <a:xfrm>
            <a:off x="457200" y="4767263"/>
            <a:ext cx="2133600" cy="274638"/>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1" hangingPunct="1">
              <a:lnSpc>
                <a:spcPct val="100000"/>
              </a:lnSpc>
              <a:spcBef>
                <a:spcPts val="0"/>
              </a:spcBef>
              <a:spcAft>
                <a:spcPts val="0"/>
              </a:spcAft>
              <a:buClrTx/>
              <a:buSzTx/>
              <a:buFontTx/>
              <a:buNone/>
              <a:defRPr/>
            </a:pPr>
            <a:fld id="{5DFF19EC-F9ED-4DA9-900B-C039FC7960DF}" type="datetimeFigureOut">
              <a:rPr kumimoji="0" lang="ko-KR"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바닥글 개체 틀 4"/>
          <p:cNvSpPr>
            <a:spLocks noGrp="1"/>
          </p:cNvSpPr>
          <p:nvPr>
            <p:ph type="ftr" sz="quarter" idx="3"/>
          </p:nvPr>
        </p:nvSpPr>
        <p:spPr>
          <a:xfrm>
            <a:off x="3124200" y="4767263"/>
            <a:ext cx="2895600" cy="274638"/>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슬라이드 번호 개체 틀 5"/>
          <p:cNvSpPr>
            <a:spLocks noGrp="1"/>
          </p:cNvSpPr>
          <p:nvPr>
            <p:ph type="sldNum" sz="quarter" idx="4"/>
          </p:nvPr>
        </p:nvSpPr>
        <p:spPr>
          <a:xfrm>
            <a:off x="6553200" y="4767263"/>
            <a:ext cx="2133600" cy="274638"/>
          </a:xfrm>
          <a:prstGeom prst="rect">
            <a:avLst/>
          </a:prstGeom>
        </p:spPr>
        <p:txBody>
          <a:bodyPr vert="horz" lIns="91440" tIns="45720" rIns="91440" bIns="45720" rtlCol="0" anchor="ctr"/>
          <a:lstStyle>
            <a:lvl1pPr algn="r">
              <a:defRPr sz="1200">
                <a:solidFill>
                  <a:srgbClr val="898989"/>
                </a:solidFill>
              </a:defRPr>
            </a:lvl1pPr>
          </a:lstStyle>
          <a:p>
            <a:pPr lvl="0">
              <a:buNone/>
            </a:pPr>
            <a:fld id="{9A0DB2DC-4C9A-4742-B13C-FB6460FD3503}" type="slidenum">
              <a:rPr lang="ko-KR" altLang="en-US" dirty="0">
                <a:latin typeface="Malgun Gothic" panose="020B0503020000020004" pitchFamily="50" charset="-127"/>
                <a:ea typeface="Malgun Gothic" panose="020B0503020000020004" pitchFamily="50" charset="-127"/>
              </a:rPr>
            </a:fld>
            <a:endParaRPr lang="ko-KR" altLang="en-US" dirty="0">
              <a:latin typeface="Malgun Gothic" panose="020B0503020000020004" pitchFamily="50" charset="-127"/>
              <a:ea typeface="Malgun Gothic" panose="020B0503020000020004" pitchFamily="50" charset="-127"/>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2.png"/><Relationship Id="rId1"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4.png"/><Relationship Id="rId1"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Box 4"/>
          <p:cNvSpPr txBox="1"/>
          <p:nvPr/>
        </p:nvSpPr>
        <p:spPr>
          <a:xfrm>
            <a:off x="14288" y="2676208"/>
            <a:ext cx="9144000" cy="1346835"/>
          </a:xfrm>
          <a:prstGeom prst="rect">
            <a:avLst/>
          </a:prstGeom>
          <a:noFill/>
          <a:effectLst/>
        </p:spPr>
        <p:txBody>
          <a:bodyPr wrap="square" anchor="ctr">
            <a:spAutoFit/>
          </a:bodyPr>
          <a:lstStyle/>
          <a:p>
            <a:pPr marR="0" algn="ctr" defTabSz="914400" fontAlgn="auto">
              <a:lnSpc>
                <a:spcPct val="85000"/>
              </a:lnSpc>
              <a:spcBef>
                <a:spcPts val="0"/>
              </a:spcBef>
              <a:spcAft>
                <a:spcPts val="0"/>
              </a:spcAft>
              <a:buClrTx/>
              <a:buSzTx/>
              <a:buFontTx/>
              <a:defRPr/>
            </a:pPr>
            <a:r>
              <a:rPr kumimoji="0" lang="en-GB" altLang="en-US" sz="4800" b="1" kern="1200" cap="none" spc="-150" normalizeH="0" baseline="0" noProof="0" dirty="0" smtClean="0">
                <a:solidFill>
                  <a:srgbClr val="1D7FC1"/>
                </a:solidFill>
                <a:latin typeface="Fira Code Medium" panose="020B0809050000020004" charset="0"/>
                <a:ea typeface="HY견고딕" pitchFamily="18" charset="-127"/>
                <a:cs typeface="Fira Code Medium" panose="020B0809050000020004" charset="0"/>
              </a:rPr>
              <a:t>Docker</a:t>
            </a:r>
            <a:endParaRPr kumimoji="0" lang="en-US" altLang="ko-KR" sz="4800" b="1" kern="1200" cap="none" spc="-150" normalizeH="0" baseline="0" noProof="0" dirty="0" smtClean="0">
              <a:solidFill>
                <a:srgbClr val="1D7FC1"/>
              </a:solidFill>
              <a:latin typeface="Fira Code Medium" panose="020B0809050000020004" charset="0"/>
              <a:ea typeface="HY견고딕" pitchFamily="18" charset="-127"/>
              <a:cs typeface="Fira Code Medium" panose="020B0809050000020004" charset="0"/>
            </a:endParaRPr>
          </a:p>
          <a:p>
            <a:pPr marR="0" algn="ctr" defTabSz="914400" fontAlgn="auto">
              <a:lnSpc>
                <a:spcPct val="85000"/>
              </a:lnSpc>
              <a:spcBef>
                <a:spcPts val="0"/>
              </a:spcBef>
              <a:spcAft>
                <a:spcPts val="0"/>
              </a:spcAft>
              <a:buClrTx/>
              <a:buSzTx/>
              <a:buFontTx/>
              <a:defRPr/>
            </a:pPr>
            <a:endParaRPr kumimoji="0" lang="en-US" altLang="ko-KR" sz="4800" b="1" kern="1200" cap="none" spc="-150" normalizeH="0" baseline="0" noProof="0" dirty="0" smtClean="0">
              <a:solidFill>
                <a:srgbClr val="11425B"/>
              </a:solidFill>
              <a:latin typeface="Fira Code Medium" panose="020B0809050000020004" charset="0"/>
              <a:ea typeface="HY견고딕" pitchFamily="18" charset="-127"/>
              <a:cs typeface="Fira Code Medium" panose="020B0809050000020004" charset="0"/>
            </a:endParaRPr>
          </a:p>
        </p:txBody>
      </p:sp>
      <p:sp>
        <p:nvSpPr>
          <p:cNvPr id="6" name="TextBox 5"/>
          <p:cNvSpPr txBox="1">
            <a:spLocks noChangeArrowheads="1"/>
          </p:cNvSpPr>
          <p:nvPr/>
        </p:nvSpPr>
        <p:spPr bwMode="auto">
          <a:xfrm>
            <a:off x="2211388" y="3954463"/>
            <a:ext cx="4938713" cy="626745"/>
          </a:xfrm>
          <a:prstGeom prst="rect">
            <a:avLst/>
          </a:prstGeom>
          <a:noFill/>
          <a:ln w="9525">
            <a:noFill/>
            <a:miter lim="800000"/>
          </a:ln>
        </p:spPr>
        <p:txBody>
          <a:bodyPr wrap="square">
            <a:spAutoFit/>
          </a:bodyPr>
          <a:lstStyle/>
          <a:p>
            <a:pPr marR="0" algn="ctr" defTabSz="914400" fontAlgn="auto">
              <a:lnSpc>
                <a:spcPct val="120000"/>
              </a:lnSpc>
              <a:spcBef>
                <a:spcPts val="0"/>
              </a:spcBef>
              <a:spcAft>
                <a:spcPts val="0"/>
              </a:spcAft>
              <a:buClrTx/>
              <a:buSzTx/>
              <a:buFontTx/>
              <a:defRPr/>
            </a:pPr>
            <a:r>
              <a:rPr kumimoji="0" lang="en-GB" altLang="en-US" sz="800" b="1" kern="1200" cap="none" spc="0" normalizeH="0" baseline="0" noProof="0" dirty="0" err="1">
                <a:solidFill>
                  <a:schemeClr val="tx1"/>
                </a:solidFill>
                <a:latin typeface="Fira Code Medium" panose="020B0809050000020004" charset="0"/>
                <a:ea typeface="Malgun Gothic" panose="020B0503020000020004" pitchFamily="50" charset="-127"/>
                <a:cs typeface="Fira Code Medium" panose="020B0809050000020004" charset="0"/>
              </a:rPr>
              <a:t>Reporter</a:t>
            </a:r>
            <a:r>
              <a:rPr kumimoji="0" lang="en-GB" altLang="en-US" sz="1000" b="1" kern="1200" cap="none" spc="0" normalizeH="0" baseline="0" noProof="0" dirty="0" err="1">
                <a:solidFill>
                  <a:schemeClr val="tx1"/>
                </a:solidFill>
                <a:latin typeface="Fira Code Medium" panose="020B0809050000020004" charset="0"/>
                <a:ea typeface="Malgun Gothic" panose="020B0503020000020004" pitchFamily="50" charset="-127"/>
                <a:cs typeface="Fira Code Medium" panose="020B0809050000020004" charset="0"/>
              </a:rPr>
              <a:t> </a:t>
            </a:r>
            <a:endParaRPr kumimoji="0" lang="en-GB" altLang="en-US" sz="1000" kern="1200" cap="none" spc="0" normalizeH="0" baseline="0" noProof="0" dirty="0" err="1">
              <a:solidFill>
                <a:schemeClr val="tx1">
                  <a:lumMod val="50000"/>
                  <a:lumOff val="50000"/>
                </a:schemeClr>
              </a:solidFill>
              <a:latin typeface="Arial" panose="020B0604020202020204" pitchFamily="34" charset="0"/>
              <a:ea typeface="Malgun Gothic" panose="020B0503020000020004" pitchFamily="50" charset="-127"/>
              <a:cs typeface="Arial" panose="020B0604020202020204" pitchFamily="34" charset="0"/>
            </a:endParaRPr>
          </a:p>
          <a:p>
            <a:pPr marR="0" algn="ctr" defTabSz="914400" fontAlgn="auto">
              <a:lnSpc>
                <a:spcPct val="120000"/>
              </a:lnSpc>
              <a:spcBef>
                <a:spcPts val="0"/>
              </a:spcBef>
              <a:spcAft>
                <a:spcPts val="0"/>
              </a:spcAft>
              <a:buClrTx/>
              <a:buSzTx/>
              <a:buFontTx/>
              <a:defRPr/>
            </a:pPr>
            <a:r>
              <a:rPr kumimoji="0" lang="en-GB" altLang="en-US" sz="1400" b="1" kern="1200" cap="none" spc="0" normalizeH="0" baseline="0" noProof="0" dirty="0" err="1">
                <a:solidFill>
                  <a:srgbClr val="0070C0"/>
                </a:solidFill>
                <a:latin typeface="Fira Code Medium" panose="020B0809050000020004" charset="0"/>
                <a:ea typeface="Malgun Gothic" panose="020B0503020000020004" pitchFamily="50" charset="-127"/>
                <a:cs typeface="Fira Code Medium" panose="020B0809050000020004" charset="0"/>
              </a:rPr>
              <a:t>Andranik Barseghyan</a:t>
            </a:r>
            <a:endParaRPr kumimoji="0" lang="en-GB" altLang="en-US" sz="1400" kern="1200" cap="none" spc="0" normalizeH="0" baseline="0" noProof="0" dirty="0" err="1">
              <a:solidFill>
                <a:srgbClr val="0070C0"/>
              </a:solidFill>
              <a:latin typeface="Arial" panose="020B0604020202020204" pitchFamily="34" charset="0"/>
              <a:ea typeface="Malgun Gothic" panose="020B0503020000020004" pitchFamily="50" charset="-127"/>
              <a:cs typeface="Arial" panose="020B0604020202020204" pitchFamily="34" charset="0"/>
            </a:endParaRPr>
          </a:p>
          <a:p>
            <a:pPr marR="0" algn="ctr" defTabSz="914400" fontAlgn="auto">
              <a:lnSpc>
                <a:spcPct val="120000"/>
              </a:lnSpc>
              <a:spcBef>
                <a:spcPts val="0"/>
              </a:spcBef>
              <a:spcAft>
                <a:spcPts val="0"/>
              </a:spcAft>
              <a:buClrTx/>
              <a:buSzTx/>
              <a:buFontTx/>
              <a:defRPr/>
            </a:pPr>
            <a:r>
              <a:rPr kumimoji="0" lang="en-GB" altLang="en-US" sz="500" b="1" kern="1200" cap="none" spc="0" normalizeH="0" baseline="0" noProof="0" dirty="0" err="1">
                <a:solidFill>
                  <a:schemeClr val="tx1"/>
                </a:solidFill>
                <a:latin typeface="Fira Code Medium" panose="020B0809050000020004" charset="0"/>
                <a:ea typeface="Malgun Gothic" panose="020B0503020000020004" pitchFamily="50" charset="-127"/>
                <a:cs typeface="Fira Code Medium" panose="020B0809050000020004" charset="0"/>
              </a:rPr>
              <a:t>https://github.com/Rebiss/Presentation</a:t>
            </a:r>
            <a:endParaRPr kumimoji="0" lang="en-GB" altLang="en-US" sz="500" b="1" kern="1200" cap="none" spc="0" normalizeH="0" baseline="0" noProof="0" dirty="0" err="1">
              <a:solidFill>
                <a:schemeClr val="tx1"/>
              </a:solidFill>
              <a:latin typeface="Fira Code Medium" panose="020B0809050000020004" charset="0"/>
              <a:ea typeface="Malgun Gothic" panose="020B0503020000020004" pitchFamily="50" charset="-127"/>
              <a:cs typeface="Fira Code Medium" panose="020B08090500000200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06680" y="115570"/>
            <a:ext cx="3387090" cy="464820"/>
          </a:xfrm>
          <a:prstGeom prst="rect">
            <a:avLst/>
          </a:prstGeom>
          <a:noFill/>
        </p:spPr>
        <p:txBody>
          <a:bodyPr wrap="square" lIns="34290" tIns="17145" rIns="34290" bIns="17145" rtlCol="0">
            <a:spAutoFit/>
          </a:bodyPr>
          <a:lstStyle/>
          <a:p>
            <a:pPr marR="0" algn="ctr" defTabSz="914400" fontAlgn="auto" latinLnBrk="0">
              <a:spcBef>
                <a:spcPts val="0"/>
              </a:spcBef>
              <a:spcAft>
                <a:spcPts val="0"/>
              </a:spcAft>
              <a:buClrTx/>
              <a:buSzTx/>
              <a:buFontTx/>
              <a:defRPr/>
            </a:pPr>
            <a:r>
              <a:rPr lang="en-GB" sz="2800" kern="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sym typeface="+mn-ea"/>
              </a:rPr>
              <a:t>When is it used?</a:t>
            </a:r>
            <a:endParaRPr lang="en-GB" altLang="en-US" sz="2800" b="1" kern="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sym typeface="+mn-ea"/>
            </a:endParaRPr>
          </a:p>
        </p:txBody>
      </p:sp>
      <p:sp>
        <p:nvSpPr>
          <p:cNvPr id="25" name="矩形 24"/>
          <p:cNvSpPr/>
          <p:nvPr/>
        </p:nvSpPr>
        <p:spPr>
          <a:xfrm flipV="1">
            <a:off x="-22966" y="5097781"/>
            <a:ext cx="9180000" cy="45719"/>
          </a:xfrm>
          <a:prstGeom prst="rect">
            <a:avLst/>
          </a:prstGeom>
          <a:solidFill>
            <a:srgbClr val="0D94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 Box 1"/>
          <p:cNvSpPr txBox="1"/>
          <p:nvPr/>
        </p:nvSpPr>
        <p:spPr>
          <a:xfrm>
            <a:off x="106680" y="4613910"/>
            <a:ext cx="1567180" cy="368300"/>
          </a:xfrm>
          <a:prstGeom prst="rect">
            <a:avLst/>
          </a:prstGeom>
          <a:noFill/>
        </p:spPr>
        <p:txBody>
          <a:bodyPr wrap="none" rtlCol="0" anchor="t">
            <a:spAutoFit/>
          </a:bodyPr>
          <a:p>
            <a:pPr marR="0" algn="ctr" defTabSz="914400" fontAlgn="auto" latinLnBrk="0">
              <a:spcBef>
                <a:spcPts val="0"/>
              </a:spcBef>
              <a:spcAft>
                <a:spcPts val="0"/>
              </a:spcAft>
              <a:buClrTx/>
              <a:buSzTx/>
              <a:buFontTx/>
              <a:defRPr/>
            </a:pPr>
            <a:r>
              <a:rPr lang="en-GB" altLang="en-US" kern="0" noProof="0" dirty="0">
                <a:solidFill>
                  <a:srgbClr val="0365A1"/>
                </a:solidFill>
                <a:latin typeface="Arial Black" panose="020B0A04020102020204" pitchFamily="34" charset="0"/>
                <a:ea typeface="HY견고딕" pitchFamily="18" charset="-127"/>
                <a:cs typeface="Arial" panose="020B0604020202020204" pitchFamily="34" charset="0"/>
                <a:sym typeface="+mn-ea"/>
              </a:rPr>
              <a:t>Example ...</a:t>
            </a:r>
            <a:endParaRPr lang="en-US"/>
          </a:p>
        </p:txBody>
      </p:sp>
      <p:sp>
        <p:nvSpPr>
          <p:cNvPr id="3" name="Text Box 2"/>
          <p:cNvSpPr txBox="1"/>
          <p:nvPr/>
        </p:nvSpPr>
        <p:spPr>
          <a:xfrm>
            <a:off x="106680" y="4062730"/>
            <a:ext cx="2313305" cy="275590"/>
          </a:xfrm>
          <a:prstGeom prst="rect">
            <a:avLst/>
          </a:prstGeom>
          <a:noFill/>
        </p:spPr>
        <p:txBody>
          <a:bodyPr wrap="square" rtlCol="0" anchor="t">
            <a:spAutoFit/>
          </a:bodyPr>
          <a:p>
            <a:r>
              <a:rPr lang="en-US" sz="120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rPr>
              <a:t>https://hub.docker.com</a:t>
            </a:r>
            <a:endParaRPr lang="en-US" sz="120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endParaRPr>
          </a:p>
        </p:txBody>
      </p:sp>
      <p:sp>
        <p:nvSpPr>
          <p:cNvPr id="4" name="Text Box 3"/>
          <p:cNvSpPr txBox="1"/>
          <p:nvPr/>
        </p:nvSpPr>
        <p:spPr>
          <a:xfrm>
            <a:off x="106680" y="4338320"/>
            <a:ext cx="2780665" cy="275590"/>
          </a:xfrm>
          <a:prstGeom prst="rect">
            <a:avLst/>
          </a:prstGeom>
          <a:noFill/>
        </p:spPr>
        <p:txBody>
          <a:bodyPr wrap="square" rtlCol="0" anchor="t">
            <a:spAutoFit/>
          </a:bodyPr>
          <a:p>
            <a:r>
              <a:rPr lang="en-US" sz="120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rPr>
              <a:t>https://www.docker.com</a:t>
            </a:r>
            <a:endParaRPr lang="en-US" sz="120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endParaRPr>
          </a:p>
        </p:txBody>
      </p:sp>
      <p:sp>
        <p:nvSpPr>
          <p:cNvPr id="5" name="Text Box 4"/>
          <p:cNvSpPr txBox="1"/>
          <p:nvPr/>
        </p:nvSpPr>
        <p:spPr>
          <a:xfrm>
            <a:off x="106680" y="873760"/>
            <a:ext cx="7916545" cy="2491740"/>
          </a:xfrm>
          <a:prstGeom prst="rect">
            <a:avLst/>
          </a:prstGeom>
          <a:noFill/>
        </p:spPr>
        <p:txBody>
          <a:bodyPr wrap="square" rtlCol="0" anchor="t">
            <a:spAutoFit/>
          </a:bodyPr>
          <a:p>
            <a:pPr algn="just"/>
            <a:r>
              <a:rPr lang="en-US" sz="1200" b="1">
                <a:latin typeface="Fira Code Medium" panose="020B0809050000020004" charset="0"/>
                <a:cs typeface="Fira Code Medium" panose="020B0809050000020004" charset="0"/>
              </a:rPr>
              <a:t>Use Docker as version control system for your entire app's operating system</a:t>
            </a:r>
            <a:r>
              <a:rPr lang="en-GB" altLang="en-US" sz="1200" b="1">
                <a:latin typeface="Fira Code Medium" panose="020B0809050000020004" charset="0"/>
                <a:cs typeface="Fira Code Medium" panose="020B0809050000020004" charset="0"/>
              </a:rPr>
              <a:t>.</a:t>
            </a:r>
            <a:endParaRPr lang="en-GB" altLang="en-US" sz="1200" b="1">
              <a:latin typeface="Fira Code Medium" panose="020B0809050000020004" charset="0"/>
              <a:cs typeface="Fira Code Medium" panose="020B0809050000020004" charset="0"/>
            </a:endParaRPr>
          </a:p>
          <a:p>
            <a:pPr algn="just"/>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Use Docker when you want to distribute/collaborate on your app's operating system with a team</a:t>
            </a:r>
            <a:r>
              <a:rPr lang="en-GB" altLang="en-US" sz="1200" b="1">
                <a:latin typeface="Fira Code Medium" panose="020B0809050000020004" charset="0"/>
                <a:cs typeface="Fira Code Medium" panose="020B0809050000020004" charset="0"/>
              </a:rPr>
              <a:t>.</a:t>
            </a:r>
            <a:endParaRPr lang="en-US" sz="1200" b="1">
              <a:latin typeface="Fira Code Medium" panose="020B0809050000020004" charset="0"/>
              <a:cs typeface="Fira Code Medium" panose="020B0809050000020004" charset="0"/>
            </a:endParaRPr>
          </a:p>
          <a:p>
            <a:pPr algn="just"/>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Use Docker to run your code on your laptop in the same environment as you have on your server</a:t>
            </a:r>
            <a:r>
              <a:rPr lang="en-GB" altLang="en-US" sz="1200" b="1">
                <a:latin typeface="Fira Code Medium" panose="020B0809050000020004" charset="0"/>
                <a:cs typeface="Fira Code Medium" panose="020B0809050000020004" charset="0"/>
              </a:rPr>
              <a:t>.</a:t>
            </a:r>
            <a:endParaRPr lang="en-US" sz="1200" b="1">
              <a:latin typeface="Fira Code Medium" panose="020B0809050000020004" charset="0"/>
              <a:cs typeface="Fira Code Medium" panose="020B0809050000020004" charset="0"/>
            </a:endParaRPr>
          </a:p>
          <a:p>
            <a:pPr algn="just"/>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Use Docker whenever your app needs to go through multiple phases of development (dev/test/qa/prod, try </a:t>
            </a:r>
            <a:r>
              <a:rPr lang="en-US" sz="1200" b="1" u="sng">
                <a:latin typeface="Fira Code Medium" panose="020B0809050000020004" charset="0"/>
                <a:cs typeface="Fira Code Medium" panose="020B0809050000020004" charset="0"/>
              </a:rPr>
              <a:t>Drone</a:t>
            </a:r>
            <a:r>
              <a:rPr lang="en-US" sz="1200" b="1">
                <a:latin typeface="Fira Code Medium" panose="020B0809050000020004" charset="0"/>
                <a:cs typeface="Fira Code Medium" panose="020B0809050000020004" charset="0"/>
              </a:rPr>
              <a:t> or </a:t>
            </a:r>
            <a:r>
              <a:rPr lang="en-US" sz="1200" b="1" u="sng">
                <a:latin typeface="Fira Code Medium" panose="020B0809050000020004" charset="0"/>
                <a:cs typeface="Fira Code Medium" panose="020B0809050000020004" charset="0"/>
              </a:rPr>
              <a:t>Shippable</a:t>
            </a:r>
            <a:r>
              <a:rPr lang="en-US" sz="1200" b="1">
                <a:latin typeface="Fira Code Medium" panose="020B0809050000020004" charset="0"/>
                <a:cs typeface="Fira Code Medium" panose="020B0809050000020004" charset="0"/>
              </a:rPr>
              <a:t>, both do Docker </a:t>
            </a:r>
            <a:r>
              <a:rPr lang="en-US" sz="1200" b="1">
                <a:solidFill>
                  <a:schemeClr val="tx2"/>
                </a:solidFill>
                <a:latin typeface="Fira Code Medium" panose="020B0809050000020004" charset="0"/>
                <a:cs typeface="Fira Code Medium" panose="020B0809050000020004" charset="0"/>
              </a:rPr>
              <a:t>CI/CD</a:t>
            </a:r>
            <a:r>
              <a:rPr lang="en-US" sz="1200" b="1">
                <a:latin typeface="Fira Code Medium" panose="020B0809050000020004" charset="0"/>
                <a:cs typeface="Fira Code Medium" panose="020B0809050000020004" charset="0"/>
              </a:rPr>
              <a:t>)</a:t>
            </a:r>
            <a:r>
              <a:rPr lang="en-GB" altLang="en-US" sz="1200" b="1">
                <a:latin typeface="Fira Code Medium" panose="020B0809050000020004" charset="0"/>
                <a:cs typeface="Fira Code Medium" panose="020B0809050000020004" charset="0"/>
              </a:rPr>
              <a:t>.</a:t>
            </a:r>
            <a:endParaRPr lang="en-GB" altLang="en-US" sz="1200" b="1">
              <a:latin typeface="Fira Code Medium" panose="020B0809050000020004" charset="0"/>
              <a:cs typeface="Fira Code Medium" panose="020B0809050000020004" charset="0"/>
            </a:endParaRPr>
          </a:p>
          <a:p>
            <a:pPr algn="just"/>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Use Docker with your </a:t>
            </a:r>
            <a:r>
              <a:rPr lang="en-US" sz="1200" b="1">
                <a:solidFill>
                  <a:schemeClr val="accent6"/>
                </a:solidFill>
                <a:latin typeface="Fira Code Medium" panose="020B0809050000020004" charset="0"/>
                <a:cs typeface="Fira Code Medium" panose="020B0809050000020004" charset="0"/>
              </a:rPr>
              <a:t>Chef Cookbooks</a:t>
            </a:r>
            <a:r>
              <a:rPr lang="en-US" sz="1200" b="1">
                <a:latin typeface="Fira Code Medium" panose="020B0809050000020004" charset="0"/>
                <a:cs typeface="Fira Code Medium" panose="020B0809050000020004" charset="0"/>
              </a:rPr>
              <a:t> and </a:t>
            </a:r>
            <a:r>
              <a:rPr lang="en-US" sz="1200" b="1">
                <a:solidFill>
                  <a:srgbClr val="FFFF00"/>
                </a:solidFill>
                <a:latin typeface="Fira Code Medium" panose="020B0809050000020004" charset="0"/>
                <a:cs typeface="Fira Code Medium" panose="020B0809050000020004" charset="0"/>
              </a:rPr>
              <a:t>Puppet Manifests</a:t>
            </a:r>
            <a:r>
              <a:rPr lang="en-US" sz="1200" b="1">
                <a:latin typeface="Fira Code Medium" panose="020B0809050000020004" charset="0"/>
                <a:cs typeface="Fira Code Medium" panose="020B0809050000020004" charset="0"/>
              </a:rPr>
              <a:t> (Docker doesn't do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configuration management)</a:t>
            </a:r>
            <a:r>
              <a:rPr lang="en-GB" altLang="en-US" sz="1200" b="1">
                <a:latin typeface="Fira Code Medium" panose="020B0809050000020004" charset="0"/>
                <a:cs typeface="Fira Code Medium" panose="020B0809050000020004" charset="0"/>
              </a:rPr>
              <a:t>.</a:t>
            </a:r>
            <a:endParaRPr lang="en-GB" altLang="en-US" sz="1200" b="1">
              <a:latin typeface="Fira Code Medium" panose="020B0809050000020004" charset="0"/>
              <a:cs typeface="Fira Code Medium" panose="020B08090500000200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Box 8"/>
          <p:cNvSpPr txBox="1"/>
          <p:nvPr/>
        </p:nvSpPr>
        <p:spPr>
          <a:xfrm>
            <a:off x="941388" y="3086259"/>
            <a:ext cx="7126288" cy="829945"/>
          </a:xfrm>
          <a:prstGeom prst="rect">
            <a:avLst/>
          </a:prstGeom>
          <a:noFill/>
          <a:effectLst/>
        </p:spPr>
        <p:txBody>
          <a:bodyPr wrap="square" anchor="ctr">
            <a:spAutoFit/>
          </a:bodyPr>
          <a:lstStyle/>
          <a:p>
            <a:pPr marR="0" algn="ctr" defTabSz="914400" fontAlgn="auto">
              <a:lnSpc>
                <a:spcPct val="80000"/>
              </a:lnSpc>
              <a:spcBef>
                <a:spcPts val="0"/>
              </a:spcBef>
              <a:spcAft>
                <a:spcPts val="0"/>
              </a:spcAft>
              <a:buClrTx/>
              <a:buSzTx/>
              <a:buFontTx/>
              <a:defRPr/>
            </a:pPr>
            <a:r>
              <a:rPr kumimoji="0" lang="en-US" altLang="ko-KR" sz="6000" kern="1200" cap="none" spc="0" normalizeH="0" baseline="0" noProof="0" dirty="0" smtClean="0">
                <a:solidFill>
                  <a:schemeClr val="tx1">
                    <a:lumMod val="65000"/>
                    <a:lumOff val="35000"/>
                  </a:schemeClr>
                </a:solidFill>
                <a:latin typeface="Fira Code Medium" panose="020B0809050000020004" charset="0"/>
                <a:ea typeface="HY견고딕" pitchFamily="18" charset="-127"/>
                <a:cs typeface="Fira Code Medium" panose="020B0809050000020004" charset="0"/>
              </a:rPr>
              <a:t>THANK </a:t>
            </a:r>
            <a:r>
              <a:rPr kumimoji="0" lang="en-US" altLang="ko-KR" sz="6000" kern="1200" cap="none" spc="0" normalizeH="0" baseline="0" noProof="0" dirty="0" smtClean="0">
                <a:solidFill>
                  <a:srgbClr val="1D7FC1"/>
                </a:solidFill>
                <a:latin typeface="Fira Code Medium" panose="020B0809050000020004" charset="0"/>
                <a:ea typeface="HY견고딕" pitchFamily="18" charset="-127"/>
                <a:cs typeface="Fira Code Medium" panose="020B0809050000020004" charset="0"/>
              </a:rPr>
              <a:t>YOU</a:t>
            </a:r>
            <a:endParaRPr kumimoji="0" lang="en-US" altLang="ko-KR" sz="6000" kern="1200" cap="none" spc="0" normalizeH="0" baseline="0" noProof="0" dirty="0" smtClean="0">
              <a:solidFill>
                <a:srgbClr val="1D7FC1"/>
              </a:solidFill>
              <a:latin typeface="Fira Code Medium" panose="020B0809050000020004" charset="0"/>
              <a:ea typeface="HY견고딕" pitchFamily="18" charset="-127"/>
              <a:cs typeface="Fira Code Medium" panose="020B08090500000200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0" name="Picture 2"/>
          <p:cNvPicPr>
            <a:picLocks noChangeAspect="1"/>
          </p:cNvPicPr>
          <p:nvPr/>
        </p:nvPicPr>
        <p:blipFill>
          <a:blip r:embed="rId1"/>
          <a:srcRect b="25000"/>
          <a:stretch>
            <a:fillRect/>
          </a:stretch>
        </p:blipFill>
        <p:spPr>
          <a:xfrm>
            <a:off x="0" y="0"/>
            <a:ext cx="9144000" cy="5143500"/>
          </a:xfrm>
          <a:prstGeom prst="rect">
            <a:avLst/>
          </a:prstGeom>
          <a:noFill/>
          <a:ln w="9525">
            <a:noFill/>
          </a:ln>
        </p:spPr>
      </p:pic>
      <p:pic>
        <p:nvPicPr>
          <p:cNvPr id="63" name="그림 62"/>
          <p:cNvPicPr>
            <a:picLocks noChangeAspect="1"/>
          </p:cNvPicPr>
          <p:nvPr/>
        </p:nvPicPr>
        <p:blipFill rotWithShape="1">
          <a:blip r:embed="rId2"/>
          <a:srcRect l="2540" r="2373" b="30419"/>
          <a:stretch>
            <a:fillRect/>
          </a:stretch>
        </p:blipFill>
        <p:spPr>
          <a:xfrm>
            <a:off x="231775" y="0"/>
            <a:ext cx="8694738" cy="4772025"/>
          </a:xfrm>
          <a:prstGeom prst="rect">
            <a:avLst/>
          </a:prstGeom>
          <a:effectLst>
            <a:outerShdw blurRad="50800" dist="38100" dir="5400000" algn="t" rotWithShape="0">
              <a:prstClr val="black">
                <a:alpha val="21000"/>
              </a:prstClr>
            </a:outerShdw>
          </a:effectLst>
        </p:spPr>
      </p:pic>
      <p:grpSp>
        <p:nvGrpSpPr>
          <p:cNvPr id="7173" name="그룹 1"/>
          <p:cNvGrpSpPr/>
          <p:nvPr/>
        </p:nvGrpSpPr>
        <p:grpSpPr>
          <a:xfrm>
            <a:off x="231775" y="978535"/>
            <a:ext cx="1934845" cy="3151505"/>
            <a:chOff x="5674756" y="1733431"/>
            <a:chExt cx="2358619" cy="3890855"/>
          </a:xfrm>
        </p:grpSpPr>
        <p:grpSp>
          <p:nvGrpSpPr>
            <p:cNvPr id="65" name="그룹 64"/>
            <p:cNvGrpSpPr/>
            <p:nvPr/>
          </p:nvGrpSpPr>
          <p:grpSpPr>
            <a:xfrm>
              <a:off x="6253832" y="1733431"/>
              <a:ext cx="422773" cy="258373"/>
              <a:chOff x="5325988" y="404664"/>
              <a:chExt cx="205358" cy="141858"/>
            </a:xfrm>
            <a:solidFill>
              <a:srgbClr val="98D6EC"/>
            </a:solidFill>
          </p:grpSpPr>
          <p:sp>
            <p:nvSpPr>
              <p:cNvPr id="66" name="타원 65"/>
              <p:cNvSpPr/>
              <p:nvPr/>
            </p:nvSpPr>
            <p:spPr>
              <a:xfrm>
                <a:off x="5364088" y="40466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7" name="타원 66"/>
              <p:cNvSpPr/>
              <p:nvPr/>
            </p:nvSpPr>
            <p:spPr>
              <a:xfrm>
                <a:off x="5421238" y="40466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8" name="타원 67"/>
              <p:cNvSpPr/>
              <p:nvPr/>
            </p:nvSpPr>
            <p:spPr>
              <a:xfrm>
                <a:off x="5459338" y="43641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9" name="타원 68"/>
              <p:cNvSpPr/>
              <p:nvPr/>
            </p:nvSpPr>
            <p:spPr>
              <a:xfrm>
                <a:off x="5325988" y="43641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0" name="타원 69"/>
              <p:cNvSpPr/>
              <p:nvPr/>
            </p:nvSpPr>
            <p:spPr>
              <a:xfrm>
                <a:off x="5364088" y="47451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 name="타원 70"/>
              <p:cNvSpPr/>
              <p:nvPr/>
            </p:nvSpPr>
            <p:spPr>
              <a:xfrm>
                <a:off x="5421238" y="47451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2" name="타원 71"/>
              <p:cNvSpPr/>
              <p:nvPr/>
            </p:nvSpPr>
            <p:spPr>
              <a:xfrm>
                <a:off x="5392663" y="445939"/>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73" name="그룹 72"/>
            <p:cNvGrpSpPr/>
            <p:nvPr/>
          </p:nvGrpSpPr>
          <p:grpSpPr>
            <a:xfrm>
              <a:off x="7354878" y="2208458"/>
              <a:ext cx="678497" cy="414654"/>
              <a:chOff x="5325988" y="404664"/>
              <a:chExt cx="205358" cy="141858"/>
            </a:xfrm>
            <a:solidFill>
              <a:srgbClr val="98D6EC"/>
            </a:solidFill>
          </p:grpSpPr>
          <p:sp>
            <p:nvSpPr>
              <p:cNvPr id="74" name="타원 73"/>
              <p:cNvSpPr/>
              <p:nvPr/>
            </p:nvSpPr>
            <p:spPr>
              <a:xfrm>
                <a:off x="5364088" y="40466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5" name="타원 74"/>
              <p:cNvSpPr/>
              <p:nvPr/>
            </p:nvSpPr>
            <p:spPr>
              <a:xfrm>
                <a:off x="5421238" y="40466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6" name="타원 75"/>
              <p:cNvSpPr/>
              <p:nvPr/>
            </p:nvSpPr>
            <p:spPr>
              <a:xfrm>
                <a:off x="5459338" y="43641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7" name="타원 76"/>
              <p:cNvSpPr/>
              <p:nvPr/>
            </p:nvSpPr>
            <p:spPr>
              <a:xfrm>
                <a:off x="5325988" y="43641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8" name="타원 77"/>
              <p:cNvSpPr/>
              <p:nvPr/>
            </p:nvSpPr>
            <p:spPr>
              <a:xfrm>
                <a:off x="5364088" y="47451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9" name="타원 78"/>
              <p:cNvSpPr/>
              <p:nvPr/>
            </p:nvSpPr>
            <p:spPr>
              <a:xfrm>
                <a:off x="5421238" y="47451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0" name="타원 79"/>
              <p:cNvSpPr/>
              <p:nvPr/>
            </p:nvSpPr>
            <p:spPr>
              <a:xfrm>
                <a:off x="5392663" y="445939"/>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7220" name="그림 80"/>
            <p:cNvPicPr>
              <a:picLocks noChangeAspect="1"/>
            </p:cNvPicPr>
            <p:nvPr/>
          </p:nvPicPr>
          <p:blipFill>
            <a:blip r:embed="rId3"/>
            <a:stretch>
              <a:fillRect/>
            </a:stretch>
          </p:blipFill>
          <p:spPr>
            <a:xfrm>
              <a:off x="5674756" y="2685142"/>
              <a:ext cx="2302241" cy="2939144"/>
            </a:xfrm>
            <a:prstGeom prst="rect">
              <a:avLst/>
            </a:prstGeom>
            <a:noFill/>
            <a:ln w="9525">
              <a:noFill/>
            </a:ln>
          </p:spPr>
        </p:pic>
      </p:grpSp>
      <p:sp>
        <p:nvSpPr>
          <p:cNvPr id="105" name="TextBox 104"/>
          <p:cNvSpPr txBox="1"/>
          <p:nvPr/>
        </p:nvSpPr>
        <p:spPr>
          <a:xfrm>
            <a:off x="2166620" y="3135630"/>
            <a:ext cx="1249045" cy="229870"/>
          </a:xfrm>
          <a:prstGeom prst="rect">
            <a:avLst/>
          </a:prstGeom>
          <a:noFill/>
        </p:spPr>
        <p:txBody>
          <a:bodyPr wrap="square" rtlCol="0">
            <a:spAutoFit/>
          </a:bodyPr>
          <a:lstStyle/>
          <a:p>
            <a:pPr marR="0" defTabSz="914400" fontAlgn="auto" latinLnBrk="0">
              <a:spcBef>
                <a:spcPts val="0"/>
              </a:spcBef>
              <a:spcAft>
                <a:spcPts val="0"/>
              </a:spcAft>
              <a:buClrTx/>
              <a:buSzTx/>
              <a:buFontTx/>
              <a:defRPr/>
            </a:pPr>
            <a:r>
              <a:rPr kumimoji="0" lang="en-US" altLang="ko-KR" sz="900" kern="0" cap="none" spc="0" normalizeH="0" baseline="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rPr>
              <a:t>What is Docker?</a:t>
            </a:r>
            <a:endParaRPr kumimoji="0" lang="en-US" altLang="ko-KR" sz="900" kern="0" cap="none" spc="0" normalizeH="0" baseline="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endParaRPr>
          </a:p>
        </p:txBody>
      </p:sp>
      <p:pic>
        <p:nvPicPr>
          <p:cNvPr id="35853" name="그림 49"/>
          <p:cNvPicPr>
            <a:picLocks noChangeAspect="1"/>
          </p:cNvPicPr>
          <p:nvPr/>
        </p:nvPicPr>
        <p:blipFill>
          <a:blip r:embed="rId4"/>
          <a:stretch>
            <a:fillRect/>
          </a:stretch>
        </p:blipFill>
        <p:spPr>
          <a:xfrm rot="-1554402">
            <a:off x="3004820" y="2477770"/>
            <a:ext cx="2484120" cy="2470150"/>
          </a:xfrm>
          <a:prstGeom prst="rect">
            <a:avLst/>
          </a:prstGeom>
          <a:noFill/>
          <a:ln w="9525">
            <a:noFill/>
          </a:ln>
        </p:spPr>
      </p:pic>
      <p:sp>
        <p:nvSpPr>
          <p:cNvPr id="4" name="TextBox 104"/>
          <p:cNvSpPr txBox="1"/>
          <p:nvPr/>
        </p:nvSpPr>
        <p:spPr>
          <a:xfrm>
            <a:off x="5314950" y="1103630"/>
            <a:ext cx="1839595" cy="229870"/>
          </a:xfrm>
          <a:prstGeom prst="rect">
            <a:avLst/>
          </a:prstGeom>
          <a:noFill/>
        </p:spPr>
        <p:txBody>
          <a:bodyPr wrap="square" rtlCol="0">
            <a:spAutoFit/>
          </a:bodyPr>
          <a:p>
            <a:pPr marR="0" defTabSz="914400" fontAlgn="auto" latinLnBrk="0">
              <a:spcBef>
                <a:spcPts val="0"/>
              </a:spcBef>
              <a:spcAft>
                <a:spcPts val="0"/>
              </a:spcAft>
              <a:buClrTx/>
              <a:buSzTx/>
              <a:buFontTx/>
              <a:defRPr/>
            </a:pPr>
            <a:r>
              <a:rPr kumimoji="0" lang="en-US" altLang="ko-KR" sz="900" kern="0" cap="none" spc="0" normalizeH="0" baseline="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rPr>
              <a:t>What is Docker</a:t>
            </a:r>
            <a:r>
              <a:rPr kumimoji="0" lang="en-GB" altLang="en-US" sz="900" kern="0" cap="none" spc="0" normalizeH="0" baseline="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rPr>
              <a:t>-Compose</a:t>
            </a:r>
            <a:r>
              <a:rPr kumimoji="0" lang="en-US" altLang="ko-KR" sz="900" kern="0" cap="none" spc="0" normalizeH="0" baseline="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rPr>
              <a:t>?</a:t>
            </a:r>
            <a:endParaRPr kumimoji="0" lang="en-US" altLang="ko-KR" sz="900" kern="0" cap="none" spc="0" normalizeH="0" baseline="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endParaRPr>
          </a:p>
        </p:txBody>
      </p:sp>
      <p:sp>
        <p:nvSpPr>
          <p:cNvPr id="5" name="TextBox 104"/>
          <p:cNvSpPr txBox="1"/>
          <p:nvPr/>
        </p:nvSpPr>
        <p:spPr>
          <a:xfrm>
            <a:off x="4055110" y="1926590"/>
            <a:ext cx="1455420" cy="229870"/>
          </a:xfrm>
          <a:prstGeom prst="rect">
            <a:avLst/>
          </a:prstGeom>
          <a:noFill/>
        </p:spPr>
        <p:txBody>
          <a:bodyPr wrap="square" rtlCol="0">
            <a:spAutoFit/>
          </a:bodyPr>
          <a:lstStyle/>
          <a:p>
            <a:pPr marR="0" defTabSz="914400" fontAlgn="auto" latinLnBrk="0">
              <a:spcBef>
                <a:spcPts val="0"/>
              </a:spcBef>
              <a:spcAft>
                <a:spcPts val="0"/>
              </a:spcAft>
              <a:buClrTx/>
              <a:buSzTx/>
              <a:buFontTx/>
              <a:defRPr/>
            </a:pPr>
            <a:r>
              <a:rPr kumimoji="0" lang="en-US" altLang="ko-KR" sz="900" kern="0" cap="none" spc="0" normalizeH="0" baseline="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rPr>
              <a:t>What is </a:t>
            </a:r>
            <a:r>
              <a:rPr kumimoji="0" lang="en-GB" altLang="en-US" sz="900" kern="0" cap="none" spc="0" normalizeH="0" baseline="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rPr>
              <a:t>Container</a:t>
            </a:r>
            <a:r>
              <a:rPr kumimoji="0" lang="en-US" altLang="ko-KR" sz="900" kern="0" cap="none" spc="0" normalizeH="0" baseline="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rPr>
              <a:t>?</a:t>
            </a:r>
            <a:endParaRPr kumimoji="0" lang="en-US" altLang="ko-KR" sz="900" kern="0" cap="none" spc="0" normalizeH="0" baseline="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endParaRPr>
          </a:p>
        </p:txBody>
      </p:sp>
      <p:sp>
        <p:nvSpPr>
          <p:cNvPr id="6" name="TextBox 104"/>
          <p:cNvSpPr txBox="1"/>
          <p:nvPr/>
        </p:nvSpPr>
        <p:spPr>
          <a:xfrm>
            <a:off x="2425065" y="1656715"/>
            <a:ext cx="1245235" cy="229870"/>
          </a:xfrm>
          <a:prstGeom prst="rect">
            <a:avLst/>
          </a:prstGeom>
          <a:noFill/>
        </p:spPr>
        <p:txBody>
          <a:bodyPr wrap="square" rtlCol="0">
            <a:spAutoFit/>
          </a:bodyPr>
          <a:lstStyle/>
          <a:p>
            <a:pPr marR="0" algn="ctr" defTabSz="914400" fontAlgn="auto" latinLnBrk="0">
              <a:spcBef>
                <a:spcPts val="0"/>
              </a:spcBef>
              <a:spcAft>
                <a:spcPts val="0"/>
              </a:spcAft>
              <a:buClrTx/>
              <a:buSzTx/>
              <a:buFontTx/>
              <a:defRPr/>
            </a:pPr>
            <a:r>
              <a:rPr lang="en-GB" sz="900" kern="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sym typeface="+mn-ea"/>
              </a:rPr>
              <a:t>When is it used?</a:t>
            </a:r>
            <a:endParaRPr kumimoji="0" lang="en-GB" altLang="en-US" sz="900" kern="0" cap="none" spc="0" normalizeH="0" baseline="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sym typeface="+mn-ea"/>
            </a:endParaRPr>
          </a:p>
        </p:txBody>
      </p:sp>
      <p:pic>
        <p:nvPicPr>
          <p:cNvPr id="7" name="Picture 6" descr="Cont-icon-500-01"/>
          <p:cNvPicPr>
            <a:picLocks noChangeAspect="1"/>
          </p:cNvPicPr>
          <p:nvPr/>
        </p:nvPicPr>
        <p:blipFill>
          <a:blip r:embed="rId5"/>
          <a:stretch>
            <a:fillRect/>
          </a:stretch>
        </p:blipFill>
        <p:spPr>
          <a:xfrm>
            <a:off x="2722245" y="1886585"/>
            <a:ext cx="570230" cy="432435"/>
          </a:xfrm>
          <a:prstGeom prst="rect">
            <a:avLst/>
          </a:prstGeom>
        </p:spPr>
      </p:pic>
      <p:pic>
        <p:nvPicPr>
          <p:cNvPr id="8" name="Picture 7" descr="Cont-icon-500-01"/>
          <p:cNvPicPr>
            <a:picLocks noChangeAspect="1"/>
          </p:cNvPicPr>
          <p:nvPr/>
        </p:nvPicPr>
        <p:blipFill>
          <a:blip r:embed="rId5"/>
          <a:stretch>
            <a:fillRect/>
          </a:stretch>
        </p:blipFill>
        <p:spPr>
          <a:xfrm>
            <a:off x="4864735" y="3112770"/>
            <a:ext cx="887730" cy="622300"/>
          </a:xfrm>
          <a:prstGeom prst="rect">
            <a:avLst/>
          </a:prstGeom>
        </p:spPr>
      </p:pic>
      <p:pic>
        <p:nvPicPr>
          <p:cNvPr id="9" name="Picture 8" descr="Cont-icon-500-01"/>
          <p:cNvPicPr>
            <a:picLocks noChangeAspect="1"/>
          </p:cNvPicPr>
          <p:nvPr/>
        </p:nvPicPr>
        <p:blipFill>
          <a:blip r:embed="rId5"/>
          <a:stretch>
            <a:fillRect/>
          </a:stretch>
        </p:blipFill>
        <p:spPr>
          <a:xfrm>
            <a:off x="4201795" y="2059305"/>
            <a:ext cx="1162685" cy="895985"/>
          </a:xfrm>
          <a:prstGeom prst="rect">
            <a:avLst/>
          </a:prstGeom>
        </p:spPr>
      </p:pic>
      <p:pic>
        <p:nvPicPr>
          <p:cNvPr id="10" name="Picture 9" descr="Cont-icon-500-01"/>
          <p:cNvPicPr>
            <a:picLocks noChangeAspect="1"/>
          </p:cNvPicPr>
          <p:nvPr/>
        </p:nvPicPr>
        <p:blipFill>
          <a:blip r:embed="rId5"/>
          <a:stretch>
            <a:fillRect/>
          </a:stretch>
        </p:blipFill>
        <p:spPr>
          <a:xfrm>
            <a:off x="5752465" y="1213485"/>
            <a:ext cx="955040" cy="849630"/>
          </a:xfrm>
          <a:prstGeom prst="rect">
            <a:avLst/>
          </a:prstGeom>
        </p:spPr>
      </p:pic>
      <p:pic>
        <p:nvPicPr>
          <p:cNvPr id="11" name="Picture 10" descr="Cont-icon-500-01"/>
          <p:cNvPicPr>
            <a:picLocks noChangeAspect="1"/>
          </p:cNvPicPr>
          <p:nvPr/>
        </p:nvPicPr>
        <p:blipFill>
          <a:blip r:embed="rId5"/>
          <a:stretch>
            <a:fillRect/>
          </a:stretch>
        </p:blipFill>
        <p:spPr>
          <a:xfrm>
            <a:off x="2339975" y="3293110"/>
            <a:ext cx="823595" cy="665480"/>
          </a:xfrm>
          <a:prstGeom prst="rect">
            <a:avLst/>
          </a:prstGeom>
        </p:spPr>
      </p:pic>
      <p:sp>
        <p:nvSpPr>
          <p:cNvPr id="12" name="TextBox 104"/>
          <p:cNvSpPr txBox="1"/>
          <p:nvPr/>
        </p:nvSpPr>
        <p:spPr>
          <a:xfrm>
            <a:off x="6249670" y="3239770"/>
            <a:ext cx="2316480" cy="368300"/>
          </a:xfrm>
          <a:prstGeom prst="rect">
            <a:avLst/>
          </a:prstGeom>
          <a:noFill/>
        </p:spPr>
        <p:txBody>
          <a:bodyPr wrap="square" rtlCol="0">
            <a:spAutoFit/>
          </a:bodyPr>
          <a:p>
            <a:pPr marR="0" algn="ctr" defTabSz="914400" fontAlgn="auto" latinLnBrk="0">
              <a:spcBef>
                <a:spcPts val="0"/>
              </a:spcBef>
              <a:spcAft>
                <a:spcPts val="0"/>
              </a:spcAft>
              <a:buClrTx/>
              <a:buSzTx/>
              <a:buFontTx/>
              <a:defRPr/>
            </a:pPr>
            <a:r>
              <a:rPr kumimoji="0" lang="en-GB" sz="900" kern="0" cap="none" spc="0" normalizeH="0" baseline="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rPr>
              <a:t>Containers vs Virtual Machines  What’s the Difference?</a:t>
            </a:r>
            <a:endParaRPr kumimoji="0" lang="en-GB" sz="900" kern="0" cap="none" spc="0" normalizeH="0" baseline="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endParaRPr>
          </a:p>
        </p:txBody>
      </p:sp>
      <p:sp>
        <p:nvSpPr>
          <p:cNvPr id="13" name="TextBox 104"/>
          <p:cNvSpPr txBox="1"/>
          <p:nvPr/>
        </p:nvSpPr>
        <p:spPr>
          <a:xfrm>
            <a:off x="4754880" y="2882900"/>
            <a:ext cx="1163955" cy="229870"/>
          </a:xfrm>
          <a:prstGeom prst="rect">
            <a:avLst/>
          </a:prstGeom>
          <a:noFill/>
        </p:spPr>
        <p:txBody>
          <a:bodyPr wrap="square" rtlCol="0">
            <a:spAutoFit/>
          </a:bodyPr>
          <a:lstStyle/>
          <a:p>
            <a:pPr marR="0" defTabSz="914400" fontAlgn="auto" latinLnBrk="0">
              <a:spcBef>
                <a:spcPts val="0"/>
              </a:spcBef>
              <a:spcAft>
                <a:spcPts val="0"/>
              </a:spcAft>
              <a:buClrTx/>
              <a:buSzTx/>
              <a:buFontTx/>
              <a:defRPr/>
            </a:pPr>
            <a:r>
              <a:rPr kumimoji="0" lang="en-US" altLang="ko-KR" sz="900" kern="0" cap="none" spc="0" normalizeH="0" baseline="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rPr>
              <a:t>What is </a:t>
            </a:r>
            <a:r>
              <a:rPr kumimoji="0" lang="en-GB" altLang="en-US" sz="900" kern="0" cap="none" spc="0" normalizeH="0" baseline="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rPr>
              <a:t>Image</a:t>
            </a:r>
            <a:r>
              <a:rPr kumimoji="0" lang="en-US" altLang="ko-KR" sz="900" kern="0" cap="none" spc="0" normalizeH="0" baseline="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rPr>
              <a:t>?</a:t>
            </a:r>
            <a:endParaRPr kumimoji="0" lang="en-US" altLang="ko-KR" sz="900" kern="0" cap="none" spc="0" normalizeH="0" baseline="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endParaRPr>
          </a:p>
        </p:txBody>
      </p:sp>
      <p:pic>
        <p:nvPicPr>
          <p:cNvPr id="14" name="Picture 13" descr="Cont-icon-500-01"/>
          <p:cNvPicPr>
            <a:picLocks noChangeAspect="1"/>
          </p:cNvPicPr>
          <p:nvPr/>
        </p:nvPicPr>
        <p:blipFill>
          <a:blip r:embed="rId5"/>
          <a:stretch>
            <a:fillRect/>
          </a:stretch>
        </p:blipFill>
        <p:spPr>
          <a:xfrm>
            <a:off x="6532880" y="3365500"/>
            <a:ext cx="1880235" cy="1304290"/>
          </a:xfrm>
          <a:prstGeom prst="rect">
            <a:avLst/>
          </a:prstGeom>
        </p:spPr>
      </p:pic>
      <p:pic>
        <p:nvPicPr>
          <p:cNvPr id="15" name="Picture 14" descr="Cont-icon-500-01"/>
          <p:cNvPicPr>
            <a:picLocks noChangeAspect="1"/>
          </p:cNvPicPr>
          <p:nvPr/>
        </p:nvPicPr>
        <p:blipFill>
          <a:blip r:embed="rId5"/>
          <a:stretch>
            <a:fillRect/>
          </a:stretch>
        </p:blipFill>
        <p:spPr>
          <a:xfrm>
            <a:off x="7129145" y="2156460"/>
            <a:ext cx="606425" cy="556895"/>
          </a:xfrm>
          <a:prstGeom prst="rect">
            <a:avLst/>
          </a:prstGeom>
        </p:spPr>
      </p:pic>
      <p:sp>
        <p:nvSpPr>
          <p:cNvPr id="16" name="TextBox 104"/>
          <p:cNvSpPr txBox="1"/>
          <p:nvPr/>
        </p:nvSpPr>
        <p:spPr>
          <a:xfrm>
            <a:off x="6826250" y="1988185"/>
            <a:ext cx="1163955" cy="229870"/>
          </a:xfrm>
          <a:prstGeom prst="rect">
            <a:avLst/>
          </a:prstGeom>
          <a:noFill/>
        </p:spPr>
        <p:txBody>
          <a:bodyPr wrap="square" rtlCol="0">
            <a:spAutoFit/>
          </a:bodyPr>
          <a:p>
            <a:pPr marR="0" algn="ctr" defTabSz="914400" fontAlgn="auto" latinLnBrk="0">
              <a:spcBef>
                <a:spcPts val="0"/>
              </a:spcBef>
              <a:spcAft>
                <a:spcPts val="0"/>
              </a:spcAft>
              <a:buClrTx/>
              <a:buSzTx/>
              <a:buFontTx/>
              <a:defRPr/>
            </a:pPr>
            <a:r>
              <a:rPr kumimoji="0" lang="en-GB" altLang="en-US" sz="900" kern="0" cap="none" spc="0" normalizeH="0" baseline="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rPr>
              <a:t>Example</a:t>
            </a:r>
            <a:endParaRPr kumimoji="0" lang="en-GB" altLang="en-US" sz="900" kern="0" cap="none" spc="0" normalizeH="0" baseline="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46050" y="51435"/>
            <a:ext cx="3233420" cy="464820"/>
          </a:xfrm>
          <a:prstGeom prst="rect">
            <a:avLst/>
          </a:prstGeom>
          <a:noFill/>
        </p:spPr>
        <p:txBody>
          <a:bodyPr wrap="square" lIns="34290" tIns="17145" rIns="34290" bIns="17145" rtlCol="0">
            <a:spAutoFit/>
          </a:bodyPr>
          <a:lstStyle/>
          <a:p>
            <a:pPr algn="l" defTabSz="913765"/>
            <a:r>
              <a:rPr lang="en-US" altLang="ko-KR" sz="2800" b="1" kern="0" noProof="0" dirty="0">
                <a:solidFill>
                  <a:schemeClr val="tx1"/>
                </a:solidFill>
                <a:effectLst>
                  <a:outerShdw blurRad="38100" dist="19050" dir="2700000" algn="tl" rotWithShape="0">
                    <a:schemeClr val="dk1">
                      <a:alpha val="40000"/>
                    </a:schemeClr>
                  </a:outerShdw>
                </a:effectLst>
                <a:latin typeface="Fira Code Medium" panose="020B0809050000020004" charset="0"/>
                <a:ea typeface="HY견고딕" pitchFamily="18" charset="-127"/>
                <a:cs typeface="Fira Code Medium" panose="020B0809050000020004" charset="0"/>
                <a:sym typeface="+mn-ea"/>
              </a:rPr>
              <a:t>What is Docker?</a:t>
            </a:r>
            <a:endParaRPr lang="en-US" altLang="ko-KR" sz="2800" b="1" kern="0" noProof="0" dirty="0">
              <a:solidFill>
                <a:schemeClr val="tx1"/>
              </a:solidFill>
              <a:effectLst>
                <a:outerShdw blurRad="38100" dist="19050" dir="2700000" algn="tl" rotWithShape="0">
                  <a:schemeClr val="dk1">
                    <a:alpha val="40000"/>
                  </a:schemeClr>
                </a:outerShdw>
              </a:effectLst>
              <a:latin typeface="Fira Code Medium" panose="020B0809050000020004" charset="0"/>
              <a:ea typeface="HY견고딕" pitchFamily="18" charset="-127"/>
              <a:cs typeface="Fira Code Medium" panose="020B0809050000020004" charset="0"/>
              <a:sym typeface="+mn-ea"/>
            </a:endParaRPr>
          </a:p>
        </p:txBody>
      </p:sp>
      <p:sp>
        <p:nvSpPr>
          <p:cNvPr id="25" name="矩形 24"/>
          <p:cNvSpPr/>
          <p:nvPr/>
        </p:nvSpPr>
        <p:spPr>
          <a:xfrm flipV="1">
            <a:off x="-22966" y="5097781"/>
            <a:ext cx="9180000" cy="45719"/>
          </a:xfrm>
          <a:prstGeom prst="rect">
            <a:avLst/>
          </a:prstGeom>
          <a:solidFill>
            <a:srgbClr val="0D94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2"/>
          <p:cNvSpPr txBox="1"/>
          <p:nvPr/>
        </p:nvSpPr>
        <p:spPr>
          <a:xfrm>
            <a:off x="146050" y="516255"/>
            <a:ext cx="3695065" cy="2861310"/>
          </a:xfrm>
          <a:prstGeom prst="rect">
            <a:avLst/>
          </a:prstGeom>
          <a:noFill/>
        </p:spPr>
        <p:txBody>
          <a:bodyPr wrap="square" rtlCol="0" anchor="t">
            <a:spAutoFit/>
          </a:bodyPr>
          <a:p>
            <a:pPr algn="just"/>
            <a:r>
              <a:rPr lang="en-US" sz="1200" b="1">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rPr>
              <a:t>Docker</a:t>
            </a:r>
            <a:r>
              <a:rPr lang="en-US" sz="1200" b="1">
                <a:latin typeface="Fira Code Medium" panose="020B0809050000020004" charset="0"/>
                <a:cs typeface="Fira Code Medium" panose="020B0809050000020004" charset="0"/>
              </a:rPr>
              <a:t> is a tool designed to make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it easier to create, deploy, and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run applications by using containers. Containers allow a developer to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pack</a:t>
            </a:r>
            <a:r>
              <a:rPr lang="en-GB" altLang="en-US" sz="1200" b="1">
                <a:latin typeface="Fira Code Medium" panose="020B0809050000020004" charset="0"/>
                <a:cs typeface="Fira Code Medium" panose="020B0809050000020004" charset="0"/>
              </a:rPr>
              <a:t>a</a:t>
            </a:r>
            <a:r>
              <a:rPr lang="en-US" sz="1200" b="1">
                <a:latin typeface="Fira Code Medium" panose="020B0809050000020004" charset="0"/>
                <a:cs typeface="Fira Code Medium" panose="020B0809050000020004" charset="0"/>
              </a:rPr>
              <a:t>ge up an application with all of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the parts it needs, such as libraries and other dependencies, and deploy it as one package. By doing so, thanks </a:t>
            </a:r>
            <a:endParaRPr lang="en-US" sz="1200" b="1">
              <a:latin typeface="Fira Code Medium" panose="020B0809050000020004" charset="0"/>
              <a:cs typeface="Fira Code Medium" panose="020B0809050000020004" charset="0"/>
            </a:endParaRPr>
          </a:p>
          <a:p>
            <a:pPr algn="just"/>
            <a:r>
              <a:rPr lang="en-GB" altLang="en-US" sz="1200" b="1">
                <a:latin typeface="Fira Code Medium" panose="020B0809050000020004" charset="0"/>
                <a:cs typeface="Fira Code Medium" panose="020B0809050000020004" charset="0"/>
              </a:rPr>
              <a:t>t</a:t>
            </a:r>
            <a:r>
              <a:rPr lang="en-US" sz="1200" b="1">
                <a:latin typeface="Fira Code Medium" panose="020B0809050000020004" charset="0"/>
                <a:cs typeface="Fira Code Medium" panose="020B0809050000020004" charset="0"/>
              </a:rPr>
              <a:t>o the container, the developer can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rest assured that the application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will run on any other Linux machine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regardless of any customized settings that machine might have that could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differ from the machine used for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writing and testing the code.</a:t>
            </a:r>
            <a:endParaRPr lang="en-US" sz="1200" b="1">
              <a:latin typeface="Fira Code Medium" panose="020B0809050000020004" charset="0"/>
              <a:cs typeface="Fira Code Medium" panose="020B0809050000020004" charset="0"/>
            </a:endParaRPr>
          </a:p>
        </p:txBody>
      </p:sp>
      <p:sp>
        <p:nvSpPr>
          <p:cNvPr id="4" name="Text Box 3"/>
          <p:cNvSpPr txBox="1"/>
          <p:nvPr/>
        </p:nvSpPr>
        <p:spPr>
          <a:xfrm>
            <a:off x="4779010" y="3562350"/>
            <a:ext cx="3992245" cy="1014730"/>
          </a:xfrm>
          <a:prstGeom prst="rect">
            <a:avLst/>
          </a:prstGeom>
          <a:noFill/>
        </p:spPr>
        <p:txBody>
          <a:bodyPr wrap="square" rtlCol="0" anchor="t">
            <a:spAutoFit/>
          </a:bodyPr>
          <a:p>
            <a:pPr algn="just"/>
            <a:r>
              <a:rPr lang="en-US" sz="1200" b="1">
                <a:latin typeface="Fira Code Medium" panose="020B0809050000020004" charset="0"/>
                <a:cs typeface="Fira Code Medium" panose="020B0809050000020004" charset="0"/>
              </a:rPr>
              <a:t>And importantly, Docker is open source. This means that anyone can contribute to Docker and extend it to meet their own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needs if they need additional features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that aren't available out of the box.</a:t>
            </a:r>
            <a:endParaRPr lang="en-US" sz="1200" b="1">
              <a:latin typeface="Fira Code Medium" panose="020B0809050000020004" charset="0"/>
              <a:cs typeface="Fira Code Medium" panose="020B0809050000020004" charset="0"/>
            </a:endParaRPr>
          </a:p>
        </p:txBody>
      </p:sp>
      <p:pic>
        <p:nvPicPr>
          <p:cNvPr id="5" name="Picture 4" descr="1_K3JlvkpyY_MLtOioiMczpg"/>
          <p:cNvPicPr>
            <a:picLocks noChangeAspect="1"/>
          </p:cNvPicPr>
          <p:nvPr/>
        </p:nvPicPr>
        <p:blipFill>
          <a:blip r:embed="rId1"/>
          <a:stretch>
            <a:fillRect/>
          </a:stretch>
        </p:blipFill>
        <p:spPr>
          <a:xfrm>
            <a:off x="3841115" y="269240"/>
            <a:ext cx="5316220" cy="3108325"/>
          </a:xfrm>
          <a:prstGeom prst="rect">
            <a:avLst/>
          </a:prstGeom>
        </p:spPr>
      </p:pic>
      <p:sp>
        <p:nvSpPr>
          <p:cNvPr id="6" name="Text Box 5"/>
          <p:cNvSpPr txBox="1"/>
          <p:nvPr/>
        </p:nvSpPr>
        <p:spPr>
          <a:xfrm>
            <a:off x="146050" y="3562350"/>
            <a:ext cx="4723765" cy="1383665"/>
          </a:xfrm>
          <a:prstGeom prst="rect">
            <a:avLst/>
          </a:prstGeom>
          <a:noFill/>
        </p:spPr>
        <p:txBody>
          <a:bodyPr wrap="square" rtlCol="0" anchor="t">
            <a:spAutoFit/>
          </a:bodyPr>
          <a:p>
            <a:pPr algn="just"/>
            <a:r>
              <a:rPr lang="en-US" sz="1200" b="1">
                <a:latin typeface="Fira Code Medium" panose="020B0809050000020004" charset="0"/>
                <a:cs typeface="Fira Code Medium" panose="020B0809050000020004" charset="0"/>
              </a:rPr>
              <a:t>Docker allows applications to use the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same Linux kernel as the system that they're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running on and only requires applications be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shipped with things not already running on the host computer. This gives a significant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performance boost and reduces the size of the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application.</a:t>
            </a:r>
            <a:endParaRPr lang="en-US" sz="1200" b="1">
              <a:latin typeface="Fira Code Medium" panose="020B0809050000020004" charset="0"/>
              <a:cs typeface="Fira Code Medium" panose="020B08090500000200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30175" y="37465"/>
            <a:ext cx="1568450" cy="464820"/>
          </a:xfrm>
          <a:prstGeom prst="rect">
            <a:avLst/>
          </a:prstGeom>
          <a:noFill/>
        </p:spPr>
        <p:txBody>
          <a:bodyPr wrap="square" lIns="34290" tIns="17145" rIns="34290" bIns="17145" rtlCol="0">
            <a:spAutoFit/>
          </a:bodyPr>
          <a:lstStyle/>
          <a:p>
            <a:pPr algn="l" defTabSz="913765"/>
            <a:r>
              <a:rPr lang="en-GB" altLang="en-US" sz="2800" b="1" kern="0" noProof="0" dirty="0">
                <a:solidFill>
                  <a:schemeClr val="tx1"/>
                </a:solidFill>
                <a:effectLst>
                  <a:outerShdw blurRad="38100" dist="19050" dir="2700000" algn="tl" rotWithShape="0">
                    <a:schemeClr val="dk1">
                      <a:alpha val="40000"/>
                    </a:schemeClr>
                  </a:outerShdw>
                </a:effectLst>
                <a:latin typeface="Fira Code Medium" panose="020B0809050000020004" charset="0"/>
                <a:ea typeface="HY견고딕" pitchFamily="18" charset="-127"/>
                <a:cs typeface="Fira Code Medium" panose="020B0809050000020004" charset="0"/>
                <a:sym typeface="+mn-ea"/>
              </a:rPr>
              <a:t>Image</a:t>
            </a:r>
            <a:endParaRPr lang="en-GB" altLang="en-US" sz="2800" b="1" kern="0" noProof="0" dirty="0">
              <a:solidFill>
                <a:schemeClr val="tx1"/>
              </a:solidFill>
              <a:effectLst>
                <a:outerShdw blurRad="38100" dist="19050" dir="2700000" algn="tl" rotWithShape="0">
                  <a:schemeClr val="dk1">
                    <a:alpha val="40000"/>
                  </a:schemeClr>
                </a:outerShdw>
              </a:effectLst>
              <a:latin typeface="Fira Code Medium" panose="020B0809050000020004" charset="0"/>
              <a:ea typeface="HY견고딕" pitchFamily="18" charset="-127"/>
              <a:cs typeface="Fira Code Medium" panose="020B0809050000020004" charset="0"/>
              <a:sym typeface="+mn-ea"/>
            </a:endParaRPr>
          </a:p>
        </p:txBody>
      </p:sp>
      <p:sp>
        <p:nvSpPr>
          <p:cNvPr id="25" name="矩形 24"/>
          <p:cNvSpPr/>
          <p:nvPr/>
        </p:nvSpPr>
        <p:spPr>
          <a:xfrm flipV="1">
            <a:off x="-22966" y="5097781"/>
            <a:ext cx="9180000" cy="45719"/>
          </a:xfrm>
          <a:prstGeom prst="rect">
            <a:avLst/>
          </a:prstGeom>
          <a:solidFill>
            <a:srgbClr val="0D94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 Box 1"/>
          <p:cNvSpPr txBox="1"/>
          <p:nvPr/>
        </p:nvSpPr>
        <p:spPr>
          <a:xfrm>
            <a:off x="130175" y="763270"/>
            <a:ext cx="4598035" cy="1568450"/>
          </a:xfrm>
          <a:prstGeom prst="rect">
            <a:avLst/>
          </a:prstGeom>
          <a:noFill/>
        </p:spPr>
        <p:txBody>
          <a:bodyPr wrap="square" rtlCol="0" anchor="t">
            <a:spAutoFit/>
          </a:bodyPr>
          <a:p>
            <a:pPr algn="just"/>
            <a:r>
              <a:rPr lang="en-GB" altLang="en-US" sz="1200" b="1">
                <a:solidFill>
                  <a:schemeClr val="accent1"/>
                </a:solidFill>
                <a:effectLst>
                  <a:reflection blurRad="6350" stA="53000" endA="300" endPos="35500" dir="5400000" sy="-90000" algn="bl" rotWithShape="0"/>
                </a:effectLst>
                <a:latin typeface="Fira Code Medium" panose="020B0809050000020004" charset="0"/>
                <a:cs typeface="Fira Code Medium" panose="020B0809050000020004" charset="0"/>
              </a:rPr>
              <a:t>I</a:t>
            </a:r>
            <a:r>
              <a:rPr lang="en-US" sz="1200" b="1">
                <a:solidFill>
                  <a:schemeClr val="accent1"/>
                </a:solidFill>
                <a:effectLst>
                  <a:reflection blurRad="6350" stA="53000" endA="300" endPos="35500" dir="5400000" sy="-90000" algn="bl" rotWithShape="0"/>
                </a:effectLst>
                <a:latin typeface="Fira Code Medium" panose="020B0809050000020004" charset="0"/>
                <a:cs typeface="Fira Code Medium" panose="020B0809050000020004" charset="0"/>
              </a:rPr>
              <a:t>mage</a:t>
            </a:r>
            <a:r>
              <a:rPr lang="en-US" sz="1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Fira Code Medium" panose="020B0809050000020004" charset="0"/>
                <a:cs typeface="Fira Code Medium" panose="020B0809050000020004" charset="0"/>
              </a:rPr>
              <a:t> </a:t>
            </a:r>
            <a:r>
              <a:rPr lang="en-US" sz="1200" b="1">
                <a:latin typeface="Fira Code Medium" panose="020B0809050000020004" charset="0"/>
                <a:cs typeface="Fira Code Medium" panose="020B0809050000020004" charset="0"/>
              </a:rPr>
              <a:t>is a file, comprised of multiple layers, that is used to execute code in a Docker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container. An image is essentially built from the instructions for a complete and executable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version of an application, which relies on the host OS kernel. When the Docker user runs an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image, it can become one or multiple instances of that container.</a:t>
            </a:r>
            <a:endParaRPr lang="en-US" sz="1200" b="1">
              <a:latin typeface="Fira Code Medium" panose="020B0809050000020004" charset="0"/>
              <a:cs typeface="Fira Code Medium" panose="020B0809050000020004" charset="0"/>
            </a:endParaRPr>
          </a:p>
        </p:txBody>
      </p:sp>
      <p:pic>
        <p:nvPicPr>
          <p:cNvPr id="9" name="Picture 8" descr="Dockerfile flow.png-1040x0"/>
          <p:cNvPicPr>
            <a:picLocks noChangeAspect="1"/>
          </p:cNvPicPr>
          <p:nvPr/>
        </p:nvPicPr>
        <p:blipFill>
          <a:blip r:embed="rId1"/>
          <a:stretch>
            <a:fillRect/>
          </a:stretch>
        </p:blipFill>
        <p:spPr>
          <a:xfrm>
            <a:off x="4950460" y="445770"/>
            <a:ext cx="3668395" cy="1073150"/>
          </a:xfrm>
          <a:prstGeom prst="rect">
            <a:avLst/>
          </a:prstGeom>
        </p:spPr>
      </p:pic>
      <p:pic>
        <p:nvPicPr>
          <p:cNvPr id="14" name="Picture 13" descr="0602701b97e37b957b0e77663b79faec"/>
          <p:cNvPicPr>
            <a:picLocks noChangeAspect="1"/>
          </p:cNvPicPr>
          <p:nvPr/>
        </p:nvPicPr>
        <p:blipFill>
          <a:blip r:embed="rId2"/>
          <a:stretch>
            <a:fillRect/>
          </a:stretch>
        </p:blipFill>
        <p:spPr>
          <a:xfrm>
            <a:off x="130175" y="3467100"/>
            <a:ext cx="6052185" cy="1630680"/>
          </a:xfrm>
          <a:prstGeom prst="rect">
            <a:avLst/>
          </a:prstGeom>
        </p:spPr>
      </p:pic>
      <p:pic>
        <p:nvPicPr>
          <p:cNvPr id="15" name="Picture 14" descr="dockerImage"/>
          <p:cNvPicPr>
            <a:picLocks noChangeAspect="1"/>
          </p:cNvPicPr>
          <p:nvPr/>
        </p:nvPicPr>
        <p:blipFill>
          <a:blip r:embed="rId3"/>
          <a:stretch>
            <a:fillRect/>
          </a:stretch>
        </p:blipFill>
        <p:spPr>
          <a:xfrm>
            <a:off x="6377305" y="1933575"/>
            <a:ext cx="2299335" cy="3086100"/>
          </a:xfrm>
          <a:prstGeom prst="rect">
            <a:avLst/>
          </a:prstGeom>
        </p:spPr>
      </p:pic>
      <p:sp>
        <p:nvSpPr>
          <p:cNvPr id="16" name="Text Box 15"/>
          <p:cNvSpPr txBox="1"/>
          <p:nvPr/>
        </p:nvSpPr>
        <p:spPr>
          <a:xfrm>
            <a:off x="130175" y="3021330"/>
            <a:ext cx="3060700" cy="398780"/>
          </a:xfrm>
          <a:prstGeom prst="rect">
            <a:avLst/>
          </a:prstGeom>
          <a:noFill/>
        </p:spPr>
        <p:txBody>
          <a:bodyPr wrap="square" rtlCol="0" anchor="t">
            <a:spAutoFit/>
          </a:bodyPr>
          <a:p>
            <a:r>
              <a:rPr lang="en-US" sz="20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Union File System</a:t>
            </a:r>
            <a:endParaRPr lang="en-US" sz="2000" b="1">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sp>
        <p:nvSpPr>
          <p:cNvPr id="17" name="Text Box 16"/>
          <p:cNvSpPr txBox="1"/>
          <p:nvPr/>
        </p:nvSpPr>
        <p:spPr>
          <a:xfrm>
            <a:off x="6772910" y="1719580"/>
            <a:ext cx="1247775" cy="213995"/>
          </a:xfrm>
          <a:prstGeom prst="rect">
            <a:avLst/>
          </a:prstGeom>
          <a:noFill/>
        </p:spPr>
        <p:txBody>
          <a:bodyPr wrap="square" rtlCol="0" anchor="t">
            <a:spAutoFit/>
          </a:bodyPr>
          <a:p>
            <a:r>
              <a:rPr lang="en-US" sz="800" b="1" i="1">
                <a:latin typeface="Fira Code Medium" panose="020B0809050000020004" charset="0"/>
                <a:cs typeface="Fira Code Medium" panose="020B0809050000020004" charset="0"/>
              </a:rPr>
              <a:t>not monolith</a:t>
            </a:r>
            <a:endParaRPr lang="en-US" sz="800" b="1" i="1">
              <a:latin typeface="Fira Code Medium" panose="020B0809050000020004" charset="0"/>
              <a:cs typeface="Fira Code Medium" panose="020B08090500000200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31140" y="136525"/>
            <a:ext cx="2439035" cy="464820"/>
          </a:xfrm>
          <a:prstGeom prst="rect">
            <a:avLst/>
          </a:prstGeom>
          <a:noFill/>
        </p:spPr>
        <p:txBody>
          <a:bodyPr wrap="square" lIns="34290" tIns="17145" rIns="34290" bIns="17145" rtlCol="0">
            <a:spAutoFit/>
          </a:bodyPr>
          <a:lstStyle/>
          <a:p>
            <a:pPr algn="l" defTabSz="913765"/>
            <a:r>
              <a:rPr lang="en-GB" altLang="en-US" sz="2800" b="1" kern="0" noProof="0" dirty="0">
                <a:solidFill>
                  <a:schemeClr val="tx1"/>
                </a:solidFill>
                <a:effectLst>
                  <a:outerShdw blurRad="38100" dist="19050" dir="2700000" algn="tl" rotWithShape="0">
                    <a:schemeClr val="dk1">
                      <a:alpha val="40000"/>
                    </a:schemeClr>
                  </a:outerShdw>
                </a:effectLst>
                <a:latin typeface="Fira Code Medium" panose="020B0809050000020004" charset="0"/>
                <a:ea typeface="HY견고딕" pitchFamily="18" charset="-127"/>
                <a:cs typeface="Fira Code Medium" panose="020B0809050000020004" charset="0"/>
                <a:sym typeface="+mn-ea"/>
              </a:rPr>
              <a:t>Container</a:t>
            </a:r>
            <a:endParaRPr lang="en-GB" altLang="en-US" sz="2800" b="1" kern="0" noProof="0" dirty="0">
              <a:solidFill>
                <a:schemeClr val="tx1"/>
              </a:solidFill>
              <a:effectLst>
                <a:outerShdw blurRad="38100" dist="19050" dir="2700000" algn="tl" rotWithShape="0">
                  <a:schemeClr val="dk1">
                    <a:alpha val="40000"/>
                  </a:schemeClr>
                </a:outerShdw>
              </a:effectLst>
              <a:latin typeface="Fira Code Medium" panose="020B0809050000020004" charset="0"/>
              <a:ea typeface="HY견고딕" pitchFamily="18" charset="-127"/>
              <a:cs typeface="Fira Code Medium" panose="020B0809050000020004" charset="0"/>
              <a:sym typeface="+mn-ea"/>
            </a:endParaRPr>
          </a:p>
        </p:txBody>
      </p:sp>
      <p:sp>
        <p:nvSpPr>
          <p:cNvPr id="25" name="矩形 24"/>
          <p:cNvSpPr/>
          <p:nvPr/>
        </p:nvSpPr>
        <p:spPr>
          <a:xfrm flipV="1">
            <a:off x="-22966" y="5097781"/>
            <a:ext cx="9180000" cy="45719"/>
          </a:xfrm>
          <a:prstGeom prst="rect">
            <a:avLst/>
          </a:prstGeom>
          <a:solidFill>
            <a:srgbClr val="0D94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2" descr="container-what-is-container"/>
          <p:cNvPicPr>
            <a:picLocks noChangeAspect="1"/>
          </p:cNvPicPr>
          <p:nvPr/>
        </p:nvPicPr>
        <p:blipFill>
          <a:blip r:embed="rId1"/>
          <a:stretch>
            <a:fillRect/>
          </a:stretch>
        </p:blipFill>
        <p:spPr>
          <a:xfrm>
            <a:off x="-22860" y="595630"/>
            <a:ext cx="4062730" cy="3518535"/>
          </a:xfrm>
          <a:prstGeom prst="rect">
            <a:avLst/>
          </a:prstGeom>
        </p:spPr>
      </p:pic>
      <p:sp>
        <p:nvSpPr>
          <p:cNvPr id="4" name="Text Box 3"/>
          <p:cNvSpPr txBox="1"/>
          <p:nvPr/>
        </p:nvSpPr>
        <p:spPr>
          <a:xfrm>
            <a:off x="3846830" y="136525"/>
            <a:ext cx="5244465" cy="1568450"/>
          </a:xfrm>
          <a:prstGeom prst="rect">
            <a:avLst/>
          </a:prstGeom>
          <a:noFill/>
        </p:spPr>
        <p:txBody>
          <a:bodyPr wrap="square" rtlCol="0" anchor="t">
            <a:spAutoFit/>
          </a:bodyPr>
          <a:p>
            <a:pPr algn="just"/>
            <a:r>
              <a:rPr lang="en-US" sz="1200" b="1">
                <a:latin typeface="Fira Code Medium" panose="020B0809050000020004" charset="0"/>
                <a:cs typeface="Fira Code Medium" panose="020B0809050000020004" charset="0"/>
              </a:rPr>
              <a:t>A container is a standard unit of software that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packages up code and all its dependencies so the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application runs quickly and reliably from one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computing environment to another. A Docker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container image is a lightweight, standalone,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executable package of software that includes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everything needed to run an application: code,</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runtime, system tools, system libraries and settings.</a:t>
            </a:r>
            <a:endParaRPr lang="en-US" sz="1200" b="1">
              <a:latin typeface="Fira Code Medium" panose="020B0809050000020004" charset="0"/>
              <a:cs typeface="Fira Code Medium" panose="020B0809050000020004" charset="0"/>
            </a:endParaRPr>
          </a:p>
        </p:txBody>
      </p:sp>
      <p:sp>
        <p:nvSpPr>
          <p:cNvPr id="5" name="Text Box 4"/>
          <p:cNvSpPr txBox="1"/>
          <p:nvPr/>
        </p:nvSpPr>
        <p:spPr>
          <a:xfrm>
            <a:off x="3846830" y="1881505"/>
            <a:ext cx="5244465" cy="2122805"/>
          </a:xfrm>
          <a:prstGeom prst="rect">
            <a:avLst/>
          </a:prstGeom>
          <a:noFill/>
        </p:spPr>
        <p:txBody>
          <a:bodyPr wrap="square" rtlCol="0" anchor="t">
            <a:spAutoFit/>
          </a:bodyPr>
          <a:p>
            <a:pPr algn="just"/>
            <a:r>
              <a:rPr lang="en-US" sz="1200" b="1">
                <a:latin typeface="Fira Code Medium" panose="020B0809050000020004" charset="0"/>
                <a:cs typeface="Fira Code Medium" panose="020B0809050000020004" charset="0"/>
              </a:rPr>
              <a:t>Container images become containers at runtime and in the case of Docker containers - images become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containers when they run on </a:t>
            </a:r>
            <a:r>
              <a:rPr lang="en-US" sz="1200" b="1">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rPr>
              <a:t>Docker Engine</a:t>
            </a:r>
            <a:r>
              <a:rPr lang="en-US" sz="1200" b="1">
                <a:latin typeface="Fira Code Medium" panose="020B0809050000020004" charset="0"/>
                <a:cs typeface="Fira Code Medium" panose="020B0809050000020004" charset="0"/>
              </a:rPr>
              <a:t>. Available for both Linux and Windows-based applications,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containerized software will always run the same,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regardless of the infrastructure. Containers isolate software from its environment and ensure that it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works uniformly despite differences for instance</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between development and staging.</a:t>
            </a:r>
            <a:endParaRPr lang="en-US" sz="1200" b="1">
              <a:latin typeface="Fira Code Medium" panose="020B0809050000020004" charset="0"/>
              <a:cs typeface="Fira Code Medium" panose="020B0809050000020004" charset="0"/>
            </a:endParaRPr>
          </a:p>
          <a:p>
            <a:pPr algn="just"/>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Docker containers that run on Docker Engine:</a:t>
            </a:r>
            <a:endParaRPr lang="en-US" sz="1200" b="1">
              <a:latin typeface="Fira Code Medium" panose="020B0809050000020004" charset="0"/>
              <a:cs typeface="Fira Code Medium" panose="020B0809050000020004" charset="0"/>
            </a:endParaRPr>
          </a:p>
        </p:txBody>
      </p:sp>
      <p:sp>
        <p:nvSpPr>
          <p:cNvPr id="6" name="Text Box 5"/>
          <p:cNvSpPr txBox="1"/>
          <p:nvPr/>
        </p:nvSpPr>
        <p:spPr>
          <a:xfrm>
            <a:off x="181610" y="4004310"/>
            <a:ext cx="8973820" cy="1014730"/>
          </a:xfrm>
          <a:prstGeom prst="rect">
            <a:avLst/>
          </a:prstGeom>
          <a:noFill/>
        </p:spPr>
        <p:txBody>
          <a:bodyPr wrap="square" rtlCol="0" anchor="t">
            <a:spAutoFit/>
          </a:bodyPr>
          <a:p>
            <a:pPr algn="just"/>
            <a:r>
              <a:rPr lang="en-US" sz="1200" b="1">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rPr>
              <a:t>Containers</a:t>
            </a:r>
            <a:r>
              <a:rPr lang="en-US" sz="1200" b="1">
                <a:latin typeface="Fira Code Medium" panose="020B0809050000020004" charset="0"/>
                <a:cs typeface="Fira Code Medium" panose="020B0809050000020004" charset="0"/>
              </a:rPr>
              <a:t> are an abstraction at the app layer that packages code and dependencies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together. Multiple containers can run on the same machine and share the OS kernel with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other containers, each running as isolated processes in user space. Containers take up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less space than VMs (container images are typically tens of MBs in size), can handle more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applications and require fewer VMs and Operating systems.</a:t>
            </a:r>
            <a:endParaRPr lang="en-US" sz="1200" b="1">
              <a:latin typeface="Fira Code Medium" panose="020B0809050000020004" charset="0"/>
              <a:cs typeface="Fira Code Medium" panose="020B08090500000200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60655" y="90170"/>
            <a:ext cx="3559175" cy="464820"/>
          </a:xfrm>
          <a:prstGeom prst="rect">
            <a:avLst/>
          </a:prstGeom>
          <a:noFill/>
        </p:spPr>
        <p:txBody>
          <a:bodyPr wrap="square" lIns="34290" tIns="17145" rIns="34290" bIns="17145" rtlCol="0">
            <a:spAutoFit/>
          </a:bodyPr>
          <a:lstStyle/>
          <a:p>
            <a:pPr algn="l" defTabSz="913765"/>
            <a:r>
              <a:rPr lang="en-GB" sz="2800" kern="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sym typeface="+mn-ea"/>
              </a:rPr>
              <a:t>Docker Engine</a:t>
            </a:r>
            <a:endParaRPr lang="en-GB" sz="2800" kern="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sym typeface="+mn-ea"/>
            </a:endParaRPr>
          </a:p>
        </p:txBody>
      </p:sp>
      <p:sp>
        <p:nvSpPr>
          <p:cNvPr id="25" name="矩形 24"/>
          <p:cNvSpPr/>
          <p:nvPr/>
        </p:nvSpPr>
        <p:spPr>
          <a:xfrm flipV="1">
            <a:off x="-22966" y="5097781"/>
            <a:ext cx="9180000" cy="45719"/>
          </a:xfrm>
          <a:prstGeom prst="rect">
            <a:avLst/>
          </a:prstGeom>
          <a:solidFill>
            <a:srgbClr val="0D94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2" descr="Docker-Website-2018-Diagrams-071918-V5_a-Docker-Engine-page-first-panel"/>
          <p:cNvPicPr>
            <a:picLocks noChangeAspect="1"/>
          </p:cNvPicPr>
          <p:nvPr/>
        </p:nvPicPr>
        <p:blipFill>
          <a:blip r:embed="rId1"/>
          <a:stretch>
            <a:fillRect/>
          </a:stretch>
        </p:blipFill>
        <p:spPr>
          <a:xfrm>
            <a:off x="160655" y="534035"/>
            <a:ext cx="5372100" cy="4075430"/>
          </a:xfrm>
          <a:prstGeom prst="rect">
            <a:avLst/>
          </a:prstGeom>
        </p:spPr>
      </p:pic>
      <p:sp>
        <p:nvSpPr>
          <p:cNvPr id="4" name="Text Box 3"/>
          <p:cNvSpPr txBox="1"/>
          <p:nvPr/>
        </p:nvSpPr>
        <p:spPr>
          <a:xfrm>
            <a:off x="5419090" y="278130"/>
            <a:ext cx="3479800" cy="3415030"/>
          </a:xfrm>
          <a:prstGeom prst="rect">
            <a:avLst/>
          </a:prstGeom>
          <a:noFill/>
        </p:spPr>
        <p:txBody>
          <a:bodyPr wrap="square" rtlCol="0" anchor="t">
            <a:spAutoFit/>
          </a:bodyPr>
          <a:p>
            <a:pPr algn="just"/>
            <a:r>
              <a:rPr lang="en-US" sz="1200" b="1">
                <a:latin typeface="Fira Code Medium" panose="020B0809050000020004" charset="0"/>
                <a:cs typeface="Fira Code Medium" panose="020B0809050000020004" charset="0"/>
              </a:rPr>
              <a:t>Docker Engine is the industry’s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de facto container runtime that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runs on various Linux (CentOS,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Debian, Fedora, Oracle Linux, RHEL, SUSE, and Ubuntu) and Windows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Server operating systems. Docker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creates simple tooling and a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universal packaging approach that bundles up all application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dependencies inside a container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which is then run on Docker Engine. Docker Engine enables containerized applications to run anywhere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consistently on any infrastructure, solving “dependency hell” for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developers and operations teams,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and eliminating the “it works on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my laptop!” problem.</a:t>
            </a:r>
            <a:endParaRPr lang="en-US" sz="1200" b="1">
              <a:latin typeface="Fira Code Medium" panose="020B0809050000020004" charset="0"/>
              <a:cs typeface="Fira Code Medium" panose="020B08090500000200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44475" y="131445"/>
            <a:ext cx="4196715" cy="403225"/>
          </a:xfrm>
          <a:prstGeom prst="rect">
            <a:avLst/>
          </a:prstGeom>
          <a:noFill/>
        </p:spPr>
        <p:txBody>
          <a:bodyPr wrap="square" lIns="34290" tIns="17145" rIns="34290" bIns="17145" rtlCol="0">
            <a:spAutoFit/>
          </a:bodyPr>
          <a:lstStyle/>
          <a:p>
            <a:pPr algn="l" defTabSz="913765"/>
            <a:r>
              <a:rPr lang="en-GB" sz="2400" kern="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sym typeface="+mn-ea"/>
              </a:rPr>
              <a:t>Difference</a:t>
            </a:r>
            <a:endParaRPr lang="en-GB" altLang="en-US" sz="2400" b="1" kern="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sym typeface="+mn-ea"/>
            </a:endParaRPr>
          </a:p>
        </p:txBody>
      </p:sp>
      <p:sp>
        <p:nvSpPr>
          <p:cNvPr id="25" name="矩形 24"/>
          <p:cNvSpPr/>
          <p:nvPr/>
        </p:nvSpPr>
        <p:spPr>
          <a:xfrm flipV="1">
            <a:off x="-22966" y="5097781"/>
            <a:ext cx="9180000" cy="45719"/>
          </a:xfrm>
          <a:prstGeom prst="rect">
            <a:avLst/>
          </a:prstGeom>
          <a:solidFill>
            <a:srgbClr val="0D94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1" descr="container-vm-whatcontainer_2"/>
          <p:cNvPicPr>
            <a:picLocks noChangeAspect="1"/>
          </p:cNvPicPr>
          <p:nvPr/>
        </p:nvPicPr>
        <p:blipFill>
          <a:blip r:embed="rId1"/>
          <a:stretch>
            <a:fillRect/>
          </a:stretch>
        </p:blipFill>
        <p:spPr>
          <a:xfrm>
            <a:off x="4535805" y="588010"/>
            <a:ext cx="4621530" cy="3128645"/>
          </a:xfrm>
          <a:prstGeom prst="rect">
            <a:avLst/>
          </a:prstGeom>
        </p:spPr>
      </p:pic>
      <p:pic>
        <p:nvPicPr>
          <p:cNvPr id="3" name="Picture 2" descr="docker-containerized-appliction-blue-border_2"/>
          <p:cNvPicPr>
            <a:picLocks noChangeAspect="1"/>
          </p:cNvPicPr>
          <p:nvPr/>
        </p:nvPicPr>
        <p:blipFill>
          <a:blip r:embed="rId2"/>
          <a:stretch>
            <a:fillRect/>
          </a:stretch>
        </p:blipFill>
        <p:spPr>
          <a:xfrm>
            <a:off x="244475" y="588010"/>
            <a:ext cx="4358005" cy="3129280"/>
          </a:xfrm>
          <a:prstGeom prst="rect">
            <a:avLst/>
          </a:prstGeom>
        </p:spPr>
      </p:pic>
      <p:sp>
        <p:nvSpPr>
          <p:cNvPr id="4" name="Text Box 3"/>
          <p:cNvSpPr txBox="1"/>
          <p:nvPr/>
        </p:nvSpPr>
        <p:spPr>
          <a:xfrm>
            <a:off x="195580" y="3850640"/>
            <a:ext cx="2540000" cy="275590"/>
          </a:xfrm>
          <a:prstGeom prst="rect">
            <a:avLst/>
          </a:prstGeom>
          <a:noFill/>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r>
              <a:rPr lang="en-US" sz="1200" b="1">
                <a:gradFill>
                  <a:gsLst>
                    <a:gs pos="0">
                      <a:srgbClr val="14CD68"/>
                    </a:gs>
                    <a:gs pos="100000">
                      <a:srgbClr val="035C7D"/>
                    </a:gs>
                  </a:gsLst>
                  <a:lin scaled="0"/>
                </a:gradFill>
                <a:effectLst/>
                <a:latin typeface="Fira Code Medium" panose="020B0809050000020004" charset="0"/>
                <a:cs typeface="Fira Code Medium" panose="020B0809050000020004" charset="0"/>
              </a:rPr>
              <a:t>VIRTUAL MACHINES</a:t>
            </a:r>
            <a:endParaRPr lang="en-US" sz="1200" b="1">
              <a:gradFill>
                <a:gsLst>
                  <a:gs pos="0">
                    <a:srgbClr val="14CD68"/>
                  </a:gs>
                  <a:gs pos="100000">
                    <a:srgbClr val="035C7D"/>
                  </a:gs>
                </a:gsLst>
                <a:lin scaled="0"/>
              </a:gradFill>
              <a:effectLst/>
              <a:latin typeface="Fira Code Medium" panose="020B0809050000020004" charset="0"/>
              <a:cs typeface="Fira Code Medium" panose="020B0809050000020004" charset="0"/>
            </a:endParaRPr>
          </a:p>
        </p:txBody>
      </p:sp>
      <p:sp>
        <p:nvSpPr>
          <p:cNvPr id="5" name="Text Box 4"/>
          <p:cNvSpPr txBox="1"/>
          <p:nvPr/>
        </p:nvSpPr>
        <p:spPr>
          <a:xfrm>
            <a:off x="195580" y="4126230"/>
            <a:ext cx="8375015" cy="829945"/>
          </a:xfrm>
          <a:prstGeom prst="rect">
            <a:avLst/>
          </a:prstGeom>
          <a:noFill/>
        </p:spPr>
        <p:txBody>
          <a:bodyPr wrap="square" rtlCol="0" anchor="t">
            <a:spAutoFit/>
          </a:bodyPr>
          <a:p>
            <a:r>
              <a:rPr lang="en-US" sz="1200" b="1">
                <a:latin typeface="Fira Code Medium" panose="020B0809050000020004" charset="0"/>
                <a:cs typeface="Fira Code Medium" panose="020B0809050000020004" charset="0"/>
              </a:rPr>
              <a:t>Virtual machines (VMs) are an abstraction of physical hardware turning one server into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many servers. The hypervisor allows multiple VMs to run on a single machine. Each VM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includes a full copy of an operating system, the application, necessary binaries and </a:t>
            </a:r>
            <a:endParaRPr lang="en-US" sz="1200" b="1">
              <a:latin typeface="Fira Code Medium" panose="020B0809050000020004" charset="0"/>
              <a:cs typeface="Fira Code Medium" panose="020B0809050000020004" charset="0"/>
            </a:endParaRPr>
          </a:p>
          <a:p>
            <a:r>
              <a:rPr lang="en-US" sz="1200" b="1">
                <a:latin typeface="Fira Code Medium" panose="020B0809050000020004" charset="0"/>
                <a:cs typeface="Fira Code Medium" panose="020B0809050000020004" charset="0"/>
              </a:rPr>
              <a:t>libraries - taking up tens of GBs. VMs can also be slow to boot.</a:t>
            </a:r>
            <a:endParaRPr lang="en-US" sz="1200" b="1">
              <a:latin typeface="Fira Code Medium" panose="020B0809050000020004" charset="0"/>
              <a:cs typeface="Fira Code Medium" panose="020B08090500000200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06680" y="130810"/>
            <a:ext cx="3387090" cy="464820"/>
          </a:xfrm>
          <a:prstGeom prst="rect">
            <a:avLst/>
          </a:prstGeom>
          <a:noFill/>
        </p:spPr>
        <p:txBody>
          <a:bodyPr wrap="square" lIns="34290" tIns="17145" rIns="34290" bIns="17145" rtlCol="0">
            <a:spAutoFit/>
          </a:bodyPr>
          <a:lstStyle/>
          <a:p>
            <a:pPr algn="l" defTabSz="913765"/>
            <a:r>
              <a:rPr lang="en-US" altLang="ko-KR" sz="2800" kern="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sym typeface="+mn-ea"/>
              </a:rPr>
              <a:t>Docker</a:t>
            </a:r>
            <a:r>
              <a:rPr lang="en-GB" altLang="en-US" sz="2800" kern="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sym typeface="+mn-ea"/>
              </a:rPr>
              <a:t>-Compose</a:t>
            </a:r>
            <a:endParaRPr lang="en-GB" altLang="en-US" sz="2800" b="1" kern="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sym typeface="+mn-ea"/>
            </a:endParaRPr>
          </a:p>
        </p:txBody>
      </p:sp>
      <p:sp>
        <p:nvSpPr>
          <p:cNvPr id="25" name="矩形 24"/>
          <p:cNvSpPr/>
          <p:nvPr/>
        </p:nvSpPr>
        <p:spPr>
          <a:xfrm flipV="1">
            <a:off x="-22966" y="5097781"/>
            <a:ext cx="9180000" cy="45719"/>
          </a:xfrm>
          <a:prstGeom prst="rect">
            <a:avLst/>
          </a:prstGeom>
          <a:solidFill>
            <a:srgbClr val="0D94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1" descr="1__5tOkcXb7RaVvjYpSqZXpg"/>
          <p:cNvPicPr>
            <a:picLocks noChangeAspect="1"/>
          </p:cNvPicPr>
          <p:nvPr/>
        </p:nvPicPr>
        <p:blipFill>
          <a:blip r:embed="rId1"/>
          <a:stretch>
            <a:fillRect/>
          </a:stretch>
        </p:blipFill>
        <p:spPr>
          <a:xfrm>
            <a:off x="202565" y="595630"/>
            <a:ext cx="4189095" cy="2486025"/>
          </a:xfrm>
          <a:prstGeom prst="rect">
            <a:avLst/>
          </a:prstGeom>
        </p:spPr>
      </p:pic>
      <p:sp>
        <p:nvSpPr>
          <p:cNvPr id="3" name="Text Box 2"/>
          <p:cNvSpPr txBox="1"/>
          <p:nvPr/>
        </p:nvSpPr>
        <p:spPr>
          <a:xfrm>
            <a:off x="4277360" y="589915"/>
            <a:ext cx="4687570" cy="2491740"/>
          </a:xfrm>
          <a:prstGeom prst="rect">
            <a:avLst/>
          </a:prstGeom>
          <a:noFill/>
        </p:spPr>
        <p:txBody>
          <a:bodyPr wrap="square" rtlCol="0" anchor="t">
            <a:spAutoFit/>
          </a:bodyPr>
          <a:p>
            <a:pPr algn="just"/>
            <a:r>
              <a:rPr lang="en-US" sz="1200" b="1">
                <a:latin typeface="Fira Code Medium" panose="020B0809050000020004" charset="0"/>
                <a:cs typeface="Fira Code Medium" panose="020B0809050000020004" charset="0"/>
              </a:rPr>
              <a:t>Compose is a tool for defining and running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multi-container Docker applications. With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Compose, you use a YAML file to configure your application’s services. Then, with a single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command, you create and start all the services from your configuration. To learn more about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all the features of Compose, see the list of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features.</a:t>
            </a:r>
            <a:endParaRPr lang="en-US" sz="1200" b="1">
              <a:latin typeface="Fira Code Medium" panose="020B0809050000020004" charset="0"/>
              <a:cs typeface="Fira Code Medium" panose="020B0809050000020004" charset="0"/>
            </a:endParaRPr>
          </a:p>
          <a:p>
            <a:pPr algn="just"/>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Compose works in all environments: production, staging, development, testing, as well as CI</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workflows. You can learn more about each case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in Common Use Cases.</a:t>
            </a:r>
            <a:endParaRPr lang="en-US" sz="1200" b="1">
              <a:latin typeface="Fira Code Medium" panose="020B0809050000020004" charset="0"/>
              <a:cs typeface="Fira Code Medium" panose="020B0809050000020004" charset="0"/>
            </a:endParaRPr>
          </a:p>
        </p:txBody>
      </p:sp>
      <p:pic>
        <p:nvPicPr>
          <p:cNvPr id="4" name="Picture 3" descr="Screenshot_1"/>
          <p:cNvPicPr>
            <a:picLocks noChangeAspect="1"/>
          </p:cNvPicPr>
          <p:nvPr/>
        </p:nvPicPr>
        <p:blipFill>
          <a:blip r:embed="rId2"/>
          <a:stretch>
            <a:fillRect/>
          </a:stretch>
        </p:blipFill>
        <p:spPr>
          <a:xfrm>
            <a:off x="106680" y="3204845"/>
            <a:ext cx="2178685" cy="1892935"/>
          </a:xfrm>
          <a:prstGeom prst="rect">
            <a:avLst/>
          </a:prstGeom>
        </p:spPr>
      </p:pic>
      <p:sp>
        <p:nvSpPr>
          <p:cNvPr id="5" name="Text Box 4"/>
          <p:cNvSpPr txBox="1"/>
          <p:nvPr/>
        </p:nvSpPr>
        <p:spPr>
          <a:xfrm>
            <a:off x="2368550" y="3908425"/>
            <a:ext cx="2540000" cy="306705"/>
          </a:xfrm>
          <a:prstGeom prst="rect">
            <a:avLst/>
          </a:prstGeom>
          <a:noFill/>
        </p:spPr>
        <p:txBody>
          <a:bodyPr wrap="square" rtlCol="0" anchor="t">
            <a:spAutoFit/>
          </a:bodyPr>
          <a:p>
            <a:r>
              <a:rPr lang="en-US" sz="1400" b="1">
                <a:solidFill>
                  <a:schemeClr val="tx2"/>
                </a:solidFill>
                <a:latin typeface="Fira Code Medium" panose="020B0809050000020004" charset="0"/>
                <a:cs typeface="Fira Code Medium" panose="020B0809050000020004" charset="0"/>
              </a:rPr>
              <a:t>docker-compose.yml</a:t>
            </a:r>
            <a:endParaRPr lang="en-US" sz="1400" b="1">
              <a:solidFill>
                <a:schemeClr val="tx2"/>
              </a:solidFill>
              <a:latin typeface="Fira Code Medium" panose="020B0809050000020004" charset="0"/>
              <a:cs typeface="Fira Code Medium" panose="020B08090500000200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06680" y="130810"/>
            <a:ext cx="4031615" cy="464820"/>
          </a:xfrm>
          <a:prstGeom prst="rect">
            <a:avLst/>
          </a:prstGeom>
          <a:noFill/>
        </p:spPr>
        <p:txBody>
          <a:bodyPr wrap="square" lIns="34290" tIns="17145" rIns="34290" bIns="17145" rtlCol="0">
            <a:spAutoFit/>
          </a:bodyPr>
          <a:lstStyle/>
          <a:p>
            <a:pPr algn="l" defTabSz="913765"/>
            <a:r>
              <a:rPr lang="en-GB" altLang="en-US" sz="2800" kern="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sym typeface="+mn-ea"/>
              </a:rPr>
              <a:t>Docker architecture</a:t>
            </a:r>
            <a:endParaRPr lang="en-GB" altLang="en-US" sz="2800" kern="0" noProof="0" dirty="0">
              <a:solidFill>
                <a:schemeClr val="tx1"/>
              </a:solidFill>
              <a:effectLst>
                <a:outerShdw blurRad="38100" dist="19050" dir="2700000" algn="tl" rotWithShape="0">
                  <a:schemeClr val="dk1">
                    <a:alpha val="40000"/>
                  </a:schemeClr>
                </a:outerShdw>
              </a:effectLst>
              <a:latin typeface="Arial Black" panose="020B0A04020102020204" pitchFamily="34" charset="0"/>
              <a:ea typeface="HY견고딕" pitchFamily="18" charset="-127"/>
              <a:cs typeface="Arial" panose="020B0604020202020204" pitchFamily="34" charset="0"/>
              <a:sym typeface="+mn-ea"/>
            </a:endParaRPr>
          </a:p>
        </p:txBody>
      </p:sp>
      <p:sp>
        <p:nvSpPr>
          <p:cNvPr id="25" name="矩形 24"/>
          <p:cNvSpPr/>
          <p:nvPr/>
        </p:nvSpPr>
        <p:spPr>
          <a:xfrm flipV="1">
            <a:off x="-22966" y="5097781"/>
            <a:ext cx="9180000" cy="45719"/>
          </a:xfrm>
          <a:prstGeom prst="rect">
            <a:avLst/>
          </a:prstGeom>
          <a:solidFill>
            <a:srgbClr val="0D94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1" descr="High-level-overview-of-Docker-architecture"/>
          <p:cNvPicPr>
            <a:picLocks noChangeAspect="1"/>
          </p:cNvPicPr>
          <p:nvPr/>
        </p:nvPicPr>
        <p:blipFill>
          <a:blip r:embed="rId1"/>
          <a:stretch>
            <a:fillRect/>
          </a:stretch>
        </p:blipFill>
        <p:spPr>
          <a:xfrm>
            <a:off x="170180" y="548640"/>
            <a:ext cx="5462905" cy="2679700"/>
          </a:xfrm>
          <a:prstGeom prst="rect">
            <a:avLst/>
          </a:prstGeom>
        </p:spPr>
      </p:pic>
      <p:sp>
        <p:nvSpPr>
          <p:cNvPr id="3" name="Text Box 2"/>
          <p:cNvSpPr txBox="1"/>
          <p:nvPr/>
        </p:nvSpPr>
        <p:spPr>
          <a:xfrm>
            <a:off x="5636895" y="595630"/>
            <a:ext cx="1621790" cy="306705"/>
          </a:xfrm>
          <a:prstGeom prst="rect">
            <a:avLst/>
          </a:prstGeom>
          <a:noFill/>
        </p:spPr>
        <p:txBody>
          <a:bodyPr wrap="square" rtlCol="0" anchor="t">
            <a:spAutoFit/>
          </a:bodyPr>
          <a:p>
            <a:r>
              <a:rPr lang="en-US" sz="1400" b="1">
                <a:solidFill>
                  <a:schemeClr val="tx2"/>
                </a:solidFill>
                <a:latin typeface="Fira Code Medium" panose="020B0809050000020004" charset="0"/>
                <a:cs typeface="Fira Code Medium" panose="020B0809050000020004" charset="0"/>
              </a:rPr>
              <a:t>Docker daemon</a:t>
            </a:r>
            <a:endParaRPr lang="en-US" sz="1400" b="1">
              <a:solidFill>
                <a:schemeClr val="tx2"/>
              </a:solidFill>
              <a:latin typeface="Fira Code Medium" panose="020B0809050000020004" charset="0"/>
              <a:cs typeface="Fira Code Medium" panose="020B0809050000020004" charset="0"/>
            </a:endParaRPr>
          </a:p>
        </p:txBody>
      </p:sp>
      <p:sp>
        <p:nvSpPr>
          <p:cNvPr id="4" name="Text Box 3"/>
          <p:cNvSpPr txBox="1"/>
          <p:nvPr/>
        </p:nvSpPr>
        <p:spPr>
          <a:xfrm>
            <a:off x="5636895" y="902335"/>
            <a:ext cx="3397250" cy="1383665"/>
          </a:xfrm>
          <a:prstGeom prst="rect">
            <a:avLst/>
          </a:prstGeom>
          <a:noFill/>
        </p:spPr>
        <p:txBody>
          <a:bodyPr wrap="square" rtlCol="0" anchor="t">
            <a:spAutoFit/>
          </a:bodyPr>
          <a:p>
            <a:pPr algn="just"/>
            <a:r>
              <a:rPr lang="en-US" sz="1200" b="1">
                <a:latin typeface="Fira Code Medium" panose="020B0809050000020004" charset="0"/>
                <a:cs typeface="Fira Code Medium" panose="020B0809050000020004" charset="0"/>
              </a:rPr>
              <a:t>The Docker daemon listens for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Docker API requests and manages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Docker objects such as images,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containers, networks, and volumes. A daemon can also communicate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with other daemons to manage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Docker services.</a:t>
            </a:r>
            <a:endParaRPr lang="en-US" sz="1200" b="1">
              <a:latin typeface="Fira Code Medium" panose="020B0809050000020004" charset="0"/>
              <a:cs typeface="Fira Code Medium" panose="020B0809050000020004" charset="0"/>
            </a:endParaRPr>
          </a:p>
        </p:txBody>
      </p:sp>
      <p:sp>
        <p:nvSpPr>
          <p:cNvPr id="5" name="Text Box 4"/>
          <p:cNvSpPr txBox="1"/>
          <p:nvPr/>
        </p:nvSpPr>
        <p:spPr>
          <a:xfrm>
            <a:off x="109855" y="3848735"/>
            <a:ext cx="2258695" cy="306705"/>
          </a:xfrm>
          <a:prstGeom prst="rect">
            <a:avLst/>
          </a:prstGeom>
          <a:noFill/>
        </p:spPr>
        <p:txBody>
          <a:bodyPr wrap="square" rtlCol="0" anchor="t">
            <a:spAutoFit/>
          </a:bodyPr>
          <a:p>
            <a:r>
              <a:rPr lang="en-US" sz="1400" b="1">
                <a:solidFill>
                  <a:schemeClr val="tx2"/>
                </a:solidFill>
                <a:latin typeface="Fira Code Medium" panose="020B0809050000020004" charset="0"/>
                <a:cs typeface="Fira Code Medium" panose="020B0809050000020004" charset="0"/>
              </a:rPr>
              <a:t>Docker registries</a:t>
            </a:r>
            <a:endParaRPr lang="en-US" sz="1400" b="1">
              <a:solidFill>
                <a:schemeClr val="tx2"/>
              </a:solidFill>
              <a:latin typeface="Fira Code Medium" panose="020B0809050000020004" charset="0"/>
              <a:cs typeface="Fira Code Medium" panose="020B0809050000020004" charset="0"/>
            </a:endParaRPr>
          </a:p>
        </p:txBody>
      </p:sp>
      <p:sp>
        <p:nvSpPr>
          <p:cNvPr id="6" name="Text Box 5"/>
          <p:cNvSpPr txBox="1"/>
          <p:nvPr/>
        </p:nvSpPr>
        <p:spPr>
          <a:xfrm>
            <a:off x="3938905" y="2343150"/>
            <a:ext cx="1621790" cy="306705"/>
          </a:xfrm>
          <a:prstGeom prst="rect">
            <a:avLst/>
          </a:prstGeom>
          <a:noFill/>
        </p:spPr>
        <p:txBody>
          <a:bodyPr wrap="square" rtlCol="0" anchor="t">
            <a:spAutoFit/>
          </a:bodyPr>
          <a:p>
            <a:r>
              <a:rPr lang="en-US" sz="1400" b="1">
                <a:solidFill>
                  <a:schemeClr val="tx2"/>
                </a:solidFill>
                <a:latin typeface="Fira Code Medium" panose="020B0809050000020004" charset="0"/>
                <a:cs typeface="Fira Code Medium" panose="020B0809050000020004" charset="0"/>
              </a:rPr>
              <a:t>Docker client</a:t>
            </a:r>
            <a:endParaRPr lang="en-US" sz="1400" b="1">
              <a:solidFill>
                <a:schemeClr val="tx2"/>
              </a:solidFill>
              <a:latin typeface="Fira Code Medium" panose="020B0809050000020004" charset="0"/>
              <a:cs typeface="Fira Code Medium" panose="020B0809050000020004" charset="0"/>
            </a:endParaRPr>
          </a:p>
        </p:txBody>
      </p:sp>
      <p:sp>
        <p:nvSpPr>
          <p:cNvPr id="7" name="Text Box 6"/>
          <p:cNvSpPr txBox="1"/>
          <p:nvPr/>
        </p:nvSpPr>
        <p:spPr>
          <a:xfrm>
            <a:off x="3938905" y="2649855"/>
            <a:ext cx="5017770" cy="1198880"/>
          </a:xfrm>
          <a:prstGeom prst="rect">
            <a:avLst/>
          </a:prstGeom>
          <a:noFill/>
        </p:spPr>
        <p:txBody>
          <a:bodyPr wrap="square" rtlCol="0" anchor="t">
            <a:spAutoFit/>
          </a:bodyPr>
          <a:p>
            <a:pPr algn="just"/>
            <a:r>
              <a:rPr lang="en-GB" altLang="en-US" sz="1200" b="1">
                <a:latin typeface="Fira Code Medium" panose="020B0809050000020004" charset="0"/>
                <a:cs typeface="Fira Code Medium" panose="020B0809050000020004" charset="0"/>
              </a:rPr>
              <a:t>T</a:t>
            </a:r>
            <a:r>
              <a:rPr lang="en-US" sz="1200" b="1">
                <a:latin typeface="Fira Code Medium" panose="020B0809050000020004" charset="0"/>
                <a:cs typeface="Fira Code Medium" panose="020B0809050000020004" charset="0"/>
              </a:rPr>
              <a:t>he Docker client (docker) is the primary way that many Docker users interact with Docker. When you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use commands such as docker run, the client sends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these commands to dockerd, which carries them out. The docker command uses the Docker API. The Docker client can communicate with more than one daemon.</a:t>
            </a:r>
            <a:endParaRPr lang="en-US" sz="1200" b="1">
              <a:latin typeface="Fira Code Medium" panose="020B0809050000020004" charset="0"/>
              <a:cs typeface="Fira Code Medium" panose="020B0809050000020004" charset="0"/>
            </a:endParaRPr>
          </a:p>
        </p:txBody>
      </p:sp>
      <p:sp>
        <p:nvSpPr>
          <p:cNvPr id="8" name="Text Box 7"/>
          <p:cNvSpPr txBox="1"/>
          <p:nvPr/>
        </p:nvSpPr>
        <p:spPr>
          <a:xfrm>
            <a:off x="109855" y="4155440"/>
            <a:ext cx="8924290" cy="829945"/>
          </a:xfrm>
          <a:prstGeom prst="rect">
            <a:avLst/>
          </a:prstGeom>
          <a:noFill/>
        </p:spPr>
        <p:txBody>
          <a:bodyPr wrap="square" rtlCol="0" anchor="t">
            <a:spAutoFit/>
          </a:bodyPr>
          <a:p>
            <a:pPr algn="just"/>
            <a:r>
              <a:rPr lang="en-US" sz="1200" b="1">
                <a:latin typeface="Fira Code Medium" panose="020B0809050000020004" charset="0"/>
                <a:cs typeface="Fira Code Medium" panose="020B0809050000020004" charset="0"/>
              </a:rPr>
              <a:t>A Docker registry stores Docker images. Docker Hub is a public registry that anyone can use, and Docker is configured to look for images on Docker Hub by default. You can even run your own private registry. If you use Docker Datacenter (DDC), it includes Docker Trusted </a:t>
            </a:r>
            <a:endParaRPr lang="en-US" sz="1200" b="1">
              <a:latin typeface="Fira Code Medium" panose="020B0809050000020004" charset="0"/>
              <a:cs typeface="Fira Code Medium" panose="020B0809050000020004" charset="0"/>
            </a:endParaRPr>
          </a:p>
          <a:p>
            <a:pPr algn="just"/>
            <a:r>
              <a:rPr lang="en-US" sz="1200" b="1">
                <a:latin typeface="Fira Code Medium" panose="020B0809050000020004" charset="0"/>
                <a:cs typeface="Fira Code Medium" panose="020B0809050000020004" charset="0"/>
              </a:rPr>
              <a:t>Registry (DTR)</a:t>
            </a:r>
            <a:r>
              <a:rPr lang="en-GB" altLang="en-US" sz="1200" b="1">
                <a:latin typeface="Fira Code Medium" panose="020B0809050000020004" charset="0"/>
                <a:cs typeface="Fira Code Medium" panose="020B0809050000020004" charset="0"/>
              </a:rPr>
              <a:t>.</a:t>
            </a:r>
            <a:endParaRPr lang="en-GB" altLang="en-US" sz="1200" b="1">
              <a:latin typeface="Fira Code Medium" panose="020B0809050000020004" charset="0"/>
              <a:cs typeface="Fira Code Medium" panose="020B0809050000020004" charset="0"/>
            </a:endParaRPr>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5749</Words>
  <Application>WPS Presentation</Application>
  <PresentationFormat>화면 슬라이드 쇼(16:9)</PresentationFormat>
  <Paragraphs>166</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Malgun Gothic</vt:lpstr>
      <vt:lpstr>굴림</vt:lpstr>
      <vt:lpstr>HY견고딕</vt:lpstr>
      <vt:lpstr>Fira Code Medium</vt:lpstr>
      <vt:lpstr>Arial Black</vt:lpstr>
      <vt:lpstr>Microsoft YaHei</vt:lpstr>
      <vt:lpstr>Arial Unicode MS</vt:lpstr>
      <vt:lpstr>Office 테마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SH</dc:creator>
  <cp:lastModifiedBy>electus</cp:lastModifiedBy>
  <cp:revision>49</cp:revision>
  <dcterms:created xsi:type="dcterms:W3CDTF">2013-01-29T05:44:00Z</dcterms:created>
  <dcterms:modified xsi:type="dcterms:W3CDTF">2020-03-31T12:09:49Z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