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0" r:id="rId4"/>
  </p:sldMasterIdLst>
  <p:sldIdLst>
    <p:sldId id="314" r:id="rId5"/>
    <p:sldId id="272" r:id="rId6"/>
    <p:sldId id="268" r:id="rId7"/>
    <p:sldId id="265" r:id="rId8"/>
    <p:sldId id="270" r:id="rId9"/>
    <p:sldId id="275" r:id="rId10"/>
    <p:sldId id="276" r:id="rId11"/>
    <p:sldId id="277" r:id="rId12"/>
    <p:sldId id="278" r:id="rId13"/>
    <p:sldId id="281" r:id="rId14"/>
    <p:sldId id="315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anose="020B0503020000020004" pitchFamily="50" charset="-127"/>
              </a:rPr>
              <a:t>FREE </a:t>
            </a:r>
            <a:endParaRPr lang="en-US" altLang="ko-KR" dirty="0">
              <a:ea typeface="Malgun Gothic" panose="020B0503020000020004" pitchFamily="50" charset="-127"/>
            </a:endParaRPr>
          </a:p>
          <a:p>
            <a:r>
              <a:rPr lang="en-US" altLang="ko-KR" dirty="0">
                <a:ea typeface="Malgun Gothic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7BAAC391-3E17-4130-83E5-8A37E61F432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4"/>
                </a:solidFill>
              </a:rPr>
              <a:t>BusinessPlan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PPT Template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372790" y="169358"/>
            <a:ext cx="634548" cy="265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0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8605888" y="160863"/>
            <a:ext cx="538112" cy="273844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z="810" smtClean="0"/>
            </a:fld>
            <a:endParaRPr lang="zh-CN" altLang="en-US" sz="810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72790" y="187478"/>
            <a:ext cx="4521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45" dirty="0">
                <a:solidFill>
                  <a:schemeClr val="bg1"/>
                </a:solidFill>
              </a:rPr>
              <a:t>Page</a:t>
            </a:r>
            <a:endParaRPr lang="zh-CN" altLang="en-US" sz="745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65297" y="1153211"/>
            <a:ext cx="597521" cy="74252"/>
            <a:chOff x="1457011" y="3812591"/>
            <a:chExt cx="931140" cy="130628"/>
          </a:xfrm>
        </p:grpSpPr>
        <p:sp>
          <p:nvSpPr>
            <p:cNvPr id="24" name="椭圆 23"/>
            <p:cNvSpPr/>
            <p:nvPr userDrawn="1"/>
          </p:nvSpPr>
          <p:spPr>
            <a:xfrm>
              <a:off x="1457011" y="3812591"/>
              <a:ext cx="130628" cy="1306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1719942" y="3812591"/>
              <a:ext cx="130628" cy="1306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1986221" y="3812591"/>
              <a:ext cx="130628" cy="1306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  <p:sp>
          <p:nvSpPr>
            <p:cNvPr id="30" name="椭圆 29"/>
            <p:cNvSpPr/>
            <p:nvPr userDrawn="1"/>
          </p:nvSpPr>
          <p:spPr>
            <a:xfrm>
              <a:off x="2257523" y="3812591"/>
              <a:ext cx="130628" cy="1306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</p:grpSp>
      <p:sp>
        <p:nvSpPr>
          <p:cNvPr id="1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64287" y="326228"/>
            <a:ext cx="4009524" cy="5903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39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rPr>
              <a:t>Timeline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4287" y="667775"/>
            <a:ext cx="3552369" cy="273844"/>
          </a:xfrm>
        </p:spPr>
        <p:txBody>
          <a:bodyPr/>
          <a:lstStyle>
            <a:lvl1pPr marL="0" indent="0"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rPr>
              <a:t>Click here to add a subtitle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46" name="文本占位符 17"/>
          <p:cNvSpPr>
            <a:spLocks noGrp="1"/>
          </p:cNvSpPr>
          <p:nvPr>
            <p:ph type="body" sz="quarter" idx="214" hasCustomPrompt="1"/>
          </p:nvPr>
        </p:nvSpPr>
        <p:spPr>
          <a:xfrm>
            <a:off x="1025150" y="2031214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7" name="文本占位符 17"/>
          <p:cNvSpPr>
            <a:spLocks noGrp="1"/>
          </p:cNvSpPr>
          <p:nvPr>
            <p:ph type="body" sz="quarter" idx="215" hasCustomPrompt="1"/>
          </p:nvPr>
        </p:nvSpPr>
        <p:spPr>
          <a:xfrm>
            <a:off x="978993" y="2283309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48" name="文本占位符 17"/>
          <p:cNvSpPr>
            <a:spLocks noGrp="1"/>
          </p:cNvSpPr>
          <p:nvPr>
            <p:ph type="body" sz="quarter" idx="216" hasCustomPrompt="1"/>
          </p:nvPr>
        </p:nvSpPr>
        <p:spPr>
          <a:xfrm>
            <a:off x="3753371" y="1994217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9" name="文本占位符 17"/>
          <p:cNvSpPr>
            <a:spLocks noGrp="1"/>
          </p:cNvSpPr>
          <p:nvPr>
            <p:ph type="body" sz="quarter" idx="217" hasCustomPrompt="1"/>
          </p:nvPr>
        </p:nvSpPr>
        <p:spPr>
          <a:xfrm>
            <a:off x="3707214" y="2246313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0" name="文本占位符 17"/>
          <p:cNvSpPr>
            <a:spLocks noGrp="1"/>
          </p:cNvSpPr>
          <p:nvPr>
            <p:ph type="body" sz="quarter" idx="218" hasCustomPrompt="1"/>
          </p:nvPr>
        </p:nvSpPr>
        <p:spPr>
          <a:xfrm>
            <a:off x="6481592" y="1994217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1" name="文本占位符 17"/>
          <p:cNvSpPr>
            <a:spLocks noGrp="1"/>
          </p:cNvSpPr>
          <p:nvPr>
            <p:ph type="body" sz="quarter" idx="219" hasCustomPrompt="1"/>
          </p:nvPr>
        </p:nvSpPr>
        <p:spPr>
          <a:xfrm>
            <a:off x="6435435" y="2246313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2" name="文本占位符 17"/>
          <p:cNvSpPr>
            <a:spLocks noGrp="1"/>
          </p:cNvSpPr>
          <p:nvPr>
            <p:ph type="body" sz="quarter" idx="220" hasCustomPrompt="1"/>
          </p:nvPr>
        </p:nvSpPr>
        <p:spPr>
          <a:xfrm>
            <a:off x="1025150" y="3682400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3" name="文本占位符 17"/>
          <p:cNvSpPr>
            <a:spLocks noGrp="1"/>
          </p:cNvSpPr>
          <p:nvPr>
            <p:ph type="body" sz="quarter" idx="221" hasCustomPrompt="1"/>
          </p:nvPr>
        </p:nvSpPr>
        <p:spPr>
          <a:xfrm>
            <a:off x="978993" y="3934495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4" name="文本占位符 17"/>
          <p:cNvSpPr>
            <a:spLocks noGrp="1"/>
          </p:cNvSpPr>
          <p:nvPr>
            <p:ph type="body" sz="quarter" idx="222" hasCustomPrompt="1"/>
          </p:nvPr>
        </p:nvSpPr>
        <p:spPr>
          <a:xfrm>
            <a:off x="3753371" y="3645404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5" name="文本占位符 17"/>
          <p:cNvSpPr>
            <a:spLocks noGrp="1"/>
          </p:cNvSpPr>
          <p:nvPr>
            <p:ph type="body" sz="quarter" idx="223" hasCustomPrompt="1"/>
          </p:nvPr>
        </p:nvSpPr>
        <p:spPr>
          <a:xfrm>
            <a:off x="3707214" y="3897499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6" name="文本占位符 17"/>
          <p:cNvSpPr>
            <a:spLocks noGrp="1"/>
          </p:cNvSpPr>
          <p:nvPr>
            <p:ph type="body" sz="quarter" idx="224" hasCustomPrompt="1"/>
          </p:nvPr>
        </p:nvSpPr>
        <p:spPr>
          <a:xfrm>
            <a:off x="6481592" y="3645404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7" name="文本占位符 17"/>
          <p:cNvSpPr>
            <a:spLocks noGrp="1"/>
          </p:cNvSpPr>
          <p:nvPr>
            <p:ph type="body" sz="quarter" idx="225" hasCustomPrompt="1"/>
          </p:nvPr>
        </p:nvSpPr>
        <p:spPr>
          <a:xfrm>
            <a:off x="6435435" y="3897499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0" y="650875"/>
            <a:ext cx="9144000" cy="4337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pic>
        <p:nvPicPr>
          <p:cNvPr id="9" name="Picture 8" descr="gr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791210"/>
            <a:ext cx="3404870" cy="1740535"/>
          </a:xfrm>
          <a:prstGeom prst="rect">
            <a:avLst/>
          </a:prstGeom>
        </p:spPr>
      </p:pic>
      <p:sp>
        <p:nvSpPr>
          <p:cNvPr id="10" name="TextBox 5">
            <a:hlinkClick r:id="rId2"/>
          </p:cNvPr>
          <p:cNvSpPr txBox="1"/>
          <p:nvPr/>
        </p:nvSpPr>
        <p:spPr>
          <a:xfrm>
            <a:off x="3582035" y="4710430"/>
            <a:ext cx="25050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800" b="1" dirty="0">
                <a:solidFill>
                  <a:schemeClr val="bg1"/>
                </a:solidFill>
                <a:cs typeface="Arial" panose="020B0604020202020204" pitchFamily="34" charset="0"/>
              </a:rPr>
              <a:t> https://github.com/Rebiss/Presentation</a:t>
            </a:r>
            <a:endParaRPr lang="en-US" altLang="ko-KR" sz="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/>
        </p:nvSpPr>
        <p:spPr>
          <a:xfrm>
            <a:off x="3581897" y="347789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GB" altLang="en-US" b="1" dirty="0"/>
              <a:t>Andranik Barseghyan</a:t>
            </a:r>
            <a:endParaRPr lang="en-GB" altLang="en-US" b="1" dirty="0"/>
          </a:p>
        </p:txBody>
      </p:sp>
      <p:sp>
        <p:nvSpPr>
          <p:cNvPr id="12" name="Text Placeholder 2"/>
          <p:cNvSpPr>
            <a:spLocks noGrp="1"/>
          </p:cNvSpPr>
          <p:nvPr/>
        </p:nvSpPr>
        <p:spPr>
          <a:xfrm>
            <a:off x="3582035" y="2397760"/>
            <a:ext cx="5471795" cy="10801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ea typeface="Malgun Gothic" panose="020B0503020000020004" pitchFamily="50" charset="-127"/>
              </a:rPr>
              <a:t>Remote Procedure Calls</a:t>
            </a:r>
            <a:endParaRPr lang="en-US" altLang="ko-KR" sz="3600" b="1" dirty="0">
              <a:ea typeface="Malgun Gothic" panose="020B0503020000020004" pitchFamily="50" charset="-127"/>
            </a:endParaRPr>
          </a:p>
        </p:txBody>
      </p:sp>
      <p:pic>
        <p:nvPicPr>
          <p:cNvPr id="13" name="Picture 12" descr="1024px-Google__G_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1455420"/>
            <a:ext cx="2676525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 Placeholder 1"/>
          <p:cNvSpPr txBox="1"/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Simple Portfolio 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0" y="659130"/>
            <a:ext cx="9144000" cy="4337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12" name="Text Placeholder 2"/>
          <p:cNvSpPr>
            <a:spLocks noGrp="1"/>
          </p:cNvSpPr>
          <p:nvPr/>
        </p:nvSpPr>
        <p:spPr>
          <a:xfrm>
            <a:off x="1835785" y="1343660"/>
            <a:ext cx="5471795" cy="10801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3600" b="1" dirty="0">
                <a:ea typeface="Malgun Gothic" panose="020B0503020000020004" pitchFamily="50" charset="-127"/>
              </a:rPr>
              <a:t>TA</a:t>
            </a:r>
            <a:endParaRPr lang="en-GB" altLang="en-US" sz="3600" b="1" dirty="0"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anose="020B0604020202020204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50165" y="3739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9" name="Freeform 9"/>
          <p:cNvSpPr/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50" name="Freeform 18"/>
          <p:cNvSpPr/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anose="020B0604020202020204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anose="020B0604020202020204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4747</Words>
  <Application>WPS Presentation</Application>
  <PresentationFormat>화면 슬라이드 쇼(16:9)</PresentationFormat>
  <Paragraphs>227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Malgun Gothic</vt:lpstr>
      <vt:lpstr>Microsoft YaHei</vt:lpstr>
      <vt:lpstr>Arial Unicode MS</vt:lpstr>
      <vt:lpstr>Calibri</vt:lpstr>
      <vt:lpstr>Fira Code Medium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electus</cp:lastModifiedBy>
  <cp:revision>87</cp:revision>
  <dcterms:created xsi:type="dcterms:W3CDTF">2016-12-05T23:26:00Z</dcterms:created>
  <dcterms:modified xsi:type="dcterms:W3CDTF">2020-04-13T10:36:35Z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