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" ContentType="application/vnd.ms-excel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3"/>
  </p:handout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/>
  <p:notesSz cx="6858000" cy="9144000"/>
  <p:defaultTextStyle>
    <a:defPPr>
      <a:defRPr lang="ko-KR"/>
    </a:defPPr>
    <a:lvl1pPr marL="0" lvl="0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1pPr>
    <a:lvl2pPr marL="457200" lvl="1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2pPr>
    <a:lvl3pPr marL="914400" lvl="2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3pPr>
    <a:lvl4pPr marL="1371600" lvl="3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4pPr>
    <a:lvl5pPr marL="1828800" lvl="4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5pPr>
    <a:lvl6pPr marL="2286000" lvl="5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6pPr>
    <a:lvl7pPr marL="2743200" lvl="6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7pPr>
    <a:lvl8pPr marL="3200400" lvl="7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8pPr>
    <a:lvl9pPr marL="3657600" lvl="8" indent="0" algn="l" defTabSz="914400" rtl="0" eaLnBrk="1" fontAlgn="base" latinLnBrk="1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FC1"/>
    <a:srgbClr val="1DB2D5"/>
    <a:srgbClr val="EDF6F9"/>
    <a:srgbClr val="0E6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8713"/>
    <p:restoredTop sz="94660"/>
  </p:normalViewPr>
  <p:slideViewPr>
    <p:cSldViewPr showGuides="1">
      <p:cViewPr>
        <p:scale>
          <a:sx n="66" d="100"/>
          <a:sy n="66" d="100"/>
        </p:scale>
        <p:origin x="-798" y="-246"/>
      </p:cViewPr>
      <p:guideLst>
        <p:guide orient="horz" pos="1615"/>
        <p:guide pos="28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3559CC-65EF-401E-8E43-D4AC9A935C3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ko-KR" altLang="en-US" sz="1200" dirty="0"/>
            </a:fld>
            <a:endParaRPr lang="ko-KR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7456A1-F164-4443-9591-B65AE381518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마스터 텍스트 스타일을 편집합니다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둘째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셋째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넷째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다섯째 수준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ko-KR" altLang="en-US" sz="1200" dirty="0"/>
            </a:fld>
            <a:endParaRPr lang="ko-KR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37892" name="슬라이드 번호 개체 틀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>
              <a:buNone/>
            </a:pPr>
            <a:fld id="{9A0DB2DC-4C9A-4742-B13C-FB6460FD3503}" type="slidenum">
              <a:rPr lang="ko-KR" altLang="en-US" sz="1200" dirty="0"/>
            </a:fld>
            <a:endParaRPr lang="ko-KR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1188" y="260350"/>
            <a:ext cx="8040687" cy="1401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그림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03688" y="368300"/>
            <a:ext cx="901700" cy="6286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3" name="그룹 9"/>
          <p:cNvGrpSpPr/>
          <p:nvPr userDrawn="1"/>
        </p:nvGrpSpPr>
        <p:grpSpPr>
          <a:xfrm>
            <a:off x="0" y="195263"/>
            <a:ext cx="9144000" cy="4948237"/>
            <a:chOff x="0" y="368660"/>
            <a:chExt cx="9143245" cy="5649972"/>
          </a:xfrm>
        </p:grpSpPr>
        <p:pic>
          <p:nvPicPr>
            <p:cNvPr id="2056" name="그림 10"/>
            <p:cNvPicPr>
              <a:picLocks noChangeAspect="1"/>
            </p:cNvPicPr>
            <p:nvPr userDrawn="1"/>
          </p:nvPicPr>
          <p:blipFill>
            <a:blip r:embed="rId5"/>
            <a:srcRect b="15482"/>
            <a:stretch>
              <a:fillRect/>
            </a:stretch>
          </p:blipFill>
          <p:spPr>
            <a:xfrm>
              <a:off x="0" y="1402585"/>
              <a:ext cx="9143245" cy="461604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7" name="그림 11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228184" y="368660"/>
              <a:ext cx="2346766" cy="23345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8" name="그림 12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347864" y="1088740"/>
              <a:ext cx="530308" cy="4449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9" name="그림 13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395536" y="728700"/>
              <a:ext cx="2090755" cy="19444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60" name="그림 14"/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1547664" y="1945055"/>
              <a:ext cx="6205215" cy="1566543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FF19EC-F9ED-4DA9-900B-C039FC7960D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41411" y="28126"/>
            <a:ext cx="8035453" cy="654045"/>
          </a:xfr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ko-KR" altLang="en-US" sz="30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FF19EC-F9ED-4DA9-900B-C039FC7960D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FF19EC-F9ED-4DA9-900B-C039FC7960D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rotWithShape="1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FF19EC-F9ED-4DA9-900B-C039FC7960D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DFF19EC-F9ED-4DA9-900B-C039FC7960D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2.png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oleObject" Target="../embeddings/Workbook1.xls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44.png"/><Relationship Id="rId1" Type="http://schemas.openxmlformats.org/officeDocument/2006/relationships/oleObject" Target="../embeddings/Workbook2.xls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Relationship Id="rId3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3.jpeg"/><Relationship Id="rId4" Type="http://schemas.openxmlformats.org/officeDocument/2006/relationships/image" Target="../media/image31.jpeg"/><Relationship Id="rId3" Type="http://schemas.openxmlformats.org/officeDocument/2006/relationships/image" Target="../media/image60.jpeg"/><Relationship Id="rId2" Type="http://schemas.openxmlformats.org/officeDocument/2006/relationships/image" Target="../media/image62.jpeg"/><Relationship Id="rId1" Type="http://schemas.openxmlformats.org/officeDocument/2006/relationships/image" Target="../media/image59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71.png"/><Relationship Id="rId7" Type="http://schemas.openxmlformats.org/officeDocument/2006/relationships/image" Target="../media/image7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4"/>
          <p:cNvSpPr txBox="1"/>
          <p:nvPr/>
        </p:nvSpPr>
        <p:spPr>
          <a:xfrm>
            <a:off x="14288" y="2676208"/>
            <a:ext cx="9144000" cy="134683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marR="0" algn="ctr"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GB" altLang="en-US" sz="4800" b="1" kern="1200" cap="none" spc="-150" normalizeH="0" baseline="0" noProof="0" dirty="0" smtClean="0">
                <a:solidFill>
                  <a:srgbClr val="1D7FC1"/>
                </a:solidFill>
                <a:latin typeface="Fira Code Medium" panose="020B0809050000020004" charset="0"/>
                <a:ea typeface="HY견고딕" pitchFamily="18" charset="-127"/>
                <a:cs typeface="Fira Code Medium" panose="020B0809050000020004" charset="0"/>
              </a:rPr>
              <a:t>Docker</a:t>
            </a:r>
            <a:endParaRPr kumimoji="0" lang="en-US" altLang="ko-KR" sz="4800" b="1" kern="1200" cap="none" spc="-150" normalizeH="0" baseline="0" noProof="0" dirty="0" smtClean="0">
              <a:solidFill>
                <a:srgbClr val="1D7FC1"/>
              </a:solidFill>
              <a:latin typeface="Fira Code Medium" panose="020B0809050000020004" charset="0"/>
              <a:ea typeface="HY견고딕" pitchFamily="18" charset="-127"/>
              <a:cs typeface="Fira Code Medium" panose="020B0809050000020004" charset="0"/>
            </a:endParaRPr>
          </a:p>
          <a:p>
            <a:pPr marR="0" algn="ctr"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ko-KR" sz="4800" b="1" kern="1200" cap="none" spc="-150" normalizeH="0" baseline="0" noProof="0" dirty="0" smtClean="0">
              <a:solidFill>
                <a:srgbClr val="11425B"/>
              </a:solidFill>
              <a:latin typeface="Fira Code Medium" panose="020B0809050000020004" charset="0"/>
              <a:ea typeface="HY견고딕" pitchFamily="18" charset="-127"/>
              <a:cs typeface="Fira Code Medium" panose="020B080905000002000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11388" y="3954463"/>
            <a:ext cx="4938713" cy="6267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GB" altLang="en-US" sz="800" b="1" kern="1200" cap="none" spc="0" normalizeH="0" baseline="0" noProof="0" dirty="0" err="1">
                <a:solidFill>
                  <a:schemeClr val="tx1"/>
                </a:solidFill>
                <a:latin typeface="Fira Code Medium" panose="020B0809050000020004" charset="0"/>
                <a:ea typeface="Malgun Gothic" panose="020B0503020000020004" pitchFamily="50" charset="-127"/>
                <a:cs typeface="Fira Code Medium" panose="020B0809050000020004" charset="0"/>
              </a:rPr>
              <a:t>Reporter</a:t>
            </a:r>
            <a:r>
              <a:rPr kumimoji="0" lang="en-GB" altLang="en-US" sz="1000" b="1" kern="1200" cap="none" spc="0" normalizeH="0" baseline="0" noProof="0" dirty="0" err="1">
                <a:solidFill>
                  <a:schemeClr val="tx1"/>
                </a:solidFill>
                <a:latin typeface="Fira Code Medium" panose="020B0809050000020004" charset="0"/>
                <a:ea typeface="Malgun Gothic" panose="020B0503020000020004" pitchFamily="50" charset="-127"/>
                <a:cs typeface="Fira Code Medium" panose="020B0809050000020004" charset="0"/>
              </a:rPr>
              <a:t> </a:t>
            </a:r>
            <a:endParaRPr kumimoji="0" lang="en-GB" altLang="en-US" sz="1000" kern="1200" cap="none" spc="0" normalizeH="0" baseline="0" noProof="0" dirty="0" err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 marR="0"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GB" altLang="en-US" sz="1400" b="1" kern="1200" cap="none" spc="0" normalizeH="0" baseline="0" noProof="0" dirty="0" err="1">
                <a:solidFill>
                  <a:srgbClr val="0070C0"/>
                </a:solidFill>
                <a:latin typeface="Fira Code Medium" panose="020B0809050000020004" charset="0"/>
                <a:ea typeface="Malgun Gothic" panose="020B0503020000020004" pitchFamily="50" charset="-127"/>
                <a:cs typeface="Fira Code Medium" panose="020B0809050000020004" charset="0"/>
              </a:rPr>
              <a:t>Andranik Barseghyan</a:t>
            </a:r>
            <a:endParaRPr kumimoji="0" lang="en-GB" altLang="en-US" sz="1400" kern="1200" cap="none" spc="0" normalizeH="0" baseline="0" noProof="0" dirty="0" err="1">
              <a:solidFill>
                <a:srgbClr val="0070C0"/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pPr marR="0" algn="ctr" defTabSz="9144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GB" altLang="en-US" sz="500" b="1" kern="1200" cap="none" spc="0" normalizeH="0" baseline="0" noProof="0" dirty="0" err="1">
                <a:solidFill>
                  <a:schemeClr val="tx1"/>
                </a:solidFill>
                <a:latin typeface="Fira Code Medium" panose="020B0809050000020004" charset="0"/>
                <a:ea typeface="Malgun Gothic" panose="020B0503020000020004" pitchFamily="50" charset="-127"/>
                <a:cs typeface="Fira Code Medium" panose="020B0809050000020004" charset="0"/>
              </a:rPr>
              <a:t>https://github.com/Rebiss/Presentation</a:t>
            </a:r>
            <a:endParaRPr kumimoji="0" lang="en-GB" altLang="en-US" sz="500" b="1" kern="1200" cap="none" spc="0" normalizeH="0" baseline="0" noProof="0" dirty="0" err="1">
              <a:solidFill>
                <a:schemeClr val="tx1"/>
              </a:solidFill>
              <a:latin typeface="Fira Code Medium" panose="020B0809050000020004" charset="0"/>
              <a:ea typeface="Malgun Gothic" panose="020B0503020000020004" pitchFamily="50" charset="-127"/>
              <a:cs typeface="Fira Code Medium" panose="020B08090500000200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3" name="도넛 2"/>
          <p:cNvSpPr/>
          <p:nvPr/>
        </p:nvSpPr>
        <p:spPr>
          <a:xfrm>
            <a:off x="4930775" y="1806575"/>
            <a:ext cx="950913" cy="950913"/>
          </a:xfrm>
          <a:prstGeom prst="donut">
            <a:avLst>
              <a:gd name="adj" fmla="val 25956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57000">
                <a:schemeClr val="bg1">
                  <a:lumMod val="65000"/>
                </a:schemeClr>
              </a:gs>
            </a:gsLst>
            <a:lin ang="5400000" scaled="0"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도넛 3"/>
          <p:cNvSpPr/>
          <p:nvPr/>
        </p:nvSpPr>
        <p:spPr>
          <a:xfrm>
            <a:off x="7232650" y="960438"/>
            <a:ext cx="747713" cy="747713"/>
          </a:xfrm>
          <a:prstGeom prst="donut">
            <a:avLst>
              <a:gd name="adj" fmla="val 24741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57000">
                <a:schemeClr val="bg1">
                  <a:lumMod val="65000"/>
                </a:schemeClr>
              </a:gs>
            </a:gsLst>
            <a:lin ang="5400000" scaled="0"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365" name="그룹 4"/>
          <p:cNvGrpSpPr/>
          <p:nvPr/>
        </p:nvGrpSpPr>
        <p:grpSpPr>
          <a:xfrm>
            <a:off x="1122363" y="1495425"/>
            <a:ext cx="2962275" cy="2962275"/>
            <a:chOff x="748151" y="2526311"/>
            <a:chExt cx="3547864" cy="3547864"/>
          </a:xfrm>
        </p:grpSpPr>
        <p:sp>
          <p:nvSpPr>
            <p:cNvPr id="6" name="도넛 5"/>
            <p:cNvSpPr/>
            <p:nvPr/>
          </p:nvSpPr>
          <p:spPr>
            <a:xfrm>
              <a:off x="748151" y="2526311"/>
              <a:ext cx="3547864" cy="3547864"/>
            </a:xfrm>
            <a:prstGeom prst="donut">
              <a:avLst>
                <a:gd name="adj" fmla="val 15576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도넛 6"/>
            <p:cNvSpPr/>
            <p:nvPr/>
          </p:nvSpPr>
          <p:spPr>
            <a:xfrm>
              <a:off x="806912" y="2585250"/>
              <a:ext cx="3412683" cy="3412684"/>
            </a:xfrm>
            <a:prstGeom prst="donut">
              <a:avLst>
                <a:gd name="adj" fmla="val 12710"/>
              </a:avLst>
            </a:prstGeom>
            <a:gradFill flip="none" rotWithShape="1">
              <a:gsLst>
                <a:gs pos="39000">
                  <a:srgbClr val="3B72AB"/>
                </a:gs>
                <a:gs pos="68000">
                  <a:srgbClr val="22548B"/>
                </a:gs>
              </a:gsLst>
              <a:lin ang="5400000" scaled="1"/>
              <a:tileRect/>
            </a:gra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385" name="그림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03359" y="2603073"/>
              <a:ext cx="1632731" cy="224255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5386" name="그룹 234"/>
            <p:cNvGrpSpPr/>
            <p:nvPr/>
          </p:nvGrpSpPr>
          <p:grpSpPr>
            <a:xfrm>
              <a:off x="803825" y="2578105"/>
              <a:ext cx="3414743" cy="3414742"/>
              <a:chOff x="169894" y="2050702"/>
              <a:chExt cx="4066457" cy="4066456"/>
            </a:xfrm>
          </p:grpSpPr>
          <p:pic>
            <p:nvPicPr>
              <p:cNvPr id="15387" name="그림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9895" y="2050702"/>
                <a:ext cx="4066456" cy="406645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5388" name="그림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9894" y="2050702"/>
                <a:ext cx="4066457" cy="406645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grpSp>
        <p:nvGrpSpPr>
          <p:cNvPr id="15366" name="그룹 11"/>
          <p:cNvGrpSpPr/>
          <p:nvPr/>
        </p:nvGrpSpPr>
        <p:grpSpPr>
          <a:xfrm>
            <a:off x="1584325" y="2303463"/>
            <a:ext cx="2046288" cy="1322387"/>
            <a:chOff x="1494964" y="3697911"/>
            <a:chExt cx="2047517" cy="1322467"/>
          </a:xfrm>
        </p:grpSpPr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1602823" y="3697911"/>
              <a:ext cx="1807436" cy="553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2000" b="1" kern="1200" cap="none" spc="-50" normalizeH="0" baseline="0" noProof="0" dirty="0" smtClean="0">
                  <a:solidFill>
                    <a:srgbClr val="3C73AC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ADD TEXT</a:t>
              </a:r>
              <a:endParaRPr kumimoji="0" lang="en-US" altLang="ko-KR" sz="2000" b="1" kern="1200" cap="none" spc="-50" normalizeH="0" baseline="0" noProof="0" dirty="0" smtClean="0">
                <a:solidFill>
                  <a:srgbClr val="3C73AC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94964" y="4120132"/>
              <a:ext cx="2047517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in February 1998 with the fundamental goal of providing better internet services to the world.</a:t>
              </a:r>
              <a:endParaRPr kumimoji="0" lang="en-US" altLang="ko-KR" sz="105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15" name="도넛 14"/>
          <p:cNvSpPr/>
          <p:nvPr/>
        </p:nvSpPr>
        <p:spPr>
          <a:xfrm>
            <a:off x="3811588" y="1311275"/>
            <a:ext cx="1196975" cy="1196975"/>
          </a:xfrm>
          <a:prstGeom prst="donut">
            <a:avLst>
              <a:gd name="adj" fmla="val 18280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57000">
                <a:schemeClr val="bg1">
                  <a:lumMod val="65000"/>
                </a:schemeClr>
              </a:gs>
            </a:gsLst>
            <a:lin ang="5400000" scaled="0"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368" name="그룹 15"/>
          <p:cNvGrpSpPr/>
          <p:nvPr/>
        </p:nvGrpSpPr>
        <p:grpSpPr>
          <a:xfrm>
            <a:off x="5659438" y="790575"/>
            <a:ext cx="1612900" cy="1606550"/>
            <a:chOff x="5635275" y="1736812"/>
            <a:chExt cx="1613045" cy="1605919"/>
          </a:xfrm>
        </p:grpSpPr>
        <p:sp>
          <p:nvSpPr>
            <p:cNvPr id="17" name="도넛 16"/>
            <p:cNvSpPr/>
            <p:nvPr/>
          </p:nvSpPr>
          <p:spPr>
            <a:xfrm>
              <a:off x="5635275" y="1736812"/>
              <a:ext cx="1605919" cy="1605919"/>
            </a:xfrm>
            <a:prstGeom prst="donut">
              <a:avLst>
                <a:gd name="adj" fmla="val 25647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도넛 17"/>
            <p:cNvSpPr/>
            <p:nvPr/>
          </p:nvSpPr>
          <p:spPr>
            <a:xfrm>
              <a:off x="5688972" y="1789947"/>
              <a:ext cx="1494505" cy="1494504"/>
            </a:xfrm>
            <a:prstGeom prst="donut">
              <a:avLst>
                <a:gd name="adj" fmla="val 20331"/>
              </a:avLst>
            </a:prstGeom>
            <a:gradFill>
              <a:gsLst>
                <a:gs pos="0">
                  <a:srgbClr val="8AD7F2"/>
                </a:gs>
                <a:gs pos="67000">
                  <a:srgbClr val="1DB2D5"/>
                </a:gs>
              </a:gsLst>
              <a:lin ang="5400000" scaled="0"/>
            </a:gra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378" name="그룹 242"/>
            <p:cNvGrpSpPr/>
            <p:nvPr/>
          </p:nvGrpSpPr>
          <p:grpSpPr>
            <a:xfrm>
              <a:off x="5713751" y="1736890"/>
              <a:ext cx="1534569" cy="1534569"/>
              <a:chOff x="169895" y="2050702"/>
              <a:chExt cx="4066456" cy="4066456"/>
            </a:xfrm>
          </p:grpSpPr>
          <p:pic>
            <p:nvPicPr>
              <p:cNvPr id="15379" name="그림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9895" y="2050702"/>
                <a:ext cx="4066456" cy="406645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5380" name="그림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9895" y="2050702"/>
                <a:ext cx="4066456" cy="406645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sp>
        <p:nvSpPr>
          <p:cNvPr id="15369" name="TextBox 21"/>
          <p:cNvSpPr txBox="1"/>
          <p:nvPr/>
        </p:nvSpPr>
        <p:spPr>
          <a:xfrm>
            <a:off x="6092825" y="1504950"/>
            <a:ext cx="711200" cy="241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>
              <a:lnSpc>
                <a:spcPct val="90000"/>
              </a:lnSpc>
            </a:pPr>
            <a:r>
              <a:rPr lang="en-US" altLang="ko-KR" b="1" dirty="0">
                <a:solidFill>
                  <a:srgbClr val="1DB2D5"/>
                </a:solidFill>
                <a:latin typeface="Arial" panose="020B0604020202020204" pitchFamily="34" charset="0"/>
                <a:ea typeface="HY견고딕" pitchFamily="18" charset="-127"/>
              </a:rPr>
              <a:t>TEXT</a:t>
            </a:r>
            <a:endParaRPr lang="en-US" altLang="ko-KR" b="1" dirty="0">
              <a:solidFill>
                <a:srgbClr val="1DB2D5"/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  <p:grpSp>
        <p:nvGrpSpPr>
          <p:cNvPr id="15370" name="그룹 22"/>
          <p:cNvGrpSpPr/>
          <p:nvPr/>
        </p:nvGrpSpPr>
        <p:grpSpPr>
          <a:xfrm>
            <a:off x="4981575" y="2933700"/>
            <a:ext cx="3162300" cy="738188"/>
            <a:chOff x="4757861" y="4109784"/>
            <a:chExt cx="3162511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4788024" y="4109784"/>
              <a:ext cx="31323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rgbClr val="3C73AC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 INTERNET, INC.</a:t>
              </a:r>
              <a:endParaRPr kumimoji="0" lang="en-US" altLang="ko-KR" sz="1050" kern="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</a:t>
              </a:r>
              <a:endParaRPr kumimoji="0" lang="ko-KR" altLang="en-US" sz="1050" kern="0" cap="none" spc="0" normalizeH="0" baseline="0" noProof="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4757861" y="4205464"/>
              <a:ext cx="0" cy="577227"/>
            </a:xfrm>
            <a:prstGeom prst="straightConnector1">
              <a:avLst/>
            </a:prstGeom>
            <a:ln w="44450">
              <a:solidFill>
                <a:srgbClr val="3B72A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71" name="그룹 25"/>
          <p:cNvGrpSpPr/>
          <p:nvPr/>
        </p:nvGrpSpPr>
        <p:grpSpPr>
          <a:xfrm>
            <a:off x="4981575" y="3733800"/>
            <a:ext cx="3162300" cy="738188"/>
            <a:chOff x="4757861" y="4909884"/>
            <a:chExt cx="3162511" cy="738664"/>
          </a:xfrm>
        </p:grpSpPr>
        <p:sp>
          <p:nvSpPr>
            <p:cNvPr id="27" name="TextBox 26"/>
            <p:cNvSpPr txBox="1"/>
            <p:nvPr/>
          </p:nvSpPr>
          <p:spPr>
            <a:xfrm>
              <a:off x="4788024" y="4909884"/>
              <a:ext cx="31323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rgbClr val="1DB2D5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 INTERNET, INC.</a:t>
              </a:r>
              <a:endParaRPr kumimoji="0" lang="en-US" altLang="ko-KR" sz="1050" kern="0" cap="none" spc="0" normalizeH="0" baseline="0" noProof="0" dirty="0" smtClean="0">
                <a:solidFill>
                  <a:srgbClr val="1DB2D5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</a:t>
              </a:r>
              <a:endParaRPr kumimoji="0" lang="ko-KR" altLang="en-US" sz="1050" kern="0" cap="none" spc="0" normalizeH="0" baseline="0" noProof="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4757861" y="5002389"/>
              <a:ext cx="0" cy="577227"/>
            </a:xfrm>
            <a:prstGeom prst="straightConnector1">
              <a:avLst/>
            </a:prstGeom>
            <a:ln w="44450">
              <a:solidFill>
                <a:srgbClr val="1DB2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pic>
        <p:nvPicPr>
          <p:cNvPr id="12" name="Picture 3" descr="D:\sookhyun\PPT\세트형\228. 세트_캐릭터 비즈니스 04\PNG\_MG_2761.jpg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857250" y="1714500"/>
            <a:ext cx="2019300" cy="1327150"/>
          </a:xfrm>
          <a:prstGeom prst="rect">
            <a:avLst/>
          </a:prstGeom>
          <a:noFill/>
          <a:ln w="22225"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06763" y="1714500"/>
            <a:ext cx="1984375" cy="1327150"/>
          </a:xfrm>
          <a:prstGeom prst="rect">
            <a:avLst/>
          </a:prstGeom>
          <a:noFill/>
          <a:ln w="22225"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8650" y="1714500"/>
            <a:ext cx="1984375" cy="1327150"/>
          </a:xfrm>
          <a:prstGeom prst="rect">
            <a:avLst/>
          </a:prstGeom>
          <a:noFill/>
          <a:ln w="22225">
            <a:solidFill>
              <a:schemeClr val="bg1">
                <a:lumMod val="75000"/>
              </a:schemeClr>
            </a:solidFill>
          </a:ln>
        </p:spPr>
      </p:pic>
      <p:grpSp>
        <p:nvGrpSpPr>
          <p:cNvPr id="16390" name="그룹 14"/>
          <p:cNvGrpSpPr/>
          <p:nvPr/>
        </p:nvGrpSpPr>
        <p:grpSpPr>
          <a:xfrm>
            <a:off x="869950" y="3208338"/>
            <a:ext cx="2081213" cy="1300162"/>
            <a:chOff x="1123847" y="4075614"/>
            <a:chExt cx="1857416" cy="1300356"/>
          </a:xfrm>
        </p:grpSpPr>
        <p:sp>
          <p:nvSpPr>
            <p:cNvPr id="16" name="TextBox 15"/>
            <p:cNvSpPr txBox="1"/>
            <p:nvPr/>
          </p:nvSpPr>
          <p:spPr>
            <a:xfrm>
              <a:off x="1154010" y="4075614"/>
              <a:ext cx="1827253" cy="130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rgbClr val="3C73AC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endParaRPr kumimoji="0" lang="en-US" altLang="ko-KR" sz="1050" kern="0" cap="none" spc="0" normalizeH="0" baseline="0" noProof="0" dirty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rgbClr val="3C73AC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INTERNET, INC.</a:t>
              </a:r>
              <a:br>
                <a:rPr kumimoji="0" lang="en-US" altLang="ko-KR" sz="1050" kern="0" cap="none" spc="0" normalizeH="0" baseline="0" noProof="0" dirty="0" smtClean="0">
                  <a:solidFill>
                    <a:srgbClr val="3C73AC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</a:br>
              <a:endParaRPr kumimoji="0" lang="en-US" altLang="ko-KR" sz="500" kern="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 </a:t>
              </a:r>
              <a:endParaRPr kumimoji="0" lang="ko-KR" altLang="en-US" sz="1050" kern="0" cap="none" spc="0" normalizeH="0" baseline="0" noProof="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123847" y="4171294"/>
              <a:ext cx="0" cy="1152000"/>
            </a:xfrm>
            <a:prstGeom prst="straightConnector1">
              <a:avLst/>
            </a:prstGeom>
            <a:ln w="44450">
              <a:solidFill>
                <a:srgbClr val="3B72A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1" name="그룹 17"/>
          <p:cNvGrpSpPr/>
          <p:nvPr/>
        </p:nvGrpSpPr>
        <p:grpSpPr>
          <a:xfrm>
            <a:off x="3303588" y="3208338"/>
            <a:ext cx="2081212" cy="1300162"/>
            <a:chOff x="3409847" y="4075614"/>
            <a:chExt cx="1857416" cy="1300356"/>
          </a:xfrm>
        </p:grpSpPr>
        <p:sp>
          <p:nvSpPr>
            <p:cNvPr id="19" name="TextBox 18"/>
            <p:cNvSpPr txBox="1"/>
            <p:nvPr/>
          </p:nvSpPr>
          <p:spPr>
            <a:xfrm>
              <a:off x="3440010" y="4075614"/>
              <a:ext cx="1827253" cy="130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rgbClr val="3C73AC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endParaRPr kumimoji="0" lang="en-US" altLang="ko-KR" sz="1050" kern="0" cap="none" spc="0" normalizeH="0" baseline="0" noProof="0" dirty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rgbClr val="3C73AC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INTERNET, INC.</a:t>
              </a:r>
              <a:endParaRPr kumimoji="0" lang="en-US" altLang="ko-KR" sz="1050" kern="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kumimoji="0" lang="en-US" altLang="ko-KR" sz="500" kern="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 </a:t>
              </a:r>
              <a:endParaRPr kumimoji="0" lang="ko-KR" altLang="en-US" sz="1050" kern="0" cap="none" spc="0" normalizeH="0" baseline="0" noProof="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3409847" y="4171294"/>
              <a:ext cx="0" cy="1152000"/>
            </a:xfrm>
            <a:prstGeom prst="straightConnector1">
              <a:avLst/>
            </a:prstGeom>
            <a:ln w="44450">
              <a:solidFill>
                <a:srgbClr val="3B72A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2" name="그룹 20"/>
          <p:cNvGrpSpPr/>
          <p:nvPr/>
        </p:nvGrpSpPr>
        <p:grpSpPr>
          <a:xfrm>
            <a:off x="5705475" y="3208338"/>
            <a:ext cx="2081213" cy="1300162"/>
            <a:chOff x="5657747" y="4075614"/>
            <a:chExt cx="1857416" cy="1300356"/>
          </a:xfrm>
        </p:grpSpPr>
        <p:sp>
          <p:nvSpPr>
            <p:cNvPr id="22" name="TextBox 21"/>
            <p:cNvSpPr txBox="1"/>
            <p:nvPr/>
          </p:nvSpPr>
          <p:spPr>
            <a:xfrm>
              <a:off x="5687910" y="4075614"/>
              <a:ext cx="1827253" cy="1300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rgbClr val="1DB2D5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endParaRPr kumimoji="0" lang="en-US" altLang="ko-KR" sz="1050" kern="0" cap="none" spc="0" normalizeH="0" baseline="0" noProof="0" dirty="0" smtClean="0">
                <a:solidFill>
                  <a:srgbClr val="1DB2D5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rgbClr val="1DB2D5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INTERNET, INC.</a:t>
              </a:r>
              <a:endParaRPr kumimoji="0" lang="en-US" altLang="ko-KR" sz="1050" kern="0" cap="none" spc="0" normalizeH="0" baseline="0" noProof="0" dirty="0" smtClean="0">
                <a:solidFill>
                  <a:srgbClr val="1DB2D5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endParaRPr kumimoji="0" lang="en-US" altLang="ko-KR" sz="500" kern="0" cap="none" spc="0" normalizeH="0" baseline="0" noProof="0" dirty="0" smtClean="0">
                <a:solidFill>
                  <a:srgbClr val="1F9513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 </a:t>
              </a:r>
              <a:endParaRPr kumimoji="0" lang="ko-KR" altLang="en-US" sz="1050" kern="0" cap="none" spc="0" normalizeH="0" baseline="0" noProof="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5657747" y="4171294"/>
              <a:ext cx="0" cy="1152000"/>
            </a:xfrm>
            <a:prstGeom prst="straightConnector1">
              <a:avLst/>
            </a:prstGeom>
            <a:ln w="44450">
              <a:solidFill>
                <a:srgbClr val="1DB2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3" name="그룹 27"/>
          <p:cNvGrpSpPr/>
          <p:nvPr/>
        </p:nvGrpSpPr>
        <p:grpSpPr>
          <a:xfrm>
            <a:off x="0" y="936625"/>
            <a:ext cx="8507413" cy="688975"/>
            <a:chOff x="-122266" y="936007"/>
            <a:chExt cx="8506780" cy="793235"/>
          </a:xfrm>
        </p:grpSpPr>
        <p:grpSp>
          <p:nvGrpSpPr>
            <p:cNvPr id="16394" name="그룹 2"/>
            <p:cNvGrpSpPr/>
            <p:nvPr/>
          </p:nvGrpSpPr>
          <p:grpSpPr>
            <a:xfrm>
              <a:off x="-122266" y="936007"/>
              <a:ext cx="8506780" cy="793235"/>
              <a:chOff x="-122266" y="1702767"/>
              <a:chExt cx="8506780" cy="793235"/>
            </a:xfrm>
          </p:grpSpPr>
          <p:sp>
            <p:nvSpPr>
              <p:cNvPr id="4" name="오각형 3"/>
              <p:cNvSpPr/>
              <p:nvPr/>
            </p:nvSpPr>
            <p:spPr>
              <a:xfrm>
                <a:off x="-122266" y="1797329"/>
                <a:ext cx="5754375" cy="580033"/>
              </a:xfrm>
              <a:prstGeom prst="homePlate">
                <a:avLst/>
              </a:prstGeom>
              <a:gradFill flip="none" rotWithShape="1">
                <a:gsLst>
                  <a:gs pos="39000">
                    <a:srgbClr val="3B72AB"/>
                  </a:gs>
                  <a:gs pos="93000">
                    <a:srgbClr val="22548B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" name="갈매기형 수장 4"/>
              <p:cNvSpPr/>
              <p:nvPr/>
            </p:nvSpPr>
            <p:spPr>
              <a:xfrm>
                <a:off x="7395110" y="1797329"/>
                <a:ext cx="595704" cy="580033"/>
              </a:xfrm>
              <a:prstGeom prst="chevron">
                <a:avLst/>
              </a:prstGeom>
              <a:gradFill>
                <a:gsLst>
                  <a:gs pos="0">
                    <a:srgbClr val="8AD7F2"/>
                  </a:gs>
                  <a:gs pos="67000">
                    <a:srgbClr val="1DB2D5"/>
                  </a:gs>
                </a:gsLst>
                <a:lin ang="5400000" scaled="0"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갈매기형 수장 5"/>
              <p:cNvSpPr/>
              <p:nvPr/>
            </p:nvSpPr>
            <p:spPr>
              <a:xfrm>
                <a:off x="7788810" y="1797329"/>
                <a:ext cx="595704" cy="580033"/>
              </a:xfrm>
              <a:prstGeom prst="chevron">
                <a:avLst/>
              </a:prstGeom>
              <a:gradFill>
                <a:gsLst>
                  <a:gs pos="0">
                    <a:srgbClr val="8AD7F2"/>
                  </a:gs>
                  <a:gs pos="67000">
                    <a:srgbClr val="1DB2D5"/>
                  </a:gs>
                </a:gsLst>
                <a:lin ang="5400000" scaled="0"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16401" name="그림 6"/>
              <p:cNvPicPr>
                <a:picLocks noChangeAspect="1"/>
              </p:cNvPicPr>
              <p:nvPr/>
            </p:nvPicPr>
            <p:blipFill>
              <a:blip r:embed="rId4"/>
              <a:srcRect t="33841"/>
              <a:stretch>
                <a:fillRect/>
              </a:stretch>
            </p:blipFill>
            <p:spPr>
              <a:xfrm rot="235509">
                <a:off x="-114801" y="1702767"/>
                <a:ext cx="2816142" cy="79323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8" name="타원 7"/>
              <p:cNvSpPr/>
              <p:nvPr/>
            </p:nvSpPr>
            <p:spPr>
              <a:xfrm>
                <a:off x="345018" y="1797329"/>
                <a:ext cx="4680000" cy="46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6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갈매기형 수장 8"/>
              <p:cNvSpPr/>
              <p:nvPr/>
            </p:nvSpPr>
            <p:spPr>
              <a:xfrm>
                <a:off x="5459186" y="1797329"/>
                <a:ext cx="2125228" cy="580033"/>
              </a:xfrm>
              <a:prstGeom prst="chevron">
                <a:avLst/>
              </a:prstGeom>
              <a:gradFill>
                <a:gsLst>
                  <a:gs pos="0">
                    <a:srgbClr val="8AD7F2"/>
                  </a:gs>
                  <a:gs pos="67000">
                    <a:srgbClr val="1DB2D5"/>
                  </a:gs>
                </a:gsLst>
                <a:lin ang="5400000" scaled="0"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69826" y="1797329"/>
                <a:ext cx="2448000" cy="46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6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16405" name="그림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0066" y="1842490"/>
                <a:ext cx="5405644" cy="26045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1545731" y="1107766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b="1" kern="1200" cap="none" spc="300" normalizeH="0" baseline="0" noProof="0" dirty="0" smtClean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TEXT</a:t>
              </a:r>
              <a:endParaRPr kumimoji="0" lang="ko-KR" altLang="en-US" b="1" kern="1200" cap="none" spc="30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85991" y="1107766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b="1" kern="1200" cap="none" spc="300" normalizeH="0" baseline="0" noProof="0" dirty="0" smtClean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TEXT</a:t>
              </a:r>
              <a:endParaRPr kumimoji="0" lang="ko-KR" altLang="en-US" b="1" kern="1200" cap="none" spc="30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46231" y="1107766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b="1" kern="1200" cap="none" spc="300" normalizeH="0" baseline="0" noProof="0" dirty="0" smtClean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TEXT</a:t>
              </a:r>
              <a:endParaRPr kumimoji="0" lang="ko-KR" altLang="en-US" b="1" kern="1200" cap="none" spc="30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17411" name="그룹 222"/>
          <p:cNvGrpSpPr/>
          <p:nvPr/>
        </p:nvGrpSpPr>
        <p:grpSpPr>
          <a:xfrm>
            <a:off x="647700" y="966788"/>
            <a:ext cx="7781925" cy="3676650"/>
            <a:chOff x="647565" y="967120"/>
            <a:chExt cx="7781609" cy="3676332"/>
          </a:xfrm>
        </p:grpSpPr>
        <p:sp>
          <p:nvSpPr>
            <p:cNvPr id="67" name="직사각형 66"/>
            <p:cNvSpPr/>
            <p:nvPr/>
          </p:nvSpPr>
          <p:spPr>
            <a:xfrm>
              <a:off x="5918894" y="1257784"/>
              <a:ext cx="2510280" cy="1318813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68000">
                  <a:schemeClr val="bg1"/>
                </a:gs>
              </a:gsLst>
              <a:lin ang="18900000" scaled="1"/>
            </a:gradFill>
            <a:ln>
              <a:solidFill>
                <a:srgbClr val="1DB2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7413" name="그룹 76"/>
            <p:cNvGrpSpPr/>
            <p:nvPr/>
          </p:nvGrpSpPr>
          <p:grpSpPr>
            <a:xfrm>
              <a:off x="6185741" y="967120"/>
              <a:ext cx="1945271" cy="560355"/>
              <a:chOff x="3373647" y="1789819"/>
              <a:chExt cx="2185324" cy="629504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>
                <a:off x="3373647" y="1823333"/>
                <a:ext cx="2185324" cy="586038"/>
              </a:xfrm>
              <a:prstGeom prst="roundRect">
                <a:avLst>
                  <a:gd name="adj" fmla="val 50000"/>
                </a:avLst>
              </a:prstGeom>
              <a:solidFill>
                <a:srgbClr val="1DB2D5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7608" name="그룹 78"/>
              <p:cNvGrpSpPr/>
              <p:nvPr/>
            </p:nvGrpSpPr>
            <p:grpSpPr>
              <a:xfrm>
                <a:off x="3417553" y="1789819"/>
                <a:ext cx="2088232" cy="629504"/>
                <a:chOff x="3563888" y="1633416"/>
                <a:chExt cx="2088232" cy="629504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3563888" y="1700808"/>
                  <a:ext cx="2088232" cy="50405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100000">
                      <a:srgbClr val="8AD7F2"/>
                    </a:gs>
                    <a:gs pos="62000">
                      <a:srgbClr val="1DB2D5"/>
                    </a:gs>
                  </a:gsLst>
                  <a:lin ang="16200000" scaled="0"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610" name="그룹 80"/>
                <p:cNvGrpSpPr/>
                <p:nvPr/>
              </p:nvGrpSpPr>
              <p:grpSpPr>
                <a:xfrm>
                  <a:off x="3657386" y="1709100"/>
                  <a:ext cx="1944216" cy="395471"/>
                  <a:chOff x="817779" y="1596129"/>
                  <a:chExt cx="7452000" cy="395471"/>
                </a:xfrm>
              </p:grpSpPr>
              <p:pic>
                <p:nvPicPr>
                  <p:cNvPr id="17612" name="그림 73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>
                    <a:off x="871869" y="1616122"/>
                    <a:ext cx="7357730" cy="3754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75" name="타원 74"/>
                  <p:cNvSpPr/>
                  <p:nvPr/>
                </p:nvSpPr>
                <p:spPr>
                  <a:xfrm>
                    <a:off x="817779" y="1596129"/>
                    <a:ext cx="7452000" cy="432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6900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611" name="TextBox 72"/>
                <p:cNvSpPr txBox="1"/>
                <p:nvPr/>
              </p:nvSpPr>
              <p:spPr>
                <a:xfrm>
                  <a:off x="3973917" y="1633416"/>
                  <a:ext cx="1239146" cy="6295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ko-KR" sz="2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HY견고딕" pitchFamily="18" charset="-127"/>
                    </a:rPr>
                    <a:t>ADD TEXT</a:t>
                  </a:r>
                  <a:endPara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endParaRPr>
                </a:p>
              </p:txBody>
            </p:sp>
          </p:grpSp>
        </p:grpSp>
        <p:pic>
          <p:nvPicPr>
            <p:cNvPr id="17414" name="그림 4" descr="화살표.png"/>
            <p:cNvPicPr>
              <a:picLocks noChangeAspect="1"/>
            </p:cNvPicPr>
            <p:nvPr/>
          </p:nvPicPr>
          <p:blipFill>
            <a:blip r:embed="rId2">
              <a:grayscl/>
              <a:lum bright="6000"/>
            </a:blip>
            <a:stretch>
              <a:fillRect/>
            </a:stretch>
          </p:blipFill>
          <p:spPr>
            <a:xfrm rot="-5400000">
              <a:off x="6938807" y="1979433"/>
              <a:ext cx="438056" cy="170875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8" name="직사각형 32"/>
            <p:cNvSpPr/>
            <p:nvPr/>
          </p:nvSpPr>
          <p:spPr>
            <a:xfrm>
              <a:off x="5918894" y="3324639"/>
              <a:ext cx="2510280" cy="1318813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68000">
                  <a:schemeClr val="bg1"/>
                </a:gs>
              </a:gsLst>
              <a:lin ang="18900000" scaled="1"/>
            </a:gradFill>
            <a:ln>
              <a:solidFill>
                <a:srgbClr val="3C73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7416" name="그룹 33"/>
            <p:cNvGrpSpPr/>
            <p:nvPr/>
          </p:nvGrpSpPr>
          <p:grpSpPr>
            <a:xfrm>
              <a:off x="6185741" y="3033975"/>
              <a:ext cx="1945271" cy="560355"/>
              <a:chOff x="3373647" y="1789819"/>
              <a:chExt cx="2185324" cy="629504"/>
            </a:xfrm>
          </p:grpSpPr>
          <p:sp>
            <p:nvSpPr>
              <p:cNvPr id="60" name="모서리가 둥근 직사각형 34"/>
              <p:cNvSpPr/>
              <p:nvPr/>
            </p:nvSpPr>
            <p:spPr>
              <a:xfrm>
                <a:off x="3373647" y="1823333"/>
                <a:ext cx="2185324" cy="586038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7601" name="그룹 35"/>
              <p:cNvGrpSpPr/>
              <p:nvPr/>
            </p:nvGrpSpPr>
            <p:grpSpPr>
              <a:xfrm>
                <a:off x="3417553" y="1789819"/>
                <a:ext cx="2088232" cy="629504"/>
                <a:chOff x="3563888" y="1633416"/>
                <a:chExt cx="2088232" cy="629504"/>
              </a:xfrm>
            </p:grpSpPr>
            <p:sp>
              <p:nvSpPr>
                <p:cNvPr id="62" name="모서리가 둥근 직사각형 36"/>
                <p:cNvSpPr/>
                <p:nvPr/>
              </p:nvSpPr>
              <p:spPr>
                <a:xfrm>
                  <a:off x="3563888" y="1700808"/>
                  <a:ext cx="2088232" cy="50405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16000">
                      <a:srgbClr val="3B72AB"/>
                    </a:gs>
                    <a:gs pos="46000">
                      <a:srgbClr val="22548B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603" name="그룹 37"/>
                <p:cNvGrpSpPr/>
                <p:nvPr/>
              </p:nvGrpSpPr>
              <p:grpSpPr>
                <a:xfrm>
                  <a:off x="3657386" y="1709100"/>
                  <a:ext cx="1944216" cy="395471"/>
                  <a:chOff x="817779" y="1596129"/>
                  <a:chExt cx="7452000" cy="395471"/>
                </a:xfrm>
              </p:grpSpPr>
              <p:pic>
                <p:nvPicPr>
                  <p:cNvPr id="17605" name="그림 64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>
                    <a:off x="871869" y="1616122"/>
                    <a:ext cx="7357730" cy="3754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66" name="타원 65"/>
                  <p:cNvSpPr/>
                  <p:nvPr/>
                </p:nvSpPr>
                <p:spPr>
                  <a:xfrm>
                    <a:off x="817779" y="1596129"/>
                    <a:ext cx="7452000" cy="432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6900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604" name="TextBox 38"/>
                <p:cNvSpPr txBox="1"/>
                <p:nvPr/>
              </p:nvSpPr>
              <p:spPr>
                <a:xfrm>
                  <a:off x="3973917" y="1633416"/>
                  <a:ext cx="1239146" cy="6295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ko-KR" sz="2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HY견고딕" pitchFamily="18" charset="-127"/>
                    </a:rPr>
                    <a:t>ADD TEXT</a:t>
                  </a:r>
                  <a:endPara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endParaRPr>
                </a:p>
              </p:txBody>
            </p:sp>
          </p:grpSp>
        </p:grpSp>
        <p:grpSp>
          <p:nvGrpSpPr>
            <p:cNvPr id="17417" name="그룹 111"/>
            <p:cNvGrpSpPr/>
            <p:nvPr/>
          </p:nvGrpSpPr>
          <p:grpSpPr>
            <a:xfrm>
              <a:off x="6305320" y="3814965"/>
              <a:ext cx="120439" cy="116089"/>
              <a:chOff x="575747" y="3601768"/>
              <a:chExt cx="1540958" cy="1560853"/>
            </a:xfrm>
          </p:grpSpPr>
          <p:sp>
            <p:nvSpPr>
              <p:cNvPr id="54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5299DA"/>
              </a:solidFill>
              <a:ln w="571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5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57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473364" y="3732834"/>
              <a:ext cx="1764004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10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1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17419" name="그룹 111"/>
            <p:cNvGrpSpPr/>
            <p:nvPr/>
          </p:nvGrpSpPr>
          <p:grpSpPr>
            <a:xfrm>
              <a:off x="6305320" y="4090230"/>
              <a:ext cx="120439" cy="116089"/>
              <a:chOff x="575747" y="3601768"/>
              <a:chExt cx="1540958" cy="1560853"/>
            </a:xfrm>
          </p:grpSpPr>
          <p:sp>
            <p:nvSpPr>
              <p:cNvPr id="50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5299DA"/>
              </a:solidFill>
              <a:ln w="571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52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473364" y="4008101"/>
              <a:ext cx="1764004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10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1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17421" name="그룹 111"/>
            <p:cNvGrpSpPr/>
            <p:nvPr/>
          </p:nvGrpSpPr>
          <p:grpSpPr>
            <a:xfrm>
              <a:off x="6305320" y="4337972"/>
              <a:ext cx="120439" cy="116089"/>
              <a:chOff x="575747" y="3601768"/>
              <a:chExt cx="1540958" cy="1560853"/>
            </a:xfrm>
          </p:grpSpPr>
          <p:sp>
            <p:nvSpPr>
              <p:cNvPr id="46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5299DA"/>
              </a:solidFill>
              <a:ln w="571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7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6473364" y="4255843"/>
              <a:ext cx="1764004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10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1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283230" y="1257784"/>
              <a:ext cx="2510280" cy="1318813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68000">
                  <a:schemeClr val="bg1"/>
                </a:gs>
              </a:gsLst>
              <a:lin ang="18900000" scaled="1"/>
            </a:gradFill>
            <a:ln>
              <a:solidFill>
                <a:srgbClr val="1DB2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7424" name="그룹 66"/>
            <p:cNvGrpSpPr/>
            <p:nvPr/>
          </p:nvGrpSpPr>
          <p:grpSpPr>
            <a:xfrm>
              <a:off x="3550077" y="967120"/>
              <a:ext cx="1945271" cy="560355"/>
              <a:chOff x="3373647" y="1789819"/>
              <a:chExt cx="2185324" cy="629504"/>
            </a:xfrm>
          </p:grpSpPr>
          <p:sp>
            <p:nvSpPr>
              <p:cNvPr id="142" name="모서리가 둥근 직사각형 141"/>
              <p:cNvSpPr/>
              <p:nvPr/>
            </p:nvSpPr>
            <p:spPr>
              <a:xfrm>
                <a:off x="3373647" y="1823333"/>
                <a:ext cx="2185324" cy="586038"/>
              </a:xfrm>
              <a:prstGeom prst="roundRect">
                <a:avLst>
                  <a:gd name="adj" fmla="val 50000"/>
                </a:avLst>
              </a:prstGeom>
              <a:solidFill>
                <a:srgbClr val="1DB2D5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7576" name="그룹 68"/>
              <p:cNvGrpSpPr/>
              <p:nvPr/>
            </p:nvGrpSpPr>
            <p:grpSpPr>
              <a:xfrm>
                <a:off x="3417553" y="1789819"/>
                <a:ext cx="2088232" cy="629504"/>
                <a:chOff x="3563888" y="1633416"/>
                <a:chExt cx="2088232" cy="629504"/>
              </a:xfrm>
            </p:grpSpPr>
            <p:sp>
              <p:nvSpPr>
                <p:cNvPr id="144" name="모서리가 둥근 직사각형 143"/>
                <p:cNvSpPr/>
                <p:nvPr/>
              </p:nvSpPr>
              <p:spPr>
                <a:xfrm>
                  <a:off x="3563888" y="1700808"/>
                  <a:ext cx="2088232" cy="50405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100000">
                      <a:srgbClr val="8AD7F2"/>
                    </a:gs>
                    <a:gs pos="62000">
                      <a:srgbClr val="1DB2D5"/>
                    </a:gs>
                  </a:gsLst>
                  <a:lin ang="16200000" scaled="0"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578" name="그룹 70"/>
                <p:cNvGrpSpPr/>
                <p:nvPr/>
              </p:nvGrpSpPr>
              <p:grpSpPr>
                <a:xfrm>
                  <a:off x="3657386" y="1709100"/>
                  <a:ext cx="1944216" cy="395471"/>
                  <a:chOff x="817779" y="1596129"/>
                  <a:chExt cx="7452000" cy="395471"/>
                </a:xfrm>
              </p:grpSpPr>
              <p:pic>
                <p:nvPicPr>
                  <p:cNvPr id="17580" name="그림 146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>
                    <a:off x="871869" y="1616122"/>
                    <a:ext cx="7357730" cy="3754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148" name="타원 147"/>
                  <p:cNvSpPr/>
                  <p:nvPr/>
                </p:nvSpPr>
                <p:spPr>
                  <a:xfrm>
                    <a:off x="817779" y="1596129"/>
                    <a:ext cx="7452000" cy="432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6900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579" name="TextBox 145"/>
                <p:cNvSpPr txBox="1"/>
                <p:nvPr/>
              </p:nvSpPr>
              <p:spPr>
                <a:xfrm>
                  <a:off x="3973917" y="1633416"/>
                  <a:ext cx="1239146" cy="6295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ko-KR" sz="2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HY견고딕" pitchFamily="18" charset="-127"/>
                    </a:rPr>
                    <a:t>ADD TEXT</a:t>
                  </a:r>
                  <a:endPara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endParaRPr>
                </a:p>
              </p:txBody>
            </p:sp>
          </p:grpSp>
        </p:grpSp>
        <p:pic>
          <p:nvPicPr>
            <p:cNvPr id="17425" name="그림 77" descr="화살표.png"/>
            <p:cNvPicPr>
              <a:picLocks noChangeAspect="1"/>
            </p:cNvPicPr>
            <p:nvPr/>
          </p:nvPicPr>
          <p:blipFill>
            <a:blip r:embed="rId2">
              <a:grayscl/>
              <a:lum bright="6000"/>
            </a:blip>
            <a:stretch>
              <a:fillRect/>
            </a:stretch>
          </p:blipFill>
          <p:spPr>
            <a:xfrm rot="-5400000">
              <a:off x="4239149" y="1979433"/>
              <a:ext cx="438056" cy="170875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1" name="직사각형 130"/>
            <p:cNvSpPr/>
            <p:nvPr/>
          </p:nvSpPr>
          <p:spPr>
            <a:xfrm>
              <a:off x="3283230" y="3324639"/>
              <a:ext cx="2510280" cy="1318813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68000">
                  <a:schemeClr val="bg1"/>
                </a:gs>
              </a:gsLst>
              <a:lin ang="18900000" scaled="1"/>
            </a:gradFill>
            <a:ln>
              <a:solidFill>
                <a:srgbClr val="3C73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7427" name="그룹 23"/>
            <p:cNvGrpSpPr/>
            <p:nvPr/>
          </p:nvGrpSpPr>
          <p:grpSpPr>
            <a:xfrm>
              <a:off x="3550077" y="3033975"/>
              <a:ext cx="1945271" cy="560355"/>
              <a:chOff x="3373647" y="1789819"/>
              <a:chExt cx="2185324" cy="629504"/>
            </a:xfrm>
          </p:grpSpPr>
          <p:sp>
            <p:nvSpPr>
              <p:cNvPr id="133" name="모서리가 둥근 직사각형 132"/>
              <p:cNvSpPr/>
              <p:nvPr/>
            </p:nvSpPr>
            <p:spPr>
              <a:xfrm>
                <a:off x="3373647" y="1823333"/>
                <a:ext cx="2185324" cy="586038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7569" name="그룹 25"/>
              <p:cNvGrpSpPr/>
              <p:nvPr/>
            </p:nvGrpSpPr>
            <p:grpSpPr>
              <a:xfrm>
                <a:off x="3417553" y="1789819"/>
                <a:ext cx="2088232" cy="629504"/>
                <a:chOff x="3563888" y="1633416"/>
                <a:chExt cx="2088232" cy="629504"/>
              </a:xfrm>
            </p:grpSpPr>
            <p:sp>
              <p:nvSpPr>
                <p:cNvPr id="135" name="모서리가 둥근 직사각형 134"/>
                <p:cNvSpPr/>
                <p:nvPr/>
              </p:nvSpPr>
              <p:spPr>
                <a:xfrm>
                  <a:off x="3563888" y="1700808"/>
                  <a:ext cx="2088232" cy="50405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16000">
                      <a:srgbClr val="3B72AB"/>
                    </a:gs>
                    <a:gs pos="46000">
                      <a:srgbClr val="22548B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571" name="그룹 27"/>
                <p:cNvGrpSpPr/>
                <p:nvPr/>
              </p:nvGrpSpPr>
              <p:grpSpPr>
                <a:xfrm>
                  <a:off x="3657386" y="1709100"/>
                  <a:ext cx="1944216" cy="395471"/>
                  <a:chOff x="817779" y="1596129"/>
                  <a:chExt cx="7452000" cy="395471"/>
                </a:xfrm>
              </p:grpSpPr>
              <p:pic>
                <p:nvPicPr>
                  <p:cNvPr id="17573" name="그림 137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>
                    <a:off x="871869" y="1616122"/>
                    <a:ext cx="7357730" cy="3754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139" name="타원 30"/>
                  <p:cNvSpPr/>
                  <p:nvPr/>
                </p:nvSpPr>
                <p:spPr>
                  <a:xfrm>
                    <a:off x="817779" y="1596129"/>
                    <a:ext cx="7452000" cy="432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6900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572" name="TextBox 136"/>
                <p:cNvSpPr txBox="1"/>
                <p:nvPr/>
              </p:nvSpPr>
              <p:spPr>
                <a:xfrm>
                  <a:off x="3973917" y="1633416"/>
                  <a:ext cx="1239146" cy="6295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ko-KR" sz="2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HY견고딕" pitchFamily="18" charset="-127"/>
                    </a:rPr>
                    <a:t>ADD TEXT</a:t>
                  </a:r>
                  <a:endPara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endParaRPr>
                </a:p>
              </p:txBody>
            </p:sp>
          </p:grpSp>
        </p:grpSp>
        <p:grpSp>
          <p:nvGrpSpPr>
            <p:cNvPr id="17428" name="그룹 111"/>
            <p:cNvGrpSpPr/>
            <p:nvPr/>
          </p:nvGrpSpPr>
          <p:grpSpPr>
            <a:xfrm>
              <a:off x="3620177" y="3814965"/>
              <a:ext cx="120439" cy="116089"/>
              <a:chOff x="575747" y="3601768"/>
              <a:chExt cx="1540958" cy="1560853"/>
            </a:xfrm>
          </p:grpSpPr>
          <p:sp>
            <p:nvSpPr>
              <p:cNvPr id="127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5299DA"/>
              </a:solidFill>
              <a:ln w="571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8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29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30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3788221" y="3732834"/>
              <a:ext cx="1764004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10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1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17430" name="그룹 111"/>
            <p:cNvGrpSpPr/>
            <p:nvPr/>
          </p:nvGrpSpPr>
          <p:grpSpPr>
            <a:xfrm>
              <a:off x="3620177" y="4090230"/>
              <a:ext cx="120439" cy="116089"/>
              <a:chOff x="575747" y="3601768"/>
              <a:chExt cx="1540958" cy="1560853"/>
            </a:xfrm>
          </p:grpSpPr>
          <p:sp>
            <p:nvSpPr>
              <p:cNvPr id="123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5299DA"/>
              </a:solidFill>
              <a:ln w="571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4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25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26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3788221" y="4008101"/>
              <a:ext cx="1764004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10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1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17432" name="그룹 111"/>
            <p:cNvGrpSpPr/>
            <p:nvPr/>
          </p:nvGrpSpPr>
          <p:grpSpPr>
            <a:xfrm>
              <a:off x="3620177" y="4337972"/>
              <a:ext cx="120439" cy="116089"/>
              <a:chOff x="575747" y="3601768"/>
              <a:chExt cx="1540958" cy="1560853"/>
            </a:xfrm>
          </p:grpSpPr>
          <p:sp>
            <p:nvSpPr>
              <p:cNvPr id="119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5299DA"/>
              </a:solidFill>
              <a:ln w="571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0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21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22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3788221" y="4255843"/>
              <a:ext cx="1764004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10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1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647565" y="1257784"/>
              <a:ext cx="2510280" cy="1318813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68000">
                  <a:schemeClr val="bg1"/>
                </a:gs>
              </a:gsLst>
              <a:lin ang="18900000" scaled="1"/>
            </a:gradFill>
            <a:ln>
              <a:solidFill>
                <a:srgbClr val="1DB2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7435" name="그룹 56"/>
            <p:cNvGrpSpPr/>
            <p:nvPr/>
          </p:nvGrpSpPr>
          <p:grpSpPr>
            <a:xfrm>
              <a:off x="914412" y="967120"/>
              <a:ext cx="1945271" cy="560355"/>
              <a:chOff x="3373647" y="1789819"/>
              <a:chExt cx="2185324" cy="629504"/>
            </a:xfrm>
          </p:grpSpPr>
          <p:sp>
            <p:nvSpPr>
              <p:cNvPr id="215" name="모서리가 둥근 직사각형 57"/>
              <p:cNvSpPr/>
              <p:nvPr/>
            </p:nvSpPr>
            <p:spPr>
              <a:xfrm>
                <a:off x="3373647" y="1823333"/>
                <a:ext cx="2185324" cy="586038"/>
              </a:xfrm>
              <a:prstGeom prst="roundRect">
                <a:avLst>
                  <a:gd name="adj" fmla="val 50000"/>
                </a:avLst>
              </a:prstGeom>
              <a:solidFill>
                <a:srgbClr val="1DB2D5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7544" name="그룹 58"/>
              <p:cNvGrpSpPr/>
              <p:nvPr/>
            </p:nvGrpSpPr>
            <p:grpSpPr>
              <a:xfrm>
                <a:off x="3417553" y="1789819"/>
                <a:ext cx="2088232" cy="629504"/>
                <a:chOff x="3563888" y="1633416"/>
                <a:chExt cx="2088232" cy="629504"/>
              </a:xfrm>
            </p:grpSpPr>
            <p:sp>
              <p:nvSpPr>
                <p:cNvPr id="217" name="모서리가 둥근 직사각형 59"/>
                <p:cNvSpPr/>
                <p:nvPr/>
              </p:nvSpPr>
              <p:spPr>
                <a:xfrm>
                  <a:off x="3563888" y="1700808"/>
                  <a:ext cx="2088232" cy="50405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100000">
                      <a:srgbClr val="8AD7F2"/>
                    </a:gs>
                    <a:gs pos="62000">
                      <a:srgbClr val="1DB2D5"/>
                    </a:gs>
                  </a:gsLst>
                  <a:lin ang="16200000" scaled="0"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546" name="그룹 60"/>
                <p:cNvGrpSpPr/>
                <p:nvPr/>
              </p:nvGrpSpPr>
              <p:grpSpPr>
                <a:xfrm>
                  <a:off x="3657386" y="1709100"/>
                  <a:ext cx="1944216" cy="395471"/>
                  <a:chOff x="817779" y="1596129"/>
                  <a:chExt cx="7452000" cy="395471"/>
                </a:xfrm>
              </p:grpSpPr>
              <p:pic>
                <p:nvPicPr>
                  <p:cNvPr id="17548" name="그림 219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>
                    <a:off x="871869" y="1616122"/>
                    <a:ext cx="7357730" cy="3754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221" name="타원 220"/>
                  <p:cNvSpPr/>
                  <p:nvPr/>
                </p:nvSpPr>
                <p:spPr>
                  <a:xfrm>
                    <a:off x="817779" y="1596129"/>
                    <a:ext cx="7452000" cy="432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6900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547" name="TextBox 61"/>
                <p:cNvSpPr txBox="1"/>
                <p:nvPr/>
              </p:nvSpPr>
              <p:spPr>
                <a:xfrm>
                  <a:off x="3973917" y="1633416"/>
                  <a:ext cx="1239146" cy="6295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ko-KR" sz="2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HY견고딕" pitchFamily="18" charset="-127"/>
                    </a:rPr>
                    <a:t>ADD TEXT</a:t>
                  </a:r>
                  <a:endPara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endParaRPr>
                </a:p>
              </p:txBody>
            </p:sp>
          </p:grpSp>
        </p:grpSp>
        <p:pic>
          <p:nvPicPr>
            <p:cNvPr id="17436" name="그림 84" descr="화살표.png"/>
            <p:cNvPicPr>
              <a:picLocks noChangeAspect="1"/>
            </p:cNvPicPr>
            <p:nvPr/>
          </p:nvPicPr>
          <p:blipFill>
            <a:blip r:embed="rId2">
              <a:grayscl/>
              <a:lum bright="6000"/>
            </a:blip>
            <a:stretch>
              <a:fillRect/>
            </a:stretch>
          </p:blipFill>
          <p:spPr>
            <a:xfrm rot="-5400000">
              <a:off x="1684635" y="1979433"/>
              <a:ext cx="438056" cy="170875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" name="직사각형 2"/>
            <p:cNvSpPr/>
            <p:nvPr/>
          </p:nvSpPr>
          <p:spPr>
            <a:xfrm>
              <a:off x="647565" y="3324639"/>
              <a:ext cx="2510280" cy="1318813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68000">
                  <a:schemeClr val="bg1"/>
                </a:gs>
              </a:gsLst>
              <a:lin ang="18900000" scaled="1"/>
            </a:gradFill>
            <a:ln>
              <a:solidFill>
                <a:srgbClr val="3C73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7438" name="그룹 3"/>
            <p:cNvGrpSpPr/>
            <p:nvPr/>
          </p:nvGrpSpPr>
          <p:grpSpPr>
            <a:xfrm>
              <a:off x="914412" y="3033975"/>
              <a:ext cx="1945271" cy="560355"/>
              <a:chOff x="3373647" y="1789819"/>
              <a:chExt cx="2185324" cy="629504"/>
            </a:xfrm>
          </p:grpSpPr>
          <p:sp>
            <p:nvSpPr>
              <p:cNvPr id="206" name="모서리가 둥근 직사각형 4"/>
              <p:cNvSpPr/>
              <p:nvPr/>
            </p:nvSpPr>
            <p:spPr>
              <a:xfrm>
                <a:off x="3373647" y="1823333"/>
                <a:ext cx="2185324" cy="586038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7537" name="그룹 5"/>
              <p:cNvGrpSpPr/>
              <p:nvPr/>
            </p:nvGrpSpPr>
            <p:grpSpPr>
              <a:xfrm>
                <a:off x="3417553" y="1789819"/>
                <a:ext cx="2088232" cy="629504"/>
                <a:chOff x="3563888" y="1633416"/>
                <a:chExt cx="2088232" cy="629504"/>
              </a:xfrm>
            </p:grpSpPr>
            <p:sp>
              <p:nvSpPr>
                <p:cNvPr id="208" name="모서리가 둥근 직사각형 6"/>
                <p:cNvSpPr/>
                <p:nvPr/>
              </p:nvSpPr>
              <p:spPr>
                <a:xfrm>
                  <a:off x="3563888" y="1700808"/>
                  <a:ext cx="2088232" cy="50405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16000">
                      <a:srgbClr val="3B72AB"/>
                    </a:gs>
                    <a:gs pos="46000">
                      <a:srgbClr val="22548B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539" name="그룹 7"/>
                <p:cNvGrpSpPr/>
                <p:nvPr/>
              </p:nvGrpSpPr>
              <p:grpSpPr>
                <a:xfrm>
                  <a:off x="3657386" y="1709100"/>
                  <a:ext cx="1944216" cy="395471"/>
                  <a:chOff x="817779" y="1596129"/>
                  <a:chExt cx="7452000" cy="395471"/>
                </a:xfrm>
              </p:grpSpPr>
              <p:pic>
                <p:nvPicPr>
                  <p:cNvPr id="17541" name="그림 9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>
                    <a:off x="871869" y="1616122"/>
                    <a:ext cx="7357730" cy="3754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212" name="타원 10"/>
                  <p:cNvSpPr/>
                  <p:nvPr/>
                </p:nvSpPr>
                <p:spPr>
                  <a:xfrm>
                    <a:off x="817779" y="1596129"/>
                    <a:ext cx="7452000" cy="432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6900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540" name="TextBox 8"/>
                <p:cNvSpPr txBox="1"/>
                <p:nvPr/>
              </p:nvSpPr>
              <p:spPr>
                <a:xfrm>
                  <a:off x="3973917" y="1633416"/>
                  <a:ext cx="1239146" cy="6295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ko-KR" sz="2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HY견고딕" pitchFamily="18" charset="-127"/>
                    </a:rPr>
                    <a:t>ADD TEXT</a:t>
                  </a:r>
                  <a:endPara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endParaRPr>
                </a:p>
              </p:txBody>
            </p:sp>
          </p:grpSp>
        </p:grpSp>
        <p:grpSp>
          <p:nvGrpSpPr>
            <p:cNvPr id="17439" name="그룹 111"/>
            <p:cNvGrpSpPr/>
            <p:nvPr/>
          </p:nvGrpSpPr>
          <p:grpSpPr>
            <a:xfrm>
              <a:off x="1007606" y="3814965"/>
              <a:ext cx="120439" cy="116089"/>
              <a:chOff x="575747" y="3601768"/>
              <a:chExt cx="1540958" cy="1560853"/>
            </a:xfrm>
          </p:grpSpPr>
          <p:sp>
            <p:nvSpPr>
              <p:cNvPr id="200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5299DA"/>
              </a:solidFill>
              <a:ln w="571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1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202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203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81" name="TextBox 89"/>
            <p:cNvSpPr txBox="1"/>
            <p:nvPr/>
          </p:nvSpPr>
          <p:spPr>
            <a:xfrm>
              <a:off x="1175650" y="3732834"/>
              <a:ext cx="1764004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10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1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17441" name="그룹 111"/>
            <p:cNvGrpSpPr/>
            <p:nvPr/>
          </p:nvGrpSpPr>
          <p:grpSpPr>
            <a:xfrm>
              <a:off x="1007606" y="4090230"/>
              <a:ext cx="120439" cy="116089"/>
              <a:chOff x="575747" y="3601768"/>
              <a:chExt cx="1540958" cy="1560853"/>
            </a:xfrm>
          </p:grpSpPr>
          <p:sp>
            <p:nvSpPr>
              <p:cNvPr id="196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5299DA"/>
              </a:solidFill>
              <a:ln w="571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7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98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99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1175650" y="4008101"/>
              <a:ext cx="1764004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10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1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17443" name="그룹 111"/>
            <p:cNvGrpSpPr/>
            <p:nvPr/>
          </p:nvGrpSpPr>
          <p:grpSpPr>
            <a:xfrm>
              <a:off x="1007606" y="4337972"/>
              <a:ext cx="120439" cy="116089"/>
              <a:chOff x="575747" y="3601768"/>
              <a:chExt cx="1540958" cy="1560853"/>
            </a:xfrm>
          </p:grpSpPr>
          <p:sp>
            <p:nvSpPr>
              <p:cNvPr id="192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5299DA"/>
              </a:solidFill>
              <a:ln w="571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3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94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95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1175650" y="4255843"/>
              <a:ext cx="1764004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10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1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17445" name="그룹 221"/>
            <p:cNvGrpSpPr/>
            <p:nvPr/>
          </p:nvGrpSpPr>
          <p:grpSpPr>
            <a:xfrm>
              <a:off x="1022119" y="1612981"/>
              <a:ext cx="7215249" cy="784618"/>
              <a:chOff x="1022119" y="2086987"/>
              <a:chExt cx="7215249" cy="784618"/>
            </a:xfrm>
          </p:grpSpPr>
          <p:grpSp>
            <p:nvGrpSpPr>
              <p:cNvPr id="17446" name="그룹 111"/>
              <p:cNvGrpSpPr/>
              <p:nvPr/>
            </p:nvGrpSpPr>
            <p:grpSpPr>
              <a:xfrm>
                <a:off x="6305320" y="2169118"/>
                <a:ext cx="120439" cy="116089"/>
                <a:chOff x="575747" y="3601768"/>
                <a:chExt cx="1540958" cy="1560853"/>
              </a:xfrm>
            </p:grpSpPr>
            <p:sp>
              <p:nvSpPr>
                <p:cNvPr id="28" name="Oval 3"/>
                <p:cNvSpPr>
                  <a:spLocks noChangeArrowheads="1"/>
                </p:cNvSpPr>
                <p:nvPr/>
              </p:nvSpPr>
              <p:spPr bwMode="auto">
                <a:xfrm>
                  <a:off x="575747" y="3601768"/>
                  <a:ext cx="1540958" cy="1560853"/>
                </a:xfrm>
                <a:prstGeom prst="ellipse">
                  <a:avLst/>
                </a:prstGeom>
                <a:solidFill>
                  <a:srgbClr val="1DB2D5"/>
                </a:solidFill>
                <a:ln w="571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4"/>
                <p:cNvSpPr>
                  <a:spLocks noChangeArrowheads="1"/>
                </p:cNvSpPr>
                <p:nvPr/>
              </p:nvSpPr>
              <p:spPr bwMode="auto">
                <a:xfrm>
                  <a:off x="774260" y="3645539"/>
                  <a:ext cx="1153587" cy="96210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71000"/>
                      </a:schemeClr>
                    </a:gs>
                    <a:gs pos="78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Oval 4"/>
                <p:cNvSpPr>
                  <a:spLocks noChangeArrowheads="1"/>
                </p:cNvSpPr>
                <p:nvPr/>
              </p:nvSpPr>
              <p:spPr bwMode="auto">
                <a:xfrm flipV="1">
                  <a:off x="720608" y="4403221"/>
                  <a:ext cx="1306273" cy="3641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73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6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Oval 4"/>
                <p:cNvSpPr>
                  <a:spLocks noChangeArrowheads="1"/>
                </p:cNvSpPr>
                <p:nvPr/>
              </p:nvSpPr>
              <p:spPr bwMode="auto">
                <a:xfrm flipV="1">
                  <a:off x="708753" y="4093185"/>
                  <a:ext cx="1296816" cy="100543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72000"/>
                      </a:schemeClr>
                    </a:gs>
                    <a:gs pos="54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6473364" y="2086987"/>
                <a:ext cx="1764004" cy="261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100" kern="1200" cap="none" spc="0" normalizeH="0" baseline="0" noProof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CLICK TO ADD TEXT</a:t>
                </a:r>
                <a:endParaRPr kumimoji="0" lang="en-US" altLang="ko-KR" sz="11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grpSp>
            <p:nvGrpSpPr>
              <p:cNvPr id="17448" name="그룹 111"/>
              <p:cNvGrpSpPr/>
              <p:nvPr/>
            </p:nvGrpSpPr>
            <p:grpSpPr>
              <a:xfrm>
                <a:off x="6305320" y="2444383"/>
                <a:ext cx="120439" cy="116089"/>
                <a:chOff x="575747" y="3601768"/>
                <a:chExt cx="1540958" cy="1560853"/>
              </a:xfrm>
            </p:grpSpPr>
            <p:sp>
              <p:nvSpPr>
                <p:cNvPr id="24" name="Oval 3"/>
                <p:cNvSpPr>
                  <a:spLocks noChangeArrowheads="1"/>
                </p:cNvSpPr>
                <p:nvPr/>
              </p:nvSpPr>
              <p:spPr bwMode="auto">
                <a:xfrm>
                  <a:off x="575747" y="3601768"/>
                  <a:ext cx="1540958" cy="1560853"/>
                </a:xfrm>
                <a:prstGeom prst="ellipse">
                  <a:avLst/>
                </a:prstGeom>
                <a:solidFill>
                  <a:srgbClr val="1DB2D5"/>
                </a:solidFill>
                <a:ln w="571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4"/>
                <p:cNvSpPr>
                  <a:spLocks noChangeArrowheads="1"/>
                </p:cNvSpPr>
                <p:nvPr/>
              </p:nvSpPr>
              <p:spPr bwMode="auto">
                <a:xfrm>
                  <a:off x="774260" y="3645539"/>
                  <a:ext cx="1153587" cy="96210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71000"/>
                      </a:schemeClr>
                    </a:gs>
                    <a:gs pos="78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Oval 4"/>
                <p:cNvSpPr>
                  <a:spLocks noChangeArrowheads="1"/>
                </p:cNvSpPr>
                <p:nvPr/>
              </p:nvSpPr>
              <p:spPr bwMode="auto">
                <a:xfrm flipV="1">
                  <a:off x="720608" y="4403221"/>
                  <a:ext cx="1306273" cy="3641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73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6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Oval 4"/>
                <p:cNvSpPr>
                  <a:spLocks noChangeArrowheads="1"/>
                </p:cNvSpPr>
                <p:nvPr/>
              </p:nvSpPr>
              <p:spPr bwMode="auto">
                <a:xfrm flipV="1">
                  <a:off x="708753" y="4093185"/>
                  <a:ext cx="1296816" cy="100543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72000"/>
                      </a:schemeClr>
                    </a:gs>
                    <a:gs pos="54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6473364" y="2362254"/>
                <a:ext cx="1764004" cy="261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100" kern="1200" cap="none" spc="0" normalizeH="0" baseline="0" noProof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CLICK TO ADD TEXT</a:t>
                </a:r>
                <a:endParaRPr kumimoji="0" lang="en-US" altLang="ko-KR" sz="11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grpSp>
            <p:nvGrpSpPr>
              <p:cNvPr id="17450" name="그룹 111"/>
              <p:cNvGrpSpPr/>
              <p:nvPr/>
            </p:nvGrpSpPr>
            <p:grpSpPr>
              <a:xfrm>
                <a:off x="6305320" y="2692125"/>
                <a:ext cx="120439" cy="116089"/>
                <a:chOff x="575747" y="3601768"/>
                <a:chExt cx="1540958" cy="1560853"/>
              </a:xfrm>
            </p:grpSpPr>
            <p:sp>
              <p:nvSpPr>
                <p:cNvPr id="20" name="Oval 3"/>
                <p:cNvSpPr>
                  <a:spLocks noChangeArrowheads="1"/>
                </p:cNvSpPr>
                <p:nvPr/>
              </p:nvSpPr>
              <p:spPr bwMode="auto">
                <a:xfrm>
                  <a:off x="575747" y="3601768"/>
                  <a:ext cx="1540958" cy="1560853"/>
                </a:xfrm>
                <a:prstGeom prst="ellipse">
                  <a:avLst/>
                </a:prstGeom>
                <a:solidFill>
                  <a:srgbClr val="1DB2D5"/>
                </a:solidFill>
                <a:ln w="571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Oval 4"/>
                <p:cNvSpPr>
                  <a:spLocks noChangeArrowheads="1"/>
                </p:cNvSpPr>
                <p:nvPr/>
              </p:nvSpPr>
              <p:spPr bwMode="auto">
                <a:xfrm>
                  <a:off x="774260" y="3645539"/>
                  <a:ext cx="1153587" cy="96210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71000"/>
                      </a:schemeClr>
                    </a:gs>
                    <a:gs pos="78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Oval 4"/>
                <p:cNvSpPr>
                  <a:spLocks noChangeArrowheads="1"/>
                </p:cNvSpPr>
                <p:nvPr/>
              </p:nvSpPr>
              <p:spPr bwMode="auto">
                <a:xfrm flipV="1">
                  <a:off x="720608" y="4403221"/>
                  <a:ext cx="1306273" cy="3641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73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6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Oval 4"/>
                <p:cNvSpPr>
                  <a:spLocks noChangeArrowheads="1"/>
                </p:cNvSpPr>
                <p:nvPr/>
              </p:nvSpPr>
              <p:spPr bwMode="auto">
                <a:xfrm flipV="1">
                  <a:off x="708753" y="4093185"/>
                  <a:ext cx="1296816" cy="100543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72000"/>
                      </a:schemeClr>
                    </a:gs>
                    <a:gs pos="54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6473364" y="2609996"/>
                <a:ext cx="1764004" cy="261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100" kern="1200" cap="none" spc="0" normalizeH="0" baseline="0" noProof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CLICK TO ADD TEXT</a:t>
                </a:r>
                <a:endParaRPr kumimoji="0" lang="en-US" altLang="ko-KR" sz="11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grpSp>
            <p:nvGrpSpPr>
              <p:cNvPr id="17452" name="그룹 111"/>
              <p:cNvGrpSpPr/>
              <p:nvPr/>
            </p:nvGrpSpPr>
            <p:grpSpPr>
              <a:xfrm>
                <a:off x="3634690" y="2169118"/>
                <a:ext cx="120439" cy="116089"/>
                <a:chOff x="575747" y="3601768"/>
                <a:chExt cx="1540958" cy="1560853"/>
              </a:xfrm>
            </p:grpSpPr>
            <p:sp>
              <p:nvSpPr>
                <p:cNvPr id="101" name="Oval 3"/>
                <p:cNvSpPr>
                  <a:spLocks noChangeArrowheads="1"/>
                </p:cNvSpPr>
                <p:nvPr/>
              </p:nvSpPr>
              <p:spPr bwMode="auto">
                <a:xfrm>
                  <a:off x="575747" y="3601768"/>
                  <a:ext cx="1540958" cy="1560853"/>
                </a:xfrm>
                <a:prstGeom prst="ellipse">
                  <a:avLst/>
                </a:prstGeom>
                <a:solidFill>
                  <a:srgbClr val="1DB2D5"/>
                </a:solidFill>
                <a:ln w="571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Oval 4"/>
                <p:cNvSpPr>
                  <a:spLocks noChangeArrowheads="1"/>
                </p:cNvSpPr>
                <p:nvPr/>
              </p:nvSpPr>
              <p:spPr bwMode="auto">
                <a:xfrm>
                  <a:off x="774260" y="3645539"/>
                  <a:ext cx="1153587" cy="96210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71000"/>
                      </a:schemeClr>
                    </a:gs>
                    <a:gs pos="78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3" name="Oval 4"/>
                <p:cNvSpPr>
                  <a:spLocks noChangeArrowheads="1"/>
                </p:cNvSpPr>
                <p:nvPr/>
              </p:nvSpPr>
              <p:spPr bwMode="auto">
                <a:xfrm flipV="1">
                  <a:off x="720608" y="4403221"/>
                  <a:ext cx="1306273" cy="3641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73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6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4" name="Oval 4"/>
                <p:cNvSpPr>
                  <a:spLocks noChangeArrowheads="1"/>
                </p:cNvSpPr>
                <p:nvPr/>
              </p:nvSpPr>
              <p:spPr bwMode="auto">
                <a:xfrm flipV="1">
                  <a:off x="708753" y="4093185"/>
                  <a:ext cx="1296816" cy="100543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72000"/>
                      </a:schemeClr>
                    </a:gs>
                    <a:gs pos="54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3802734" y="2086987"/>
                <a:ext cx="1764004" cy="261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100" kern="1200" cap="none" spc="0" normalizeH="0" baseline="0" noProof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CLICK TO ADD TEXT</a:t>
                </a:r>
                <a:endParaRPr kumimoji="0" lang="en-US" altLang="ko-KR" sz="11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grpSp>
            <p:nvGrpSpPr>
              <p:cNvPr id="17454" name="그룹 111"/>
              <p:cNvGrpSpPr/>
              <p:nvPr/>
            </p:nvGrpSpPr>
            <p:grpSpPr>
              <a:xfrm>
                <a:off x="3634690" y="2444383"/>
                <a:ext cx="120439" cy="116089"/>
                <a:chOff x="575747" y="3601768"/>
                <a:chExt cx="1540958" cy="1560853"/>
              </a:xfrm>
            </p:grpSpPr>
            <p:sp>
              <p:nvSpPr>
                <p:cNvPr id="97" name="Oval 3"/>
                <p:cNvSpPr>
                  <a:spLocks noChangeArrowheads="1"/>
                </p:cNvSpPr>
                <p:nvPr/>
              </p:nvSpPr>
              <p:spPr bwMode="auto">
                <a:xfrm>
                  <a:off x="575747" y="3601768"/>
                  <a:ext cx="1540958" cy="1560853"/>
                </a:xfrm>
                <a:prstGeom prst="ellipse">
                  <a:avLst/>
                </a:prstGeom>
                <a:solidFill>
                  <a:srgbClr val="1DB2D5"/>
                </a:solidFill>
                <a:ln w="571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4"/>
                <p:cNvSpPr>
                  <a:spLocks noChangeArrowheads="1"/>
                </p:cNvSpPr>
                <p:nvPr/>
              </p:nvSpPr>
              <p:spPr bwMode="auto">
                <a:xfrm>
                  <a:off x="774260" y="3645539"/>
                  <a:ext cx="1153587" cy="96210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71000"/>
                      </a:schemeClr>
                    </a:gs>
                    <a:gs pos="78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9" name="Oval 4"/>
                <p:cNvSpPr>
                  <a:spLocks noChangeArrowheads="1"/>
                </p:cNvSpPr>
                <p:nvPr/>
              </p:nvSpPr>
              <p:spPr bwMode="auto">
                <a:xfrm flipV="1">
                  <a:off x="720608" y="4403221"/>
                  <a:ext cx="1306273" cy="3641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73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6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0" name="Oval 4"/>
                <p:cNvSpPr>
                  <a:spLocks noChangeArrowheads="1"/>
                </p:cNvSpPr>
                <p:nvPr/>
              </p:nvSpPr>
              <p:spPr bwMode="auto">
                <a:xfrm flipV="1">
                  <a:off x="708753" y="4093185"/>
                  <a:ext cx="1296816" cy="100543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72000"/>
                      </a:schemeClr>
                    </a:gs>
                    <a:gs pos="54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3802734" y="2362254"/>
                <a:ext cx="1764004" cy="261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100" kern="1200" cap="none" spc="0" normalizeH="0" baseline="0" noProof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CLICK TO ADD TEXT</a:t>
                </a:r>
                <a:endParaRPr kumimoji="0" lang="en-US" altLang="ko-KR" sz="11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grpSp>
            <p:nvGrpSpPr>
              <p:cNvPr id="17456" name="그룹 111"/>
              <p:cNvGrpSpPr/>
              <p:nvPr/>
            </p:nvGrpSpPr>
            <p:grpSpPr>
              <a:xfrm>
                <a:off x="3634690" y="2692125"/>
                <a:ext cx="120439" cy="116089"/>
                <a:chOff x="575747" y="3601768"/>
                <a:chExt cx="1540958" cy="1560853"/>
              </a:xfrm>
            </p:grpSpPr>
            <p:sp>
              <p:nvSpPr>
                <p:cNvPr id="93" name="Oval 3"/>
                <p:cNvSpPr>
                  <a:spLocks noChangeArrowheads="1"/>
                </p:cNvSpPr>
                <p:nvPr/>
              </p:nvSpPr>
              <p:spPr bwMode="auto">
                <a:xfrm>
                  <a:off x="575747" y="3601768"/>
                  <a:ext cx="1540958" cy="1560853"/>
                </a:xfrm>
                <a:prstGeom prst="ellipse">
                  <a:avLst/>
                </a:prstGeom>
                <a:solidFill>
                  <a:srgbClr val="1DB2D5"/>
                </a:solidFill>
                <a:ln w="571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Oval 4"/>
                <p:cNvSpPr>
                  <a:spLocks noChangeArrowheads="1"/>
                </p:cNvSpPr>
                <p:nvPr/>
              </p:nvSpPr>
              <p:spPr bwMode="auto">
                <a:xfrm>
                  <a:off x="774260" y="3645539"/>
                  <a:ext cx="1153587" cy="96210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71000"/>
                      </a:schemeClr>
                    </a:gs>
                    <a:gs pos="78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5" name="Oval 4"/>
                <p:cNvSpPr>
                  <a:spLocks noChangeArrowheads="1"/>
                </p:cNvSpPr>
                <p:nvPr/>
              </p:nvSpPr>
              <p:spPr bwMode="auto">
                <a:xfrm flipV="1">
                  <a:off x="720608" y="4403221"/>
                  <a:ext cx="1306273" cy="3641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73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6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6" name="Oval 4"/>
                <p:cNvSpPr>
                  <a:spLocks noChangeArrowheads="1"/>
                </p:cNvSpPr>
                <p:nvPr/>
              </p:nvSpPr>
              <p:spPr bwMode="auto">
                <a:xfrm flipV="1">
                  <a:off x="708753" y="4093185"/>
                  <a:ext cx="1296816" cy="100543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72000"/>
                      </a:schemeClr>
                    </a:gs>
                    <a:gs pos="54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3802734" y="2609996"/>
                <a:ext cx="1764004" cy="261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100" kern="1200" cap="none" spc="0" normalizeH="0" baseline="0" noProof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CLICK TO ADD TEXT</a:t>
                </a:r>
                <a:endParaRPr kumimoji="0" lang="en-US" altLang="ko-KR" sz="11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grpSp>
            <p:nvGrpSpPr>
              <p:cNvPr id="17458" name="그룹 111"/>
              <p:cNvGrpSpPr/>
              <p:nvPr/>
            </p:nvGrpSpPr>
            <p:grpSpPr>
              <a:xfrm>
                <a:off x="1022119" y="2169118"/>
                <a:ext cx="120439" cy="116089"/>
                <a:chOff x="575747" y="3601768"/>
                <a:chExt cx="1540958" cy="1560853"/>
              </a:xfrm>
            </p:grpSpPr>
            <p:sp>
              <p:nvSpPr>
                <p:cNvPr id="174" name="Oval 3"/>
                <p:cNvSpPr>
                  <a:spLocks noChangeArrowheads="1"/>
                </p:cNvSpPr>
                <p:nvPr/>
              </p:nvSpPr>
              <p:spPr bwMode="auto">
                <a:xfrm>
                  <a:off x="575747" y="3601768"/>
                  <a:ext cx="1540958" cy="1560853"/>
                </a:xfrm>
                <a:prstGeom prst="ellipse">
                  <a:avLst/>
                </a:prstGeom>
                <a:solidFill>
                  <a:srgbClr val="1DB2D5"/>
                </a:solidFill>
                <a:ln w="571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Oval 4"/>
                <p:cNvSpPr>
                  <a:spLocks noChangeArrowheads="1"/>
                </p:cNvSpPr>
                <p:nvPr/>
              </p:nvSpPr>
              <p:spPr bwMode="auto">
                <a:xfrm>
                  <a:off x="774260" y="3645539"/>
                  <a:ext cx="1153587" cy="96210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71000"/>
                      </a:schemeClr>
                    </a:gs>
                    <a:gs pos="78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6" name="Oval 4"/>
                <p:cNvSpPr>
                  <a:spLocks noChangeArrowheads="1"/>
                </p:cNvSpPr>
                <p:nvPr/>
              </p:nvSpPr>
              <p:spPr bwMode="auto">
                <a:xfrm flipV="1">
                  <a:off x="720608" y="4403221"/>
                  <a:ext cx="1306273" cy="3641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73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6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7" name="Oval 4"/>
                <p:cNvSpPr>
                  <a:spLocks noChangeArrowheads="1"/>
                </p:cNvSpPr>
                <p:nvPr/>
              </p:nvSpPr>
              <p:spPr bwMode="auto">
                <a:xfrm flipV="1">
                  <a:off x="708753" y="4093185"/>
                  <a:ext cx="1296816" cy="100543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72000"/>
                      </a:schemeClr>
                    </a:gs>
                    <a:gs pos="54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155" name="TextBox 154"/>
              <p:cNvSpPr txBox="1"/>
              <p:nvPr/>
            </p:nvSpPr>
            <p:spPr>
              <a:xfrm>
                <a:off x="1190163" y="2086987"/>
                <a:ext cx="1764004" cy="261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100" kern="1200" cap="none" spc="0" normalizeH="0" baseline="0" noProof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CLICK TO ADD TEXT</a:t>
                </a:r>
                <a:endParaRPr kumimoji="0" lang="en-US" altLang="ko-KR" sz="11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grpSp>
            <p:nvGrpSpPr>
              <p:cNvPr id="17460" name="그룹 111"/>
              <p:cNvGrpSpPr/>
              <p:nvPr/>
            </p:nvGrpSpPr>
            <p:grpSpPr>
              <a:xfrm>
                <a:off x="1022119" y="2444383"/>
                <a:ext cx="120439" cy="116089"/>
                <a:chOff x="575747" y="3601768"/>
                <a:chExt cx="1540958" cy="1560853"/>
              </a:xfrm>
            </p:grpSpPr>
            <p:sp>
              <p:nvSpPr>
                <p:cNvPr id="170" name="Oval 3"/>
                <p:cNvSpPr>
                  <a:spLocks noChangeArrowheads="1"/>
                </p:cNvSpPr>
                <p:nvPr/>
              </p:nvSpPr>
              <p:spPr bwMode="auto">
                <a:xfrm>
                  <a:off x="575747" y="3601768"/>
                  <a:ext cx="1540958" cy="1560853"/>
                </a:xfrm>
                <a:prstGeom prst="ellipse">
                  <a:avLst/>
                </a:prstGeom>
                <a:solidFill>
                  <a:srgbClr val="1DB2D5"/>
                </a:solidFill>
                <a:ln w="571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4"/>
                <p:cNvSpPr>
                  <a:spLocks noChangeArrowheads="1"/>
                </p:cNvSpPr>
                <p:nvPr/>
              </p:nvSpPr>
              <p:spPr bwMode="auto">
                <a:xfrm>
                  <a:off x="774260" y="3645539"/>
                  <a:ext cx="1153587" cy="96210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71000"/>
                      </a:schemeClr>
                    </a:gs>
                    <a:gs pos="78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2" name="Oval 4"/>
                <p:cNvSpPr>
                  <a:spLocks noChangeArrowheads="1"/>
                </p:cNvSpPr>
                <p:nvPr/>
              </p:nvSpPr>
              <p:spPr bwMode="auto">
                <a:xfrm flipV="1">
                  <a:off x="720608" y="4403221"/>
                  <a:ext cx="1306273" cy="3641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73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6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3" name="Oval 4"/>
                <p:cNvSpPr>
                  <a:spLocks noChangeArrowheads="1"/>
                </p:cNvSpPr>
                <p:nvPr/>
              </p:nvSpPr>
              <p:spPr bwMode="auto">
                <a:xfrm flipV="1">
                  <a:off x="708753" y="4093185"/>
                  <a:ext cx="1296816" cy="100543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72000"/>
                      </a:schemeClr>
                    </a:gs>
                    <a:gs pos="54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1190163" y="2362254"/>
                <a:ext cx="1764004" cy="261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100" kern="1200" cap="none" spc="0" normalizeH="0" baseline="0" noProof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CLICK TO ADD TEXT</a:t>
                </a:r>
                <a:endParaRPr kumimoji="0" lang="en-US" altLang="ko-KR" sz="11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grpSp>
            <p:nvGrpSpPr>
              <p:cNvPr id="17462" name="그룹 111"/>
              <p:cNvGrpSpPr/>
              <p:nvPr/>
            </p:nvGrpSpPr>
            <p:grpSpPr>
              <a:xfrm>
                <a:off x="1022119" y="2692125"/>
                <a:ext cx="120439" cy="116089"/>
                <a:chOff x="575747" y="3601768"/>
                <a:chExt cx="1540958" cy="1560853"/>
              </a:xfrm>
            </p:grpSpPr>
            <p:sp>
              <p:nvSpPr>
                <p:cNvPr id="166" name="Oval 3"/>
                <p:cNvSpPr>
                  <a:spLocks noChangeArrowheads="1"/>
                </p:cNvSpPr>
                <p:nvPr/>
              </p:nvSpPr>
              <p:spPr bwMode="auto">
                <a:xfrm>
                  <a:off x="575747" y="3601768"/>
                  <a:ext cx="1540958" cy="1560853"/>
                </a:xfrm>
                <a:prstGeom prst="ellipse">
                  <a:avLst/>
                </a:prstGeom>
                <a:solidFill>
                  <a:srgbClr val="1DB2D5"/>
                </a:solidFill>
                <a:ln w="571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4"/>
                <p:cNvSpPr>
                  <a:spLocks noChangeArrowheads="1"/>
                </p:cNvSpPr>
                <p:nvPr/>
              </p:nvSpPr>
              <p:spPr bwMode="auto">
                <a:xfrm>
                  <a:off x="774260" y="3645539"/>
                  <a:ext cx="1153587" cy="962101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1">
                        <a:alpha val="71000"/>
                      </a:schemeClr>
                    </a:gs>
                    <a:gs pos="78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8" name="Oval 4"/>
                <p:cNvSpPr>
                  <a:spLocks noChangeArrowheads="1"/>
                </p:cNvSpPr>
                <p:nvPr/>
              </p:nvSpPr>
              <p:spPr bwMode="auto">
                <a:xfrm flipV="1">
                  <a:off x="720608" y="4403221"/>
                  <a:ext cx="1306273" cy="3641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73000"/>
                      </a:schemeClr>
                    </a:gs>
                    <a:gs pos="100000">
                      <a:schemeClr val="bg1">
                        <a:gamma/>
                        <a:tint val="0"/>
                        <a:invGamma/>
                        <a:alpha val="6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9" name="Oval 4"/>
                <p:cNvSpPr>
                  <a:spLocks noChangeArrowheads="1"/>
                </p:cNvSpPr>
                <p:nvPr/>
              </p:nvSpPr>
              <p:spPr bwMode="auto">
                <a:xfrm flipV="1">
                  <a:off x="708753" y="4093185"/>
                  <a:ext cx="1296816" cy="100543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72000"/>
                      </a:schemeClr>
                    </a:gs>
                    <a:gs pos="54000">
                      <a:schemeClr val="bg1">
                        <a:gamma/>
                        <a:tint val="0"/>
                        <a:invGamma/>
                        <a:alpha val="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159" name="TextBox 158"/>
              <p:cNvSpPr txBox="1"/>
              <p:nvPr/>
            </p:nvSpPr>
            <p:spPr>
              <a:xfrm>
                <a:off x="1190163" y="2609996"/>
                <a:ext cx="1764004" cy="261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100" kern="1200" cap="none" spc="0" normalizeH="0" baseline="0" noProof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CLICK TO ADD TEXT</a:t>
                </a:r>
                <a:endParaRPr kumimoji="0" lang="en-US" altLang="ko-KR" sz="11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79155" y="1153673"/>
          <a:ext cx="8008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28"/>
                <a:gridCol w="1332600"/>
                <a:gridCol w="1422480"/>
                <a:gridCol w="1843609"/>
                <a:gridCol w="2207383"/>
              </a:tblGrid>
              <a:tr h="33859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5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</a:tr>
              <a:tr h="3385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5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</a:tr>
            </a:tbl>
          </a:graphicData>
        </a:graphic>
      </p:graphicFrame>
      <p:grpSp>
        <p:nvGrpSpPr>
          <p:cNvPr id="18436" name="그룹 3"/>
          <p:cNvGrpSpPr/>
          <p:nvPr/>
        </p:nvGrpSpPr>
        <p:grpSpPr>
          <a:xfrm>
            <a:off x="561975" y="1087438"/>
            <a:ext cx="8042275" cy="431800"/>
            <a:chOff x="561554" y="1628800"/>
            <a:chExt cx="8042894" cy="466399"/>
          </a:xfrm>
        </p:grpSpPr>
        <p:grpSp>
          <p:nvGrpSpPr>
            <p:cNvPr id="18483" name="그룹 12"/>
            <p:cNvGrpSpPr/>
            <p:nvPr/>
          </p:nvGrpSpPr>
          <p:grpSpPr>
            <a:xfrm>
              <a:off x="561554" y="1628800"/>
              <a:ext cx="8042894" cy="466399"/>
              <a:chOff x="449942" y="1640114"/>
              <a:chExt cx="8186057" cy="466399"/>
            </a:xfrm>
          </p:grpSpPr>
          <p:grpSp>
            <p:nvGrpSpPr>
              <p:cNvPr id="18489" name="그룹 2"/>
              <p:cNvGrpSpPr/>
              <p:nvPr/>
            </p:nvGrpSpPr>
            <p:grpSpPr>
              <a:xfrm>
                <a:off x="449942" y="1640114"/>
                <a:ext cx="8186057" cy="466399"/>
                <a:chOff x="-3656948" y="6312272"/>
                <a:chExt cx="6270935" cy="380755"/>
              </a:xfrm>
            </p:grpSpPr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-3656948" y="6312272"/>
                  <a:ext cx="6270935" cy="380755"/>
                </a:xfrm>
                <a:prstGeom prst="roundRect">
                  <a:avLst>
                    <a:gd name="adj" fmla="val 0"/>
                  </a:avLst>
                </a:prstGeom>
                <a:gradFill flip="none" rotWithShape="1">
                  <a:gsLst>
                    <a:gs pos="16000">
                      <a:srgbClr val="3B72AB"/>
                    </a:gs>
                    <a:gs pos="46000">
                      <a:srgbClr val="22548B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18496" name="그림 17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-3656948" y="6342127"/>
                  <a:ext cx="6270934" cy="237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sp>
            <p:nvSpPr>
              <p:cNvPr id="12" name="타원 11"/>
              <p:cNvSpPr/>
              <p:nvPr/>
            </p:nvSpPr>
            <p:spPr>
              <a:xfrm>
                <a:off x="684436" y="1652623"/>
                <a:ext cx="7812000" cy="43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6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>
                <a:off x="6366892" y="1698171"/>
                <a:ext cx="0" cy="339357"/>
              </a:xfrm>
              <a:prstGeom prst="line">
                <a:avLst/>
              </a:prstGeom>
              <a:ln w="19050" cap="sq">
                <a:solidFill>
                  <a:schemeClr val="accent5">
                    <a:lumMod val="40000"/>
                    <a:lumOff val="60000"/>
                    <a:alpha val="7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4494550" y="1698171"/>
                <a:ext cx="0" cy="339357"/>
              </a:xfrm>
              <a:prstGeom prst="line">
                <a:avLst/>
              </a:prstGeom>
              <a:ln w="19050" cap="sq">
                <a:solidFill>
                  <a:schemeClr val="accent5">
                    <a:lumMod val="40000"/>
                    <a:lumOff val="60000"/>
                    <a:alpha val="7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3043121" y="1698171"/>
                <a:ext cx="0" cy="339357"/>
              </a:xfrm>
              <a:prstGeom prst="line">
                <a:avLst/>
              </a:prstGeom>
              <a:ln w="19050" cap="sq">
                <a:solidFill>
                  <a:schemeClr val="accent5">
                    <a:lumMod val="40000"/>
                    <a:lumOff val="60000"/>
                    <a:alpha val="7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1678778" y="1698171"/>
                <a:ext cx="0" cy="339357"/>
              </a:xfrm>
              <a:prstGeom prst="line">
                <a:avLst/>
              </a:prstGeom>
              <a:ln w="19050" cap="sq">
                <a:solidFill>
                  <a:schemeClr val="accent5">
                    <a:lumMod val="40000"/>
                    <a:lumOff val="60000"/>
                    <a:alpha val="7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84" name="TextBox 5"/>
            <p:cNvSpPr txBox="1"/>
            <p:nvPr/>
          </p:nvSpPr>
          <p:spPr>
            <a:xfrm>
              <a:off x="796048" y="1674298"/>
              <a:ext cx="797264" cy="3754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17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TEXT</a:t>
              </a:r>
              <a:endParaRPr lang="en-US" altLang="ko-KR" sz="17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18485" name="TextBox 6"/>
            <p:cNvSpPr txBox="1"/>
            <p:nvPr/>
          </p:nvSpPr>
          <p:spPr>
            <a:xfrm>
              <a:off x="2087819" y="1674298"/>
              <a:ext cx="797264" cy="3754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17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TEXT</a:t>
              </a:r>
              <a:endParaRPr lang="en-US" altLang="ko-KR" sz="17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18486" name="TextBox 7"/>
            <p:cNvSpPr txBox="1"/>
            <p:nvPr/>
          </p:nvSpPr>
          <p:spPr>
            <a:xfrm>
              <a:off x="3423134" y="1674298"/>
              <a:ext cx="797264" cy="3754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17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TEXT</a:t>
              </a:r>
              <a:endParaRPr lang="en-US" altLang="ko-KR" sz="17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18487" name="TextBox 8"/>
            <p:cNvSpPr txBox="1"/>
            <p:nvPr/>
          </p:nvSpPr>
          <p:spPr>
            <a:xfrm>
              <a:off x="4880336" y="1674298"/>
              <a:ext cx="1327813" cy="3754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17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ADD TEXT</a:t>
              </a:r>
              <a:endParaRPr lang="en-US" altLang="ko-KR" sz="17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18488" name="TextBox 9"/>
            <p:cNvSpPr txBox="1"/>
            <p:nvPr/>
          </p:nvSpPr>
          <p:spPr>
            <a:xfrm>
              <a:off x="6825250" y="1674298"/>
              <a:ext cx="1327813" cy="3754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17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ADD TEXT</a:t>
              </a:r>
              <a:endParaRPr lang="en-US" altLang="ko-KR" sz="17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79155" y="3034830"/>
          <a:ext cx="8008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28"/>
                <a:gridCol w="1332600"/>
                <a:gridCol w="1422480"/>
                <a:gridCol w="1843609"/>
                <a:gridCol w="2207383"/>
              </a:tblGrid>
              <a:tr h="33859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5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</a:tr>
              <a:tr h="3385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859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</a:tr>
            </a:tbl>
          </a:graphicData>
        </a:graphic>
      </p:graphicFrame>
      <p:grpSp>
        <p:nvGrpSpPr>
          <p:cNvPr id="18438" name="그룹 5"/>
          <p:cNvGrpSpPr/>
          <p:nvPr/>
        </p:nvGrpSpPr>
        <p:grpSpPr>
          <a:xfrm>
            <a:off x="561975" y="2968625"/>
            <a:ext cx="8042275" cy="431800"/>
            <a:chOff x="561554" y="4369997"/>
            <a:chExt cx="8042894" cy="466399"/>
          </a:xfrm>
        </p:grpSpPr>
        <p:grpSp>
          <p:nvGrpSpPr>
            <p:cNvPr id="18469" name="그룹 20"/>
            <p:cNvGrpSpPr/>
            <p:nvPr/>
          </p:nvGrpSpPr>
          <p:grpSpPr>
            <a:xfrm>
              <a:off x="561554" y="4369997"/>
              <a:ext cx="8042894" cy="466399"/>
              <a:chOff x="449942" y="1640114"/>
              <a:chExt cx="8186057" cy="466399"/>
            </a:xfrm>
          </p:grpSpPr>
          <p:grpSp>
            <p:nvGrpSpPr>
              <p:cNvPr id="18475" name="그룹 24"/>
              <p:cNvGrpSpPr/>
              <p:nvPr/>
            </p:nvGrpSpPr>
            <p:grpSpPr>
              <a:xfrm>
                <a:off x="449942" y="1640114"/>
                <a:ext cx="8186057" cy="466399"/>
                <a:chOff x="-3656948" y="6312272"/>
                <a:chExt cx="6270935" cy="380755"/>
              </a:xfrm>
            </p:grpSpPr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-3656948" y="6312272"/>
                  <a:ext cx="6270935" cy="380755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13000">
                      <a:srgbClr val="8AD7F2"/>
                    </a:gs>
                    <a:gs pos="62000">
                      <a:srgbClr val="1DB2D5"/>
                    </a:gs>
                  </a:gsLst>
                  <a:lin ang="5400000" scaled="0"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18482" name="그림 3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-3656948" y="6342127"/>
                  <a:ext cx="6270934" cy="237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sp>
            <p:nvSpPr>
              <p:cNvPr id="28" name="타원 25"/>
              <p:cNvSpPr/>
              <p:nvPr/>
            </p:nvSpPr>
            <p:spPr>
              <a:xfrm>
                <a:off x="684436" y="1652623"/>
                <a:ext cx="7812000" cy="432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6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6366892" y="1698171"/>
                <a:ext cx="0" cy="339357"/>
              </a:xfrm>
              <a:prstGeom prst="line">
                <a:avLst/>
              </a:prstGeom>
              <a:ln w="19050" cap="sq">
                <a:solidFill>
                  <a:schemeClr val="accent5">
                    <a:lumMod val="40000"/>
                    <a:lumOff val="60000"/>
                    <a:alpha val="7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4494550" y="1698171"/>
                <a:ext cx="0" cy="339357"/>
              </a:xfrm>
              <a:prstGeom prst="line">
                <a:avLst/>
              </a:prstGeom>
              <a:ln w="19050" cap="sq">
                <a:solidFill>
                  <a:schemeClr val="accent5">
                    <a:lumMod val="40000"/>
                    <a:lumOff val="60000"/>
                    <a:alpha val="7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3043121" y="1698171"/>
                <a:ext cx="0" cy="339357"/>
              </a:xfrm>
              <a:prstGeom prst="line">
                <a:avLst/>
              </a:prstGeom>
              <a:ln w="19050" cap="sq">
                <a:solidFill>
                  <a:schemeClr val="accent5">
                    <a:lumMod val="40000"/>
                    <a:lumOff val="60000"/>
                    <a:alpha val="7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1678778" y="1698171"/>
                <a:ext cx="0" cy="339357"/>
              </a:xfrm>
              <a:prstGeom prst="line">
                <a:avLst/>
              </a:prstGeom>
              <a:ln w="19050" cap="sq">
                <a:solidFill>
                  <a:schemeClr val="accent5">
                    <a:lumMod val="40000"/>
                    <a:lumOff val="60000"/>
                    <a:alpha val="7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70" name="TextBox 21"/>
            <p:cNvSpPr txBox="1"/>
            <p:nvPr/>
          </p:nvSpPr>
          <p:spPr>
            <a:xfrm>
              <a:off x="796048" y="4415495"/>
              <a:ext cx="797264" cy="3754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17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TEXT</a:t>
              </a:r>
              <a:endParaRPr lang="en-US" altLang="ko-KR" sz="17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18471" name="TextBox 22"/>
            <p:cNvSpPr txBox="1"/>
            <p:nvPr/>
          </p:nvSpPr>
          <p:spPr>
            <a:xfrm>
              <a:off x="2087819" y="4415495"/>
              <a:ext cx="797264" cy="3754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17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TEXT</a:t>
              </a:r>
              <a:endParaRPr lang="en-US" altLang="ko-KR" sz="17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18472" name="TextBox 23"/>
            <p:cNvSpPr txBox="1"/>
            <p:nvPr/>
          </p:nvSpPr>
          <p:spPr>
            <a:xfrm>
              <a:off x="3466676" y="4415495"/>
              <a:ext cx="797264" cy="3754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17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TEXT</a:t>
              </a:r>
              <a:endParaRPr lang="en-US" altLang="ko-KR" sz="17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18473" name="TextBox 24"/>
            <p:cNvSpPr txBox="1"/>
            <p:nvPr/>
          </p:nvSpPr>
          <p:spPr>
            <a:xfrm>
              <a:off x="4880336" y="4415495"/>
              <a:ext cx="1327813" cy="3754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17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ADD TEXT</a:t>
              </a:r>
              <a:endParaRPr lang="en-US" altLang="ko-KR" sz="17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18474" name="TextBox 25"/>
            <p:cNvSpPr txBox="1"/>
            <p:nvPr/>
          </p:nvSpPr>
          <p:spPr>
            <a:xfrm>
              <a:off x="6984907" y="4415495"/>
              <a:ext cx="1327813" cy="3754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17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ADD TEXT</a:t>
              </a:r>
              <a:endParaRPr lang="en-US" altLang="ko-KR" sz="17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95338" y="1514475"/>
            <a:ext cx="798513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95338" y="1892300"/>
            <a:ext cx="798513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795338" y="2241550"/>
            <a:ext cx="798513" cy="34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030413" y="1514475"/>
            <a:ext cx="796925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030413" y="1892300"/>
            <a:ext cx="796925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2030413" y="2241550"/>
            <a:ext cx="796925" cy="34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3467100" y="1514475"/>
            <a:ext cx="796925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467100" y="1892300"/>
            <a:ext cx="796925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467100" y="2241550"/>
            <a:ext cx="796925" cy="34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757738" y="1514475"/>
            <a:ext cx="1384300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757738" y="1878013"/>
            <a:ext cx="1384300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757738" y="2241550"/>
            <a:ext cx="1384300" cy="34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6805613" y="1514475"/>
            <a:ext cx="1382713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805613" y="1878013"/>
            <a:ext cx="1382713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805613" y="2241550"/>
            <a:ext cx="1382713" cy="34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795338" y="3413125"/>
            <a:ext cx="798513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95338" y="3790950"/>
            <a:ext cx="798513" cy="34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795338" y="4138613"/>
            <a:ext cx="798513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030413" y="3413125"/>
            <a:ext cx="796925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2030413" y="3790950"/>
            <a:ext cx="796925" cy="34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2030413" y="4138613"/>
            <a:ext cx="796925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467100" y="3413125"/>
            <a:ext cx="796925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467100" y="3790950"/>
            <a:ext cx="796925" cy="34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467100" y="4138613"/>
            <a:ext cx="796925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757738" y="3413125"/>
            <a:ext cx="1384300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757738" y="3775075"/>
            <a:ext cx="1384300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757738" y="4152900"/>
            <a:ext cx="1384300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6805613" y="3413125"/>
            <a:ext cx="1382713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6805613" y="3775075"/>
            <a:ext cx="1382713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6805613" y="4152900"/>
            <a:ext cx="1382713" cy="347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6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6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394075" y="1573213"/>
            <a:ext cx="2379663" cy="2379663"/>
          </a:xfrm>
          <a:prstGeom prst="ellipse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제목 44"/>
          <p:cNvSpPr txBox="1"/>
          <p:nvPr/>
        </p:nvSpPr>
        <p:spPr>
          <a:xfrm>
            <a:off x="3802063" y="2409825"/>
            <a:ext cx="1554163" cy="679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>
            <a:defPPr>
              <a:defRPr lang="ko-KR"/>
            </a:defPPr>
            <a:lvl1pPr algn="ctr">
              <a:lnSpc>
                <a:spcPct val="90000"/>
              </a:lnSpc>
              <a:defRPr sz="2400" b="1" spc="-50">
                <a:solidFill>
                  <a:srgbClr val="3C73AC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8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2800" b="0" i="0" u="none" strike="noStrike" kern="1200" cap="none" spc="-5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4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ko-KR" altLang="en-US" sz="1400" b="0" i="0" u="none" strike="noStrike" kern="1200" cap="none" spc="-5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5713" y="1254125"/>
            <a:ext cx="2124075" cy="116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00" kern="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rPr>
              <a:t>ASADAL INTERNET, INC.</a:t>
            </a:r>
            <a:endParaRPr kumimoji="0" lang="en-US" altLang="ko-KR" sz="1000" kern="0" cap="none" spc="0" normalizeH="0" baseline="0" noProof="0" dirty="0" smtClean="0">
              <a:solidFill>
                <a:srgbClr val="3C73AC"/>
              </a:solidFill>
              <a:latin typeface="Arial Black" panose="020B0A040201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started its business in Seoul Korea  in February 1998 with the fundamental goal of providing better internet services to the world.</a:t>
            </a:r>
            <a:r>
              <a:rPr kumimoji="0" lang="en-US" altLang="ko-KR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1000" kern="1200" cap="none" spc="0" normalizeH="0" baseline="0" noProof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Asadal</a:t>
            </a:r>
            <a:r>
              <a:rPr kumimoji="0" lang="en-US" altLang="ko-KR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stands for the "morning land" in ancient </a:t>
            </a:r>
            <a:r>
              <a:rPr kumimoji="0" lang="en-US" altLang="ko-KR" sz="100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Korean.</a:t>
            </a:r>
            <a:endParaRPr kumimoji="0" lang="en-US" altLang="ko-KR" sz="10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5713" y="3141663"/>
            <a:ext cx="212407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00" kern="0" cap="none" spc="0" normalizeH="0" baseline="0" noProof="0" dirty="0" smtClean="0">
                <a:solidFill>
                  <a:srgbClr val="1DB2D5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rPr>
              <a:t>ASADAL INTERNET, INC.</a:t>
            </a:r>
            <a:endParaRPr kumimoji="0" lang="en-US" altLang="ko-KR" sz="1000" kern="0" cap="none" spc="0" normalizeH="0" baseline="0" noProof="0" dirty="0" smtClean="0">
              <a:solidFill>
                <a:srgbClr val="1DB2D5"/>
              </a:solidFill>
              <a:latin typeface="Arial Black" panose="020B0A040201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started its business in Seoul Korea  in February 1998 with the fundamental goal of providing better internet services to the world.</a:t>
            </a:r>
            <a:r>
              <a:rPr kumimoji="0" lang="en-US" altLang="ko-KR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1000" kern="1200" cap="none" spc="0" normalizeH="0" baseline="0" noProof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Asadal</a:t>
            </a:r>
            <a:r>
              <a:rPr kumimoji="0" lang="en-US" altLang="ko-KR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stands for the "morning land" in ancient </a:t>
            </a:r>
            <a:r>
              <a:rPr kumimoji="0" lang="en-US" altLang="ko-KR" sz="100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Korean.</a:t>
            </a:r>
            <a:endParaRPr kumimoji="0" lang="en-US" altLang="ko-KR" sz="10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875" y="1254125"/>
            <a:ext cx="2124075" cy="116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r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00" kern="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rPr>
              <a:t>ASADAL INTERNET, INC.</a:t>
            </a:r>
            <a:endParaRPr kumimoji="0" lang="en-US" altLang="ko-KR" sz="1000" kern="0" cap="none" spc="0" normalizeH="0" baseline="0" noProof="0" dirty="0" smtClean="0">
              <a:solidFill>
                <a:srgbClr val="3C73AC"/>
              </a:solidFill>
              <a:latin typeface="Arial Black" panose="020B0A040201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r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started its business in Seoul Korea  in February 1998 with the fundamental goal of providing better internet services to the world.</a:t>
            </a:r>
            <a:r>
              <a:rPr kumimoji="0" lang="en-US" altLang="ko-KR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1000" kern="1200" cap="none" spc="0" normalizeH="0" baseline="0" noProof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Asadal</a:t>
            </a:r>
            <a:r>
              <a:rPr kumimoji="0" lang="en-US" altLang="ko-KR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stands for the "morning land" in ancient </a:t>
            </a:r>
            <a:r>
              <a:rPr kumimoji="0" lang="en-US" altLang="ko-KR" sz="100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Korean.</a:t>
            </a:r>
            <a:endParaRPr kumimoji="0" lang="en-US" altLang="ko-KR" sz="10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875" y="3141663"/>
            <a:ext cx="212407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r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00" kern="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rPr>
              <a:t>ASADAL INTERNET, INC.</a:t>
            </a:r>
            <a:endParaRPr kumimoji="0" lang="en-US" altLang="ko-KR" sz="1000" kern="0" cap="none" spc="0" normalizeH="0" baseline="0" noProof="0" dirty="0" smtClean="0">
              <a:solidFill>
                <a:srgbClr val="3C73AC"/>
              </a:solidFill>
              <a:latin typeface="Arial Black" panose="020B0A040201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r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started its business in Seoul Korea  in February 1998 with the fundamental goal of providing better internet services to the world.</a:t>
            </a:r>
            <a:r>
              <a:rPr kumimoji="0" lang="en-US" altLang="ko-KR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1000" kern="1200" cap="none" spc="0" normalizeH="0" baseline="0" noProof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Asadal</a:t>
            </a:r>
            <a:r>
              <a:rPr kumimoji="0" lang="en-US" altLang="ko-KR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stands for the "morning land" in ancient </a:t>
            </a:r>
            <a:r>
              <a:rPr kumimoji="0" lang="en-US" altLang="ko-KR" sz="100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Korean.</a:t>
            </a:r>
            <a:endParaRPr kumimoji="0" lang="en-US" altLang="ko-KR" sz="10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9" name="원호 8"/>
          <p:cNvSpPr/>
          <p:nvPr/>
        </p:nvSpPr>
        <p:spPr>
          <a:xfrm>
            <a:off x="3630613" y="1833563"/>
            <a:ext cx="1925638" cy="1925638"/>
          </a:xfrm>
          <a:prstGeom prst="arc">
            <a:avLst>
              <a:gd name="adj1" fmla="val 15251479"/>
              <a:gd name="adj2" fmla="val 11559396"/>
            </a:avLst>
          </a:prstGeom>
          <a:ln w="76200">
            <a:solidFill>
              <a:schemeClr val="bg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466" name="그룹 9"/>
          <p:cNvGrpSpPr/>
          <p:nvPr/>
        </p:nvGrpSpPr>
        <p:grpSpPr>
          <a:xfrm>
            <a:off x="2943225" y="1214438"/>
            <a:ext cx="1231900" cy="1239837"/>
            <a:chOff x="1748888" y="3970805"/>
            <a:chExt cx="1414713" cy="1424429"/>
          </a:xfrm>
        </p:grpSpPr>
        <p:grpSp>
          <p:nvGrpSpPr>
            <p:cNvPr id="19509" name="그룹 6"/>
            <p:cNvGrpSpPr/>
            <p:nvPr/>
          </p:nvGrpSpPr>
          <p:grpSpPr>
            <a:xfrm>
              <a:off x="1748888" y="3970805"/>
              <a:ext cx="1414713" cy="1424429"/>
              <a:chOff x="5904148" y="1409817"/>
              <a:chExt cx="1258896" cy="1267542"/>
            </a:xfrm>
          </p:grpSpPr>
          <p:sp>
            <p:nvSpPr>
              <p:cNvPr id="14" name="타원 9"/>
              <p:cNvSpPr/>
              <p:nvPr/>
            </p:nvSpPr>
            <p:spPr>
              <a:xfrm>
                <a:off x="5904148" y="1418463"/>
                <a:ext cx="1258896" cy="1258896"/>
              </a:xfrm>
              <a:prstGeom prst="ellipse">
                <a:avLst/>
              </a:prstGeom>
              <a:gradFill flip="none" rotWithShape="1">
                <a:gsLst>
                  <a:gs pos="24000">
                    <a:srgbClr val="3B72AB"/>
                  </a:gs>
                  <a:gs pos="61000">
                    <a:srgbClr val="22548B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9513" name="그룹 10"/>
              <p:cNvGrpSpPr/>
              <p:nvPr/>
            </p:nvGrpSpPr>
            <p:grpSpPr>
              <a:xfrm>
                <a:off x="5925365" y="1409817"/>
                <a:ext cx="1208848" cy="1251622"/>
                <a:chOff x="6774226" y="1721270"/>
                <a:chExt cx="1551173" cy="1606059"/>
              </a:xfrm>
            </p:grpSpPr>
            <p:sp>
              <p:nvSpPr>
                <p:cNvPr id="16" name="타원 15"/>
                <p:cNvSpPr/>
                <p:nvPr/>
              </p:nvSpPr>
              <p:spPr>
                <a:xfrm>
                  <a:off x="6774226" y="1776155"/>
                  <a:ext cx="1551173" cy="1551174"/>
                </a:xfrm>
                <a:prstGeom prst="ellipse">
                  <a:avLst/>
                </a:prstGeom>
                <a:gradFill flip="none" rotWithShape="1">
                  <a:gsLst>
                    <a:gs pos="80000">
                      <a:schemeClr val="bg1">
                        <a:alpha val="0"/>
                      </a:schemeClr>
                    </a:gs>
                    <a:gs pos="84000">
                      <a:schemeClr val="bg1">
                        <a:alpha val="88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 rot="2326258">
                  <a:off x="7790429" y="1900670"/>
                  <a:ext cx="426907" cy="1958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타원 13"/>
                <p:cNvSpPr/>
                <p:nvPr/>
              </p:nvSpPr>
              <p:spPr>
                <a:xfrm rot="2326258">
                  <a:off x="7097912" y="3061043"/>
                  <a:ext cx="159224" cy="1536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자유형 18"/>
                <p:cNvSpPr/>
                <p:nvPr/>
              </p:nvSpPr>
              <p:spPr>
                <a:xfrm rot="4170268">
                  <a:off x="7176815" y="1727999"/>
                  <a:ext cx="1084518" cy="1071059"/>
                </a:xfrm>
                <a:custGeom>
                  <a:avLst/>
                  <a:gdLst>
                    <a:gd name="connsiteX0" fmla="*/ 0 w 3851563"/>
                    <a:gd name="connsiteY0" fmla="*/ 1946564 h 3893127"/>
                    <a:gd name="connsiteX1" fmla="*/ 556762 w 3851563"/>
                    <a:gd name="connsiteY1" fmla="*/ 577542 h 3893127"/>
                    <a:gd name="connsiteX2" fmla="*/ 1925785 w 3851563"/>
                    <a:gd name="connsiteY2" fmla="*/ 2 h 3893127"/>
                    <a:gd name="connsiteX3" fmla="*/ 3294807 w 3851563"/>
                    <a:gd name="connsiteY3" fmla="*/ 577546 h 3893127"/>
                    <a:gd name="connsiteX4" fmla="*/ 3851565 w 3851563"/>
                    <a:gd name="connsiteY4" fmla="*/ 1946569 h 3893127"/>
                    <a:gd name="connsiteX5" fmla="*/ 3294805 w 3851563"/>
                    <a:gd name="connsiteY5" fmla="*/ 3315591 h 3893127"/>
                    <a:gd name="connsiteX6" fmla="*/ 1925782 w 3851563"/>
                    <a:gd name="connsiteY6" fmla="*/ 3893133 h 3893127"/>
                    <a:gd name="connsiteX7" fmla="*/ 556760 w 3851563"/>
                    <a:gd name="connsiteY7" fmla="*/ 3315590 h 3893127"/>
                    <a:gd name="connsiteX8" fmla="*/ 1 w 3851563"/>
                    <a:gd name="connsiteY8" fmla="*/ 1946567 h 3893127"/>
                    <a:gd name="connsiteX9" fmla="*/ 0 w 3851563"/>
                    <a:gd name="connsiteY9" fmla="*/ 1946564 h 3893127"/>
                    <a:gd name="connsiteX0-1" fmla="*/ 0 w 3651499"/>
                    <a:gd name="connsiteY0-2" fmla="*/ 1946563 h 3893132"/>
                    <a:gd name="connsiteX1-3" fmla="*/ 556762 w 3651499"/>
                    <a:gd name="connsiteY1-4" fmla="*/ 577541 h 3893132"/>
                    <a:gd name="connsiteX2-5" fmla="*/ 1925785 w 3651499"/>
                    <a:gd name="connsiteY2-6" fmla="*/ 1 h 3893132"/>
                    <a:gd name="connsiteX3-7" fmla="*/ 3294807 w 3651499"/>
                    <a:gd name="connsiteY3-8" fmla="*/ 577545 h 3893132"/>
                    <a:gd name="connsiteX4-9" fmla="*/ 1884219 w 3651499"/>
                    <a:gd name="connsiteY4-10" fmla="*/ 1198423 h 3893132"/>
                    <a:gd name="connsiteX5-11" fmla="*/ 3294805 w 3651499"/>
                    <a:gd name="connsiteY5-12" fmla="*/ 3315590 h 3893132"/>
                    <a:gd name="connsiteX6-13" fmla="*/ 1925782 w 3651499"/>
                    <a:gd name="connsiteY6-14" fmla="*/ 3893132 h 3893132"/>
                    <a:gd name="connsiteX7-15" fmla="*/ 556760 w 3651499"/>
                    <a:gd name="connsiteY7-16" fmla="*/ 3315589 h 3893132"/>
                    <a:gd name="connsiteX8-17" fmla="*/ 1 w 3651499"/>
                    <a:gd name="connsiteY8-18" fmla="*/ 1946566 h 3893132"/>
                    <a:gd name="connsiteX9-19" fmla="*/ 0 w 3651499"/>
                    <a:gd name="connsiteY9-20" fmla="*/ 1946563 h 3893132"/>
                    <a:gd name="connsiteX0-21" fmla="*/ 0 w 3651499"/>
                    <a:gd name="connsiteY0-22" fmla="*/ 1946563 h 3893132"/>
                    <a:gd name="connsiteX1-23" fmla="*/ 556762 w 3651499"/>
                    <a:gd name="connsiteY1-24" fmla="*/ 577541 h 3893132"/>
                    <a:gd name="connsiteX2-25" fmla="*/ 1925785 w 3651499"/>
                    <a:gd name="connsiteY2-26" fmla="*/ 1 h 3893132"/>
                    <a:gd name="connsiteX3-27" fmla="*/ 3294807 w 3651499"/>
                    <a:gd name="connsiteY3-28" fmla="*/ 577545 h 3893132"/>
                    <a:gd name="connsiteX4-29" fmla="*/ 1884219 w 3651499"/>
                    <a:gd name="connsiteY4-30" fmla="*/ 1198423 h 3893132"/>
                    <a:gd name="connsiteX5-31" fmla="*/ 1925782 w 3651499"/>
                    <a:gd name="connsiteY5-32" fmla="*/ 3893132 h 3893132"/>
                    <a:gd name="connsiteX6-33" fmla="*/ 556760 w 3651499"/>
                    <a:gd name="connsiteY6-34" fmla="*/ 3315589 h 3893132"/>
                    <a:gd name="connsiteX7-35" fmla="*/ 1 w 3651499"/>
                    <a:gd name="connsiteY7-36" fmla="*/ 1946566 h 3893132"/>
                    <a:gd name="connsiteX8-37" fmla="*/ 0 w 3651499"/>
                    <a:gd name="connsiteY8-38" fmla="*/ 1946563 h 3893132"/>
                    <a:gd name="connsiteX0-39" fmla="*/ 0 w 3651499"/>
                    <a:gd name="connsiteY0-40" fmla="*/ 1946563 h 3315589"/>
                    <a:gd name="connsiteX1-41" fmla="*/ 556762 w 3651499"/>
                    <a:gd name="connsiteY1-42" fmla="*/ 577541 h 3315589"/>
                    <a:gd name="connsiteX2-43" fmla="*/ 1925785 w 3651499"/>
                    <a:gd name="connsiteY2-44" fmla="*/ 1 h 3315589"/>
                    <a:gd name="connsiteX3-45" fmla="*/ 3294807 w 3651499"/>
                    <a:gd name="connsiteY3-46" fmla="*/ 577545 h 3315589"/>
                    <a:gd name="connsiteX4-47" fmla="*/ 1884219 w 3651499"/>
                    <a:gd name="connsiteY4-48" fmla="*/ 1198423 h 3315589"/>
                    <a:gd name="connsiteX5-49" fmla="*/ 556760 w 3651499"/>
                    <a:gd name="connsiteY5-50" fmla="*/ 3315589 h 3315589"/>
                    <a:gd name="connsiteX6-51" fmla="*/ 1 w 3651499"/>
                    <a:gd name="connsiteY6-52" fmla="*/ 1946566 h 3315589"/>
                    <a:gd name="connsiteX7-53" fmla="*/ 0 w 3651499"/>
                    <a:gd name="connsiteY7-54" fmla="*/ 1946563 h 3315589"/>
                    <a:gd name="connsiteX0-55" fmla="*/ 0 w 3651499"/>
                    <a:gd name="connsiteY0-56" fmla="*/ 1946563 h 3315589"/>
                    <a:gd name="connsiteX1-57" fmla="*/ 556762 w 3651499"/>
                    <a:gd name="connsiteY1-58" fmla="*/ 577541 h 3315589"/>
                    <a:gd name="connsiteX2-59" fmla="*/ 1925785 w 3651499"/>
                    <a:gd name="connsiteY2-60" fmla="*/ 1 h 3315589"/>
                    <a:gd name="connsiteX3-61" fmla="*/ 3294807 w 3651499"/>
                    <a:gd name="connsiteY3-62" fmla="*/ 577545 h 3315589"/>
                    <a:gd name="connsiteX4-63" fmla="*/ 1330037 w 3651499"/>
                    <a:gd name="connsiteY4-64" fmla="*/ 1281551 h 3315589"/>
                    <a:gd name="connsiteX5-65" fmla="*/ 556760 w 3651499"/>
                    <a:gd name="connsiteY5-66" fmla="*/ 3315589 h 3315589"/>
                    <a:gd name="connsiteX6-67" fmla="*/ 1 w 3651499"/>
                    <a:gd name="connsiteY6-68" fmla="*/ 1946566 h 3315589"/>
                    <a:gd name="connsiteX7-69" fmla="*/ 0 w 3651499"/>
                    <a:gd name="connsiteY7-70" fmla="*/ 1946563 h 3315589"/>
                    <a:gd name="connsiteX0-71" fmla="*/ 0 w 3651499"/>
                    <a:gd name="connsiteY0-72" fmla="*/ 1946563 h 3315589"/>
                    <a:gd name="connsiteX1-73" fmla="*/ 556762 w 3651499"/>
                    <a:gd name="connsiteY1-74" fmla="*/ 577541 h 3315589"/>
                    <a:gd name="connsiteX2-75" fmla="*/ 1925785 w 3651499"/>
                    <a:gd name="connsiteY2-76" fmla="*/ 1 h 3315589"/>
                    <a:gd name="connsiteX3-77" fmla="*/ 3294807 w 3651499"/>
                    <a:gd name="connsiteY3-78" fmla="*/ 577545 h 3315589"/>
                    <a:gd name="connsiteX4-79" fmla="*/ 1330037 w 3651499"/>
                    <a:gd name="connsiteY4-80" fmla="*/ 1281551 h 3315589"/>
                    <a:gd name="connsiteX5-81" fmla="*/ 556760 w 3651499"/>
                    <a:gd name="connsiteY5-82" fmla="*/ 3315589 h 3315589"/>
                    <a:gd name="connsiteX6-83" fmla="*/ 1 w 3651499"/>
                    <a:gd name="connsiteY6-84" fmla="*/ 1946566 h 3315589"/>
                    <a:gd name="connsiteX7-85" fmla="*/ 0 w 3651499"/>
                    <a:gd name="connsiteY7-86" fmla="*/ 1946563 h 3315589"/>
                    <a:gd name="connsiteX0-87" fmla="*/ 0 w 3651499"/>
                    <a:gd name="connsiteY0-88" fmla="*/ 1946563 h 3315589"/>
                    <a:gd name="connsiteX1-89" fmla="*/ 556762 w 3651499"/>
                    <a:gd name="connsiteY1-90" fmla="*/ 577541 h 3315589"/>
                    <a:gd name="connsiteX2-91" fmla="*/ 1925785 w 3651499"/>
                    <a:gd name="connsiteY2-92" fmla="*/ 1 h 3315589"/>
                    <a:gd name="connsiteX3-93" fmla="*/ 3294807 w 3651499"/>
                    <a:gd name="connsiteY3-94" fmla="*/ 577545 h 3315589"/>
                    <a:gd name="connsiteX4-95" fmla="*/ 1163782 w 3651499"/>
                    <a:gd name="connsiteY4-96" fmla="*/ 1143005 h 3315589"/>
                    <a:gd name="connsiteX5-97" fmla="*/ 556760 w 3651499"/>
                    <a:gd name="connsiteY5-98" fmla="*/ 3315589 h 3315589"/>
                    <a:gd name="connsiteX6-99" fmla="*/ 1 w 3651499"/>
                    <a:gd name="connsiteY6-100" fmla="*/ 1946566 h 3315589"/>
                    <a:gd name="connsiteX7-101" fmla="*/ 0 w 3651499"/>
                    <a:gd name="connsiteY7-102" fmla="*/ 1946563 h 3315589"/>
                    <a:gd name="connsiteX0-103" fmla="*/ 0 w 3651499"/>
                    <a:gd name="connsiteY0-104" fmla="*/ 1946563 h 3315589"/>
                    <a:gd name="connsiteX1-105" fmla="*/ 556762 w 3651499"/>
                    <a:gd name="connsiteY1-106" fmla="*/ 577541 h 3315589"/>
                    <a:gd name="connsiteX2-107" fmla="*/ 1925785 w 3651499"/>
                    <a:gd name="connsiteY2-108" fmla="*/ 1 h 3315589"/>
                    <a:gd name="connsiteX3-109" fmla="*/ 3294807 w 3651499"/>
                    <a:gd name="connsiteY3-110" fmla="*/ 577545 h 3315589"/>
                    <a:gd name="connsiteX4-111" fmla="*/ 1163782 w 3651499"/>
                    <a:gd name="connsiteY4-112" fmla="*/ 1143005 h 3315589"/>
                    <a:gd name="connsiteX5-113" fmla="*/ 556760 w 3651499"/>
                    <a:gd name="connsiteY5-114" fmla="*/ 3315589 h 3315589"/>
                    <a:gd name="connsiteX6-115" fmla="*/ 1 w 3651499"/>
                    <a:gd name="connsiteY6-116" fmla="*/ 1946566 h 3315589"/>
                    <a:gd name="connsiteX7-117" fmla="*/ 0 w 3651499"/>
                    <a:gd name="connsiteY7-118" fmla="*/ 1946563 h 3315589"/>
                    <a:gd name="connsiteX0-119" fmla="*/ 0 w 3651499"/>
                    <a:gd name="connsiteY0-120" fmla="*/ 1946563 h 3315589"/>
                    <a:gd name="connsiteX1-121" fmla="*/ 556762 w 3651499"/>
                    <a:gd name="connsiteY1-122" fmla="*/ 577541 h 3315589"/>
                    <a:gd name="connsiteX2-123" fmla="*/ 1925785 w 3651499"/>
                    <a:gd name="connsiteY2-124" fmla="*/ 1 h 3315589"/>
                    <a:gd name="connsiteX3-125" fmla="*/ 3294807 w 3651499"/>
                    <a:gd name="connsiteY3-126" fmla="*/ 577545 h 3315589"/>
                    <a:gd name="connsiteX4-127" fmla="*/ 1163782 w 3651499"/>
                    <a:gd name="connsiteY4-128" fmla="*/ 1143005 h 3315589"/>
                    <a:gd name="connsiteX5-129" fmla="*/ 556760 w 3651499"/>
                    <a:gd name="connsiteY5-130" fmla="*/ 3315589 h 3315589"/>
                    <a:gd name="connsiteX6-131" fmla="*/ 1 w 3651499"/>
                    <a:gd name="connsiteY6-132" fmla="*/ 1946566 h 3315589"/>
                    <a:gd name="connsiteX7-133" fmla="*/ 0 w 3651499"/>
                    <a:gd name="connsiteY7-134" fmla="*/ 1946563 h 3315589"/>
                    <a:gd name="connsiteX0-135" fmla="*/ 0 w 3651499"/>
                    <a:gd name="connsiteY0-136" fmla="*/ 1946563 h 2899953"/>
                    <a:gd name="connsiteX1-137" fmla="*/ 556762 w 3651499"/>
                    <a:gd name="connsiteY1-138" fmla="*/ 577541 h 2899953"/>
                    <a:gd name="connsiteX2-139" fmla="*/ 1925785 w 3651499"/>
                    <a:gd name="connsiteY2-140" fmla="*/ 1 h 2899953"/>
                    <a:gd name="connsiteX3-141" fmla="*/ 3294807 w 3651499"/>
                    <a:gd name="connsiteY3-142" fmla="*/ 577545 h 2899953"/>
                    <a:gd name="connsiteX4-143" fmla="*/ 1163782 w 3651499"/>
                    <a:gd name="connsiteY4-144" fmla="*/ 1143005 h 2899953"/>
                    <a:gd name="connsiteX5-145" fmla="*/ 404360 w 3651499"/>
                    <a:gd name="connsiteY5-146" fmla="*/ 2899953 h 2899953"/>
                    <a:gd name="connsiteX6-147" fmla="*/ 1 w 3651499"/>
                    <a:gd name="connsiteY6-148" fmla="*/ 1946566 h 2899953"/>
                    <a:gd name="connsiteX7-149" fmla="*/ 0 w 3651499"/>
                    <a:gd name="connsiteY7-150" fmla="*/ 1946563 h 2899953"/>
                    <a:gd name="connsiteX0-151" fmla="*/ 0 w 3651499"/>
                    <a:gd name="connsiteY0-152" fmla="*/ 1946563 h 2923448"/>
                    <a:gd name="connsiteX1-153" fmla="*/ 556762 w 3651499"/>
                    <a:gd name="connsiteY1-154" fmla="*/ 577541 h 2923448"/>
                    <a:gd name="connsiteX2-155" fmla="*/ 1925785 w 3651499"/>
                    <a:gd name="connsiteY2-156" fmla="*/ 1 h 2923448"/>
                    <a:gd name="connsiteX3-157" fmla="*/ 3294807 w 3651499"/>
                    <a:gd name="connsiteY3-158" fmla="*/ 577545 h 2923448"/>
                    <a:gd name="connsiteX4-159" fmla="*/ 1163782 w 3651499"/>
                    <a:gd name="connsiteY4-160" fmla="*/ 1143005 h 2923448"/>
                    <a:gd name="connsiteX5-161" fmla="*/ 404360 w 3651499"/>
                    <a:gd name="connsiteY5-162" fmla="*/ 2899953 h 2923448"/>
                    <a:gd name="connsiteX6-163" fmla="*/ 1 w 3651499"/>
                    <a:gd name="connsiteY6-164" fmla="*/ 1946566 h 2923448"/>
                    <a:gd name="connsiteX7-165" fmla="*/ 0 w 3651499"/>
                    <a:gd name="connsiteY7-166" fmla="*/ 1946563 h 2923448"/>
                    <a:gd name="connsiteX0-167" fmla="*/ 0 w 3651499"/>
                    <a:gd name="connsiteY0-168" fmla="*/ 1946563 h 2923448"/>
                    <a:gd name="connsiteX1-169" fmla="*/ 556762 w 3651499"/>
                    <a:gd name="connsiteY1-170" fmla="*/ 577541 h 2923448"/>
                    <a:gd name="connsiteX2-171" fmla="*/ 1925785 w 3651499"/>
                    <a:gd name="connsiteY2-172" fmla="*/ 1 h 2923448"/>
                    <a:gd name="connsiteX3-173" fmla="*/ 3294807 w 3651499"/>
                    <a:gd name="connsiteY3-174" fmla="*/ 577545 h 2923448"/>
                    <a:gd name="connsiteX4-175" fmla="*/ 1274618 w 3651499"/>
                    <a:gd name="connsiteY4-176" fmla="*/ 1336968 h 2923448"/>
                    <a:gd name="connsiteX5-177" fmla="*/ 404360 w 3651499"/>
                    <a:gd name="connsiteY5-178" fmla="*/ 2899953 h 2923448"/>
                    <a:gd name="connsiteX6-179" fmla="*/ 1 w 3651499"/>
                    <a:gd name="connsiteY6-180" fmla="*/ 1946566 h 2923448"/>
                    <a:gd name="connsiteX7-181" fmla="*/ 0 w 3651499"/>
                    <a:gd name="connsiteY7-182" fmla="*/ 1946563 h 2923448"/>
                    <a:gd name="connsiteX0-183" fmla="*/ 0 w 3429827"/>
                    <a:gd name="connsiteY0-184" fmla="*/ 1978889 h 2955774"/>
                    <a:gd name="connsiteX1-185" fmla="*/ 556762 w 3429827"/>
                    <a:gd name="connsiteY1-186" fmla="*/ 609867 h 2955774"/>
                    <a:gd name="connsiteX2-187" fmla="*/ 1925785 w 3429827"/>
                    <a:gd name="connsiteY2-188" fmla="*/ 32327 h 2955774"/>
                    <a:gd name="connsiteX3-189" fmla="*/ 3073135 w 3429827"/>
                    <a:gd name="connsiteY3-190" fmla="*/ 415907 h 2955774"/>
                    <a:gd name="connsiteX4-191" fmla="*/ 1274618 w 3429827"/>
                    <a:gd name="connsiteY4-192" fmla="*/ 1369294 h 2955774"/>
                    <a:gd name="connsiteX5-193" fmla="*/ 404360 w 3429827"/>
                    <a:gd name="connsiteY5-194" fmla="*/ 2932279 h 2955774"/>
                    <a:gd name="connsiteX6-195" fmla="*/ 1 w 3429827"/>
                    <a:gd name="connsiteY6-196" fmla="*/ 1978892 h 2955774"/>
                    <a:gd name="connsiteX7-197" fmla="*/ 0 w 3429827"/>
                    <a:gd name="connsiteY7-198" fmla="*/ 1978889 h 2955774"/>
                    <a:gd name="connsiteX0-199" fmla="*/ 0 w 3429827"/>
                    <a:gd name="connsiteY0-200" fmla="*/ 1978889 h 2955774"/>
                    <a:gd name="connsiteX1-201" fmla="*/ 556762 w 3429827"/>
                    <a:gd name="connsiteY1-202" fmla="*/ 609867 h 2955774"/>
                    <a:gd name="connsiteX2-203" fmla="*/ 1925785 w 3429827"/>
                    <a:gd name="connsiteY2-204" fmla="*/ 32327 h 2955774"/>
                    <a:gd name="connsiteX3-205" fmla="*/ 3073135 w 3429827"/>
                    <a:gd name="connsiteY3-206" fmla="*/ 415907 h 2955774"/>
                    <a:gd name="connsiteX4-207" fmla="*/ 1274618 w 3429827"/>
                    <a:gd name="connsiteY4-208" fmla="*/ 1369294 h 2955774"/>
                    <a:gd name="connsiteX5-209" fmla="*/ 404360 w 3429827"/>
                    <a:gd name="connsiteY5-210" fmla="*/ 2932279 h 2955774"/>
                    <a:gd name="connsiteX6-211" fmla="*/ 1 w 3429827"/>
                    <a:gd name="connsiteY6-212" fmla="*/ 1978892 h 2955774"/>
                    <a:gd name="connsiteX7-213" fmla="*/ 0 w 3429827"/>
                    <a:gd name="connsiteY7-214" fmla="*/ 1978889 h 2955774"/>
                    <a:gd name="connsiteX0-215" fmla="*/ 0 w 3073135"/>
                    <a:gd name="connsiteY0-216" fmla="*/ 1978889 h 2955774"/>
                    <a:gd name="connsiteX1-217" fmla="*/ 556762 w 3073135"/>
                    <a:gd name="connsiteY1-218" fmla="*/ 609867 h 2955774"/>
                    <a:gd name="connsiteX2-219" fmla="*/ 1925785 w 3073135"/>
                    <a:gd name="connsiteY2-220" fmla="*/ 32327 h 2955774"/>
                    <a:gd name="connsiteX3-221" fmla="*/ 3073135 w 3073135"/>
                    <a:gd name="connsiteY3-222" fmla="*/ 415907 h 2955774"/>
                    <a:gd name="connsiteX4-223" fmla="*/ 1274618 w 3073135"/>
                    <a:gd name="connsiteY4-224" fmla="*/ 1369294 h 2955774"/>
                    <a:gd name="connsiteX5-225" fmla="*/ 404360 w 3073135"/>
                    <a:gd name="connsiteY5-226" fmla="*/ 2932279 h 2955774"/>
                    <a:gd name="connsiteX6-227" fmla="*/ 1 w 3073135"/>
                    <a:gd name="connsiteY6-228" fmla="*/ 1978892 h 2955774"/>
                    <a:gd name="connsiteX7-229" fmla="*/ 0 w 3073135"/>
                    <a:gd name="connsiteY7-230" fmla="*/ 1978889 h 2955774"/>
                    <a:gd name="connsiteX0-231" fmla="*/ 0 w 3073135"/>
                    <a:gd name="connsiteY0-232" fmla="*/ 1978889 h 2955774"/>
                    <a:gd name="connsiteX1-233" fmla="*/ 556762 w 3073135"/>
                    <a:gd name="connsiteY1-234" fmla="*/ 609867 h 2955774"/>
                    <a:gd name="connsiteX2-235" fmla="*/ 1925785 w 3073135"/>
                    <a:gd name="connsiteY2-236" fmla="*/ 32327 h 2955774"/>
                    <a:gd name="connsiteX3-237" fmla="*/ 3073135 w 3073135"/>
                    <a:gd name="connsiteY3-238" fmla="*/ 415907 h 2955774"/>
                    <a:gd name="connsiteX4-239" fmla="*/ 1274618 w 3073135"/>
                    <a:gd name="connsiteY4-240" fmla="*/ 1369294 h 2955774"/>
                    <a:gd name="connsiteX5-241" fmla="*/ 404360 w 3073135"/>
                    <a:gd name="connsiteY5-242" fmla="*/ 2932279 h 2955774"/>
                    <a:gd name="connsiteX6-243" fmla="*/ 1 w 3073135"/>
                    <a:gd name="connsiteY6-244" fmla="*/ 1978892 h 2955774"/>
                    <a:gd name="connsiteX7-245" fmla="*/ 0 w 3073135"/>
                    <a:gd name="connsiteY7-246" fmla="*/ 1978889 h 2955774"/>
                    <a:gd name="connsiteX0-247" fmla="*/ 0 w 3073135"/>
                    <a:gd name="connsiteY0-248" fmla="*/ 1978889 h 2955774"/>
                    <a:gd name="connsiteX1-249" fmla="*/ 556762 w 3073135"/>
                    <a:gd name="connsiteY1-250" fmla="*/ 609867 h 2955774"/>
                    <a:gd name="connsiteX2-251" fmla="*/ 1925785 w 3073135"/>
                    <a:gd name="connsiteY2-252" fmla="*/ 32327 h 2955774"/>
                    <a:gd name="connsiteX3-253" fmla="*/ 3073135 w 3073135"/>
                    <a:gd name="connsiteY3-254" fmla="*/ 415907 h 2955774"/>
                    <a:gd name="connsiteX4-255" fmla="*/ 1274618 w 3073135"/>
                    <a:gd name="connsiteY4-256" fmla="*/ 1369294 h 2955774"/>
                    <a:gd name="connsiteX5-257" fmla="*/ 404360 w 3073135"/>
                    <a:gd name="connsiteY5-258" fmla="*/ 2932279 h 2955774"/>
                    <a:gd name="connsiteX6-259" fmla="*/ 1 w 3073135"/>
                    <a:gd name="connsiteY6-260" fmla="*/ 1978892 h 2955774"/>
                    <a:gd name="connsiteX7-261" fmla="*/ 0 w 3073135"/>
                    <a:gd name="connsiteY7-262" fmla="*/ 1978889 h 2955774"/>
                    <a:gd name="connsiteX0-263" fmla="*/ 0 w 3073135"/>
                    <a:gd name="connsiteY0-264" fmla="*/ 1946562 h 2923447"/>
                    <a:gd name="connsiteX1-265" fmla="*/ 556762 w 3073135"/>
                    <a:gd name="connsiteY1-266" fmla="*/ 577540 h 2923447"/>
                    <a:gd name="connsiteX2-267" fmla="*/ 1925785 w 3073135"/>
                    <a:gd name="connsiteY2-268" fmla="*/ 0 h 2923447"/>
                    <a:gd name="connsiteX3-269" fmla="*/ 3073135 w 3073135"/>
                    <a:gd name="connsiteY3-270" fmla="*/ 383580 h 2923447"/>
                    <a:gd name="connsiteX4-271" fmla="*/ 1274618 w 3073135"/>
                    <a:gd name="connsiteY4-272" fmla="*/ 1336967 h 2923447"/>
                    <a:gd name="connsiteX5-273" fmla="*/ 404360 w 3073135"/>
                    <a:gd name="connsiteY5-274" fmla="*/ 2899952 h 2923447"/>
                    <a:gd name="connsiteX6-275" fmla="*/ 1 w 3073135"/>
                    <a:gd name="connsiteY6-276" fmla="*/ 1946565 h 2923447"/>
                    <a:gd name="connsiteX7-277" fmla="*/ 0 w 3073135"/>
                    <a:gd name="connsiteY7-278" fmla="*/ 1946562 h 2923447"/>
                    <a:gd name="connsiteX0-279" fmla="*/ 0 w 3073135"/>
                    <a:gd name="connsiteY0-280" fmla="*/ 1946562 h 2923447"/>
                    <a:gd name="connsiteX1-281" fmla="*/ 556762 w 3073135"/>
                    <a:gd name="connsiteY1-282" fmla="*/ 577540 h 2923447"/>
                    <a:gd name="connsiteX2-283" fmla="*/ 1925785 w 3073135"/>
                    <a:gd name="connsiteY2-284" fmla="*/ 0 h 2923447"/>
                    <a:gd name="connsiteX3-285" fmla="*/ 3073135 w 3073135"/>
                    <a:gd name="connsiteY3-286" fmla="*/ 383580 h 2923447"/>
                    <a:gd name="connsiteX4-287" fmla="*/ 1219200 w 3073135"/>
                    <a:gd name="connsiteY4-288" fmla="*/ 1323112 h 2923447"/>
                    <a:gd name="connsiteX5-289" fmla="*/ 404360 w 3073135"/>
                    <a:gd name="connsiteY5-290" fmla="*/ 2899952 h 2923447"/>
                    <a:gd name="connsiteX6-291" fmla="*/ 1 w 3073135"/>
                    <a:gd name="connsiteY6-292" fmla="*/ 1946565 h 2923447"/>
                    <a:gd name="connsiteX7-293" fmla="*/ 0 w 3073135"/>
                    <a:gd name="connsiteY7-294" fmla="*/ 1946562 h 2923447"/>
                    <a:gd name="connsiteX0-295" fmla="*/ 0 w 3073135"/>
                    <a:gd name="connsiteY0-296" fmla="*/ 1951179 h 2928064"/>
                    <a:gd name="connsiteX1-297" fmla="*/ 556762 w 3073135"/>
                    <a:gd name="connsiteY1-298" fmla="*/ 582157 h 2928064"/>
                    <a:gd name="connsiteX2-299" fmla="*/ 1925785 w 3073135"/>
                    <a:gd name="connsiteY2-300" fmla="*/ 4617 h 2928064"/>
                    <a:gd name="connsiteX3-301" fmla="*/ 3073135 w 3073135"/>
                    <a:gd name="connsiteY3-302" fmla="*/ 388197 h 2928064"/>
                    <a:gd name="connsiteX4-303" fmla="*/ 1219200 w 3073135"/>
                    <a:gd name="connsiteY4-304" fmla="*/ 1327729 h 2928064"/>
                    <a:gd name="connsiteX5-305" fmla="*/ 404360 w 3073135"/>
                    <a:gd name="connsiteY5-306" fmla="*/ 2904569 h 2928064"/>
                    <a:gd name="connsiteX6-307" fmla="*/ 1 w 3073135"/>
                    <a:gd name="connsiteY6-308" fmla="*/ 1951182 h 2928064"/>
                    <a:gd name="connsiteX7-309" fmla="*/ 0 w 3073135"/>
                    <a:gd name="connsiteY7-310" fmla="*/ 1951179 h 2928064"/>
                    <a:gd name="connsiteX0-311" fmla="*/ 0 w 3073135"/>
                    <a:gd name="connsiteY0-312" fmla="*/ 1951179 h 2928064"/>
                    <a:gd name="connsiteX1-313" fmla="*/ 556762 w 3073135"/>
                    <a:gd name="connsiteY1-314" fmla="*/ 582157 h 2928064"/>
                    <a:gd name="connsiteX2-315" fmla="*/ 1925785 w 3073135"/>
                    <a:gd name="connsiteY2-316" fmla="*/ 4617 h 2928064"/>
                    <a:gd name="connsiteX3-317" fmla="*/ 3073135 w 3073135"/>
                    <a:gd name="connsiteY3-318" fmla="*/ 388197 h 2928064"/>
                    <a:gd name="connsiteX4-319" fmla="*/ 1219200 w 3073135"/>
                    <a:gd name="connsiteY4-320" fmla="*/ 1327729 h 2928064"/>
                    <a:gd name="connsiteX5-321" fmla="*/ 404360 w 3073135"/>
                    <a:gd name="connsiteY5-322" fmla="*/ 2904569 h 2928064"/>
                    <a:gd name="connsiteX6-323" fmla="*/ 1 w 3073135"/>
                    <a:gd name="connsiteY6-324" fmla="*/ 1951182 h 2928064"/>
                    <a:gd name="connsiteX7-325" fmla="*/ 0 w 3073135"/>
                    <a:gd name="connsiteY7-326" fmla="*/ 1951179 h 292806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3073135" h="2928064">
                      <a:moveTo>
                        <a:pt x="0" y="1951179"/>
                      </a:moveTo>
                      <a:cubicBezTo>
                        <a:pt x="1" y="1438537"/>
                        <a:pt x="200069" y="946590"/>
                        <a:pt x="556762" y="582157"/>
                      </a:cubicBezTo>
                      <a:cubicBezTo>
                        <a:pt x="918493" y="212578"/>
                        <a:pt x="1506390" y="36944"/>
                        <a:pt x="1925785" y="4617"/>
                      </a:cubicBezTo>
                      <a:cubicBezTo>
                        <a:pt x="2262052" y="0"/>
                        <a:pt x="2822242" y="143308"/>
                        <a:pt x="3073135" y="388197"/>
                      </a:cubicBezTo>
                      <a:cubicBezTo>
                        <a:pt x="2529282" y="1002012"/>
                        <a:pt x="1898074" y="565705"/>
                        <a:pt x="1219200" y="1327729"/>
                      </a:cubicBezTo>
                      <a:cubicBezTo>
                        <a:pt x="887550" y="1590107"/>
                        <a:pt x="1175596" y="2558206"/>
                        <a:pt x="404360" y="2904569"/>
                      </a:cubicBezTo>
                      <a:cubicBezTo>
                        <a:pt x="200068" y="2928064"/>
                        <a:pt x="1" y="2463824"/>
                        <a:pt x="1" y="1951182"/>
                      </a:cubicBezTo>
                      <a:cubicBezTo>
                        <a:pt x="1" y="1951181"/>
                        <a:pt x="0" y="1951180"/>
                        <a:pt x="0" y="195117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chemeClr val="bg1">
                        <a:alpha val="0"/>
                      </a:schemeClr>
                    </a:gs>
                    <a:gs pos="95000">
                      <a:schemeClr val="bg1">
                        <a:alpha val="48000"/>
                      </a:schemeClr>
                    </a:gs>
                  </a:gsLst>
                  <a:lin ang="1476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19510" name="그림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9091" y="4003060"/>
              <a:ext cx="1378778" cy="137877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511" name="TextBox 12"/>
            <p:cNvSpPr txBox="1"/>
            <p:nvPr/>
          </p:nvSpPr>
          <p:spPr>
            <a:xfrm>
              <a:off x="2021910" y="4390474"/>
              <a:ext cx="861382" cy="6295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ADD</a:t>
              </a:r>
              <a:endPara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TEXT</a:t>
              </a:r>
              <a:endPara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</p:grpSp>
      <p:grpSp>
        <p:nvGrpSpPr>
          <p:cNvPr id="19467" name="그룹 19"/>
          <p:cNvGrpSpPr/>
          <p:nvPr/>
        </p:nvGrpSpPr>
        <p:grpSpPr>
          <a:xfrm>
            <a:off x="4967288" y="1214438"/>
            <a:ext cx="1230312" cy="1239837"/>
            <a:chOff x="1748888" y="3970805"/>
            <a:chExt cx="1414713" cy="1424429"/>
          </a:xfrm>
        </p:grpSpPr>
        <p:grpSp>
          <p:nvGrpSpPr>
            <p:cNvPr id="19496" name="그룹 16"/>
            <p:cNvGrpSpPr/>
            <p:nvPr/>
          </p:nvGrpSpPr>
          <p:grpSpPr>
            <a:xfrm>
              <a:off x="1748888" y="3970805"/>
              <a:ext cx="1414713" cy="1424429"/>
              <a:chOff x="5904148" y="1409817"/>
              <a:chExt cx="1258896" cy="126754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904148" y="1418463"/>
                <a:ext cx="1258896" cy="1258896"/>
              </a:xfrm>
              <a:prstGeom prst="ellipse">
                <a:avLst/>
              </a:prstGeom>
              <a:gradFill flip="none" rotWithShape="1">
                <a:gsLst>
                  <a:gs pos="24000">
                    <a:srgbClr val="3B72AB"/>
                  </a:gs>
                  <a:gs pos="61000">
                    <a:srgbClr val="22548B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9500" name="그룹 21"/>
              <p:cNvGrpSpPr/>
              <p:nvPr/>
            </p:nvGrpSpPr>
            <p:grpSpPr>
              <a:xfrm>
                <a:off x="5925365" y="1409817"/>
                <a:ext cx="1208848" cy="1251622"/>
                <a:chOff x="6774226" y="1721270"/>
                <a:chExt cx="1551173" cy="1606059"/>
              </a:xfrm>
            </p:grpSpPr>
            <p:sp>
              <p:nvSpPr>
                <p:cNvPr id="26" name="타원 25"/>
                <p:cNvSpPr/>
                <p:nvPr/>
              </p:nvSpPr>
              <p:spPr>
                <a:xfrm>
                  <a:off x="6774226" y="1776155"/>
                  <a:ext cx="1551173" cy="1551174"/>
                </a:xfrm>
                <a:prstGeom prst="ellipse">
                  <a:avLst/>
                </a:prstGeom>
                <a:gradFill flip="none" rotWithShape="1">
                  <a:gsLst>
                    <a:gs pos="80000">
                      <a:schemeClr val="bg1">
                        <a:alpha val="0"/>
                      </a:schemeClr>
                    </a:gs>
                    <a:gs pos="84000">
                      <a:schemeClr val="bg1">
                        <a:alpha val="88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타원 23"/>
                <p:cNvSpPr/>
                <p:nvPr/>
              </p:nvSpPr>
              <p:spPr>
                <a:xfrm rot="2326258">
                  <a:off x="7790429" y="1900670"/>
                  <a:ext cx="426907" cy="1958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타원 27"/>
                <p:cNvSpPr/>
                <p:nvPr/>
              </p:nvSpPr>
              <p:spPr>
                <a:xfrm rot="2326258">
                  <a:off x="7097912" y="3061043"/>
                  <a:ext cx="159224" cy="1536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자유형 28"/>
                <p:cNvSpPr/>
                <p:nvPr/>
              </p:nvSpPr>
              <p:spPr>
                <a:xfrm rot="4170268">
                  <a:off x="7176815" y="1727999"/>
                  <a:ext cx="1084518" cy="1071059"/>
                </a:xfrm>
                <a:custGeom>
                  <a:avLst/>
                  <a:gdLst>
                    <a:gd name="connsiteX0" fmla="*/ 0 w 3851563"/>
                    <a:gd name="connsiteY0" fmla="*/ 1946564 h 3893127"/>
                    <a:gd name="connsiteX1" fmla="*/ 556762 w 3851563"/>
                    <a:gd name="connsiteY1" fmla="*/ 577542 h 3893127"/>
                    <a:gd name="connsiteX2" fmla="*/ 1925785 w 3851563"/>
                    <a:gd name="connsiteY2" fmla="*/ 2 h 3893127"/>
                    <a:gd name="connsiteX3" fmla="*/ 3294807 w 3851563"/>
                    <a:gd name="connsiteY3" fmla="*/ 577546 h 3893127"/>
                    <a:gd name="connsiteX4" fmla="*/ 3851565 w 3851563"/>
                    <a:gd name="connsiteY4" fmla="*/ 1946569 h 3893127"/>
                    <a:gd name="connsiteX5" fmla="*/ 3294805 w 3851563"/>
                    <a:gd name="connsiteY5" fmla="*/ 3315591 h 3893127"/>
                    <a:gd name="connsiteX6" fmla="*/ 1925782 w 3851563"/>
                    <a:gd name="connsiteY6" fmla="*/ 3893133 h 3893127"/>
                    <a:gd name="connsiteX7" fmla="*/ 556760 w 3851563"/>
                    <a:gd name="connsiteY7" fmla="*/ 3315590 h 3893127"/>
                    <a:gd name="connsiteX8" fmla="*/ 1 w 3851563"/>
                    <a:gd name="connsiteY8" fmla="*/ 1946567 h 3893127"/>
                    <a:gd name="connsiteX9" fmla="*/ 0 w 3851563"/>
                    <a:gd name="connsiteY9" fmla="*/ 1946564 h 3893127"/>
                    <a:gd name="connsiteX0-1" fmla="*/ 0 w 3651499"/>
                    <a:gd name="connsiteY0-2" fmla="*/ 1946563 h 3893132"/>
                    <a:gd name="connsiteX1-3" fmla="*/ 556762 w 3651499"/>
                    <a:gd name="connsiteY1-4" fmla="*/ 577541 h 3893132"/>
                    <a:gd name="connsiteX2-5" fmla="*/ 1925785 w 3651499"/>
                    <a:gd name="connsiteY2-6" fmla="*/ 1 h 3893132"/>
                    <a:gd name="connsiteX3-7" fmla="*/ 3294807 w 3651499"/>
                    <a:gd name="connsiteY3-8" fmla="*/ 577545 h 3893132"/>
                    <a:gd name="connsiteX4-9" fmla="*/ 1884219 w 3651499"/>
                    <a:gd name="connsiteY4-10" fmla="*/ 1198423 h 3893132"/>
                    <a:gd name="connsiteX5-11" fmla="*/ 3294805 w 3651499"/>
                    <a:gd name="connsiteY5-12" fmla="*/ 3315590 h 3893132"/>
                    <a:gd name="connsiteX6-13" fmla="*/ 1925782 w 3651499"/>
                    <a:gd name="connsiteY6-14" fmla="*/ 3893132 h 3893132"/>
                    <a:gd name="connsiteX7-15" fmla="*/ 556760 w 3651499"/>
                    <a:gd name="connsiteY7-16" fmla="*/ 3315589 h 3893132"/>
                    <a:gd name="connsiteX8-17" fmla="*/ 1 w 3651499"/>
                    <a:gd name="connsiteY8-18" fmla="*/ 1946566 h 3893132"/>
                    <a:gd name="connsiteX9-19" fmla="*/ 0 w 3651499"/>
                    <a:gd name="connsiteY9-20" fmla="*/ 1946563 h 3893132"/>
                    <a:gd name="connsiteX0-21" fmla="*/ 0 w 3651499"/>
                    <a:gd name="connsiteY0-22" fmla="*/ 1946563 h 3893132"/>
                    <a:gd name="connsiteX1-23" fmla="*/ 556762 w 3651499"/>
                    <a:gd name="connsiteY1-24" fmla="*/ 577541 h 3893132"/>
                    <a:gd name="connsiteX2-25" fmla="*/ 1925785 w 3651499"/>
                    <a:gd name="connsiteY2-26" fmla="*/ 1 h 3893132"/>
                    <a:gd name="connsiteX3-27" fmla="*/ 3294807 w 3651499"/>
                    <a:gd name="connsiteY3-28" fmla="*/ 577545 h 3893132"/>
                    <a:gd name="connsiteX4-29" fmla="*/ 1884219 w 3651499"/>
                    <a:gd name="connsiteY4-30" fmla="*/ 1198423 h 3893132"/>
                    <a:gd name="connsiteX5-31" fmla="*/ 1925782 w 3651499"/>
                    <a:gd name="connsiteY5-32" fmla="*/ 3893132 h 3893132"/>
                    <a:gd name="connsiteX6-33" fmla="*/ 556760 w 3651499"/>
                    <a:gd name="connsiteY6-34" fmla="*/ 3315589 h 3893132"/>
                    <a:gd name="connsiteX7-35" fmla="*/ 1 w 3651499"/>
                    <a:gd name="connsiteY7-36" fmla="*/ 1946566 h 3893132"/>
                    <a:gd name="connsiteX8-37" fmla="*/ 0 w 3651499"/>
                    <a:gd name="connsiteY8-38" fmla="*/ 1946563 h 3893132"/>
                    <a:gd name="connsiteX0-39" fmla="*/ 0 w 3651499"/>
                    <a:gd name="connsiteY0-40" fmla="*/ 1946563 h 3315589"/>
                    <a:gd name="connsiteX1-41" fmla="*/ 556762 w 3651499"/>
                    <a:gd name="connsiteY1-42" fmla="*/ 577541 h 3315589"/>
                    <a:gd name="connsiteX2-43" fmla="*/ 1925785 w 3651499"/>
                    <a:gd name="connsiteY2-44" fmla="*/ 1 h 3315589"/>
                    <a:gd name="connsiteX3-45" fmla="*/ 3294807 w 3651499"/>
                    <a:gd name="connsiteY3-46" fmla="*/ 577545 h 3315589"/>
                    <a:gd name="connsiteX4-47" fmla="*/ 1884219 w 3651499"/>
                    <a:gd name="connsiteY4-48" fmla="*/ 1198423 h 3315589"/>
                    <a:gd name="connsiteX5-49" fmla="*/ 556760 w 3651499"/>
                    <a:gd name="connsiteY5-50" fmla="*/ 3315589 h 3315589"/>
                    <a:gd name="connsiteX6-51" fmla="*/ 1 w 3651499"/>
                    <a:gd name="connsiteY6-52" fmla="*/ 1946566 h 3315589"/>
                    <a:gd name="connsiteX7-53" fmla="*/ 0 w 3651499"/>
                    <a:gd name="connsiteY7-54" fmla="*/ 1946563 h 3315589"/>
                    <a:gd name="connsiteX0-55" fmla="*/ 0 w 3651499"/>
                    <a:gd name="connsiteY0-56" fmla="*/ 1946563 h 3315589"/>
                    <a:gd name="connsiteX1-57" fmla="*/ 556762 w 3651499"/>
                    <a:gd name="connsiteY1-58" fmla="*/ 577541 h 3315589"/>
                    <a:gd name="connsiteX2-59" fmla="*/ 1925785 w 3651499"/>
                    <a:gd name="connsiteY2-60" fmla="*/ 1 h 3315589"/>
                    <a:gd name="connsiteX3-61" fmla="*/ 3294807 w 3651499"/>
                    <a:gd name="connsiteY3-62" fmla="*/ 577545 h 3315589"/>
                    <a:gd name="connsiteX4-63" fmla="*/ 1330037 w 3651499"/>
                    <a:gd name="connsiteY4-64" fmla="*/ 1281551 h 3315589"/>
                    <a:gd name="connsiteX5-65" fmla="*/ 556760 w 3651499"/>
                    <a:gd name="connsiteY5-66" fmla="*/ 3315589 h 3315589"/>
                    <a:gd name="connsiteX6-67" fmla="*/ 1 w 3651499"/>
                    <a:gd name="connsiteY6-68" fmla="*/ 1946566 h 3315589"/>
                    <a:gd name="connsiteX7-69" fmla="*/ 0 w 3651499"/>
                    <a:gd name="connsiteY7-70" fmla="*/ 1946563 h 3315589"/>
                    <a:gd name="connsiteX0-71" fmla="*/ 0 w 3651499"/>
                    <a:gd name="connsiteY0-72" fmla="*/ 1946563 h 3315589"/>
                    <a:gd name="connsiteX1-73" fmla="*/ 556762 w 3651499"/>
                    <a:gd name="connsiteY1-74" fmla="*/ 577541 h 3315589"/>
                    <a:gd name="connsiteX2-75" fmla="*/ 1925785 w 3651499"/>
                    <a:gd name="connsiteY2-76" fmla="*/ 1 h 3315589"/>
                    <a:gd name="connsiteX3-77" fmla="*/ 3294807 w 3651499"/>
                    <a:gd name="connsiteY3-78" fmla="*/ 577545 h 3315589"/>
                    <a:gd name="connsiteX4-79" fmla="*/ 1330037 w 3651499"/>
                    <a:gd name="connsiteY4-80" fmla="*/ 1281551 h 3315589"/>
                    <a:gd name="connsiteX5-81" fmla="*/ 556760 w 3651499"/>
                    <a:gd name="connsiteY5-82" fmla="*/ 3315589 h 3315589"/>
                    <a:gd name="connsiteX6-83" fmla="*/ 1 w 3651499"/>
                    <a:gd name="connsiteY6-84" fmla="*/ 1946566 h 3315589"/>
                    <a:gd name="connsiteX7-85" fmla="*/ 0 w 3651499"/>
                    <a:gd name="connsiteY7-86" fmla="*/ 1946563 h 3315589"/>
                    <a:gd name="connsiteX0-87" fmla="*/ 0 w 3651499"/>
                    <a:gd name="connsiteY0-88" fmla="*/ 1946563 h 3315589"/>
                    <a:gd name="connsiteX1-89" fmla="*/ 556762 w 3651499"/>
                    <a:gd name="connsiteY1-90" fmla="*/ 577541 h 3315589"/>
                    <a:gd name="connsiteX2-91" fmla="*/ 1925785 w 3651499"/>
                    <a:gd name="connsiteY2-92" fmla="*/ 1 h 3315589"/>
                    <a:gd name="connsiteX3-93" fmla="*/ 3294807 w 3651499"/>
                    <a:gd name="connsiteY3-94" fmla="*/ 577545 h 3315589"/>
                    <a:gd name="connsiteX4-95" fmla="*/ 1163782 w 3651499"/>
                    <a:gd name="connsiteY4-96" fmla="*/ 1143005 h 3315589"/>
                    <a:gd name="connsiteX5-97" fmla="*/ 556760 w 3651499"/>
                    <a:gd name="connsiteY5-98" fmla="*/ 3315589 h 3315589"/>
                    <a:gd name="connsiteX6-99" fmla="*/ 1 w 3651499"/>
                    <a:gd name="connsiteY6-100" fmla="*/ 1946566 h 3315589"/>
                    <a:gd name="connsiteX7-101" fmla="*/ 0 w 3651499"/>
                    <a:gd name="connsiteY7-102" fmla="*/ 1946563 h 3315589"/>
                    <a:gd name="connsiteX0-103" fmla="*/ 0 w 3651499"/>
                    <a:gd name="connsiteY0-104" fmla="*/ 1946563 h 3315589"/>
                    <a:gd name="connsiteX1-105" fmla="*/ 556762 w 3651499"/>
                    <a:gd name="connsiteY1-106" fmla="*/ 577541 h 3315589"/>
                    <a:gd name="connsiteX2-107" fmla="*/ 1925785 w 3651499"/>
                    <a:gd name="connsiteY2-108" fmla="*/ 1 h 3315589"/>
                    <a:gd name="connsiteX3-109" fmla="*/ 3294807 w 3651499"/>
                    <a:gd name="connsiteY3-110" fmla="*/ 577545 h 3315589"/>
                    <a:gd name="connsiteX4-111" fmla="*/ 1163782 w 3651499"/>
                    <a:gd name="connsiteY4-112" fmla="*/ 1143005 h 3315589"/>
                    <a:gd name="connsiteX5-113" fmla="*/ 556760 w 3651499"/>
                    <a:gd name="connsiteY5-114" fmla="*/ 3315589 h 3315589"/>
                    <a:gd name="connsiteX6-115" fmla="*/ 1 w 3651499"/>
                    <a:gd name="connsiteY6-116" fmla="*/ 1946566 h 3315589"/>
                    <a:gd name="connsiteX7-117" fmla="*/ 0 w 3651499"/>
                    <a:gd name="connsiteY7-118" fmla="*/ 1946563 h 3315589"/>
                    <a:gd name="connsiteX0-119" fmla="*/ 0 w 3651499"/>
                    <a:gd name="connsiteY0-120" fmla="*/ 1946563 h 3315589"/>
                    <a:gd name="connsiteX1-121" fmla="*/ 556762 w 3651499"/>
                    <a:gd name="connsiteY1-122" fmla="*/ 577541 h 3315589"/>
                    <a:gd name="connsiteX2-123" fmla="*/ 1925785 w 3651499"/>
                    <a:gd name="connsiteY2-124" fmla="*/ 1 h 3315589"/>
                    <a:gd name="connsiteX3-125" fmla="*/ 3294807 w 3651499"/>
                    <a:gd name="connsiteY3-126" fmla="*/ 577545 h 3315589"/>
                    <a:gd name="connsiteX4-127" fmla="*/ 1163782 w 3651499"/>
                    <a:gd name="connsiteY4-128" fmla="*/ 1143005 h 3315589"/>
                    <a:gd name="connsiteX5-129" fmla="*/ 556760 w 3651499"/>
                    <a:gd name="connsiteY5-130" fmla="*/ 3315589 h 3315589"/>
                    <a:gd name="connsiteX6-131" fmla="*/ 1 w 3651499"/>
                    <a:gd name="connsiteY6-132" fmla="*/ 1946566 h 3315589"/>
                    <a:gd name="connsiteX7-133" fmla="*/ 0 w 3651499"/>
                    <a:gd name="connsiteY7-134" fmla="*/ 1946563 h 3315589"/>
                    <a:gd name="connsiteX0-135" fmla="*/ 0 w 3651499"/>
                    <a:gd name="connsiteY0-136" fmla="*/ 1946563 h 2899953"/>
                    <a:gd name="connsiteX1-137" fmla="*/ 556762 w 3651499"/>
                    <a:gd name="connsiteY1-138" fmla="*/ 577541 h 2899953"/>
                    <a:gd name="connsiteX2-139" fmla="*/ 1925785 w 3651499"/>
                    <a:gd name="connsiteY2-140" fmla="*/ 1 h 2899953"/>
                    <a:gd name="connsiteX3-141" fmla="*/ 3294807 w 3651499"/>
                    <a:gd name="connsiteY3-142" fmla="*/ 577545 h 2899953"/>
                    <a:gd name="connsiteX4-143" fmla="*/ 1163782 w 3651499"/>
                    <a:gd name="connsiteY4-144" fmla="*/ 1143005 h 2899953"/>
                    <a:gd name="connsiteX5-145" fmla="*/ 404360 w 3651499"/>
                    <a:gd name="connsiteY5-146" fmla="*/ 2899953 h 2899953"/>
                    <a:gd name="connsiteX6-147" fmla="*/ 1 w 3651499"/>
                    <a:gd name="connsiteY6-148" fmla="*/ 1946566 h 2899953"/>
                    <a:gd name="connsiteX7-149" fmla="*/ 0 w 3651499"/>
                    <a:gd name="connsiteY7-150" fmla="*/ 1946563 h 2899953"/>
                    <a:gd name="connsiteX0-151" fmla="*/ 0 w 3651499"/>
                    <a:gd name="connsiteY0-152" fmla="*/ 1946563 h 2923448"/>
                    <a:gd name="connsiteX1-153" fmla="*/ 556762 w 3651499"/>
                    <a:gd name="connsiteY1-154" fmla="*/ 577541 h 2923448"/>
                    <a:gd name="connsiteX2-155" fmla="*/ 1925785 w 3651499"/>
                    <a:gd name="connsiteY2-156" fmla="*/ 1 h 2923448"/>
                    <a:gd name="connsiteX3-157" fmla="*/ 3294807 w 3651499"/>
                    <a:gd name="connsiteY3-158" fmla="*/ 577545 h 2923448"/>
                    <a:gd name="connsiteX4-159" fmla="*/ 1163782 w 3651499"/>
                    <a:gd name="connsiteY4-160" fmla="*/ 1143005 h 2923448"/>
                    <a:gd name="connsiteX5-161" fmla="*/ 404360 w 3651499"/>
                    <a:gd name="connsiteY5-162" fmla="*/ 2899953 h 2923448"/>
                    <a:gd name="connsiteX6-163" fmla="*/ 1 w 3651499"/>
                    <a:gd name="connsiteY6-164" fmla="*/ 1946566 h 2923448"/>
                    <a:gd name="connsiteX7-165" fmla="*/ 0 w 3651499"/>
                    <a:gd name="connsiteY7-166" fmla="*/ 1946563 h 2923448"/>
                    <a:gd name="connsiteX0-167" fmla="*/ 0 w 3651499"/>
                    <a:gd name="connsiteY0-168" fmla="*/ 1946563 h 2923448"/>
                    <a:gd name="connsiteX1-169" fmla="*/ 556762 w 3651499"/>
                    <a:gd name="connsiteY1-170" fmla="*/ 577541 h 2923448"/>
                    <a:gd name="connsiteX2-171" fmla="*/ 1925785 w 3651499"/>
                    <a:gd name="connsiteY2-172" fmla="*/ 1 h 2923448"/>
                    <a:gd name="connsiteX3-173" fmla="*/ 3294807 w 3651499"/>
                    <a:gd name="connsiteY3-174" fmla="*/ 577545 h 2923448"/>
                    <a:gd name="connsiteX4-175" fmla="*/ 1274618 w 3651499"/>
                    <a:gd name="connsiteY4-176" fmla="*/ 1336968 h 2923448"/>
                    <a:gd name="connsiteX5-177" fmla="*/ 404360 w 3651499"/>
                    <a:gd name="connsiteY5-178" fmla="*/ 2899953 h 2923448"/>
                    <a:gd name="connsiteX6-179" fmla="*/ 1 w 3651499"/>
                    <a:gd name="connsiteY6-180" fmla="*/ 1946566 h 2923448"/>
                    <a:gd name="connsiteX7-181" fmla="*/ 0 w 3651499"/>
                    <a:gd name="connsiteY7-182" fmla="*/ 1946563 h 2923448"/>
                    <a:gd name="connsiteX0-183" fmla="*/ 0 w 3429827"/>
                    <a:gd name="connsiteY0-184" fmla="*/ 1978889 h 2955774"/>
                    <a:gd name="connsiteX1-185" fmla="*/ 556762 w 3429827"/>
                    <a:gd name="connsiteY1-186" fmla="*/ 609867 h 2955774"/>
                    <a:gd name="connsiteX2-187" fmla="*/ 1925785 w 3429827"/>
                    <a:gd name="connsiteY2-188" fmla="*/ 32327 h 2955774"/>
                    <a:gd name="connsiteX3-189" fmla="*/ 3073135 w 3429827"/>
                    <a:gd name="connsiteY3-190" fmla="*/ 415907 h 2955774"/>
                    <a:gd name="connsiteX4-191" fmla="*/ 1274618 w 3429827"/>
                    <a:gd name="connsiteY4-192" fmla="*/ 1369294 h 2955774"/>
                    <a:gd name="connsiteX5-193" fmla="*/ 404360 w 3429827"/>
                    <a:gd name="connsiteY5-194" fmla="*/ 2932279 h 2955774"/>
                    <a:gd name="connsiteX6-195" fmla="*/ 1 w 3429827"/>
                    <a:gd name="connsiteY6-196" fmla="*/ 1978892 h 2955774"/>
                    <a:gd name="connsiteX7-197" fmla="*/ 0 w 3429827"/>
                    <a:gd name="connsiteY7-198" fmla="*/ 1978889 h 2955774"/>
                    <a:gd name="connsiteX0-199" fmla="*/ 0 w 3429827"/>
                    <a:gd name="connsiteY0-200" fmla="*/ 1978889 h 2955774"/>
                    <a:gd name="connsiteX1-201" fmla="*/ 556762 w 3429827"/>
                    <a:gd name="connsiteY1-202" fmla="*/ 609867 h 2955774"/>
                    <a:gd name="connsiteX2-203" fmla="*/ 1925785 w 3429827"/>
                    <a:gd name="connsiteY2-204" fmla="*/ 32327 h 2955774"/>
                    <a:gd name="connsiteX3-205" fmla="*/ 3073135 w 3429827"/>
                    <a:gd name="connsiteY3-206" fmla="*/ 415907 h 2955774"/>
                    <a:gd name="connsiteX4-207" fmla="*/ 1274618 w 3429827"/>
                    <a:gd name="connsiteY4-208" fmla="*/ 1369294 h 2955774"/>
                    <a:gd name="connsiteX5-209" fmla="*/ 404360 w 3429827"/>
                    <a:gd name="connsiteY5-210" fmla="*/ 2932279 h 2955774"/>
                    <a:gd name="connsiteX6-211" fmla="*/ 1 w 3429827"/>
                    <a:gd name="connsiteY6-212" fmla="*/ 1978892 h 2955774"/>
                    <a:gd name="connsiteX7-213" fmla="*/ 0 w 3429827"/>
                    <a:gd name="connsiteY7-214" fmla="*/ 1978889 h 2955774"/>
                    <a:gd name="connsiteX0-215" fmla="*/ 0 w 3073135"/>
                    <a:gd name="connsiteY0-216" fmla="*/ 1978889 h 2955774"/>
                    <a:gd name="connsiteX1-217" fmla="*/ 556762 w 3073135"/>
                    <a:gd name="connsiteY1-218" fmla="*/ 609867 h 2955774"/>
                    <a:gd name="connsiteX2-219" fmla="*/ 1925785 w 3073135"/>
                    <a:gd name="connsiteY2-220" fmla="*/ 32327 h 2955774"/>
                    <a:gd name="connsiteX3-221" fmla="*/ 3073135 w 3073135"/>
                    <a:gd name="connsiteY3-222" fmla="*/ 415907 h 2955774"/>
                    <a:gd name="connsiteX4-223" fmla="*/ 1274618 w 3073135"/>
                    <a:gd name="connsiteY4-224" fmla="*/ 1369294 h 2955774"/>
                    <a:gd name="connsiteX5-225" fmla="*/ 404360 w 3073135"/>
                    <a:gd name="connsiteY5-226" fmla="*/ 2932279 h 2955774"/>
                    <a:gd name="connsiteX6-227" fmla="*/ 1 w 3073135"/>
                    <a:gd name="connsiteY6-228" fmla="*/ 1978892 h 2955774"/>
                    <a:gd name="connsiteX7-229" fmla="*/ 0 w 3073135"/>
                    <a:gd name="connsiteY7-230" fmla="*/ 1978889 h 2955774"/>
                    <a:gd name="connsiteX0-231" fmla="*/ 0 w 3073135"/>
                    <a:gd name="connsiteY0-232" fmla="*/ 1978889 h 2955774"/>
                    <a:gd name="connsiteX1-233" fmla="*/ 556762 w 3073135"/>
                    <a:gd name="connsiteY1-234" fmla="*/ 609867 h 2955774"/>
                    <a:gd name="connsiteX2-235" fmla="*/ 1925785 w 3073135"/>
                    <a:gd name="connsiteY2-236" fmla="*/ 32327 h 2955774"/>
                    <a:gd name="connsiteX3-237" fmla="*/ 3073135 w 3073135"/>
                    <a:gd name="connsiteY3-238" fmla="*/ 415907 h 2955774"/>
                    <a:gd name="connsiteX4-239" fmla="*/ 1274618 w 3073135"/>
                    <a:gd name="connsiteY4-240" fmla="*/ 1369294 h 2955774"/>
                    <a:gd name="connsiteX5-241" fmla="*/ 404360 w 3073135"/>
                    <a:gd name="connsiteY5-242" fmla="*/ 2932279 h 2955774"/>
                    <a:gd name="connsiteX6-243" fmla="*/ 1 w 3073135"/>
                    <a:gd name="connsiteY6-244" fmla="*/ 1978892 h 2955774"/>
                    <a:gd name="connsiteX7-245" fmla="*/ 0 w 3073135"/>
                    <a:gd name="connsiteY7-246" fmla="*/ 1978889 h 2955774"/>
                    <a:gd name="connsiteX0-247" fmla="*/ 0 w 3073135"/>
                    <a:gd name="connsiteY0-248" fmla="*/ 1978889 h 2955774"/>
                    <a:gd name="connsiteX1-249" fmla="*/ 556762 w 3073135"/>
                    <a:gd name="connsiteY1-250" fmla="*/ 609867 h 2955774"/>
                    <a:gd name="connsiteX2-251" fmla="*/ 1925785 w 3073135"/>
                    <a:gd name="connsiteY2-252" fmla="*/ 32327 h 2955774"/>
                    <a:gd name="connsiteX3-253" fmla="*/ 3073135 w 3073135"/>
                    <a:gd name="connsiteY3-254" fmla="*/ 415907 h 2955774"/>
                    <a:gd name="connsiteX4-255" fmla="*/ 1274618 w 3073135"/>
                    <a:gd name="connsiteY4-256" fmla="*/ 1369294 h 2955774"/>
                    <a:gd name="connsiteX5-257" fmla="*/ 404360 w 3073135"/>
                    <a:gd name="connsiteY5-258" fmla="*/ 2932279 h 2955774"/>
                    <a:gd name="connsiteX6-259" fmla="*/ 1 w 3073135"/>
                    <a:gd name="connsiteY6-260" fmla="*/ 1978892 h 2955774"/>
                    <a:gd name="connsiteX7-261" fmla="*/ 0 w 3073135"/>
                    <a:gd name="connsiteY7-262" fmla="*/ 1978889 h 2955774"/>
                    <a:gd name="connsiteX0-263" fmla="*/ 0 w 3073135"/>
                    <a:gd name="connsiteY0-264" fmla="*/ 1946562 h 2923447"/>
                    <a:gd name="connsiteX1-265" fmla="*/ 556762 w 3073135"/>
                    <a:gd name="connsiteY1-266" fmla="*/ 577540 h 2923447"/>
                    <a:gd name="connsiteX2-267" fmla="*/ 1925785 w 3073135"/>
                    <a:gd name="connsiteY2-268" fmla="*/ 0 h 2923447"/>
                    <a:gd name="connsiteX3-269" fmla="*/ 3073135 w 3073135"/>
                    <a:gd name="connsiteY3-270" fmla="*/ 383580 h 2923447"/>
                    <a:gd name="connsiteX4-271" fmla="*/ 1274618 w 3073135"/>
                    <a:gd name="connsiteY4-272" fmla="*/ 1336967 h 2923447"/>
                    <a:gd name="connsiteX5-273" fmla="*/ 404360 w 3073135"/>
                    <a:gd name="connsiteY5-274" fmla="*/ 2899952 h 2923447"/>
                    <a:gd name="connsiteX6-275" fmla="*/ 1 w 3073135"/>
                    <a:gd name="connsiteY6-276" fmla="*/ 1946565 h 2923447"/>
                    <a:gd name="connsiteX7-277" fmla="*/ 0 w 3073135"/>
                    <a:gd name="connsiteY7-278" fmla="*/ 1946562 h 2923447"/>
                    <a:gd name="connsiteX0-279" fmla="*/ 0 w 3073135"/>
                    <a:gd name="connsiteY0-280" fmla="*/ 1946562 h 2923447"/>
                    <a:gd name="connsiteX1-281" fmla="*/ 556762 w 3073135"/>
                    <a:gd name="connsiteY1-282" fmla="*/ 577540 h 2923447"/>
                    <a:gd name="connsiteX2-283" fmla="*/ 1925785 w 3073135"/>
                    <a:gd name="connsiteY2-284" fmla="*/ 0 h 2923447"/>
                    <a:gd name="connsiteX3-285" fmla="*/ 3073135 w 3073135"/>
                    <a:gd name="connsiteY3-286" fmla="*/ 383580 h 2923447"/>
                    <a:gd name="connsiteX4-287" fmla="*/ 1219200 w 3073135"/>
                    <a:gd name="connsiteY4-288" fmla="*/ 1323112 h 2923447"/>
                    <a:gd name="connsiteX5-289" fmla="*/ 404360 w 3073135"/>
                    <a:gd name="connsiteY5-290" fmla="*/ 2899952 h 2923447"/>
                    <a:gd name="connsiteX6-291" fmla="*/ 1 w 3073135"/>
                    <a:gd name="connsiteY6-292" fmla="*/ 1946565 h 2923447"/>
                    <a:gd name="connsiteX7-293" fmla="*/ 0 w 3073135"/>
                    <a:gd name="connsiteY7-294" fmla="*/ 1946562 h 2923447"/>
                    <a:gd name="connsiteX0-295" fmla="*/ 0 w 3073135"/>
                    <a:gd name="connsiteY0-296" fmla="*/ 1951179 h 2928064"/>
                    <a:gd name="connsiteX1-297" fmla="*/ 556762 w 3073135"/>
                    <a:gd name="connsiteY1-298" fmla="*/ 582157 h 2928064"/>
                    <a:gd name="connsiteX2-299" fmla="*/ 1925785 w 3073135"/>
                    <a:gd name="connsiteY2-300" fmla="*/ 4617 h 2928064"/>
                    <a:gd name="connsiteX3-301" fmla="*/ 3073135 w 3073135"/>
                    <a:gd name="connsiteY3-302" fmla="*/ 388197 h 2928064"/>
                    <a:gd name="connsiteX4-303" fmla="*/ 1219200 w 3073135"/>
                    <a:gd name="connsiteY4-304" fmla="*/ 1327729 h 2928064"/>
                    <a:gd name="connsiteX5-305" fmla="*/ 404360 w 3073135"/>
                    <a:gd name="connsiteY5-306" fmla="*/ 2904569 h 2928064"/>
                    <a:gd name="connsiteX6-307" fmla="*/ 1 w 3073135"/>
                    <a:gd name="connsiteY6-308" fmla="*/ 1951182 h 2928064"/>
                    <a:gd name="connsiteX7-309" fmla="*/ 0 w 3073135"/>
                    <a:gd name="connsiteY7-310" fmla="*/ 1951179 h 2928064"/>
                    <a:gd name="connsiteX0-311" fmla="*/ 0 w 3073135"/>
                    <a:gd name="connsiteY0-312" fmla="*/ 1951179 h 2928064"/>
                    <a:gd name="connsiteX1-313" fmla="*/ 556762 w 3073135"/>
                    <a:gd name="connsiteY1-314" fmla="*/ 582157 h 2928064"/>
                    <a:gd name="connsiteX2-315" fmla="*/ 1925785 w 3073135"/>
                    <a:gd name="connsiteY2-316" fmla="*/ 4617 h 2928064"/>
                    <a:gd name="connsiteX3-317" fmla="*/ 3073135 w 3073135"/>
                    <a:gd name="connsiteY3-318" fmla="*/ 388197 h 2928064"/>
                    <a:gd name="connsiteX4-319" fmla="*/ 1219200 w 3073135"/>
                    <a:gd name="connsiteY4-320" fmla="*/ 1327729 h 2928064"/>
                    <a:gd name="connsiteX5-321" fmla="*/ 404360 w 3073135"/>
                    <a:gd name="connsiteY5-322" fmla="*/ 2904569 h 2928064"/>
                    <a:gd name="connsiteX6-323" fmla="*/ 1 w 3073135"/>
                    <a:gd name="connsiteY6-324" fmla="*/ 1951182 h 2928064"/>
                    <a:gd name="connsiteX7-325" fmla="*/ 0 w 3073135"/>
                    <a:gd name="connsiteY7-326" fmla="*/ 1951179 h 292806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3073135" h="2928064">
                      <a:moveTo>
                        <a:pt x="0" y="1951179"/>
                      </a:moveTo>
                      <a:cubicBezTo>
                        <a:pt x="1" y="1438537"/>
                        <a:pt x="200069" y="946590"/>
                        <a:pt x="556762" y="582157"/>
                      </a:cubicBezTo>
                      <a:cubicBezTo>
                        <a:pt x="918493" y="212578"/>
                        <a:pt x="1506390" y="36944"/>
                        <a:pt x="1925785" y="4617"/>
                      </a:cubicBezTo>
                      <a:cubicBezTo>
                        <a:pt x="2262052" y="0"/>
                        <a:pt x="2822242" y="143308"/>
                        <a:pt x="3073135" y="388197"/>
                      </a:cubicBezTo>
                      <a:cubicBezTo>
                        <a:pt x="2529282" y="1002012"/>
                        <a:pt x="1898074" y="565705"/>
                        <a:pt x="1219200" y="1327729"/>
                      </a:cubicBezTo>
                      <a:cubicBezTo>
                        <a:pt x="887550" y="1590107"/>
                        <a:pt x="1175596" y="2558206"/>
                        <a:pt x="404360" y="2904569"/>
                      </a:cubicBezTo>
                      <a:cubicBezTo>
                        <a:pt x="200068" y="2928064"/>
                        <a:pt x="1" y="2463824"/>
                        <a:pt x="1" y="1951182"/>
                      </a:cubicBezTo>
                      <a:cubicBezTo>
                        <a:pt x="1" y="1951181"/>
                        <a:pt x="0" y="1951180"/>
                        <a:pt x="0" y="195117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chemeClr val="bg1">
                        <a:alpha val="0"/>
                      </a:schemeClr>
                    </a:gs>
                    <a:gs pos="95000">
                      <a:schemeClr val="bg1">
                        <a:alpha val="48000"/>
                      </a:schemeClr>
                    </a:gs>
                  </a:gsLst>
                  <a:lin ang="1476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19497" name="그림 2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9091" y="4003060"/>
              <a:ext cx="1378778" cy="137877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98" name="TextBox 19"/>
            <p:cNvSpPr txBox="1"/>
            <p:nvPr/>
          </p:nvSpPr>
          <p:spPr>
            <a:xfrm>
              <a:off x="2021910" y="4390474"/>
              <a:ext cx="861382" cy="6295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ADD</a:t>
              </a:r>
              <a:endPara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TEXT</a:t>
              </a:r>
              <a:endPara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</p:grpSp>
      <p:grpSp>
        <p:nvGrpSpPr>
          <p:cNvPr id="19468" name="그룹 29"/>
          <p:cNvGrpSpPr/>
          <p:nvPr/>
        </p:nvGrpSpPr>
        <p:grpSpPr>
          <a:xfrm>
            <a:off x="2943225" y="2955925"/>
            <a:ext cx="1231900" cy="1239838"/>
            <a:chOff x="1748888" y="3970805"/>
            <a:chExt cx="1414713" cy="1424429"/>
          </a:xfrm>
        </p:grpSpPr>
        <p:grpSp>
          <p:nvGrpSpPr>
            <p:cNvPr id="19483" name="그룹 27"/>
            <p:cNvGrpSpPr/>
            <p:nvPr/>
          </p:nvGrpSpPr>
          <p:grpSpPr>
            <a:xfrm>
              <a:off x="1748888" y="3970805"/>
              <a:ext cx="1414713" cy="1424429"/>
              <a:chOff x="5904148" y="1409817"/>
              <a:chExt cx="1258896" cy="1267542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5904148" y="1418463"/>
                <a:ext cx="1258896" cy="1258896"/>
              </a:xfrm>
              <a:prstGeom prst="ellipse">
                <a:avLst/>
              </a:prstGeom>
              <a:gradFill flip="none" rotWithShape="1">
                <a:gsLst>
                  <a:gs pos="24000">
                    <a:srgbClr val="3B72AB"/>
                  </a:gs>
                  <a:gs pos="61000">
                    <a:srgbClr val="22548B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9487" name="그룹 31"/>
              <p:cNvGrpSpPr/>
              <p:nvPr/>
            </p:nvGrpSpPr>
            <p:grpSpPr>
              <a:xfrm>
                <a:off x="5925365" y="1409817"/>
                <a:ext cx="1208848" cy="1251622"/>
                <a:chOff x="6774226" y="1721270"/>
                <a:chExt cx="1551173" cy="1606059"/>
              </a:xfrm>
            </p:grpSpPr>
            <p:sp>
              <p:nvSpPr>
                <p:cNvPr id="36" name="타원 35"/>
                <p:cNvSpPr/>
                <p:nvPr/>
              </p:nvSpPr>
              <p:spPr>
                <a:xfrm>
                  <a:off x="6774226" y="1776155"/>
                  <a:ext cx="1551173" cy="1551174"/>
                </a:xfrm>
                <a:prstGeom prst="ellipse">
                  <a:avLst/>
                </a:prstGeom>
                <a:gradFill flip="none" rotWithShape="1">
                  <a:gsLst>
                    <a:gs pos="80000">
                      <a:schemeClr val="bg1">
                        <a:alpha val="0"/>
                      </a:schemeClr>
                    </a:gs>
                    <a:gs pos="84000">
                      <a:schemeClr val="bg1">
                        <a:alpha val="88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타원 33"/>
                <p:cNvSpPr/>
                <p:nvPr/>
              </p:nvSpPr>
              <p:spPr>
                <a:xfrm rot="2326258">
                  <a:off x="7790429" y="1900670"/>
                  <a:ext cx="426907" cy="1958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타원 37"/>
                <p:cNvSpPr/>
                <p:nvPr/>
              </p:nvSpPr>
              <p:spPr>
                <a:xfrm rot="2326258">
                  <a:off x="7097912" y="3061043"/>
                  <a:ext cx="159224" cy="1536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자유형 38"/>
                <p:cNvSpPr/>
                <p:nvPr/>
              </p:nvSpPr>
              <p:spPr>
                <a:xfrm rot="4170268">
                  <a:off x="7176815" y="1727999"/>
                  <a:ext cx="1084518" cy="1071059"/>
                </a:xfrm>
                <a:custGeom>
                  <a:avLst/>
                  <a:gdLst>
                    <a:gd name="connsiteX0" fmla="*/ 0 w 3851563"/>
                    <a:gd name="connsiteY0" fmla="*/ 1946564 h 3893127"/>
                    <a:gd name="connsiteX1" fmla="*/ 556762 w 3851563"/>
                    <a:gd name="connsiteY1" fmla="*/ 577542 h 3893127"/>
                    <a:gd name="connsiteX2" fmla="*/ 1925785 w 3851563"/>
                    <a:gd name="connsiteY2" fmla="*/ 2 h 3893127"/>
                    <a:gd name="connsiteX3" fmla="*/ 3294807 w 3851563"/>
                    <a:gd name="connsiteY3" fmla="*/ 577546 h 3893127"/>
                    <a:gd name="connsiteX4" fmla="*/ 3851565 w 3851563"/>
                    <a:gd name="connsiteY4" fmla="*/ 1946569 h 3893127"/>
                    <a:gd name="connsiteX5" fmla="*/ 3294805 w 3851563"/>
                    <a:gd name="connsiteY5" fmla="*/ 3315591 h 3893127"/>
                    <a:gd name="connsiteX6" fmla="*/ 1925782 w 3851563"/>
                    <a:gd name="connsiteY6" fmla="*/ 3893133 h 3893127"/>
                    <a:gd name="connsiteX7" fmla="*/ 556760 w 3851563"/>
                    <a:gd name="connsiteY7" fmla="*/ 3315590 h 3893127"/>
                    <a:gd name="connsiteX8" fmla="*/ 1 w 3851563"/>
                    <a:gd name="connsiteY8" fmla="*/ 1946567 h 3893127"/>
                    <a:gd name="connsiteX9" fmla="*/ 0 w 3851563"/>
                    <a:gd name="connsiteY9" fmla="*/ 1946564 h 3893127"/>
                    <a:gd name="connsiteX0-1" fmla="*/ 0 w 3651499"/>
                    <a:gd name="connsiteY0-2" fmla="*/ 1946563 h 3893132"/>
                    <a:gd name="connsiteX1-3" fmla="*/ 556762 w 3651499"/>
                    <a:gd name="connsiteY1-4" fmla="*/ 577541 h 3893132"/>
                    <a:gd name="connsiteX2-5" fmla="*/ 1925785 w 3651499"/>
                    <a:gd name="connsiteY2-6" fmla="*/ 1 h 3893132"/>
                    <a:gd name="connsiteX3-7" fmla="*/ 3294807 w 3651499"/>
                    <a:gd name="connsiteY3-8" fmla="*/ 577545 h 3893132"/>
                    <a:gd name="connsiteX4-9" fmla="*/ 1884219 w 3651499"/>
                    <a:gd name="connsiteY4-10" fmla="*/ 1198423 h 3893132"/>
                    <a:gd name="connsiteX5-11" fmla="*/ 3294805 w 3651499"/>
                    <a:gd name="connsiteY5-12" fmla="*/ 3315590 h 3893132"/>
                    <a:gd name="connsiteX6-13" fmla="*/ 1925782 w 3651499"/>
                    <a:gd name="connsiteY6-14" fmla="*/ 3893132 h 3893132"/>
                    <a:gd name="connsiteX7-15" fmla="*/ 556760 w 3651499"/>
                    <a:gd name="connsiteY7-16" fmla="*/ 3315589 h 3893132"/>
                    <a:gd name="connsiteX8-17" fmla="*/ 1 w 3651499"/>
                    <a:gd name="connsiteY8-18" fmla="*/ 1946566 h 3893132"/>
                    <a:gd name="connsiteX9-19" fmla="*/ 0 w 3651499"/>
                    <a:gd name="connsiteY9-20" fmla="*/ 1946563 h 3893132"/>
                    <a:gd name="connsiteX0-21" fmla="*/ 0 w 3651499"/>
                    <a:gd name="connsiteY0-22" fmla="*/ 1946563 h 3893132"/>
                    <a:gd name="connsiteX1-23" fmla="*/ 556762 w 3651499"/>
                    <a:gd name="connsiteY1-24" fmla="*/ 577541 h 3893132"/>
                    <a:gd name="connsiteX2-25" fmla="*/ 1925785 w 3651499"/>
                    <a:gd name="connsiteY2-26" fmla="*/ 1 h 3893132"/>
                    <a:gd name="connsiteX3-27" fmla="*/ 3294807 w 3651499"/>
                    <a:gd name="connsiteY3-28" fmla="*/ 577545 h 3893132"/>
                    <a:gd name="connsiteX4-29" fmla="*/ 1884219 w 3651499"/>
                    <a:gd name="connsiteY4-30" fmla="*/ 1198423 h 3893132"/>
                    <a:gd name="connsiteX5-31" fmla="*/ 1925782 w 3651499"/>
                    <a:gd name="connsiteY5-32" fmla="*/ 3893132 h 3893132"/>
                    <a:gd name="connsiteX6-33" fmla="*/ 556760 w 3651499"/>
                    <a:gd name="connsiteY6-34" fmla="*/ 3315589 h 3893132"/>
                    <a:gd name="connsiteX7-35" fmla="*/ 1 w 3651499"/>
                    <a:gd name="connsiteY7-36" fmla="*/ 1946566 h 3893132"/>
                    <a:gd name="connsiteX8-37" fmla="*/ 0 w 3651499"/>
                    <a:gd name="connsiteY8-38" fmla="*/ 1946563 h 3893132"/>
                    <a:gd name="connsiteX0-39" fmla="*/ 0 w 3651499"/>
                    <a:gd name="connsiteY0-40" fmla="*/ 1946563 h 3315589"/>
                    <a:gd name="connsiteX1-41" fmla="*/ 556762 w 3651499"/>
                    <a:gd name="connsiteY1-42" fmla="*/ 577541 h 3315589"/>
                    <a:gd name="connsiteX2-43" fmla="*/ 1925785 w 3651499"/>
                    <a:gd name="connsiteY2-44" fmla="*/ 1 h 3315589"/>
                    <a:gd name="connsiteX3-45" fmla="*/ 3294807 w 3651499"/>
                    <a:gd name="connsiteY3-46" fmla="*/ 577545 h 3315589"/>
                    <a:gd name="connsiteX4-47" fmla="*/ 1884219 w 3651499"/>
                    <a:gd name="connsiteY4-48" fmla="*/ 1198423 h 3315589"/>
                    <a:gd name="connsiteX5-49" fmla="*/ 556760 w 3651499"/>
                    <a:gd name="connsiteY5-50" fmla="*/ 3315589 h 3315589"/>
                    <a:gd name="connsiteX6-51" fmla="*/ 1 w 3651499"/>
                    <a:gd name="connsiteY6-52" fmla="*/ 1946566 h 3315589"/>
                    <a:gd name="connsiteX7-53" fmla="*/ 0 w 3651499"/>
                    <a:gd name="connsiteY7-54" fmla="*/ 1946563 h 3315589"/>
                    <a:gd name="connsiteX0-55" fmla="*/ 0 w 3651499"/>
                    <a:gd name="connsiteY0-56" fmla="*/ 1946563 h 3315589"/>
                    <a:gd name="connsiteX1-57" fmla="*/ 556762 w 3651499"/>
                    <a:gd name="connsiteY1-58" fmla="*/ 577541 h 3315589"/>
                    <a:gd name="connsiteX2-59" fmla="*/ 1925785 w 3651499"/>
                    <a:gd name="connsiteY2-60" fmla="*/ 1 h 3315589"/>
                    <a:gd name="connsiteX3-61" fmla="*/ 3294807 w 3651499"/>
                    <a:gd name="connsiteY3-62" fmla="*/ 577545 h 3315589"/>
                    <a:gd name="connsiteX4-63" fmla="*/ 1330037 w 3651499"/>
                    <a:gd name="connsiteY4-64" fmla="*/ 1281551 h 3315589"/>
                    <a:gd name="connsiteX5-65" fmla="*/ 556760 w 3651499"/>
                    <a:gd name="connsiteY5-66" fmla="*/ 3315589 h 3315589"/>
                    <a:gd name="connsiteX6-67" fmla="*/ 1 w 3651499"/>
                    <a:gd name="connsiteY6-68" fmla="*/ 1946566 h 3315589"/>
                    <a:gd name="connsiteX7-69" fmla="*/ 0 w 3651499"/>
                    <a:gd name="connsiteY7-70" fmla="*/ 1946563 h 3315589"/>
                    <a:gd name="connsiteX0-71" fmla="*/ 0 w 3651499"/>
                    <a:gd name="connsiteY0-72" fmla="*/ 1946563 h 3315589"/>
                    <a:gd name="connsiteX1-73" fmla="*/ 556762 w 3651499"/>
                    <a:gd name="connsiteY1-74" fmla="*/ 577541 h 3315589"/>
                    <a:gd name="connsiteX2-75" fmla="*/ 1925785 w 3651499"/>
                    <a:gd name="connsiteY2-76" fmla="*/ 1 h 3315589"/>
                    <a:gd name="connsiteX3-77" fmla="*/ 3294807 w 3651499"/>
                    <a:gd name="connsiteY3-78" fmla="*/ 577545 h 3315589"/>
                    <a:gd name="connsiteX4-79" fmla="*/ 1330037 w 3651499"/>
                    <a:gd name="connsiteY4-80" fmla="*/ 1281551 h 3315589"/>
                    <a:gd name="connsiteX5-81" fmla="*/ 556760 w 3651499"/>
                    <a:gd name="connsiteY5-82" fmla="*/ 3315589 h 3315589"/>
                    <a:gd name="connsiteX6-83" fmla="*/ 1 w 3651499"/>
                    <a:gd name="connsiteY6-84" fmla="*/ 1946566 h 3315589"/>
                    <a:gd name="connsiteX7-85" fmla="*/ 0 w 3651499"/>
                    <a:gd name="connsiteY7-86" fmla="*/ 1946563 h 3315589"/>
                    <a:gd name="connsiteX0-87" fmla="*/ 0 w 3651499"/>
                    <a:gd name="connsiteY0-88" fmla="*/ 1946563 h 3315589"/>
                    <a:gd name="connsiteX1-89" fmla="*/ 556762 w 3651499"/>
                    <a:gd name="connsiteY1-90" fmla="*/ 577541 h 3315589"/>
                    <a:gd name="connsiteX2-91" fmla="*/ 1925785 w 3651499"/>
                    <a:gd name="connsiteY2-92" fmla="*/ 1 h 3315589"/>
                    <a:gd name="connsiteX3-93" fmla="*/ 3294807 w 3651499"/>
                    <a:gd name="connsiteY3-94" fmla="*/ 577545 h 3315589"/>
                    <a:gd name="connsiteX4-95" fmla="*/ 1163782 w 3651499"/>
                    <a:gd name="connsiteY4-96" fmla="*/ 1143005 h 3315589"/>
                    <a:gd name="connsiteX5-97" fmla="*/ 556760 w 3651499"/>
                    <a:gd name="connsiteY5-98" fmla="*/ 3315589 h 3315589"/>
                    <a:gd name="connsiteX6-99" fmla="*/ 1 w 3651499"/>
                    <a:gd name="connsiteY6-100" fmla="*/ 1946566 h 3315589"/>
                    <a:gd name="connsiteX7-101" fmla="*/ 0 w 3651499"/>
                    <a:gd name="connsiteY7-102" fmla="*/ 1946563 h 3315589"/>
                    <a:gd name="connsiteX0-103" fmla="*/ 0 w 3651499"/>
                    <a:gd name="connsiteY0-104" fmla="*/ 1946563 h 3315589"/>
                    <a:gd name="connsiteX1-105" fmla="*/ 556762 w 3651499"/>
                    <a:gd name="connsiteY1-106" fmla="*/ 577541 h 3315589"/>
                    <a:gd name="connsiteX2-107" fmla="*/ 1925785 w 3651499"/>
                    <a:gd name="connsiteY2-108" fmla="*/ 1 h 3315589"/>
                    <a:gd name="connsiteX3-109" fmla="*/ 3294807 w 3651499"/>
                    <a:gd name="connsiteY3-110" fmla="*/ 577545 h 3315589"/>
                    <a:gd name="connsiteX4-111" fmla="*/ 1163782 w 3651499"/>
                    <a:gd name="connsiteY4-112" fmla="*/ 1143005 h 3315589"/>
                    <a:gd name="connsiteX5-113" fmla="*/ 556760 w 3651499"/>
                    <a:gd name="connsiteY5-114" fmla="*/ 3315589 h 3315589"/>
                    <a:gd name="connsiteX6-115" fmla="*/ 1 w 3651499"/>
                    <a:gd name="connsiteY6-116" fmla="*/ 1946566 h 3315589"/>
                    <a:gd name="connsiteX7-117" fmla="*/ 0 w 3651499"/>
                    <a:gd name="connsiteY7-118" fmla="*/ 1946563 h 3315589"/>
                    <a:gd name="connsiteX0-119" fmla="*/ 0 w 3651499"/>
                    <a:gd name="connsiteY0-120" fmla="*/ 1946563 h 3315589"/>
                    <a:gd name="connsiteX1-121" fmla="*/ 556762 w 3651499"/>
                    <a:gd name="connsiteY1-122" fmla="*/ 577541 h 3315589"/>
                    <a:gd name="connsiteX2-123" fmla="*/ 1925785 w 3651499"/>
                    <a:gd name="connsiteY2-124" fmla="*/ 1 h 3315589"/>
                    <a:gd name="connsiteX3-125" fmla="*/ 3294807 w 3651499"/>
                    <a:gd name="connsiteY3-126" fmla="*/ 577545 h 3315589"/>
                    <a:gd name="connsiteX4-127" fmla="*/ 1163782 w 3651499"/>
                    <a:gd name="connsiteY4-128" fmla="*/ 1143005 h 3315589"/>
                    <a:gd name="connsiteX5-129" fmla="*/ 556760 w 3651499"/>
                    <a:gd name="connsiteY5-130" fmla="*/ 3315589 h 3315589"/>
                    <a:gd name="connsiteX6-131" fmla="*/ 1 w 3651499"/>
                    <a:gd name="connsiteY6-132" fmla="*/ 1946566 h 3315589"/>
                    <a:gd name="connsiteX7-133" fmla="*/ 0 w 3651499"/>
                    <a:gd name="connsiteY7-134" fmla="*/ 1946563 h 3315589"/>
                    <a:gd name="connsiteX0-135" fmla="*/ 0 w 3651499"/>
                    <a:gd name="connsiteY0-136" fmla="*/ 1946563 h 2899953"/>
                    <a:gd name="connsiteX1-137" fmla="*/ 556762 w 3651499"/>
                    <a:gd name="connsiteY1-138" fmla="*/ 577541 h 2899953"/>
                    <a:gd name="connsiteX2-139" fmla="*/ 1925785 w 3651499"/>
                    <a:gd name="connsiteY2-140" fmla="*/ 1 h 2899953"/>
                    <a:gd name="connsiteX3-141" fmla="*/ 3294807 w 3651499"/>
                    <a:gd name="connsiteY3-142" fmla="*/ 577545 h 2899953"/>
                    <a:gd name="connsiteX4-143" fmla="*/ 1163782 w 3651499"/>
                    <a:gd name="connsiteY4-144" fmla="*/ 1143005 h 2899953"/>
                    <a:gd name="connsiteX5-145" fmla="*/ 404360 w 3651499"/>
                    <a:gd name="connsiteY5-146" fmla="*/ 2899953 h 2899953"/>
                    <a:gd name="connsiteX6-147" fmla="*/ 1 w 3651499"/>
                    <a:gd name="connsiteY6-148" fmla="*/ 1946566 h 2899953"/>
                    <a:gd name="connsiteX7-149" fmla="*/ 0 w 3651499"/>
                    <a:gd name="connsiteY7-150" fmla="*/ 1946563 h 2899953"/>
                    <a:gd name="connsiteX0-151" fmla="*/ 0 w 3651499"/>
                    <a:gd name="connsiteY0-152" fmla="*/ 1946563 h 2923448"/>
                    <a:gd name="connsiteX1-153" fmla="*/ 556762 w 3651499"/>
                    <a:gd name="connsiteY1-154" fmla="*/ 577541 h 2923448"/>
                    <a:gd name="connsiteX2-155" fmla="*/ 1925785 w 3651499"/>
                    <a:gd name="connsiteY2-156" fmla="*/ 1 h 2923448"/>
                    <a:gd name="connsiteX3-157" fmla="*/ 3294807 w 3651499"/>
                    <a:gd name="connsiteY3-158" fmla="*/ 577545 h 2923448"/>
                    <a:gd name="connsiteX4-159" fmla="*/ 1163782 w 3651499"/>
                    <a:gd name="connsiteY4-160" fmla="*/ 1143005 h 2923448"/>
                    <a:gd name="connsiteX5-161" fmla="*/ 404360 w 3651499"/>
                    <a:gd name="connsiteY5-162" fmla="*/ 2899953 h 2923448"/>
                    <a:gd name="connsiteX6-163" fmla="*/ 1 w 3651499"/>
                    <a:gd name="connsiteY6-164" fmla="*/ 1946566 h 2923448"/>
                    <a:gd name="connsiteX7-165" fmla="*/ 0 w 3651499"/>
                    <a:gd name="connsiteY7-166" fmla="*/ 1946563 h 2923448"/>
                    <a:gd name="connsiteX0-167" fmla="*/ 0 w 3651499"/>
                    <a:gd name="connsiteY0-168" fmla="*/ 1946563 h 2923448"/>
                    <a:gd name="connsiteX1-169" fmla="*/ 556762 w 3651499"/>
                    <a:gd name="connsiteY1-170" fmla="*/ 577541 h 2923448"/>
                    <a:gd name="connsiteX2-171" fmla="*/ 1925785 w 3651499"/>
                    <a:gd name="connsiteY2-172" fmla="*/ 1 h 2923448"/>
                    <a:gd name="connsiteX3-173" fmla="*/ 3294807 w 3651499"/>
                    <a:gd name="connsiteY3-174" fmla="*/ 577545 h 2923448"/>
                    <a:gd name="connsiteX4-175" fmla="*/ 1274618 w 3651499"/>
                    <a:gd name="connsiteY4-176" fmla="*/ 1336968 h 2923448"/>
                    <a:gd name="connsiteX5-177" fmla="*/ 404360 w 3651499"/>
                    <a:gd name="connsiteY5-178" fmla="*/ 2899953 h 2923448"/>
                    <a:gd name="connsiteX6-179" fmla="*/ 1 w 3651499"/>
                    <a:gd name="connsiteY6-180" fmla="*/ 1946566 h 2923448"/>
                    <a:gd name="connsiteX7-181" fmla="*/ 0 w 3651499"/>
                    <a:gd name="connsiteY7-182" fmla="*/ 1946563 h 2923448"/>
                    <a:gd name="connsiteX0-183" fmla="*/ 0 w 3429827"/>
                    <a:gd name="connsiteY0-184" fmla="*/ 1978889 h 2955774"/>
                    <a:gd name="connsiteX1-185" fmla="*/ 556762 w 3429827"/>
                    <a:gd name="connsiteY1-186" fmla="*/ 609867 h 2955774"/>
                    <a:gd name="connsiteX2-187" fmla="*/ 1925785 w 3429827"/>
                    <a:gd name="connsiteY2-188" fmla="*/ 32327 h 2955774"/>
                    <a:gd name="connsiteX3-189" fmla="*/ 3073135 w 3429827"/>
                    <a:gd name="connsiteY3-190" fmla="*/ 415907 h 2955774"/>
                    <a:gd name="connsiteX4-191" fmla="*/ 1274618 w 3429827"/>
                    <a:gd name="connsiteY4-192" fmla="*/ 1369294 h 2955774"/>
                    <a:gd name="connsiteX5-193" fmla="*/ 404360 w 3429827"/>
                    <a:gd name="connsiteY5-194" fmla="*/ 2932279 h 2955774"/>
                    <a:gd name="connsiteX6-195" fmla="*/ 1 w 3429827"/>
                    <a:gd name="connsiteY6-196" fmla="*/ 1978892 h 2955774"/>
                    <a:gd name="connsiteX7-197" fmla="*/ 0 w 3429827"/>
                    <a:gd name="connsiteY7-198" fmla="*/ 1978889 h 2955774"/>
                    <a:gd name="connsiteX0-199" fmla="*/ 0 w 3429827"/>
                    <a:gd name="connsiteY0-200" fmla="*/ 1978889 h 2955774"/>
                    <a:gd name="connsiteX1-201" fmla="*/ 556762 w 3429827"/>
                    <a:gd name="connsiteY1-202" fmla="*/ 609867 h 2955774"/>
                    <a:gd name="connsiteX2-203" fmla="*/ 1925785 w 3429827"/>
                    <a:gd name="connsiteY2-204" fmla="*/ 32327 h 2955774"/>
                    <a:gd name="connsiteX3-205" fmla="*/ 3073135 w 3429827"/>
                    <a:gd name="connsiteY3-206" fmla="*/ 415907 h 2955774"/>
                    <a:gd name="connsiteX4-207" fmla="*/ 1274618 w 3429827"/>
                    <a:gd name="connsiteY4-208" fmla="*/ 1369294 h 2955774"/>
                    <a:gd name="connsiteX5-209" fmla="*/ 404360 w 3429827"/>
                    <a:gd name="connsiteY5-210" fmla="*/ 2932279 h 2955774"/>
                    <a:gd name="connsiteX6-211" fmla="*/ 1 w 3429827"/>
                    <a:gd name="connsiteY6-212" fmla="*/ 1978892 h 2955774"/>
                    <a:gd name="connsiteX7-213" fmla="*/ 0 w 3429827"/>
                    <a:gd name="connsiteY7-214" fmla="*/ 1978889 h 2955774"/>
                    <a:gd name="connsiteX0-215" fmla="*/ 0 w 3073135"/>
                    <a:gd name="connsiteY0-216" fmla="*/ 1978889 h 2955774"/>
                    <a:gd name="connsiteX1-217" fmla="*/ 556762 w 3073135"/>
                    <a:gd name="connsiteY1-218" fmla="*/ 609867 h 2955774"/>
                    <a:gd name="connsiteX2-219" fmla="*/ 1925785 w 3073135"/>
                    <a:gd name="connsiteY2-220" fmla="*/ 32327 h 2955774"/>
                    <a:gd name="connsiteX3-221" fmla="*/ 3073135 w 3073135"/>
                    <a:gd name="connsiteY3-222" fmla="*/ 415907 h 2955774"/>
                    <a:gd name="connsiteX4-223" fmla="*/ 1274618 w 3073135"/>
                    <a:gd name="connsiteY4-224" fmla="*/ 1369294 h 2955774"/>
                    <a:gd name="connsiteX5-225" fmla="*/ 404360 w 3073135"/>
                    <a:gd name="connsiteY5-226" fmla="*/ 2932279 h 2955774"/>
                    <a:gd name="connsiteX6-227" fmla="*/ 1 w 3073135"/>
                    <a:gd name="connsiteY6-228" fmla="*/ 1978892 h 2955774"/>
                    <a:gd name="connsiteX7-229" fmla="*/ 0 w 3073135"/>
                    <a:gd name="connsiteY7-230" fmla="*/ 1978889 h 2955774"/>
                    <a:gd name="connsiteX0-231" fmla="*/ 0 w 3073135"/>
                    <a:gd name="connsiteY0-232" fmla="*/ 1978889 h 2955774"/>
                    <a:gd name="connsiteX1-233" fmla="*/ 556762 w 3073135"/>
                    <a:gd name="connsiteY1-234" fmla="*/ 609867 h 2955774"/>
                    <a:gd name="connsiteX2-235" fmla="*/ 1925785 w 3073135"/>
                    <a:gd name="connsiteY2-236" fmla="*/ 32327 h 2955774"/>
                    <a:gd name="connsiteX3-237" fmla="*/ 3073135 w 3073135"/>
                    <a:gd name="connsiteY3-238" fmla="*/ 415907 h 2955774"/>
                    <a:gd name="connsiteX4-239" fmla="*/ 1274618 w 3073135"/>
                    <a:gd name="connsiteY4-240" fmla="*/ 1369294 h 2955774"/>
                    <a:gd name="connsiteX5-241" fmla="*/ 404360 w 3073135"/>
                    <a:gd name="connsiteY5-242" fmla="*/ 2932279 h 2955774"/>
                    <a:gd name="connsiteX6-243" fmla="*/ 1 w 3073135"/>
                    <a:gd name="connsiteY6-244" fmla="*/ 1978892 h 2955774"/>
                    <a:gd name="connsiteX7-245" fmla="*/ 0 w 3073135"/>
                    <a:gd name="connsiteY7-246" fmla="*/ 1978889 h 2955774"/>
                    <a:gd name="connsiteX0-247" fmla="*/ 0 w 3073135"/>
                    <a:gd name="connsiteY0-248" fmla="*/ 1978889 h 2955774"/>
                    <a:gd name="connsiteX1-249" fmla="*/ 556762 w 3073135"/>
                    <a:gd name="connsiteY1-250" fmla="*/ 609867 h 2955774"/>
                    <a:gd name="connsiteX2-251" fmla="*/ 1925785 w 3073135"/>
                    <a:gd name="connsiteY2-252" fmla="*/ 32327 h 2955774"/>
                    <a:gd name="connsiteX3-253" fmla="*/ 3073135 w 3073135"/>
                    <a:gd name="connsiteY3-254" fmla="*/ 415907 h 2955774"/>
                    <a:gd name="connsiteX4-255" fmla="*/ 1274618 w 3073135"/>
                    <a:gd name="connsiteY4-256" fmla="*/ 1369294 h 2955774"/>
                    <a:gd name="connsiteX5-257" fmla="*/ 404360 w 3073135"/>
                    <a:gd name="connsiteY5-258" fmla="*/ 2932279 h 2955774"/>
                    <a:gd name="connsiteX6-259" fmla="*/ 1 w 3073135"/>
                    <a:gd name="connsiteY6-260" fmla="*/ 1978892 h 2955774"/>
                    <a:gd name="connsiteX7-261" fmla="*/ 0 w 3073135"/>
                    <a:gd name="connsiteY7-262" fmla="*/ 1978889 h 2955774"/>
                    <a:gd name="connsiteX0-263" fmla="*/ 0 w 3073135"/>
                    <a:gd name="connsiteY0-264" fmla="*/ 1946562 h 2923447"/>
                    <a:gd name="connsiteX1-265" fmla="*/ 556762 w 3073135"/>
                    <a:gd name="connsiteY1-266" fmla="*/ 577540 h 2923447"/>
                    <a:gd name="connsiteX2-267" fmla="*/ 1925785 w 3073135"/>
                    <a:gd name="connsiteY2-268" fmla="*/ 0 h 2923447"/>
                    <a:gd name="connsiteX3-269" fmla="*/ 3073135 w 3073135"/>
                    <a:gd name="connsiteY3-270" fmla="*/ 383580 h 2923447"/>
                    <a:gd name="connsiteX4-271" fmla="*/ 1274618 w 3073135"/>
                    <a:gd name="connsiteY4-272" fmla="*/ 1336967 h 2923447"/>
                    <a:gd name="connsiteX5-273" fmla="*/ 404360 w 3073135"/>
                    <a:gd name="connsiteY5-274" fmla="*/ 2899952 h 2923447"/>
                    <a:gd name="connsiteX6-275" fmla="*/ 1 w 3073135"/>
                    <a:gd name="connsiteY6-276" fmla="*/ 1946565 h 2923447"/>
                    <a:gd name="connsiteX7-277" fmla="*/ 0 w 3073135"/>
                    <a:gd name="connsiteY7-278" fmla="*/ 1946562 h 2923447"/>
                    <a:gd name="connsiteX0-279" fmla="*/ 0 w 3073135"/>
                    <a:gd name="connsiteY0-280" fmla="*/ 1946562 h 2923447"/>
                    <a:gd name="connsiteX1-281" fmla="*/ 556762 w 3073135"/>
                    <a:gd name="connsiteY1-282" fmla="*/ 577540 h 2923447"/>
                    <a:gd name="connsiteX2-283" fmla="*/ 1925785 w 3073135"/>
                    <a:gd name="connsiteY2-284" fmla="*/ 0 h 2923447"/>
                    <a:gd name="connsiteX3-285" fmla="*/ 3073135 w 3073135"/>
                    <a:gd name="connsiteY3-286" fmla="*/ 383580 h 2923447"/>
                    <a:gd name="connsiteX4-287" fmla="*/ 1219200 w 3073135"/>
                    <a:gd name="connsiteY4-288" fmla="*/ 1323112 h 2923447"/>
                    <a:gd name="connsiteX5-289" fmla="*/ 404360 w 3073135"/>
                    <a:gd name="connsiteY5-290" fmla="*/ 2899952 h 2923447"/>
                    <a:gd name="connsiteX6-291" fmla="*/ 1 w 3073135"/>
                    <a:gd name="connsiteY6-292" fmla="*/ 1946565 h 2923447"/>
                    <a:gd name="connsiteX7-293" fmla="*/ 0 w 3073135"/>
                    <a:gd name="connsiteY7-294" fmla="*/ 1946562 h 2923447"/>
                    <a:gd name="connsiteX0-295" fmla="*/ 0 w 3073135"/>
                    <a:gd name="connsiteY0-296" fmla="*/ 1951179 h 2928064"/>
                    <a:gd name="connsiteX1-297" fmla="*/ 556762 w 3073135"/>
                    <a:gd name="connsiteY1-298" fmla="*/ 582157 h 2928064"/>
                    <a:gd name="connsiteX2-299" fmla="*/ 1925785 w 3073135"/>
                    <a:gd name="connsiteY2-300" fmla="*/ 4617 h 2928064"/>
                    <a:gd name="connsiteX3-301" fmla="*/ 3073135 w 3073135"/>
                    <a:gd name="connsiteY3-302" fmla="*/ 388197 h 2928064"/>
                    <a:gd name="connsiteX4-303" fmla="*/ 1219200 w 3073135"/>
                    <a:gd name="connsiteY4-304" fmla="*/ 1327729 h 2928064"/>
                    <a:gd name="connsiteX5-305" fmla="*/ 404360 w 3073135"/>
                    <a:gd name="connsiteY5-306" fmla="*/ 2904569 h 2928064"/>
                    <a:gd name="connsiteX6-307" fmla="*/ 1 w 3073135"/>
                    <a:gd name="connsiteY6-308" fmla="*/ 1951182 h 2928064"/>
                    <a:gd name="connsiteX7-309" fmla="*/ 0 w 3073135"/>
                    <a:gd name="connsiteY7-310" fmla="*/ 1951179 h 2928064"/>
                    <a:gd name="connsiteX0-311" fmla="*/ 0 w 3073135"/>
                    <a:gd name="connsiteY0-312" fmla="*/ 1951179 h 2928064"/>
                    <a:gd name="connsiteX1-313" fmla="*/ 556762 w 3073135"/>
                    <a:gd name="connsiteY1-314" fmla="*/ 582157 h 2928064"/>
                    <a:gd name="connsiteX2-315" fmla="*/ 1925785 w 3073135"/>
                    <a:gd name="connsiteY2-316" fmla="*/ 4617 h 2928064"/>
                    <a:gd name="connsiteX3-317" fmla="*/ 3073135 w 3073135"/>
                    <a:gd name="connsiteY3-318" fmla="*/ 388197 h 2928064"/>
                    <a:gd name="connsiteX4-319" fmla="*/ 1219200 w 3073135"/>
                    <a:gd name="connsiteY4-320" fmla="*/ 1327729 h 2928064"/>
                    <a:gd name="connsiteX5-321" fmla="*/ 404360 w 3073135"/>
                    <a:gd name="connsiteY5-322" fmla="*/ 2904569 h 2928064"/>
                    <a:gd name="connsiteX6-323" fmla="*/ 1 w 3073135"/>
                    <a:gd name="connsiteY6-324" fmla="*/ 1951182 h 2928064"/>
                    <a:gd name="connsiteX7-325" fmla="*/ 0 w 3073135"/>
                    <a:gd name="connsiteY7-326" fmla="*/ 1951179 h 292806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3073135" h="2928064">
                      <a:moveTo>
                        <a:pt x="0" y="1951179"/>
                      </a:moveTo>
                      <a:cubicBezTo>
                        <a:pt x="1" y="1438537"/>
                        <a:pt x="200069" y="946590"/>
                        <a:pt x="556762" y="582157"/>
                      </a:cubicBezTo>
                      <a:cubicBezTo>
                        <a:pt x="918493" y="212578"/>
                        <a:pt x="1506390" y="36944"/>
                        <a:pt x="1925785" y="4617"/>
                      </a:cubicBezTo>
                      <a:cubicBezTo>
                        <a:pt x="2262052" y="0"/>
                        <a:pt x="2822242" y="143308"/>
                        <a:pt x="3073135" y="388197"/>
                      </a:cubicBezTo>
                      <a:cubicBezTo>
                        <a:pt x="2529282" y="1002012"/>
                        <a:pt x="1898074" y="565705"/>
                        <a:pt x="1219200" y="1327729"/>
                      </a:cubicBezTo>
                      <a:cubicBezTo>
                        <a:pt x="887550" y="1590107"/>
                        <a:pt x="1175596" y="2558206"/>
                        <a:pt x="404360" y="2904569"/>
                      </a:cubicBezTo>
                      <a:cubicBezTo>
                        <a:pt x="200068" y="2928064"/>
                        <a:pt x="1" y="2463824"/>
                        <a:pt x="1" y="1951182"/>
                      </a:cubicBezTo>
                      <a:cubicBezTo>
                        <a:pt x="1" y="1951181"/>
                        <a:pt x="0" y="1951180"/>
                        <a:pt x="0" y="195117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chemeClr val="bg1">
                        <a:alpha val="0"/>
                      </a:schemeClr>
                    </a:gs>
                    <a:gs pos="95000">
                      <a:schemeClr val="bg1">
                        <a:alpha val="48000"/>
                      </a:schemeClr>
                    </a:gs>
                  </a:gsLst>
                  <a:lin ang="1476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19484" name="그림 3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9091" y="4003060"/>
              <a:ext cx="1378778" cy="137877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85" name="TextBox 29"/>
            <p:cNvSpPr txBox="1"/>
            <p:nvPr/>
          </p:nvSpPr>
          <p:spPr>
            <a:xfrm>
              <a:off x="2021910" y="4390474"/>
              <a:ext cx="861382" cy="6295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ADD</a:t>
              </a:r>
              <a:endPara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TEXT</a:t>
              </a:r>
              <a:endPara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</p:grpSp>
      <p:grpSp>
        <p:nvGrpSpPr>
          <p:cNvPr id="19469" name="그룹 39"/>
          <p:cNvGrpSpPr/>
          <p:nvPr/>
        </p:nvGrpSpPr>
        <p:grpSpPr>
          <a:xfrm>
            <a:off x="4967288" y="2955925"/>
            <a:ext cx="1230312" cy="1239838"/>
            <a:chOff x="1748888" y="3970805"/>
            <a:chExt cx="1414713" cy="1424429"/>
          </a:xfrm>
        </p:grpSpPr>
        <p:grpSp>
          <p:nvGrpSpPr>
            <p:cNvPr id="19470" name="그룹 37"/>
            <p:cNvGrpSpPr/>
            <p:nvPr/>
          </p:nvGrpSpPr>
          <p:grpSpPr>
            <a:xfrm>
              <a:off x="1748888" y="3970805"/>
              <a:ext cx="1414713" cy="1424429"/>
              <a:chOff x="5904148" y="1409817"/>
              <a:chExt cx="1258896" cy="1267542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5904148" y="1418463"/>
                <a:ext cx="1258896" cy="1258896"/>
              </a:xfrm>
              <a:prstGeom prst="ellipse">
                <a:avLst/>
              </a:prstGeom>
              <a:gradFill>
                <a:gsLst>
                  <a:gs pos="0">
                    <a:srgbClr val="8AD7F2"/>
                  </a:gs>
                  <a:gs pos="62000">
                    <a:srgbClr val="1DB2D5"/>
                  </a:gs>
                </a:gsLst>
                <a:lin ang="5400000" scaled="0"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9474" name="그룹 41"/>
              <p:cNvGrpSpPr/>
              <p:nvPr/>
            </p:nvGrpSpPr>
            <p:grpSpPr>
              <a:xfrm>
                <a:off x="5925365" y="1409817"/>
                <a:ext cx="1208848" cy="1251622"/>
                <a:chOff x="6774226" y="1721270"/>
                <a:chExt cx="1551173" cy="1606059"/>
              </a:xfrm>
            </p:grpSpPr>
            <p:sp>
              <p:nvSpPr>
                <p:cNvPr id="46" name="타원 45"/>
                <p:cNvSpPr/>
                <p:nvPr/>
              </p:nvSpPr>
              <p:spPr>
                <a:xfrm>
                  <a:off x="6774226" y="1776155"/>
                  <a:ext cx="1551173" cy="1551174"/>
                </a:xfrm>
                <a:prstGeom prst="ellipse">
                  <a:avLst/>
                </a:prstGeom>
                <a:gradFill flip="none" rotWithShape="1">
                  <a:gsLst>
                    <a:gs pos="80000">
                      <a:schemeClr val="bg1">
                        <a:alpha val="0"/>
                      </a:schemeClr>
                    </a:gs>
                    <a:gs pos="84000">
                      <a:schemeClr val="bg1">
                        <a:alpha val="88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타원 43"/>
                <p:cNvSpPr/>
                <p:nvPr/>
              </p:nvSpPr>
              <p:spPr>
                <a:xfrm rot="2326258">
                  <a:off x="7790429" y="1900670"/>
                  <a:ext cx="426907" cy="1958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 rot="2326258">
                  <a:off x="7097912" y="3061043"/>
                  <a:ext cx="159224" cy="1536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자유형 48"/>
                <p:cNvSpPr/>
                <p:nvPr/>
              </p:nvSpPr>
              <p:spPr>
                <a:xfrm rot="4170268">
                  <a:off x="7176815" y="1727999"/>
                  <a:ext cx="1084518" cy="1071059"/>
                </a:xfrm>
                <a:custGeom>
                  <a:avLst/>
                  <a:gdLst>
                    <a:gd name="connsiteX0" fmla="*/ 0 w 3851563"/>
                    <a:gd name="connsiteY0" fmla="*/ 1946564 h 3893127"/>
                    <a:gd name="connsiteX1" fmla="*/ 556762 w 3851563"/>
                    <a:gd name="connsiteY1" fmla="*/ 577542 h 3893127"/>
                    <a:gd name="connsiteX2" fmla="*/ 1925785 w 3851563"/>
                    <a:gd name="connsiteY2" fmla="*/ 2 h 3893127"/>
                    <a:gd name="connsiteX3" fmla="*/ 3294807 w 3851563"/>
                    <a:gd name="connsiteY3" fmla="*/ 577546 h 3893127"/>
                    <a:gd name="connsiteX4" fmla="*/ 3851565 w 3851563"/>
                    <a:gd name="connsiteY4" fmla="*/ 1946569 h 3893127"/>
                    <a:gd name="connsiteX5" fmla="*/ 3294805 w 3851563"/>
                    <a:gd name="connsiteY5" fmla="*/ 3315591 h 3893127"/>
                    <a:gd name="connsiteX6" fmla="*/ 1925782 w 3851563"/>
                    <a:gd name="connsiteY6" fmla="*/ 3893133 h 3893127"/>
                    <a:gd name="connsiteX7" fmla="*/ 556760 w 3851563"/>
                    <a:gd name="connsiteY7" fmla="*/ 3315590 h 3893127"/>
                    <a:gd name="connsiteX8" fmla="*/ 1 w 3851563"/>
                    <a:gd name="connsiteY8" fmla="*/ 1946567 h 3893127"/>
                    <a:gd name="connsiteX9" fmla="*/ 0 w 3851563"/>
                    <a:gd name="connsiteY9" fmla="*/ 1946564 h 3893127"/>
                    <a:gd name="connsiteX0-1" fmla="*/ 0 w 3651499"/>
                    <a:gd name="connsiteY0-2" fmla="*/ 1946563 h 3893132"/>
                    <a:gd name="connsiteX1-3" fmla="*/ 556762 w 3651499"/>
                    <a:gd name="connsiteY1-4" fmla="*/ 577541 h 3893132"/>
                    <a:gd name="connsiteX2-5" fmla="*/ 1925785 w 3651499"/>
                    <a:gd name="connsiteY2-6" fmla="*/ 1 h 3893132"/>
                    <a:gd name="connsiteX3-7" fmla="*/ 3294807 w 3651499"/>
                    <a:gd name="connsiteY3-8" fmla="*/ 577545 h 3893132"/>
                    <a:gd name="connsiteX4-9" fmla="*/ 1884219 w 3651499"/>
                    <a:gd name="connsiteY4-10" fmla="*/ 1198423 h 3893132"/>
                    <a:gd name="connsiteX5-11" fmla="*/ 3294805 w 3651499"/>
                    <a:gd name="connsiteY5-12" fmla="*/ 3315590 h 3893132"/>
                    <a:gd name="connsiteX6-13" fmla="*/ 1925782 w 3651499"/>
                    <a:gd name="connsiteY6-14" fmla="*/ 3893132 h 3893132"/>
                    <a:gd name="connsiteX7-15" fmla="*/ 556760 w 3651499"/>
                    <a:gd name="connsiteY7-16" fmla="*/ 3315589 h 3893132"/>
                    <a:gd name="connsiteX8-17" fmla="*/ 1 w 3651499"/>
                    <a:gd name="connsiteY8-18" fmla="*/ 1946566 h 3893132"/>
                    <a:gd name="connsiteX9-19" fmla="*/ 0 w 3651499"/>
                    <a:gd name="connsiteY9-20" fmla="*/ 1946563 h 3893132"/>
                    <a:gd name="connsiteX0-21" fmla="*/ 0 w 3651499"/>
                    <a:gd name="connsiteY0-22" fmla="*/ 1946563 h 3893132"/>
                    <a:gd name="connsiteX1-23" fmla="*/ 556762 w 3651499"/>
                    <a:gd name="connsiteY1-24" fmla="*/ 577541 h 3893132"/>
                    <a:gd name="connsiteX2-25" fmla="*/ 1925785 w 3651499"/>
                    <a:gd name="connsiteY2-26" fmla="*/ 1 h 3893132"/>
                    <a:gd name="connsiteX3-27" fmla="*/ 3294807 w 3651499"/>
                    <a:gd name="connsiteY3-28" fmla="*/ 577545 h 3893132"/>
                    <a:gd name="connsiteX4-29" fmla="*/ 1884219 w 3651499"/>
                    <a:gd name="connsiteY4-30" fmla="*/ 1198423 h 3893132"/>
                    <a:gd name="connsiteX5-31" fmla="*/ 1925782 w 3651499"/>
                    <a:gd name="connsiteY5-32" fmla="*/ 3893132 h 3893132"/>
                    <a:gd name="connsiteX6-33" fmla="*/ 556760 w 3651499"/>
                    <a:gd name="connsiteY6-34" fmla="*/ 3315589 h 3893132"/>
                    <a:gd name="connsiteX7-35" fmla="*/ 1 w 3651499"/>
                    <a:gd name="connsiteY7-36" fmla="*/ 1946566 h 3893132"/>
                    <a:gd name="connsiteX8-37" fmla="*/ 0 w 3651499"/>
                    <a:gd name="connsiteY8-38" fmla="*/ 1946563 h 3893132"/>
                    <a:gd name="connsiteX0-39" fmla="*/ 0 w 3651499"/>
                    <a:gd name="connsiteY0-40" fmla="*/ 1946563 h 3315589"/>
                    <a:gd name="connsiteX1-41" fmla="*/ 556762 w 3651499"/>
                    <a:gd name="connsiteY1-42" fmla="*/ 577541 h 3315589"/>
                    <a:gd name="connsiteX2-43" fmla="*/ 1925785 w 3651499"/>
                    <a:gd name="connsiteY2-44" fmla="*/ 1 h 3315589"/>
                    <a:gd name="connsiteX3-45" fmla="*/ 3294807 w 3651499"/>
                    <a:gd name="connsiteY3-46" fmla="*/ 577545 h 3315589"/>
                    <a:gd name="connsiteX4-47" fmla="*/ 1884219 w 3651499"/>
                    <a:gd name="connsiteY4-48" fmla="*/ 1198423 h 3315589"/>
                    <a:gd name="connsiteX5-49" fmla="*/ 556760 w 3651499"/>
                    <a:gd name="connsiteY5-50" fmla="*/ 3315589 h 3315589"/>
                    <a:gd name="connsiteX6-51" fmla="*/ 1 w 3651499"/>
                    <a:gd name="connsiteY6-52" fmla="*/ 1946566 h 3315589"/>
                    <a:gd name="connsiteX7-53" fmla="*/ 0 w 3651499"/>
                    <a:gd name="connsiteY7-54" fmla="*/ 1946563 h 3315589"/>
                    <a:gd name="connsiteX0-55" fmla="*/ 0 w 3651499"/>
                    <a:gd name="connsiteY0-56" fmla="*/ 1946563 h 3315589"/>
                    <a:gd name="connsiteX1-57" fmla="*/ 556762 w 3651499"/>
                    <a:gd name="connsiteY1-58" fmla="*/ 577541 h 3315589"/>
                    <a:gd name="connsiteX2-59" fmla="*/ 1925785 w 3651499"/>
                    <a:gd name="connsiteY2-60" fmla="*/ 1 h 3315589"/>
                    <a:gd name="connsiteX3-61" fmla="*/ 3294807 w 3651499"/>
                    <a:gd name="connsiteY3-62" fmla="*/ 577545 h 3315589"/>
                    <a:gd name="connsiteX4-63" fmla="*/ 1330037 w 3651499"/>
                    <a:gd name="connsiteY4-64" fmla="*/ 1281551 h 3315589"/>
                    <a:gd name="connsiteX5-65" fmla="*/ 556760 w 3651499"/>
                    <a:gd name="connsiteY5-66" fmla="*/ 3315589 h 3315589"/>
                    <a:gd name="connsiteX6-67" fmla="*/ 1 w 3651499"/>
                    <a:gd name="connsiteY6-68" fmla="*/ 1946566 h 3315589"/>
                    <a:gd name="connsiteX7-69" fmla="*/ 0 w 3651499"/>
                    <a:gd name="connsiteY7-70" fmla="*/ 1946563 h 3315589"/>
                    <a:gd name="connsiteX0-71" fmla="*/ 0 w 3651499"/>
                    <a:gd name="connsiteY0-72" fmla="*/ 1946563 h 3315589"/>
                    <a:gd name="connsiteX1-73" fmla="*/ 556762 w 3651499"/>
                    <a:gd name="connsiteY1-74" fmla="*/ 577541 h 3315589"/>
                    <a:gd name="connsiteX2-75" fmla="*/ 1925785 w 3651499"/>
                    <a:gd name="connsiteY2-76" fmla="*/ 1 h 3315589"/>
                    <a:gd name="connsiteX3-77" fmla="*/ 3294807 w 3651499"/>
                    <a:gd name="connsiteY3-78" fmla="*/ 577545 h 3315589"/>
                    <a:gd name="connsiteX4-79" fmla="*/ 1330037 w 3651499"/>
                    <a:gd name="connsiteY4-80" fmla="*/ 1281551 h 3315589"/>
                    <a:gd name="connsiteX5-81" fmla="*/ 556760 w 3651499"/>
                    <a:gd name="connsiteY5-82" fmla="*/ 3315589 h 3315589"/>
                    <a:gd name="connsiteX6-83" fmla="*/ 1 w 3651499"/>
                    <a:gd name="connsiteY6-84" fmla="*/ 1946566 h 3315589"/>
                    <a:gd name="connsiteX7-85" fmla="*/ 0 w 3651499"/>
                    <a:gd name="connsiteY7-86" fmla="*/ 1946563 h 3315589"/>
                    <a:gd name="connsiteX0-87" fmla="*/ 0 w 3651499"/>
                    <a:gd name="connsiteY0-88" fmla="*/ 1946563 h 3315589"/>
                    <a:gd name="connsiteX1-89" fmla="*/ 556762 w 3651499"/>
                    <a:gd name="connsiteY1-90" fmla="*/ 577541 h 3315589"/>
                    <a:gd name="connsiteX2-91" fmla="*/ 1925785 w 3651499"/>
                    <a:gd name="connsiteY2-92" fmla="*/ 1 h 3315589"/>
                    <a:gd name="connsiteX3-93" fmla="*/ 3294807 w 3651499"/>
                    <a:gd name="connsiteY3-94" fmla="*/ 577545 h 3315589"/>
                    <a:gd name="connsiteX4-95" fmla="*/ 1163782 w 3651499"/>
                    <a:gd name="connsiteY4-96" fmla="*/ 1143005 h 3315589"/>
                    <a:gd name="connsiteX5-97" fmla="*/ 556760 w 3651499"/>
                    <a:gd name="connsiteY5-98" fmla="*/ 3315589 h 3315589"/>
                    <a:gd name="connsiteX6-99" fmla="*/ 1 w 3651499"/>
                    <a:gd name="connsiteY6-100" fmla="*/ 1946566 h 3315589"/>
                    <a:gd name="connsiteX7-101" fmla="*/ 0 w 3651499"/>
                    <a:gd name="connsiteY7-102" fmla="*/ 1946563 h 3315589"/>
                    <a:gd name="connsiteX0-103" fmla="*/ 0 w 3651499"/>
                    <a:gd name="connsiteY0-104" fmla="*/ 1946563 h 3315589"/>
                    <a:gd name="connsiteX1-105" fmla="*/ 556762 w 3651499"/>
                    <a:gd name="connsiteY1-106" fmla="*/ 577541 h 3315589"/>
                    <a:gd name="connsiteX2-107" fmla="*/ 1925785 w 3651499"/>
                    <a:gd name="connsiteY2-108" fmla="*/ 1 h 3315589"/>
                    <a:gd name="connsiteX3-109" fmla="*/ 3294807 w 3651499"/>
                    <a:gd name="connsiteY3-110" fmla="*/ 577545 h 3315589"/>
                    <a:gd name="connsiteX4-111" fmla="*/ 1163782 w 3651499"/>
                    <a:gd name="connsiteY4-112" fmla="*/ 1143005 h 3315589"/>
                    <a:gd name="connsiteX5-113" fmla="*/ 556760 w 3651499"/>
                    <a:gd name="connsiteY5-114" fmla="*/ 3315589 h 3315589"/>
                    <a:gd name="connsiteX6-115" fmla="*/ 1 w 3651499"/>
                    <a:gd name="connsiteY6-116" fmla="*/ 1946566 h 3315589"/>
                    <a:gd name="connsiteX7-117" fmla="*/ 0 w 3651499"/>
                    <a:gd name="connsiteY7-118" fmla="*/ 1946563 h 3315589"/>
                    <a:gd name="connsiteX0-119" fmla="*/ 0 w 3651499"/>
                    <a:gd name="connsiteY0-120" fmla="*/ 1946563 h 3315589"/>
                    <a:gd name="connsiteX1-121" fmla="*/ 556762 w 3651499"/>
                    <a:gd name="connsiteY1-122" fmla="*/ 577541 h 3315589"/>
                    <a:gd name="connsiteX2-123" fmla="*/ 1925785 w 3651499"/>
                    <a:gd name="connsiteY2-124" fmla="*/ 1 h 3315589"/>
                    <a:gd name="connsiteX3-125" fmla="*/ 3294807 w 3651499"/>
                    <a:gd name="connsiteY3-126" fmla="*/ 577545 h 3315589"/>
                    <a:gd name="connsiteX4-127" fmla="*/ 1163782 w 3651499"/>
                    <a:gd name="connsiteY4-128" fmla="*/ 1143005 h 3315589"/>
                    <a:gd name="connsiteX5-129" fmla="*/ 556760 w 3651499"/>
                    <a:gd name="connsiteY5-130" fmla="*/ 3315589 h 3315589"/>
                    <a:gd name="connsiteX6-131" fmla="*/ 1 w 3651499"/>
                    <a:gd name="connsiteY6-132" fmla="*/ 1946566 h 3315589"/>
                    <a:gd name="connsiteX7-133" fmla="*/ 0 w 3651499"/>
                    <a:gd name="connsiteY7-134" fmla="*/ 1946563 h 3315589"/>
                    <a:gd name="connsiteX0-135" fmla="*/ 0 w 3651499"/>
                    <a:gd name="connsiteY0-136" fmla="*/ 1946563 h 2899953"/>
                    <a:gd name="connsiteX1-137" fmla="*/ 556762 w 3651499"/>
                    <a:gd name="connsiteY1-138" fmla="*/ 577541 h 2899953"/>
                    <a:gd name="connsiteX2-139" fmla="*/ 1925785 w 3651499"/>
                    <a:gd name="connsiteY2-140" fmla="*/ 1 h 2899953"/>
                    <a:gd name="connsiteX3-141" fmla="*/ 3294807 w 3651499"/>
                    <a:gd name="connsiteY3-142" fmla="*/ 577545 h 2899953"/>
                    <a:gd name="connsiteX4-143" fmla="*/ 1163782 w 3651499"/>
                    <a:gd name="connsiteY4-144" fmla="*/ 1143005 h 2899953"/>
                    <a:gd name="connsiteX5-145" fmla="*/ 404360 w 3651499"/>
                    <a:gd name="connsiteY5-146" fmla="*/ 2899953 h 2899953"/>
                    <a:gd name="connsiteX6-147" fmla="*/ 1 w 3651499"/>
                    <a:gd name="connsiteY6-148" fmla="*/ 1946566 h 2899953"/>
                    <a:gd name="connsiteX7-149" fmla="*/ 0 w 3651499"/>
                    <a:gd name="connsiteY7-150" fmla="*/ 1946563 h 2899953"/>
                    <a:gd name="connsiteX0-151" fmla="*/ 0 w 3651499"/>
                    <a:gd name="connsiteY0-152" fmla="*/ 1946563 h 2923448"/>
                    <a:gd name="connsiteX1-153" fmla="*/ 556762 w 3651499"/>
                    <a:gd name="connsiteY1-154" fmla="*/ 577541 h 2923448"/>
                    <a:gd name="connsiteX2-155" fmla="*/ 1925785 w 3651499"/>
                    <a:gd name="connsiteY2-156" fmla="*/ 1 h 2923448"/>
                    <a:gd name="connsiteX3-157" fmla="*/ 3294807 w 3651499"/>
                    <a:gd name="connsiteY3-158" fmla="*/ 577545 h 2923448"/>
                    <a:gd name="connsiteX4-159" fmla="*/ 1163782 w 3651499"/>
                    <a:gd name="connsiteY4-160" fmla="*/ 1143005 h 2923448"/>
                    <a:gd name="connsiteX5-161" fmla="*/ 404360 w 3651499"/>
                    <a:gd name="connsiteY5-162" fmla="*/ 2899953 h 2923448"/>
                    <a:gd name="connsiteX6-163" fmla="*/ 1 w 3651499"/>
                    <a:gd name="connsiteY6-164" fmla="*/ 1946566 h 2923448"/>
                    <a:gd name="connsiteX7-165" fmla="*/ 0 w 3651499"/>
                    <a:gd name="connsiteY7-166" fmla="*/ 1946563 h 2923448"/>
                    <a:gd name="connsiteX0-167" fmla="*/ 0 w 3651499"/>
                    <a:gd name="connsiteY0-168" fmla="*/ 1946563 h 2923448"/>
                    <a:gd name="connsiteX1-169" fmla="*/ 556762 w 3651499"/>
                    <a:gd name="connsiteY1-170" fmla="*/ 577541 h 2923448"/>
                    <a:gd name="connsiteX2-171" fmla="*/ 1925785 w 3651499"/>
                    <a:gd name="connsiteY2-172" fmla="*/ 1 h 2923448"/>
                    <a:gd name="connsiteX3-173" fmla="*/ 3294807 w 3651499"/>
                    <a:gd name="connsiteY3-174" fmla="*/ 577545 h 2923448"/>
                    <a:gd name="connsiteX4-175" fmla="*/ 1274618 w 3651499"/>
                    <a:gd name="connsiteY4-176" fmla="*/ 1336968 h 2923448"/>
                    <a:gd name="connsiteX5-177" fmla="*/ 404360 w 3651499"/>
                    <a:gd name="connsiteY5-178" fmla="*/ 2899953 h 2923448"/>
                    <a:gd name="connsiteX6-179" fmla="*/ 1 w 3651499"/>
                    <a:gd name="connsiteY6-180" fmla="*/ 1946566 h 2923448"/>
                    <a:gd name="connsiteX7-181" fmla="*/ 0 w 3651499"/>
                    <a:gd name="connsiteY7-182" fmla="*/ 1946563 h 2923448"/>
                    <a:gd name="connsiteX0-183" fmla="*/ 0 w 3429827"/>
                    <a:gd name="connsiteY0-184" fmla="*/ 1978889 h 2955774"/>
                    <a:gd name="connsiteX1-185" fmla="*/ 556762 w 3429827"/>
                    <a:gd name="connsiteY1-186" fmla="*/ 609867 h 2955774"/>
                    <a:gd name="connsiteX2-187" fmla="*/ 1925785 w 3429827"/>
                    <a:gd name="connsiteY2-188" fmla="*/ 32327 h 2955774"/>
                    <a:gd name="connsiteX3-189" fmla="*/ 3073135 w 3429827"/>
                    <a:gd name="connsiteY3-190" fmla="*/ 415907 h 2955774"/>
                    <a:gd name="connsiteX4-191" fmla="*/ 1274618 w 3429827"/>
                    <a:gd name="connsiteY4-192" fmla="*/ 1369294 h 2955774"/>
                    <a:gd name="connsiteX5-193" fmla="*/ 404360 w 3429827"/>
                    <a:gd name="connsiteY5-194" fmla="*/ 2932279 h 2955774"/>
                    <a:gd name="connsiteX6-195" fmla="*/ 1 w 3429827"/>
                    <a:gd name="connsiteY6-196" fmla="*/ 1978892 h 2955774"/>
                    <a:gd name="connsiteX7-197" fmla="*/ 0 w 3429827"/>
                    <a:gd name="connsiteY7-198" fmla="*/ 1978889 h 2955774"/>
                    <a:gd name="connsiteX0-199" fmla="*/ 0 w 3429827"/>
                    <a:gd name="connsiteY0-200" fmla="*/ 1978889 h 2955774"/>
                    <a:gd name="connsiteX1-201" fmla="*/ 556762 w 3429827"/>
                    <a:gd name="connsiteY1-202" fmla="*/ 609867 h 2955774"/>
                    <a:gd name="connsiteX2-203" fmla="*/ 1925785 w 3429827"/>
                    <a:gd name="connsiteY2-204" fmla="*/ 32327 h 2955774"/>
                    <a:gd name="connsiteX3-205" fmla="*/ 3073135 w 3429827"/>
                    <a:gd name="connsiteY3-206" fmla="*/ 415907 h 2955774"/>
                    <a:gd name="connsiteX4-207" fmla="*/ 1274618 w 3429827"/>
                    <a:gd name="connsiteY4-208" fmla="*/ 1369294 h 2955774"/>
                    <a:gd name="connsiteX5-209" fmla="*/ 404360 w 3429827"/>
                    <a:gd name="connsiteY5-210" fmla="*/ 2932279 h 2955774"/>
                    <a:gd name="connsiteX6-211" fmla="*/ 1 w 3429827"/>
                    <a:gd name="connsiteY6-212" fmla="*/ 1978892 h 2955774"/>
                    <a:gd name="connsiteX7-213" fmla="*/ 0 w 3429827"/>
                    <a:gd name="connsiteY7-214" fmla="*/ 1978889 h 2955774"/>
                    <a:gd name="connsiteX0-215" fmla="*/ 0 w 3073135"/>
                    <a:gd name="connsiteY0-216" fmla="*/ 1978889 h 2955774"/>
                    <a:gd name="connsiteX1-217" fmla="*/ 556762 w 3073135"/>
                    <a:gd name="connsiteY1-218" fmla="*/ 609867 h 2955774"/>
                    <a:gd name="connsiteX2-219" fmla="*/ 1925785 w 3073135"/>
                    <a:gd name="connsiteY2-220" fmla="*/ 32327 h 2955774"/>
                    <a:gd name="connsiteX3-221" fmla="*/ 3073135 w 3073135"/>
                    <a:gd name="connsiteY3-222" fmla="*/ 415907 h 2955774"/>
                    <a:gd name="connsiteX4-223" fmla="*/ 1274618 w 3073135"/>
                    <a:gd name="connsiteY4-224" fmla="*/ 1369294 h 2955774"/>
                    <a:gd name="connsiteX5-225" fmla="*/ 404360 w 3073135"/>
                    <a:gd name="connsiteY5-226" fmla="*/ 2932279 h 2955774"/>
                    <a:gd name="connsiteX6-227" fmla="*/ 1 w 3073135"/>
                    <a:gd name="connsiteY6-228" fmla="*/ 1978892 h 2955774"/>
                    <a:gd name="connsiteX7-229" fmla="*/ 0 w 3073135"/>
                    <a:gd name="connsiteY7-230" fmla="*/ 1978889 h 2955774"/>
                    <a:gd name="connsiteX0-231" fmla="*/ 0 w 3073135"/>
                    <a:gd name="connsiteY0-232" fmla="*/ 1978889 h 2955774"/>
                    <a:gd name="connsiteX1-233" fmla="*/ 556762 w 3073135"/>
                    <a:gd name="connsiteY1-234" fmla="*/ 609867 h 2955774"/>
                    <a:gd name="connsiteX2-235" fmla="*/ 1925785 w 3073135"/>
                    <a:gd name="connsiteY2-236" fmla="*/ 32327 h 2955774"/>
                    <a:gd name="connsiteX3-237" fmla="*/ 3073135 w 3073135"/>
                    <a:gd name="connsiteY3-238" fmla="*/ 415907 h 2955774"/>
                    <a:gd name="connsiteX4-239" fmla="*/ 1274618 w 3073135"/>
                    <a:gd name="connsiteY4-240" fmla="*/ 1369294 h 2955774"/>
                    <a:gd name="connsiteX5-241" fmla="*/ 404360 w 3073135"/>
                    <a:gd name="connsiteY5-242" fmla="*/ 2932279 h 2955774"/>
                    <a:gd name="connsiteX6-243" fmla="*/ 1 w 3073135"/>
                    <a:gd name="connsiteY6-244" fmla="*/ 1978892 h 2955774"/>
                    <a:gd name="connsiteX7-245" fmla="*/ 0 w 3073135"/>
                    <a:gd name="connsiteY7-246" fmla="*/ 1978889 h 2955774"/>
                    <a:gd name="connsiteX0-247" fmla="*/ 0 w 3073135"/>
                    <a:gd name="connsiteY0-248" fmla="*/ 1978889 h 2955774"/>
                    <a:gd name="connsiteX1-249" fmla="*/ 556762 w 3073135"/>
                    <a:gd name="connsiteY1-250" fmla="*/ 609867 h 2955774"/>
                    <a:gd name="connsiteX2-251" fmla="*/ 1925785 w 3073135"/>
                    <a:gd name="connsiteY2-252" fmla="*/ 32327 h 2955774"/>
                    <a:gd name="connsiteX3-253" fmla="*/ 3073135 w 3073135"/>
                    <a:gd name="connsiteY3-254" fmla="*/ 415907 h 2955774"/>
                    <a:gd name="connsiteX4-255" fmla="*/ 1274618 w 3073135"/>
                    <a:gd name="connsiteY4-256" fmla="*/ 1369294 h 2955774"/>
                    <a:gd name="connsiteX5-257" fmla="*/ 404360 w 3073135"/>
                    <a:gd name="connsiteY5-258" fmla="*/ 2932279 h 2955774"/>
                    <a:gd name="connsiteX6-259" fmla="*/ 1 w 3073135"/>
                    <a:gd name="connsiteY6-260" fmla="*/ 1978892 h 2955774"/>
                    <a:gd name="connsiteX7-261" fmla="*/ 0 w 3073135"/>
                    <a:gd name="connsiteY7-262" fmla="*/ 1978889 h 2955774"/>
                    <a:gd name="connsiteX0-263" fmla="*/ 0 w 3073135"/>
                    <a:gd name="connsiteY0-264" fmla="*/ 1946562 h 2923447"/>
                    <a:gd name="connsiteX1-265" fmla="*/ 556762 w 3073135"/>
                    <a:gd name="connsiteY1-266" fmla="*/ 577540 h 2923447"/>
                    <a:gd name="connsiteX2-267" fmla="*/ 1925785 w 3073135"/>
                    <a:gd name="connsiteY2-268" fmla="*/ 0 h 2923447"/>
                    <a:gd name="connsiteX3-269" fmla="*/ 3073135 w 3073135"/>
                    <a:gd name="connsiteY3-270" fmla="*/ 383580 h 2923447"/>
                    <a:gd name="connsiteX4-271" fmla="*/ 1274618 w 3073135"/>
                    <a:gd name="connsiteY4-272" fmla="*/ 1336967 h 2923447"/>
                    <a:gd name="connsiteX5-273" fmla="*/ 404360 w 3073135"/>
                    <a:gd name="connsiteY5-274" fmla="*/ 2899952 h 2923447"/>
                    <a:gd name="connsiteX6-275" fmla="*/ 1 w 3073135"/>
                    <a:gd name="connsiteY6-276" fmla="*/ 1946565 h 2923447"/>
                    <a:gd name="connsiteX7-277" fmla="*/ 0 w 3073135"/>
                    <a:gd name="connsiteY7-278" fmla="*/ 1946562 h 2923447"/>
                    <a:gd name="connsiteX0-279" fmla="*/ 0 w 3073135"/>
                    <a:gd name="connsiteY0-280" fmla="*/ 1946562 h 2923447"/>
                    <a:gd name="connsiteX1-281" fmla="*/ 556762 w 3073135"/>
                    <a:gd name="connsiteY1-282" fmla="*/ 577540 h 2923447"/>
                    <a:gd name="connsiteX2-283" fmla="*/ 1925785 w 3073135"/>
                    <a:gd name="connsiteY2-284" fmla="*/ 0 h 2923447"/>
                    <a:gd name="connsiteX3-285" fmla="*/ 3073135 w 3073135"/>
                    <a:gd name="connsiteY3-286" fmla="*/ 383580 h 2923447"/>
                    <a:gd name="connsiteX4-287" fmla="*/ 1219200 w 3073135"/>
                    <a:gd name="connsiteY4-288" fmla="*/ 1323112 h 2923447"/>
                    <a:gd name="connsiteX5-289" fmla="*/ 404360 w 3073135"/>
                    <a:gd name="connsiteY5-290" fmla="*/ 2899952 h 2923447"/>
                    <a:gd name="connsiteX6-291" fmla="*/ 1 w 3073135"/>
                    <a:gd name="connsiteY6-292" fmla="*/ 1946565 h 2923447"/>
                    <a:gd name="connsiteX7-293" fmla="*/ 0 w 3073135"/>
                    <a:gd name="connsiteY7-294" fmla="*/ 1946562 h 2923447"/>
                    <a:gd name="connsiteX0-295" fmla="*/ 0 w 3073135"/>
                    <a:gd name="connsiteY0-296" fmla="*/ 1951179 h 2928064"/>
                    <a:gd name="connsiteX1-297" fmla="*/ 556762 w 3073135"/>
                    <a:gd name="connsiteY1-298" fmla="*/ 582157 h 2928064"/>
                    <a:gd name="connsiteX2-299" fmla="*/ 1925785 w 3073135"/>
                    <a:gd name="connsiteY2-300" fmla="*/ 4617 h 2928064"/>
                    <a:gd name="connsiteX3-301" fmla="*/ 3073135 w 3073135"/>
                    <a:gd name="connsiteY3-302" fmla="*/ 388197 h 2928064"/>
                    <a:gd name="connsiteX4-303" fmla="*/ 1219200 w 3073135"/>
                    <a:gd name="connsiteY4-304" fmla="*/ 1327729 h 2928064"/>
                    <a:gd name="connsiteX5-305" fmla="*/ 404360 w 3073135"/>
                    <a:gd name="connsiteY5-306" fmla="*/ 2904569 h 2928064"/>
                    <a:gd name="connsiteX6-307" fmla="*/ 1 w 3073135"/>
                    <a:gd name="connsiteY6-308" fmla="*/ 1951182 h 2928064"/>
                    <a:gd name="connsiteX7-309" fmla="*/ 0 w 3073135"/>
                    <a:gd name="connsiteY7-310" fmla="*/ 1951179 h 2928064"/>
                    <a:gd name="connsiteX0-311" fmla="*/ 0 w 3073135"/>
                    <a:gd name="connsiteY0-312" fmla="*/ 1951179 h 2928064"/>
                    <a:gd name="connsiteX1-313" fmla="*/ 556762 w 3073135"/>
                    <a:gd name="connsiteY1-314" fmla="*/ 582157 h 2928064"/>
                    <a:gd name="connsiteX2-315" fmla="*/ 1925785 w 3073135"/>
                    <a:gd name="connsiteY2-316" fmla="*/ 4617 h 2928064"/>
                    <a:gd name="connsiteX3-317" fmla="*/ 3073135 w 3073135"/>
                    <a:gd name="connsiteY3-318" fmla="*/ 388197 h 2928064"/>
                    <a:gd name="connsiteX4-319" fmla="*/ 1219200 w 3073135"/>
                    <a:gd name="connsiteY4-320" fmla="*/ 1327729 h 2928064"/>
                    <a:gd name="connsiteX5-321" fmla="*/ 404360 w 3073135"/>
                    <a:gd name="connsiteY5-322" fmla="*/ 2904569 h 2928064"/>
                    <a:gd name="connsiteX6-323" fmla="*/ 1 w 3073135"/>
                    <a:gd name="connsiteY6-324" fmla="*/ 1951182 h 2928064"/>
                    <a:gd name="connsiteX7-325" fmla="*/ 0 w 3073135"/>
                    <a:gd name="connsiteY7-326" fmla="*/ 1951179 h 292806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3073135" h="2928064">
                      <a:moveTo>
                        <a:pt x="0" y="1951179"/>
                      </a:moveTo>
                      <a:cubicBezTo>
                        <a:pt x="1" y="1438537"/>
                        <a:pt x="200069" y="946590"/>
                        <a:pt x="556762" y="582157"/>
                      </a:cubicBezTo>
                      <a:cubicBezTo>
                        <a:pt x="918493" y="212578"/>
                        <a:pt x="1506390" y="36944"/>
                        <a:pt x="1925785" y="4617"/>
                      </a:cubicBezTo>
                      <a:cubicBezTo>
                        <a:pt x="2262052" y="0"/>
                        <a:pt x="2822242" y="143308"/>
                        <a:pt x="3073135" y="388197"/>
                      </a:cubicBezTo>
                      <a:cubicBezTo>
                        <a:pt x="2529282" y="1002012"/>
                        <a:pt x="1898074" y="565705"/>
                        <a:pt x="1219200" y="1327729"/>
                      </a:cubicBezTo>
                      <a:cubicBezTo>
                        <a:pt x="887550" y="1590107"/>
                        <a:pt x="1175596" y="2558206"/>
                        <a:pt x="404360" y="2904569"/>
                      </a:cubicBezTo>
                      <a:cubicBezTo>
                        <a:pt x="200068" y="2928064"/>
                        <a:pt x="1" y="2463824"/>
                        <a:pt x="1" y="1951182"/>
                      </a:cubicBezTo>
                      <a:cubicBezTo>
                        <a:pt x="1" y="1951181"/>
                        <a:pt x="0" y="1951180"/>
                        <a:pt x="0" y="195117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chemeClr val="bg1">
                        <a:alpha val="0"/>
                      </a:schemeClr>
                    </a:gs>
                    <a:gs pos="95000">
                      <a:schemeClr val="bg1">
                        <a:alpha val="48000"/>
                      </a:schemeClr>
                    </a:gs>
                  </a:gsLst>
                  <a:lin ang="1476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19471" name="그림 4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9091" y="4003060"/>
              <a:ext cx="1378778" cy="137877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72" name="TextBox 39"/>
            <p:cNvSpPr txBox="1"/>
            <p:nvPr/>
          </p:nvSpPr>
          <p:spPr>
            <a:xfrm>
              <a:off x="2021910" y="4390474"/>
              <a:ext cx="861382" cy="6295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ADD</a:t>
              </a:r>
              <a:endPara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TEXT</a:t>
              </a:r>
              <a:endPara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20483" name="그룹 2"/>
          <p:cNvGrpSpPr/>
          <p:nvPr/>
        </p:nvGrpSpPr>
        <p:grpSpPr>
          <a:xfrm>
            <a:off x="798513" y="1020763"/>
            <a:ext cx="7043737" cy="760412"/>
            <a:chOff x="798108" y="1676400"/>
            <a:chExt cx="7044472" cy="759884"/>
          </a:xfrm>
        </p:grpSpPr>
        <p:sp>
          <p:nvSpPr>
            <p:cNvPr id="4" name="TextBox 3"/>
            <p:cNvSpPr txBox="1"/>
            <p:nvPr/>
          </p:nvSpPr>
          <p:spPr>
            <a:xfrm>
              <a:off x="821492" y="1676400"/>
              <a:ext cx="7021088" cy="759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rgbClr val="3C73AC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 INTERNET, INC.</a:t>
              </a:r>
              <a:endParaRPr kumimoji="0" lang="en-US" altLang="ko-KR" sz="1050" kern="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</a:t>
              </a:r>
              <a:r>
                <a:rPr kumimoji="0" lang="en-US" altLang="ko-KR" sz="105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1050" kern="1200" cap="none" spc="0" normalizeH="0" baseline="0" noProof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r>
                <a:rPr kumimoji="0" lang="en-US" altLang="ko-KR" sz="105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stands for the "morning land" in ancient Korean.  </a:t>
              </a:r>
              <a:r>
                <a:rPr kumimoji="0" lang="en-US" altLang="ko-KR" sz="1050" kern="1200" cap="none" spc="0" normalizeH="0" baseline="0" noProof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r>
                <a:rPr kumimoji="0" lang="en-US" altLang="ko-KR" sz="105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has about 350 staffs including well experienced web designers, programmers, and server engineers</a:t>
              </a:r>
              <a:r>
                <a:rPr kumimoji="0" lang="en-US" altLang="ko-KR" sz="105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.</a:t>
              </a:r>
              <a:endParaRPr kumimoji="0" lang="en-US" altLang="ko-KR" sz="105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798108" y="1764092"/>
              <a:ext cx="0" cy="593810"/>
            </a:xfrm>
            <a:prstGeom prst="straightConnector1">
              <a:avLst/>
            </a:prstGeom>
            <a:ln w="44450">
              <a:solidFill>
                <a:srgbClr val="3B72A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84" name="그룹 8"/>
          <p:cNvGrpSpPr/>
          <p:nvPr/>
        </p:nvGrpSpPr>
        <p:grpSpPr>
          <a:xfrm>
            <a:off x="715963" y="2020888"/>
            <a:ext cx="7434262" cy="2836862"/>
            <a:chOff x="715355" y="2675328"/>
            <a:chExt cx="7435597" cy="2837636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6358419" y="4843162"/>
              <a:ext cx="1790558" cy="669802"/>
            </a:xfrm>
            <a:prstGeom prst="roundRect">
              <a:avLst>
                <a:gd name="adj" fmla="val 17121"/>
              </a:avLst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33000">
                  <a:srgbClr val="22548B">
                    <a:alpha val="0"/>
                  </a:srgbClr>
                </a:gs>
              </a:gsLst>
              <a:lin ang="5400000" scaled="1"/>
              <a:tileRect/>
            </a:gra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483118" y="4843162"/>
              <a:ext cx="1790558" cy="669802"/>
            </a:xfrm>
            <a:prstGeom prst="roundRect">
              <a:avLst>
                <a:gd name="adj" fmla="val 17121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33000">
                  <a:srgbClr val="22548B">
                    <a:alpha val="0"/>
                  </a:srgbClr>
                </a:gs>
              </a:gsLst>
              <a:lin ang="5400000" scaled="1"/>
              <a:tileRect/>
            </a:gra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2601049" y="4843162"/>
              <a:ext cx="1790559" cy="669802"/>
            </a:xfrm>
            <a:prstGeom prst="roundRect">
              <a:avLst>
                <a:gd name="adj" fmla="val 17121"/>
              </a:avLst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39000">
                  <a:srgbClr val="19730F">
                    <a:alpha val="0"/>
                  </a:srgbClr>
                </a:gs>
              </a:gsLst>
              <a:lin ang="5400000" scaled="1"/>
              <a:tileRect/>
            </a:gra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739290" y="4843162"/>
              <a:ext cx="1790558" cy="669802"/>
            </a:xfrm>
            <a:prstGeom prst="roundRect">
              <a:avLst>
                <a:gd name="adj" fmla="val 17121"/>
              </a:avLst>
            </a:prstGeom>
            <a:gradFill flip="none" rotWithShape="1">
              <a:gsLst>
                <a:gs pos="0">
                  <a:srgbClr val="3B72AB">
                    <a:alpha val="74000"/>
                  </a:srgbClr>
                </a:gs>
                <a:gs pos="38000">
                  <a:srgbClr val="22548B">
                    <a:alpha val="0"/>
                  </a:srgbClr>
                </a:gs>
              </a:gsLst>
              <a:lin ang="5400000" scaled="1"/>
              <a:tileRect/>
            </a:gra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0491" name="그룹 1"/>
            <p:cNvGrpSpPr/>
            <p:nvPr/>
          </p:nvGrpSpPr>
          <p:grpSpPr>
            <a:xfrm>
              <a:off x="715355" y="2675328"/>
              <a:ext cx="7435597" cy="2480412"/>
              <a:chOff x="715355" y="2675328"/>
              <a:chExt cx="7435597" cy="248041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6358419" y="2675328"/>
                <a:ext cx="1790558" cy="2136437"/>
              </a:xfrm>
              <a:prstGeom prst="roundRect">
                <a:avLst>
                  <a:gd name="adj" fmla="val 8024"/>
                </a:avLst>
              </a:prstGeom>
              <a:gradFill>
                <a:gsLst>
                  <a:gs pos="0">
                    <a:srgbClr val="AEAEAE"/>
                  </a:gs>
                  <a:gs pos="62000">
                    <a:srgbClr val="797979"/>
                  </a:gs>
                </a:gsLst>
                <a:lin ang="5400000" scaled="0"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6334484" y="2697955"/>
                <a:ext cx="1791127" cy="385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6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20494" name="그림 1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6333226" y="3370542"/>
                <a:ext cx="1787966" cy="178519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0495" name="TextBox 17"/>
              <p:cNvSpPr txBox="1"/>
              <p:nvPr/>
            </p:nvSpPr>
            <p:spPr>
              <a:xfrm>
                <a:off x="6445605" y="3491130"/>
                <a:ext cx="1597304" cy="10448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started its business in Seoul Korea in February 1998 with the fundamental goal of providing better internet services to the world.</a:t>
                </a:r>
                <a:endParaRPr lang="en-US" altLang="ko-KR" sz="1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6759017" y="2861627"/>
                <a:ext cx="1039129" cy="62950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marR="0" algn="ctr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4000" kern="1200" cap="none" spc="300" normalizeH="0" baseline="0" noProof="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04</a:t>
                </a:r>
                <a:endParaRPr kumimoji="0" lang="en-US" altLang="ko-KR" sz="4000" kern="1200" cap="none" spc="300" normalizeH="0" baseline="0" noProof="0" dirty="0" smtClean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0" name="이등변 삼각형 16"/>
              <p:cNvSpPr/>
              <p:nvPr/>
            </p:nvSpPr>
            <p:spPr>
              <a:xfrm rot="5400000">
                <a:off x="6271736" y="4384761"/>
                <a:ext cx="285443" cy="250490"/>
              </a:xfrm>
              <a:prstGeom prst="triangle">
                <a:avLst/>
              </a:prstGeom>
              <a:solidFill>
                <a:schemeClr val="bg1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4483118" y="2675328"/>
                <a:ext cx="1790558" cy="2136437"/>
              </a:xfrm>
              <a:prstGeom prst="roundRect">
                <a:avLst>
                  <a:gd name="adj" fmla="val 8024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62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4459183" y="2697955"/>
                <a:ext cx="1791127" cy="385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6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 rot="5400000">
                <a:off x="6240082" y="4383783"/>
                <a:ext cx="285443" cy="25049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501" name="TextBox 23"/>
              <p:cNvSpPr txBox="1"/>
              <p:nvPr/>
            </p:nvSpPr>
            <p:spPr>
              <a:xfrm>
                <a:off x="4574065" y="3491130"/>
                <a:ext cx="1597304" cy="10448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started its business in Seoul Korea in February 1998 with the fundamental goal of providing better internet services to the world.</a:t>
                </a:r>
                <a:endParaRPr lang="en-US" altLang="ko-KR" sz="1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  <p:sp>
            <p:nvSpPr>
              <p:cNvPr id="25" name="TextBox 24"/>
              <p:cNvSpPr txBox="1">
                <a:spLocks noChangeArrowheads="1"/>
              </p:cNvSpPr>
              <p:nvPr/>
            </p:nvSpPr>
            <p:spPr bwMode="auto">
              <a:xfrm>
                <a:off x="4887477" y="2861627"/>
                <a:ext cx="1039129" cy="62950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marR="0" algn="ctr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4000" kern="1200" cap="none" spc="300" normalizeH="0" baseline="0" noProof="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03</a:t>
                </a:r>
                <a:endParaRPr kumimoji="0" lang="en-US" altLang="ko-KR" sz="4000" kern="1200" cap="none" spc="300" normalizeH="0" baseline="0" noProof="0" dirty="0" smtClean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pic>
            <p:nvPicPr>
              <p:cNvPr id="20503" name="그림 2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500880" y="3370542"/>
                <a:ext cx="1787966" cy="178519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7" name="이등변 삼각형 26"/>
              <p:cNvSpPr/>
              <p:nvPr/>
            </p:nvSpPr>
            <p:spPr>
              <a:xfrm rot="5400000">
                <a:off x="4382560" y="4384760"/>
                <a:ext cx="285443" cy="250490"/>
              </a:xfrm>
              <a:prstGeom prst="triangle">
                <a:avLst/>
              </a:prstGeom>
              <a:solidFill>
                <a:schemeClr val="bg1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601049" y="2675328"/>
                <a:ext cx="1790559" cy="2136437"/>
              </a:xfrm>
              <a:prstGeom prst="roundRect">
                <a:avLst>
                  <a:gd name="adj" fmla="val 8024"/>
                </a:avLst>
              </a:prstGeom>
              <a:gradFill>
                <a:gsLst>
                  <a:gs pos="0">
                    <a:srgbClr val="8AD7F2"/>
                  </a:gs>
                  <a:gs pos="46000">
                    <a:srgbClr val="1DB2D5"/>
                  </a:gs>
                </a:gsLst>
                <a:lin ang="5400000" scaled="0"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2577114" y="2697955"/>
                <a:ext cx="1791127" cy="385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6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이등변 삼각형 29"/>
              <p:cNvSpPr/>
              <p:nvPr/>
            </p:nvSpPr>
            <p:spPr>
              <a:xfrm rot="5400000">
                <a:off x="4358014" y="4383783"/>
                <a:ext cx="285443" cy="250490"/>
              </a:xfrm>
              <a:prstGeom prst="triangle">
                <a:avLst/>
              </a:prstGeom>
              <a:gradFill>
                <a:gsLst>
                  <a:gs pos="0">
                    <a:srgbClr val="8AD7F2"/>
                  </a:gs>
                  <a:gs pos="46000">
                    <a:srgbClr val="1DB2D5"/>
                  </a:gs>
                </a:gsLst>
                <a:lin ang="5400000" scaled="0"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20508" name="그림 3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590147" y="3370542"/>
                <a:ext cx="1787967" cy="178519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0509" name="TextBox 31"/>
              <p:cNvSpPr txBox="1"/>
              <p:nvPr/>
            </p:nvSpPr>
            <p:spPr>
              <a:xfrm>
                <a:off x="2682929" y="3491130"/>
                <a:ext cx="1597305" cy="10448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started its business in Seoul Korea in February 1998 with the fundamental goal of providing better internet services to the world.</a:t>
                </a:r>
                <a:endParaRPr lang="en-US" altLang="ko-KR" sz="1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2996341" y="2861627"/>
                <a:ext cx="1039130" cy="62950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marR="0" algn="ctr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4000" kern="1200" cap="none" spc="300" normalizeH="0" baseline="0" noProof="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02</a:t>
                </a:r>
                <a:endParaRPr kumimoji="0" lang="en-US" altLang="ko-KR" sz="4000" kern="1200" cap="none" spc="300" normalizeH="0" baseline="0" noProof="0" dirty="0" smtClean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34" name="이등변 삼각형 33"/>
              <p:cNvSpPr/>
              <p:nvPr/>
            </p:nvSpPr>
            <p:spPr>
              <a:xfrm rot="5400000">
                <a:off x="2527787" y="4384759"/>
                <a:ext cx="285443" cy="250490"/>
              </a:xfrm>
              <a:prstGeom prst="triangle">
                <a:avLst/>
              </a:prstGeom>
              <a:solidFill>
                <a:schemeClr val="bg1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739290" y="2675328"/>
                <a:ext cx="1790558" cy="2136437"/>
              </a:xfrm>
              <a:prstGeom prst="roundRect">
                <a:avLst>
                  <a:gd name="adj" fmla="val 8024"/>
                </a:avLst>
              </a:prstGeom>
              <a:gradFill flip="none" rotWithShape="1">
                <a:gsLst>
                  <a:gs pos="24000">
                    <a:srgbClr val="3B72AB"/>
                  </a:gs>
                  <a:gs pos="83000">
                    <a:srgbClr val="22548B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715355" y="2697955"/>
                <a:ext cx="1791127" cy="385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6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7" name="이등변 삼각형 36"/>
              <p:cNvSpPr/>
              <p:nvPr/>
            </p:nvSpPr>
            <p:spPr>
              <a:xfrm rot="5400000">
                <a:off x="2496254" y="4383783"/>
                <a:ext cx="285443" cy="250490"/>
              </a:xfrm>
              <a:prstGeom prst="triangle">
                <a:avLst/>
              </a:prstGeom>
              <a:solidFill>
                <a:srgbClr val="22548B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20515" name="그림 3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38205" y="3370542"/>
                <a:ext cx="1787966" cy="178519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0516" name="TextBox 38"/>
              <p:cNvSpPr txBox="1"/>
              <p:nvPr/>
            </p:nvSpPr>
            <p:spPr>
              <a:xfrm>
                <a:off x="801591" y="3491130"/>
                <a:ext cx="1597304" cy="10448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started its business in Seoul Korea in February 1998 with the fundamental goal of providing better internet services to the world.</a:t>
                </a:r>
                <a:endParaRPr lang="en-US" altLang="ko-KR" sz="1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  <p:sp>
            <p:nvSpPr>
              <p:cNvPr id="40" name="TextBox 39"/>
              <p:cNvSpPr txBox="1">
                <a:spLocks noChangeArrowheads="1"/>
              </p:cNvSpPr>
              <p:nvPr/>
            </p:nvSpPr>
            <p:spPr bwMode="auto">
              <a:xfrm>
                <a:off x="1115003" y="2861627"/>
                <a:ext cx="1039129" cy="62950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marR="0" algn="ctr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4000" kern="1200" cap="none" spc="300" normalizeH="0" baseline="0" noProof="0" dirty="0" smtClean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01</a:t>
                </a:r>
                <a:endParaRPr kumimoji="0" lang="en-US" altLang="ko-KR" sz="4000" kern="1200" cap="none" spc="300" normalizeH="0" baseline="0" noProof="0" dirty="0" smtClean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pic>
            <p:nvPicPr>
              <p:cNvPr id="20518" name="그림 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5739" y="2708825"/>
                <a:ext cx="1830281" cy="115222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0519" name="그림 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2272" y="2708825"/>
                <a:ext cx="1830281" cy="115222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0520" name="그림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58005" y="2708825"/>
                <a:ext cx="1830281" cy="115222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0521" name="그림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20671" y="2708825"/>
                <a:ext cx="1830281" cy="1152223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21507" name="그룹 2"/>
          <p:cNvGrpSpPr/>
          <p:nvPr/>
        </p:nvGrpSpPr>
        <p:grpSpPr>
          <a:xfrm>
            <a:off x="539750" y="1927225"/>
            <a:ext cx="3160713" cy="739775"/>
            <a:chOff x="539552" y="2578786"/>
            <a:chExt cx="3160712" cy="738664"/>
          </a:xfrm>
        </p:grpSpPr>
        <p:sp>
          <p:nvSpPr>
            <p:cNvPr id="4" name="TextBox 3"/>
            <p:cNvSpPr txBox="1"/>
            <p:nvPr/>
          </p:nvSpPr>
          <p:spPr>
            <a:xfrm>
              <a:off x="539552" y="2578786"/>
              <a:ext cx="31323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rgbClr val="3C73AC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 INTERNET, INC.</a:t>
              </a:r>
              <a:endParaRPr kumimoji="0" lang="en-US" altLang="ko-KR" sz="1050" kern="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</a:t>
              </a:r>
              <a:endParaRPr kumimoji="0" lang="ko-KR" altLang="en-US" sz="1050" kern="0" cap="none" spc="0" normalizeH="0" baseline="0" noProof="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3700264" y="2674466"/>
              <a:ext cx="0" cy="577227"/>
            </a:xfrm>
            <a:prstGeom prst="straightConnector1">
              <a:avLst/>
            </a:prstGeom>
            <a:ln w="44450">
              <a:solidFill>
                <a:srgbClr val="3B72A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08" name="그룹 5"/>
          <p:cNvGrpSpPr/>
          <p:nvPr/>
        </p:nvGrpSpPr>
        <p:grpSpPr>
          <a:xfrm>
            <a:off x="5334000" y="1916113"/>
            <a:ext cx="3162300" cy="738187"/>
            <a:chOff x="5333925" y="2567000"/>
            <a:chExt cx="3162511" cy="738664"/>
          </a:xfrm>
        </p:grpSpPr>
        <p:sp>
          <p:nvSpPr>
            <p:cNvPr id="7" name="TextBox 6"/>
            <p:cNvSpPr txBox="1"/>
            <p:nvPr/>
          </p:nvSpPr>
          <p:spPr>
            <a:xfrm>
              <a:off x="5364088" y="2567000"/>
              <a:ext cx="31323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rgbClr val="1DB2D5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 INTERNET, INC.</a:t>
              </a:r>
              <a:endParaRPr kumimoji="0" lang="en-US" altLang="ko-KR" sz="1050" kern="0" cap="none" spc="0" normalizeH="0" baseline="0" noProof="0" dirty="0" smtClean="0">
                <a:solidFill>
                  <a:srgbClr val="1DB2D5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</a:t>
              </a:r>
              <a:endParaRPr kumimoji="0" lang="ko-KR" altLang="en-US" sz="1050" kern="0" cap="none" spc="0" normalizeH="0" baseline="0" noProof="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5333925" y="2659505"/>
              <a:ext cx="0" cy="577227"/>
            </a:xfrm>
            <a:prstGeom prst="straightConnector1">
              <a:avLst/>
            </a:prstGeom>
            <a:ln w="44450">
              <a:solidFill>
                <a:srgbClr val="1DB2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09" name="그룹 8"/>
          <p:cNvGrpSpPr/>
          <p:nvPr/>
        </p:nvGrpSpPr>
        <p:grpSpPr>
          <a:xfrm>
            <a:off x="457200" y="3033713"/>
            <a:ext cx="8153400" cy="1373187"/>
            <a:chOff x="683568" y="3863144"/>
            <a:chExt cx="7700422" cy="167732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810891" y="3863144"/>
              <a:ext cx="7497625" cy="1677324"/>
            </a:xfrm>
            <a:prstGeom prst="roundRect">
              <a:avLst>
                <a:gd name="adj" fmla="val 3023"/>
              </a:avLst>
            </a:prstGeom>
            <a:solidFill>
              <a:schemeClr val="tx1">
                <a:lumMod val="50000"/>
                <a:lumOff val="50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1520" name="그룹 7"/>
            <p:cNvGrpSpPr/>
            <p:nvPr/>
          </p:nvGrpSpPr>
          <p:grpSpPr>
            <a:xfrm>
              <a:off x="870284" y="3912180"/>
              <a:ext cx="7413657" cy="705734"/>
              <a:chOff x="802727" y="4075027"/>
              <a:chExt cx="7590399" cy="1376172"/>
            </a:xfrm>
          </p:grpSpPr>
          <p:sp>
            <p:nvSpPr>
              <p:cNvPr id="14" name="오각형 13"/>
              <p:cNvSpPr/>
              <p:nvPr/>
            </p:nvSpPr>
            <p:spPr>
              <a:xfrm rot="5400000">
                <a:off x="3887486" y="990269"/>
                <a:ext cx="1376172" cy="7545689"/>
              </a:xfrm>
              <a:prstGeom prst="homePlate">
                <a:avLst>
                  <a:gd name="adj" fmla="val 43462"/>
                </a:avLst>
              </a:prstGeom>
              <a:gradFill>
                <a:gsLst>
                  <a:gs pos="0">
                    <a:srgbClr val="AEAEAE"/>
                  </a:gs>
                  <a:gs pos="47000">
                    <a:srgbClr val="6F6F6F"/>
                  </a:gs>
                </a:gsLst>
                <a:lin ang="0" scaled="0"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1524" name="그룹 9"/>
              <p:cNvGrpSpPr/>
              <p:nvPr/>
            </p:nvGrpSpPr>
            <p:grpSpPr>
              <a:xfrm>
                <a:off x="866049" y="4076764"/>
                <a:ext cx="7527077" cy="1199292"/>
                <a:chOff x="624709" y="1319997"/>
                <a:chExt cx="2453030" cy="1334737"/>
              </a:xfrm>
            </p:grpSpPr>
            <p:pic>
              <p:nvPicPr>
                <p:cNvPr id="21525" name="그림 15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624709" y="1319997"/>
                  <a:ext cx="2453030" cy="133473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21526" name="그림 16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624709" y="1319997"/>
                  <a:ext cx="2453030" cy="133473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</p:grpSp>
        <p:sp>
          <p:nvSpPr>
            <p:cNvPr id="12" name="타원 11"/>
            <p:cNvSpPr/>
            <p:nvPr/>
          </p:nvSpPr>
          <p:spPr>
            <a:xfrm>
              <a:off x="683568" y="3926693"/>
              <a:ext cx="7700422" cy="4341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22" name="TextBox 12"/>
            <p:cNvSpPr txBox="1"/>
            <p:nvPr/>
          </p:nvSpPr>
          <p:spPr>
            <a:xfrm>
              <a:off x="2935274" y="3889163"/>
              <a:ext cx="3320123" cy="6810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ASADAL INTERNET, INC.</a:t>
              </a:r>
              <a:endPara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</p:grpSp>
      <p:sp>
        <p:nvSpPr>
          <p:cNvPr id="33" name="U자형 화살표 79"/>
          <p:cNvSpPr/>
          <p:nvPr/>
        </p:nvSpPr>
        <p:spPr>
          <a:xfrm flipH="1">
            <a:off x="-1047750" y="1365250"/>
            <a:ext cx="5708650" cy="1631950"/>
          </a:xfrm>
          <a:custGeom>
            <a:avLst/>
            <a:gdLst>
              <a:gd name="connsiteX0" fmla="*/ 0 w 5786847"/>
              <a:gd name="connsiteY0" fmla="*/ 1841863 h 1841863"/>
              <a:gd name="connsiteX1" fmla="*/ 0 w 5786847"/>
              <a:gd name="connsiteY1" fmla="*/ 727444 h 1841863"/>
              <a:gd name="connsiteX2" fmla="*/ 727444 w 5786847"/>
              <a:gd name="connsiteY2" fmla="*/ 0 h 1841863"/>
              <a:gd name="connsiteX3" fmla="*/ 4813514 w 5786847"/>
              <a:gd name="connsiteY3" fmla="*/ 0 h 1841863"/>
              <a:gd name="connsiteX4" fmla="*/ 5540958 w 5786847"/>
              <a:gd name="connsiteY4" fmla="*/ 727444 h 1841863"/>
              <a:gd name="connsiteX5" fmla="*/ 5540958 w 5786847"/>
              <a:gd name="connsiteY5" fmla="*/ 1368338 h 1841863"/>
              <a:gd name="connsiteX6" fmla="*/ 5786847 w 5786847"/>
              <a:gd name="connsiteY6" fmla="*/ 1368338 h 1841863"/>
              <a:gd name="connsiteX7" fmla="*/ 5326381 w 5786847"/>
              <a:gd name="connsiteY7" fmla="*/ 1841863 h 1841863"/>
              <a:gd name="connsiteX8" fmla="*/ 4865916 w 5786847"/>
              <a:gd name="connsiteY8" fmla="*/ 1368338 h 1841863"/>
              <a:gd name="connsiteX9" fmla="*/ 5111804 w 5786847"/>
              <a:gd name="connsiteY9" fmla="*/ 1368338 h 1841863"/>
              <a:gd name="connsiteX10" fmla="*/ 5111804 w 5786847"/>
              <a:gd name="connsiteY10" fmla="*/ 727444 h 1841863"/>
              <a:gd name="connsiteX11" fmla="*/ 4813514 w 5786847"/>
              <a:gd name="connsiteY11" fmla="*/ 429154 h 1841863"/>
              <a:gd name="connsiteX12" fmla="*/ 727444 w 5786847"/>
              <a:gd name="connsiteY12" fmla="*/ 429154 h 1841863"/>
              <a:gd name="connsiteX13" fmla="*/ 429154 w 5786847"/>
              <a:gd name="connsiteY13" fmla="*/ 727444 h 1841863"/>
              <a:gd name="connsiteX14" fmla="*/ 429154 w 5786847"/>
              <a:gd name="connsiteY14" fmla="*/ 1841863 h 1841863"/>
              <a:gd name="connsiteX15" fmla="*/ 0 w 5786847"/>
              <a:gd name="connsiteY15" fmla="*/ 1841863 h 1841863"/>
              <a:gd name="connsiteX0-1" fmla="*/ 0 w 5786847"/>
              <a:gd name="connsiteY0-2" fmla="*/ 1841863 h 1841863"/>
              <a:gd name="connsiteX1-3" fmla="*/ 0 w 5786847"/>
              <a:gd name="connsiteY1-4" fmla="*/ 727444 h 1841863"/>
              <a:gd name="connsiteX2-5" fmla="*/ 727444 w 5786847"/>
              <a:gd name="connsiteY2-6" fmla="*/ 0 h 1841863"/>
              <a:gd name="connsiteX3-7" fmla="*/ 4813514 w 5786847"/>
              <a:gd name="connsiteY3-8" fmla="*/ 0 h 1841863"/>
              <a:gd name="connsiteX4-9" fmla="*/ 5540958 w 5786847"/>
              <a:gd name="connsiteY4-10" fmla="*/ 727444 h 1841863"/>
              <a:gd name="connsiteX5-11" fmla="*/ 5540958 w 5786847"/>
              <a:gd name="connsiteY5-12" fmla="*/ 1368338 h 1841863"/>
              <a:gd name="connsiteX6-13" fmla="*/ 5786847 w 5786847"/>
              <a:gd name="connsiteY6-14" fmla="*/ 1368338 h 1841863"/>
              <a:gd name="connsiteX7-15" fmla="*/ 5326381 w 5786847"/>
              <a:gd name="connsiteY7-16" fmla="*/ 1841863 h 1841863"/>
              <a:gd name="connsiteX8-17" fmla="*/ 4865916 w 5786847"/>
              <a:gd name="connsiteY8-18" fmla="*/ 1368338 h 1841863"/>
              <a:gd name="connsiteX9-19" fmla="*/ 5111804 w 5786847"/>
              <a:gd name="connsiteY9-20" fmla="*/ 1368338 h 1841863"/>
              <a:gd name="connsiteX10-21" fmla="*/ 5111804 w 5786847"/>
              <a:gd name="connsiteY10-22" fmla="*/ 727444 h 1841863"/>
              <a:gd name="connsiteX11-23" fmla="*/ 4813514 w 5786847"/>
              <a:gd name="connsiteY11-24" fmla="*/ 429154 h 1841863"/>
              <a:gd name="connsiteX12-25" fmla="*/ 727444 w 5786847"/>
              <a:gd name="connsiteY12-26" fmla="*/ 429154 h 1841863"/>
              <a:gd name="connsiteX13-27" fmla="*/ 429154 w 5786847"/>
              <a:gd name="connsiteY13-28" fmla="*/ 727444 h 1841863"/>
              <a:gd name="connsiteX14-29" fmla="*/ 429154 w 5786847"/>
              <a:gd name="connsiteY14-30" fmla="*/ 1498963 h 1841863"/>
              <a:gd name="connsiteX15-31" fmla="*/ 0 w 5786847"/>
              <a:gd name="connsiteY15-32" fmla="*/ 1841863 h 1841863"/>
              <a:gd name="connsiteX0-33" fmla="*/ 9525 w 5786847"/>
              <a:gd name="connsiteY0-34" fmla="*/ 1508488 h 1841863"/>
              <a:gd name="connsiteX1-35" fmla="*/ 0 w 5786847"/>
              <a:gd name="connsiteY1-36" fmla="*/ 727444 h 1841863"/>
              <a:gd name="connsiteX2-37" fmla="*/ 727444 w 5786847"/>
              <a:gd name="connsiteY2-38" fmla="*/ 0 h 1841863"/>
              <a:gd name="connsiteX3-39" fmla="*/ 4813514 w 5786847"/>
              <a:gd name="connsiteY3-40" fmla="*/ 0 h 1841863"/>
              <a:gd name="connsiteX4-41" fmla="*/ 5540958 w 5786847"/>
              <a:gd name="connsiteY4-42" fmla="*/ 727444 h 1841863"/>
              <a:gd name="connsiteX5-43" fmla="*/ 5540958 w 5786847"/>
              <a:gd name="connsiteY5-44" fmla="*/ 1368338 h 1841863"/>
              <a:gd name="connsiteX6-45" fmla="*/ 5786847 w 5786847"/>
              <a:gd name="connsiteY6-46" fmla="*/ 1368338 h 1841863"/>
              <a:gd name="connsiteX7-47" fmla="*/ 5326381 w 5786847"/>
              <a:gd name="connsiteY7-48" fmla="*/ 1841863 h 1841863"/>
              <a:gd name="connsiteX8-49" fmla="*/ 4865916 w 5786847"/>
              <a:gd name="connsiteY8-50" fmla="*/ 1368338 h 1841863"/>
              <a:gd name="connsiteX9-51" fmla="*/ 5111804 w 5786847"/>
              <a:gd name="connsiteY9-52" fmla="*/ 1368338 h 1841863"/>
              <a:gd name="connsiteX10-53" fmla="*/ 5111804 w 5786847"/>
              <a:gd name="connsiteY10-54" fmla="*/ 727444 h 1841863"/>
              <a:gd name="connsiteX11-55" fmla="*/ 4813514 w 5786847"/>
              <a:gd name="connsiteY11-56" fmla="*/ 429154 h 1841863"/>
              <a:gd name="connsiteX12-57" fmla="*/ 727444 w 5786847"/>
              <a:gd name="connsiteY12-58" fmla="*/ 429154 h 1841863"/>
              <a:gd name="connsiteX13-59" fmla="*/ 429154 w 5786847"/>
              <a:gd name="connsiteY13-60" fmla="*/ 727444 h 1841863"/>
              <a:gd name="connsiteX14-61" fmla="*/ 429154 w 5786847"/>
              <a:gd name="connsiteY14-62" fmla="*/ 1498963 h 1841863"/>
              <a:gd name="connsiteX15-63" fmla="*/ 9525 w 5786847"/>
              <a:gd name="connsiteY15-64" fmla="*/ 1508488 h 18418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5786847" h="1841863">
                <a:moveTo>
                  <a:pt x="9525" y="1508488"/>
                </a:moveTo>
                <a:lnTo>
                  <a:pt x="0" y="727444"/>
                </a:lnTo>
                <a:cubicBezTo>
                  <a:pt x="0" y="325688"/>
                  <a:pt x="325688" y="0"/>
                  <a:pt x="727444" y="0"/>
                </a:cubicBezTo>
                <a:lnTo>
                  <a:pt x="4813514" y="0"/>
                </a:lnTo>
                <a:cubicBezTo>
                  <a:pt x="5215270" y="0"/>
                  <a:pt x="5540958" y="325688"/>
                  <a:pt x="5540958" y="727444"/>
                </a:cubicBezTo>
                <a:lnTo>
                  <a:pt x="5540958" y="1368338"/>
                </a:lnTo>
                <a:lnTo>
                  <a:pt x="5786847" y="1368338"/>
                </a:lnTo>
                <a:lnTo>
                  <a:pt x="5326381" y="1841863"/>
                </a:lnTo>
                <a:lnTo>
                  <a:pt x="4865916" y="1368338"/>
                </a:lnTo>
                <a:lnTo>
                  <a:pt x="5111804" y="1368338"/>
                </a:lnTo>
                <a:lnTo>
                  <a:pt x="5111804" y="727444"/>
                </a:lnTo>
                <a:cubicBezTo>
                  <a:pt x="5111804" y="562703"/>
                  <a:pt x="4978255" y="429154"/>
                  <a:pt x="4813514" y="429154"/>
                </a:cubicBezTo>
                <a:lnTo>
                  <a:pt x="727444" y="429154"/>
                </a:lnTo>
                <a:cubicBezTo>
                  <a:pt x="562703" y="429154"/>
                  <a:pt x="429154" y="562703"/>
                  <a:pt x="429154" y="727444"/>
                </a:cubicBezTo>
                <a:lnTo>
                  <a:pt x="429154" y="1498963"/>
                </a:lnTo>
                <a:lnTo>
                  <a:pt x="9525" y="1508488"/>
                </a:lnTo>
                <a:close/>
              </a:path>
            </a:pathLst>
          </a:custGeom>
          <a:gradFill flip="none" rotWithShape="1">
            <a:gsLst>
              <a:gs pos="16000">
                <a:srgbClr val="3B72AB"/>
              </a:gs>
              <a:gs pos="46000">
                <a:srgbClr val="22548B"/>
              </a:gs>
            </a:gsLst>
            <a:lin ang="5400000" scaled="1"/>
            <a:tileRect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-139700" y="1368425"/>
            <a:ext cx="4248150" cy="4286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6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12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" y="1377950"/>
            <a:ext cx="4360862" cy="26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U자형 화살표 37"/>
          <p:cNvSpPr/>
          <p:nvPr/>
        </p:nvSpPr>
        <p:spPr>
          <a:xfrm flipH="1">
            <a:off x="4038600" y="1365250"/>
            <a:ext cx="5784850" cy="1631950"/>
          </a:xfrm>
          <a:prstGeom prst="uturnArrow">
            <a:avLst>
              <a:gd name="adj1" fmla="val 26152"/>
              <a:gd name="adj2" fmla="val 25000"/>
              <a:gd name="adj3" fmla="val 27266"/>
              <a:gd name="adj4" fmla="val 39495"/>
              <a:gd name="adj5" fmla="val 97665"/>
            </a:avLst>
          </a:prstGeom>
          <a:gradFill>
            <a:gsLst>
              <a:gs pos="100000">
                <a:srgbClr val="8AD7F2"/>
              </a:gs>
              <a:gs pos="72000">
                <a:srgbClr val="1DB2D5"/>
              </a:gs>
            </a:gsLst>
            <a:lin ang="16200000" scaled="0"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991100" y="1368425"/>
            <a:ext cx="4248150" cy="42863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69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15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275" y="1377950"/>
            <a:ext cx="4603750" cy="26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" name="TextBox 41"/>
          <p:cNvSpPr txBox="1"/>
          <p:nvPr/>
        </p:nvSpPr>
        <p:spPr>
          <a:xfrm>
            <a:off x="1131888" y="3825875"/>
            <a:ext cx="7097713" cy="41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5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started its business in Seoul Korea  in February 1998 with the fundamental goal of providing better internet services to the world. </a:t>
            </a:r>
            <a:r>
              <a:rPr kumimoji="0" lang="en-US" altLang="ko-KR" sz="1050" kern="1200" cap="none" spc="0" normalizeH="0" baseline="0" noProof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Asadal</a:t>
            </a:r>
            <a:r>
              <a:rPr kumimoji="0" lang="en-US" altLang="ko-KR" sz="105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105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stands for the "morning land" in ancient Korean. </a:t>
            </a:r>
            <a:endParaRPr kumimoji="0" lang="ko-KR" altLang="en-US" sz="1050" kern="0" cap="none" spc="0" normalizeH="0" baseline="0" noProof="0" dirty="0" smtClean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517" name="TextBox 33"/>
          <p:cNvSpPr txBox="1"/>
          <p:nvPr/>
        </p:nvSpPr>
        <p:spPr>
          <a:xfrm>
            <a:off x="396875" y="1217613"/>
            <a:ext cx="3319463" cy="68103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r"/>
            <a:r>
              <a:rPr lang="en-US" altLang="ko-KR" sz="17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ASADAL INTERNET, INC.</a:t>
            </a:r>
            <a:endParaRPr lang="en-US" altLang="ko-KR" sz="1700" b="1" dirty="0">
              <a:solidFill>
                <a:schemeClr val="bg1"/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21518" name="TextBox 38"/>
          <p:cNvSpPr txBox="1"/>
          <p:nvPr/>
        </p:nvSpPr>
        <p:spPr>
          <a:xfrm>
            <a:off x="5278438" y="1204913"/>
            <a:ext cx="3319462" cy="681037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r>
              <a:rPr lang="en-US" altLang="ko-KR" sz="17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ASADAL INTERNET, INC.</a:t>
            </a:r>
            <a:endParaRPr lang="en-US" altLang="ko-KR" sz="1700" b="1" dirty="0">
              <a:solidFill>
                <a:schemeClr val="bg1"/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22531" name="그룹 2"/>
          <p:cNvGrpSpPr/>
          <p:nvPr/>
        </p:nvGrpSpPr>
        <p:grpSpPr>
          <a:xfrm>
            <a:off x="1023938" y="1846263"/>
            <a:ext cx="7146925" cy="2003425"/>
            <a:chOff x="1023541" y="3033293"/>
            <a:chExt cx="7148002" cy="200329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023541" y="3037549"/>
              <a:ext cx="946908" cy="946908"/>
            </a:xfrm>
            <a:prstGeom prst="roundRect">
              <a:avLst>
                <a:gd name="adj" fmla="val 6911"/>
              </a:avLst>
            </a:prstGeom>
            <a:solidFill>
              <a:schemeClr val="bg1">
                <a:lumMod val="75000"/>
                <a:alpha val="20000"/>
              </a:schemeClr>
            </a:solidFill>
            <a:ln w="762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090572" y="3037549"/>
              <a:ext cx="946908" cy="946908"/>
            </a:xfrm>
            <a:prstGeom prst="roundRect">
              <a:avLst>
                <a:gd name="adj" fmla="val 6911"/>
              </a:avLst>
            </a:prstGeom>
            <a:solidFill>
              <a:schemeClr val="bg1">
                <a:lumMod val="75000"/>
                <a:alpha val="20000"/>
              </a:schemeClr>
            </a:solidFill>
            <a:ln w="762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157603" y="3037549"/>
              <a:ext cx="946908" cy="946908"/>
            </a:xfrm>
            <a:prstGeom prst="roundRect">
              <a:avLst>
                <a:gd name="adj" fmla="val 6911"/>
              </a:avLst>
            </a:prstGeom>
            <a:solidFill>
              <a:schemeClr val="bg1">
                <a:lumMod val="75000"/>
                <a:alpha val="20000"/>
              </a:schemeClr>
            </a:solidFill>
            <a:ln w="762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7224635" y="3037549"/>
              <a:ext cx="946908" cy="946908"/>
            </a:xfrm>
            <a:prstGeom prst="roundRect">
              <a:avLst>
                <a:gd name="adj" fmla="val 6911"/>
              </a:avLst>
            </a:prstGeom>
            <a:solidFill>
              <a:schemeClr val="bg1">
                <a:lumMod val="75000"/>
                <a:alpha val="20000"/>
              </a:schemeClr>
            </a:solidFill>
            <a:ln w="762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023541" y="4065291"/>
              <a:ext cx="946908" cy="946908"/>
            </a:xfrm>
            <a:prstGeom prst="roundRect">
              <a:avLst>
                <a:gd name="adj" fmla="val 6911"/>
              </a:avLst>
            </a:prstGeom>
            <a:solidFill>
              <a:schemeClr val="bg1">
                <a:lumMod val="75000"/>
                <a:alpha val="20000"/>
              </a:schemeClr>
            </a:solidFill>
            <a:ln w="762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051282" y="4065291"/>
              <a:ext cx="946908" cy="946908"/>
            </a:xfrm>
            <a:prstGeom prst="roundRect">
              <a:avLst>
                <a:gd name="adj" fmla="val 6911"/>
              </a:avLst>
            </a:prstGeom>
            <a:solidFill>
              <a:schemeClr val="bg1">
                <a:lumMod val="75000"/>
                <a:alpha val="20000"/>
              </a:schemeClr>
            </a:solidFill>
            <a:ln w="762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118314" y="4065291"/>
              <a:ext cx="946908" cy="946908"/>
            </a:xfrm>
            <a:prstGeom prst="roundRect">
              <a:avLst>
                <a:gd name="adj" fmla="val 6911"/>
              </a:avLst>
            </a:prstGeom>
            <a:solidFill>
              <a:schemeClr val="bg1">
                <a:lumMod val="75000"/>
                <a:alpha val="20000"/>
              </a:schemeClr>
            </a:solidFill>
            <a:ln w="762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196893" y="4065291"/>
              <a:ext cx="946908" cy="946908"/>
            </a:xfrm>
            <a:prstGeom prst="roundRect">
              <a:avLst>
                <a:gd name="adj" fmla="val 6911"/>
              </a:avLst>
            </a:prstGeom>
            <a:solidFill>
              <a:schemeClr val="bg1">
                <a:lumMod val="75000"/>
                <a:alpha val="20000"/>
              </a:schemeClr>
            </a:solidFill>
            <a:ln w="762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7224635" y="4065291"/>
              <a:ext cx="946908" cy="946908"/>
            </a:xfrm>
            <a:prstGeom prst="roundRect">
              <a:avLst>
                <a:gd name="adj" fmla="val 6911"/>
              </a:avLst>
            </a:prstGeom>
            <a:solidFill>
              <a:schemeClr val="bg1">
                <a:lumMod val="75000"/>
                <a:alpha val="20000"/>
              </a:schemeClr>
            </a:solidFill>
            <a:ln w="762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2140537" y="4394556"/>
              <a:ext cx="749757" cy="3179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2000" kern="1200" cap="none" spc="0" normalizeH="0" baseline="0" noProof="0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TEXT</a:t>
              </a:r>
              <a:endParaRPr kumimoji="0" lang="en-US" altLang="ko-KR" sz="2000" kern="1200" cap="none" spc="0" normalizeH="0" baseline="0" noProof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1112796" y="4394556"/>
              <a:ext cx="749757" cy="3179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2000" kern="1200" cap="none" spc="0" normalizeH="0" baseline="0" noProof="0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TEXT</a:t>
              </a:r>
              <a:endParaRPr kumimoji="0" lang="en-US" altLang="ko-KR" sz="2000" kern="1200" cap="none" spc="0" normalizeH="0" baseline="0" noProof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1112796" y="3389753"/>
              <a:ext cx="749757" cy="3179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2000" kern="1200" cap="none" spc="0" normalizeH="0" baseline="0" noProof="0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TEXT</a:t>
              </a:r>
              <a:endParaRPr kumimoji="0" lang="en-US" altLang="ko-KR" sz="2000" kern="1200" cap="none" spc="0" normalizeH="0" baseline="0" noProof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168277" y="3389753"/>
              <a:ext cx="749757" cy="3179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2000" kern="1200" cap="none" spc="0" normalizeH="0" baseline="0" noProof="0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TEXT</a:t>
              </a:r>
              <a:endParaRPr kumimoji="0" lang="en-US" altLang="ko-KR" sz="2000" kern="1200" cap="none" spc="0" normalizeH="0" baseline="0" noProof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4207568" y="4394556"/>
              <a:ext cx="749757" cy="3179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2000" kern="1200" cap="none" spc="0" normalizeH="0" baseline="0" noProof="0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TEXT</a:t>
              </a:r>
              <a:endParaRPr kumimoji="0" lang="en-US" altLang="ko-KR" sz="2000" kern="1200" cap="none" spc="0" normalizeH="0" baseline="0" noProof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6286147" y="4394556"/>
              <a:ext cx="749757" cy="3179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2000" kern="1200" cap="none" spc="0" normalizeH="0" baseline="0" noProof="0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TEXT</a:t>
              </a:r>
              <a:endParaRPr kumimoji="0" lang="en-US" altLang="ko-KR" sz="2000" kern="1200" cap="none" spc="0" normalizeH="0" baseline="0" noProof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7313888" y="4394556"/>
              <a:ext cx="749757" cy="3179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2000" kern="1200" cap="none" spc="0" normalizeH="0" baseline="0" noProof="0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TEXT</a:t>
              </a:r>
              <a:endParaRPr kumimoji="0" lang="en-US" altLang="ko-KR" sz="2000" kern="1200" cap="none" spc="0" normalizeH="0" baseline="0" noProof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246856" y="3389753"/>
              <a:ext cx="749757" cy="3179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2000" kern="1200" cap="none" spc="0" normalizeH="0" baseline="0" noProof="0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TEXT</a:t>
              </a:r>
              <a:endParaRPr kumimoji="0" lang="en-US" altLang="ko-KR" sz="2000" kern="1200" cap="none" spc="0" normalizeH="0" baseline="0" noProof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7290791" y="3389753"/>
              <a:ext cx="749757" cy="3179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2000" kern="1200" cap="none" spc="0" normalizeH="0" baseline="0" noProof="0" dirty="0" smtClean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TEXT</a:t>
              </a:r>
              <a:endParaRPr kumimoji="0" lang="en-US" altLang="ko-KR" sz="2000" kern="1200" cap="none" spc="0" normalizeH="0" baseline="0" noProof="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22562" name="그룹 165"/>
            <p:cNvGrpSpPr/>
            <p:nvPr/>
          </p:nvGrpSpPr>
          <p:grpSpPr>
            <a:xfrm>
              <a:off x="2033783" y="3033293"/>
              <a:ext cx="1028732" cy="958266"/>
              <a:chOff x="1246783" y="4041068"/>
              <a:chExt cx="1800000" cy="690784"/>
            </a:xfrm>
          </p:grpSpPr>
          <p:grpSp>
            <p:nvGrpSpPr>
              <p:cNvPr id="22588" name="그룹 166"/>
              <p:cNvGrpSpPr/>
              <p:nvPr/>
            </p:nvGrpSpPr>
            <p:grpSpPr>
              <a:xfrm>
                <a:off x="1295636" y="4041068"/>
                <a:ext cx="1676977" cy="690784"/>
                <a:chOff x="670287" y="1721322"/>
                <a:chExt cx="1676977" cy="690784"/>
              </a:xfrm>
            </p:grpSpPr>
            <p:sp>
              <p:nvSpPr>
                <p:cNvPr id="50" name="모서리가 둥근 직사각형 49"/>
                <p:cNvSpPr/>
                <p:nvPr/>
              </p:nvSpPr>
              <p:spPr>
                <a:xfrm>
                  <a:off x="670287" y="1721323"/>
                  <a:ext cx="1676977" cy="690783"/>
                </a:xfrm>
                <a:prstGeom prst="roundRect">
                  <a:avLst>
                    <a:gd name="adj" fmla="val 3971"/>
                  </a:avLst>
                </a:prstGeom>
                <a:gradFill flip="none" rotWithShape="1">
                  <a:gsLst>
                    <a:gs pos="39000">
                      <a:srgbClr val="3B72AB"/>
                    </a:gs>
                    <a:gs pos="93000">
                      <a:srgbClr val="22548B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22591" name="그림 50"/>
                <p:cNvPicPr>
                  <a:picLocks noChangeAspect="1"/>
                </p:cNvPicPr>
                <p:nvPr/>
              </p:nvPicPr>
              <p:blipFill>
                <a:blip r:embed="rId1"/>
                <a:srcRect t="33841"/>
                <a:stretch>
                  <a:fillRect/>
                </a:stretch>
              </p:blipFill>
              <p:spPr>
                <a:xfrm>
                  <a:off x="670287" y="1721322"/>
                  <a:ext cx="1676977" cy="6907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sp>
            <p:nvSpPr>
              <p:cNvPr id="49" name="타원 48"/>
              <p:cNvSpPr/>
              <p:nvPr/>
            </p:nvSpPr>
            <p:spPr>
              <a:xfrm>
                <a:off x="1246783" y="4043213"/>
                <a:ext cx="1800000" cy="46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6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2563" name="그룹 175"/>
            <p:cNvGrpSpPr/>
            <p:nvPr/>
          </p:nvGrpSpPr>
          <p:grpSpPr>
            <a:xfrm>
              <a:off x="4080297" y="3033293"/>
              <a:ext cx="1028732" cy="958266"/>
              <a:chOff x="1246783" y="4041068"/>
              <a:chExt cx="1800000" cy="690784"/>
            </a:xfrm>
          </p:grpSpPr>
          <p:grpSp>
            <p:nvGrpSpPr>
              <p:cNvPr id="22584" name="그룹 176"/>
              <p:cNvGrpSpPr/>
              <p:nvPr/>
            </p:nvGrpSpPr>
            <p:grpSpPr>
              <a:xfrm>
                <a:off x="1295636" y="4041068"/>
                <a:ext cx="1676977" cy="690784"/>
                <a:chOff x="670287" y="1721322"/>
                <a:chExt cx="1676977" cy="690784"/>
              </a:xfrm>
            </p:grpSpPr>
            <p:sp>
              <p:nvSpPr>
                <p:cNvPr id="46" name="모서리가 둥근 직사각형 45"/>
                <p:cNvSpPr/>
                <p:nvPr/>
              </p:nvSpPr>
              <p:spPr>
                <a:xfrm>
                  <a:off x="670287" y="1721323"/>
                  <a:ext cx="1676977" cy="690783"/>
                </a:xfrm>
                <a:prstGeom prst="roundRect">
                  <a:avLst>
                    <a:gd name="adj" fmla="val 3971"/>
                  </a:avLst>
                </a:prstGeom>
                <a:gradFill flip="none" rotWithShape="1">
                  <a:gsLst>
                    <a:gs pos="39000">
                      <a:srgbClr val="3B72AB"/>
                    </a:gs>
                    <a:gs pos="93000">
                      <a:srgbClr val="22548B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22587" name="그림 46"/>
                <p:cNvPicPr>
                  <a:picLocks noChangeAspect="1"/>
                </p:cNvPicPr>
                <p:nvPr/>
              </p:nvPicPr>
              <p:blipFill>
                <a:blip r:embed="rId1"/>
                <a:srcRect t="33841"/>
                <a:stretch>
                  <a:fillRect/>
                </a:stretch>
              </p:blipFill>
              <p:spPr>
                <a:xfrm>
                  <a:off x="670287" y="1721322"/>
                  <a:ext cx="1676977" cy="6907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sp>
            <p:nvSpPr>
              <p:cNvPr id="45" name="타원 44"/>
              <p:cNvSpPr/>
              <p:nvPr/>
            </p:nvSpPr>
            <p:spPr>
              <a:xfrm>
                <a:off x="1246783" y="4043213"/>
                <a:ext cx="1800000" cy="46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6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2564" name="그룹 180"/>
            <p:cNvGrpSpPr/>
            <p:nvPr/>
          </p:nvGrpSpPr>
          <p:grpSpPr>
            <a:xfrm>
              <a:off x="6170354" y="3033293"/>
              <a:ext cx="1028732" cy="958266"/>
              <a:chOff x="1246783" y="4041068"/>
              <a:chExt cx="1800000" cy="690784"/>
            </a:xfrm>
          </p:grpSpPr>
          <p:grpSp>
            <p:nvGrpSpPr>
              <p:cNvPr id="22580" name="그룹 181"/>
              <p:cNvGrpSpPr/>
              <p:nvPr/>
            </p:nvGrpSpPr>
            <p:grpSpPr>
              <a:xfrm>
                <a:off x="1295636" y="4041068"/>
                <a:ext cx="1676977" cy="690784"/>
                <a:chOff x="670287" y="1721322"/>
                <a:chExt cx="1676977" cy="690784"/>
              </a:xfrm>
            </p:grpSpPr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670287" y="1721323"/>
                  <a:ext cx="1676977" cy="690783"/>
                </a:xfrm>
                <a:prstGeom prst="roundRect">
                  <a:avLst>
                    <a:gd name="adj" fmla="val 3971"/>
                  </a:avLst>
                </a:prstGeom>
                <a:gradFill flip="none" rotWithShape="1">
                  <a:gsLst>
                    <a:gs pos="39000">
                      <a:srgbClr val="3B72AB"/>
                    </a:gs>
                    <a:gs pos="93000">
                      <a:srgbClr val="22548B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22583" name="그림 42"/>
                <p:cNvPicPr>
                  <a:picLocks noChangeAspect="1"/>
                </p:cNvPicPr>
                <p:nvPr/>
              </p:nvPicPr>
              <p:blipFill>
                <a:blip r:embed="rId1"/>
                <a:srcRect t="33841"/>
                <a:stretch>
                  <a:fillRect/>
                </a:stretch>
              </p:blipFill>
              <p:spPr>
                <a:xfrm>
                  <a:off x="670287" y="1721322"/>
                  <a:ext cx="1676977" cy="6907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sp>
            <p:nvSpPr>
              <p:cNvPr id="41" name="타원 40"/>
              <p:cNvSpPr/>
              <p:nvPr/>
            </p:nvSpPr>
            <p:spPr>
              <a:xfrm>
                <a:off x="1246783" y="4043213"/>
                <a:ext cx="1800000" cy="46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6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2565" name="그룹 185"/>
            <p:cNvGrpSpPr/>
            <p:nvPr/>
          </p:nvGrpSpPr>
          <p:grpSpPr>
            <a:xfrm>
              <a:off x="5125326" y="4078322"/>
              <a:ext cx="1028732" cy="958266"/>
              <a:chOff x="1246783" y="4041068"/>
              <a:chExt cx="1800000" cy="690784"/>
            </a:xfrm>
          </p:grpSpPr>
          <p:grpSp>
            <p:nvGrpSpPr>
              <p:cNvPr id="22576" name="그룹 186"/>
              <p:cNvGrpSpPr/>
              <p:nvPr/>
            </p:nvGrpSpPr>
            <p:grpSpPr>
              <a:xfrm>
                <a:off x="1295636" y="4041068"/>
                <a:ext cx="1676977" cy="690784"/>
                <a:chOff x="670287" y="1721322"/>
                <a:chExt cx="1676977" cy="690784"/>
              </a:xfrm>
            </p:grpSpPr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670287" y="1721323"/>
                  <a:ext cx="1676977" cy="690783"/>
                </a:xfrm>
                <a:prstGeom prst="roundRect">
                  <a:avLst>
                    <a:gd name="adj" fmla="val 3971"/>
                  </a:avLst>
                </a:prstGeom>
                <a:gradFill>
                  <a:gsLst>
                    <a:gs pos="0">
                      <a:srgbClr val="8AD7F2"/>
                    </a:gs>
                    <a:gs pos="46000">
                      <a:srgbClr val="1DB2D5"/>
                    </a:gs>
                  </a:gsLst>
                  <a:lin ang="5400000" scaled="0"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22579" name="그림 38"/>
                <p:cNvPicPr>
                  <a:picLocks noChangeAspect="1"/>
                </p:cNvPicPr>
                <p:nvPr/>
              </p:nvPicPr>
              <p:blipFill>
                <a:blip r:embed="rId1"/>
                <a:srcRect t="33841"/>
                <a:stretch>
                  <a:fillRect/>
                </a:stretch>
              </p:blipFill>
              <p:spPr>
                <a:xfrm>
                  <a:off x="670287" y="1721322"/>
                  <a:ext cx="1676977" cy="6907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sp>
            <p:nvSpPr>
              <p:cNvPr id="37" name="타원 36"/>
              <p:cNvSpPr/>
              <p:nvPr/>
            </p:nvSpPr>
            <p:spPr>
              <a:xfrm>
                <a:off x="1246783" y="4043213"/>
                <a:ext cx="1800000" cy="46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6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2566" name="그룹 190"/>
            <p:cNvGrpSpPr/>
            <p:nvPr/>
          </p:nvGrpSpPr>
          <p:grpSpPr>
            <a:xfrm>
              <a:off x="3064297" y="4078322"/>
              <a:ext cx="1028732" cy="958266"/>
              <a:chOff x="1246783" y="4041068"/>
              <a:chExt cx="1800000" cy="690784"/>
            </a:xfrm>
          </p:grpSpPr>
          <p:grpSp>
            <p:nvGrpSpPr>
              <p:cNvPr id="22572" name="그룹 191"/>
              <p:cNvGrpSpPr/>
              <p:nvPr/>
            </p:nvGrpSpPr>
            <p:grpSpPr>
              <a:xfrm>
                <a:off x="1295636" y="4041068"/>
                <a:ext cx="1676977" cy="690784"/>
                <a:chOff x="670287" y="1721322"/>
                <a:chExt cx="1676977" cy="690784"/>
              </a:xfrm>
            </p:grpSpPr>
            <p:sp>
              <p:nvSpPr>
                <p:cNvPr id="34" name="모서리가 둥근 직사각형 33"/>
                <p:cNvSpPr/>
                <p:nvPr/>
              </p:nvSpPr>
              <p:spPr>
                <a:xfrm>
                  <a:off x="670287" y="1721323"/>
                  <a:ext cx="1676977" cy="690783"/>
                </a:xfrm>
                <a:prstGeom prst="roundRect">
                  <a:avLst>
                    <a:gd name="adj" fmla="val 3971"/>
                  </a:avLst>
                </a:prstGeom>
                <a:gradFill>
                  <a:gsLst>
                    <a:gs pos="0">
                      <a:srgbClr val="8AD7F2"/>
                    </a:gs>
                    <a:gs pos="46000">
                      <a:srgbClr val="1DB2D5"/>
                    </a:gs>
                  </a:gsLst>
                  <a:lin ang="5400000" scaled="0"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22575" name="그림 34"/>
                <p:cNvPicPr>
                  <a:picLocks noChangeAspect="1"/>
                </p:cNvPicPr>
                <p:nvPr/>
              </p:nvPicPr>
              <p:blipFill>
                <a:blip r:embed="rId1"/>
                <a:srcRect t="33841"/>
                <a:stretch>
                  <a:fillRect/>
                </a:stretch>
              </p:blipFill>
              <p:spPr>
                <a:xfrm>
                  <a:off x="670287" y="1721322"/>
                  <a:ext cx="1676977" cy="69078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sp>
            <p:nvSpPr>
              <p:cNvPr id="33" name="타원 32"/>
              <p:cNvSpPr/>
              <p:nvPr/>
            </p:nvSpPr>
            <p:spPr>
              <a:xfrm>
                <a:off x="1246783" y="4043213"/>
                <a:ext cx="1800000" cy="468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6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2567" name="TextBox 26"/>
            <p:cNvSpPr txBox="1"/>
            <p:nvPr/>
          </p:nvSpPr>
          <p:spPr>
            <a:xfrm>
              <a:off x="2074685" y="3364530"/>
              <a:ext cx="899537" cy="3814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TEXT</a:t>
              </a:r>
              <a:endPara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22568" name="TextBox 27"/>
            <p:cNvSpPr txBox="1"/>
            <p:nvPr/>
          </p:nvSpPr>
          <p:spPr>
            <a:xfrm>
              <a:off x="4121199" y="3364530"/>
              <a:ext cx="899537" cy="3814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TEXT</a:t>
              </a:r>
              <a:endPara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22569" name="TextBox 28"/>
            <p:cNvSpPr txBox="1"/>
            <p:nvPr/>
          </p:nvSpPr>
          <p:spPr>
            <a:xfrm>
              <a:off x="6225771" y="3364530"/>
              <a:ext cx="899537" cy="3814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TEXT</a:t>
              </a:r>
              <a:endPara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22570" name="TextBox 29"/>
            <p:cNvSpPr txBox="1"/>
            <p:nvPr/>
          </p:nvSpPr>
          <p:spPr>
            <a:xfrm>
              <a:off x="3105200" y="4366015"/>
              <a:ext cx="899537" cy="3814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TEXT</a:t>
              </a:r>
              <a:endPara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22571" name="TextBox 30"/>
            <p:cNvSpPr txBox="1"/>
            <p:nvPr/>
          </p:nvSpPr>
          <p:spPr>
            <a:xfrm>
              <a:off x="5180743" y="4366015"/>
              <a:ext cx="899537" cy="3814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TEXT</a:t>
              </a:r>
              <a:endParaRPr lang="en-US" altLang="ko-KR" sz="20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2">
            <a:lum bright="-4001" contrast="12000"/>
          </a:blip>
          <a:stretch>
            <a:fillRect/>
          </a:stretch>
        </p:blipFill>
        <p:spPr>
          <a:xfrm>
            <a:off x="2570163" y="1343025"/>
            <a:ext cx="855663" cy="822325"/>
          </a:xfrm>
          <a:prstGeom prst="rect">
            <a:avLst/>
          </a:prstGeom>
          <a:noFill/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4" name="TextBox 53"/>
          <p:cNvSpPr txBox="1"/>
          <p:nvPr/>
        </p:nvSpPr>
        <p:spPr>
          <a:xfrm>
            <a:off x="1141413" y="1120775"/>
            <a:ext cx="1541463" cy="67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400" kern="120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400" kern="1200" cap="none" spc="0" normalizeH="0" baseline="0" noProof="0" dirty="0" smtClean="0">
              <a:solidFill>
                <a:srgbClr val="3C73AC"/>
              </a:solidFill>
              <a:latin typeface="Arial Black" panose="020B0A040201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pic>
        <p:nvPicPr>
          <p:cNvPr id="56" name="Picture 6" descr="D:\sookhyun\PPT\세트형\228. 세트_캐릭터 비즈니스 04\PNG\Untitled-20.png"/>
          <p:cNvPicPr>
            <a:picLocks noChangeAspect="1" noChangeArrowheads="1"/>
          </p:cNvPicPr>
          <p:nvPr/>
        </p:nvPicPr>
        <p:blipFill>
          <a:blip r:embed="rId3">
            <a:lum bright="-4001" contrast="12000"/>
          </a:blip>
          <a:srcRect/>
          <a:stretch>
            <a:fillRect/>
          </a:stretch>
        </p:blipFill>
        <p:spPr bwMode="auto">
          <a:xfrm>
            <a:off x="4522788" y="1343025"/>
            <a:ext cx="904875" cy="717550"/>
          </a:xfrm>
          <a:prstGeom prst="rect">
            <a:avLst/>
          </a:prstGeom>
          <a:noFill/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/>
          <p:cNvSpPr txBox="1"/>
          <p:nvPr/>
        </p:nvSpPr>
        <p:spPr>
          <a:xfrm>
            <a:off x="3348038" y="1120775"/>
            <a:ext cx="1541463" cy="67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400" kern="120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400" kern="1200" cap="none" spc="0" normalizeH="0" baseline="0" noProof="0" dirty="0" smtClean="0">
              <a:solidFill>
                <a:srgbClr val="3C73AC"/>
              </a:solidFill>
              <a:latin typeface="Arial Black" panose="020B0A040201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pic>
        <p:nvPicPr>
          <p:cNvPr id="59" name="Picture 3" descr="D:\sookhyun\PPT\세트형\228. 세트_캐릭터 비즈니스 04\PNG\Untitled-6.png"/>
          <p:cNvPicPr>
            <a:picLocks noChangeAspect="1" noChangeArrowheads="1"/>
          </p:cNvPicPr>
          <p:nvPr/>
        </p:nvPicPr>
        <p:blipFill>
          <a:blip r:embed="rId4">
            <a:lum bright="-4001" contrast="12000"/>
          </a:blip>
          <a:srcRect/>
          <a:stretch>
            <a:fillRect/>
          </a:stretch>
        </p:blipFill>
        <p:spPr bwMode="auto">
          <a:xfrm>
            <a:off x="6764338" y="1397000"/>
            <a:ext cx="630238" cy="674688"/>
          </a:xfrm>
          <a:prstGeom prst="rect">
            <a:avLst/>
          </a:prstGeom>
          <a:noFill/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0" name="TextBox 59"/>
          <p:cNvSpPr txBox="1"/>
          <p:nvPr/>
        </p:nvSpPr>
        <p:spPr>
          <a:xfrm>
            <a:off x="5335588" y="1120775"/>
            <a:ext cx="1541463" cy="67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400" kern="120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400" kern="1200" cap="none" spc="0" normalizeH="0" baseline="0" noProof="0" dirty="0" smtClean="0">
              <a:solidFill>
                <a:srgbClr val="3C73AC"/>
              </a:solidFill>
              <a:latin typeface="Arial Black" panose="020B0A040201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22538" name="그룹 60"/>
          <p:cNvGrpSpPr/>
          <p:nvPr/>
        </p:nvGrpSpPr>
        <p:grpSpPr>
          <a:xfrm>
            <a:off x="4357688" y="3459163"/>
            <a:ext cx="2289175" cy="1143000"/>
            <a:chOff x="4358065" y="4645113"/>
            <a:chExt cx="2289478" cy="1143164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>
              <a:lum bright="-4001" contrast="12000"/>
            </a:blip>
            <a:stretch>
              <a:fillRect/>
            </a:stretch>
          </p:blipFill>
          <p:spPr>
            <a:xfrm>
              <a:off x="5724306" y="4645113"/>
              <a:ext cx="923237" cy="882744"/>
            </a:xfrm>
            <a:prstGeom prst="rect">
              <a:avLst/>
            </a:prstGeom>
            <a:noFill/>
            <a:effectLst>
              <a:outerShdw blurRad="381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3" name="TextBox 62"/>
            <p:cNvSpPr txBox="1"/>
            <p:nvPr/>
          </p:nvSpPr>
          <p:spPr>
            <a:xfrm>
              <a:off x="4358065" y="5111169"/>
              <a:ext cx="154137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400" kern="1200" cap="none" spc="0" normalizeH="0" baseline="0" noProof="0" dirty="0" smtClean="0">
                  <a:solidFill>
                    <a:srgbClr val="1DB2D5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ADD TEXT</a:t>
              </a:r>
              <a:endParaRPr kumimoji="0" lang="en-US" altLang="ko-KR" sz="1400" kern="1200" cap="none" spc="0" normalizeH="0" baseline="0" noProof="0" dirty="0" smtClean="0">
                <a:solidFill>
                  <a:srgbClr val="1DB2D5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2539" name="그룹 63"/>
          <p:cNvGrpSpPr/>
          <p:nvPr/>
        </p:nvGrpSpPr>
        <p:grpSpPr>
          <a:xfrm>
            <a:off x="2238375" y="3487738"/>
            <a:ext cx="2319338" cy="1114425"/>
            <a:chOff x="2238980" y="4674655"/>
            <a:chExt cx="2318506" cy="1113622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6">
              <a:lum bright="-4001" contrast="12000"/>
            </a:blip>
            <a:stretch>
              <a:fillRect/>
            </a:stretch>
          </p:blipFill>
          <p:spPr>
            <a:xfrm>
              <a:off x="3568825" y="4674655"/>
              <a:ext cx="988661" cy="813455"/>
            </a:xfrm>
            <a:prstGeom prst="rect">
              <a:avLst/>
            </a:prstGeom>
            <a:noFill/>
            <a:effectLst>
              <a:outerShdw blurRad="381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6" name="TextBox 65"/>
            <p:cNvSpPr txBox="1"/>
            <p:nvPr/>
          </p:nvSpPr>
          <p:spPr>
            <a:xfrm>
              <a:off x="2238980" y="5111169"/>
              <a:ext cx="154137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400" kern="1200" cap="none" spc="0" normalizeH="0" baseline="0" noProof="0" dirty="0" smtClean="0">
                  <a:solidFill>
                    <a:srgbClr val="1DB2D5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ADD TEXT</a:t>
              </a:r>
              <a:endParaRPr kumimoji="0" lang="en-US" altLang="ko-KR" sz="1400" kern="1200" cap="none" spc="0" normalizeH="0" baseline="0" noProof="0" dirty="0" smtClean="0">
                <a:solidFill>
                  <a:srgbClr val="1DB2D5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23555" name="그룹 42"/>
          <p:cNvGrpSpPr/>
          <p:nvPr/>
        </p:nvGrpSpPr>
        <p:grpSpPr>
          <a:xfrm>
            <a:off x="1000125" y="1370013"/>
            <a:ext cx="7585075" cy="3702050"/>
            <a:chOff x="1223073" y="1428742"/>
            <a:chExt cx="7585099" cy="4481089"/>
          </a:xfrm>
        </p:grpSpPr>
        <p:grpSp>
          <p:nvGrpSpPr>
            <p:cNvPr id="23556" name="그룹 2"/>
            <p:cNvGrpSpPr/>
            <p:nvPr/>
          </p:nvGrpSpPr>
          <p:grpSpPr>
            <a:xfrm>
              <a:off x="3959932" y="2066391"/>
              <a:ext cx="4848240" cy="698518"/>
              <a:chOff x="3959932" y="2599891"/>
              <a:chExt cx="4848240" cy="69851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962049" y="2599891"/>
                <a:ext cx="4846123" cy="69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050" kern="0" cap="none" spc="0" normalizeH="0" baseline="0" noProof="0" dirty="0" smtClean="0">
                    <a:solidFill>
                      <a:srgbClr val="3C73AC"/>
                    </a:solidFill>
                    <a:latin typeface="Arial Black" panose="020B0A04020102020204" pitchFamily="34" charset="0"/>
                    <a:ea typeface="HY견고딕" pitchFamily="18" charset="-127"/>
                    <a:cs typeface="Arial" panose="020B0604020202020204" pitchFamily="34" charset="0"/>
                  </a:rPr>
                  <a:t>ASADAL INTERNET, INC.</a:t>
                </a:r>
                <a:endParaRPr kumimoji="0" lang="en-US" altLang="ko-KR" sz="1050" kern="0" cap="none" spc="0" normalizeH="0" baseline="0" noProof="0" dirty="0" smtClean="0">
                  <a:solidFill>
                    <a:srgbClr val="3C73AC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  <a:p>
                <a:pPr marR="0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050" kern="0" cap="none" spc="0" normalizeH="0" baseline="0" noProof="0" dirty="0" smtClean="0">
                    <a:solidFill>
                      <a:sysClr val="window" lastClr="FFFFFF">
                        <a:lumMod val="50000"/>
                      </a:sys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started its business in Seoul Korea  in February 1998 with the fundamental goal of providing better internet services to the world.</a:t>
                </a:r>
                <a:r>
                  <a:rPr kumimoji="0" lang="en-US" altLang="ko-KR" sz="1050" kern="1200" cap="none" spc="0" normalizeH="0" baseline="0" noProof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 </a:t>
                </a:r>
                <a:endParaRPr kumimoji="0" lang="en-US" altLang="ko-KR" sz="105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3959932" y="2684330"/>
                <a:ext cx="0" cy="432000"/>
              </a:xfrm>
              <a:prstGeom prst="straightConnector1">
                <a:avLst/>
              </a:prstGeom>
              <a:ln w="44450">
                <a:solidFill>
                  <a:srgbClr val="3B72AB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모서리가 둥근 직사각형 5"/>
            <p:cNvSpPr/>
            <p:nvPr/>
          </p:nvSpPr>
          <p:spPr>
            <a:xfrm rot="4001071" flipH="1">
              <a:off x="2962668" y="3646542"/>
              <a:ext cx="412945" cy="541613"/>
            </a:xfrm>
            <a:prstGeom prst="roundRect">
              <a:avLst>
                <a:gd name="adj" fmla="val 15002"/>
              </a:avLst>
            </a:prstGeom>
            <a:solidFill>
              <a:srgbClr val="203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 rot="17598929">
              <a:off x="1326221" y="3646542"/>
              <a:ext cx="412945" cy="541613"/>
            </a:xfrm>
            <a:prstGeom prst="roundRect">
              <a:avLst>
                <a:gd name="adj" fmla="val 15002"/>
              </a:avLst>
            </a:prstGeom>
            <a:solidFill>
              <a:srgbClr val="203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4001071" flipH="1">
              <a:off x="2962668" y="4328576"/>
              <a:ext cx="412945" cy="541613"/>
            </a:xfrm>
            <a:prstGeom prst="roundRect">
              <a:avLst>
                <a:gd name="adj" fmla="val 15002"/>
              </a:avLst>
            </a:prstGeom>
            <a:solidFill>
              <a:srgbClr val="203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7598929">
              <a:off x="1326221" y="4328576"/>
              <a:ext cx="412945" cy="541613"/>
            </a:xfrm>
            <a:prstGeom prst="roundRect">
              <a:avLst>
                <a:gd name="adj" fmla="val 15002"/>
              </a:avLst>
            </a:prstGeom>
            <a:solidFill>
              <a:srgbClr val="203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 rot="4001071" flipH="1">
              <a:off x="2962667" y="2940686"/>
              <a:ext cx="412945" cy="541613"/>
            </a:xfrm>
            <a:prstGeom prst="roundRect">
              <a:avLst>
                <a:gd name="adj" fmla="val 15002"/>
              </a:avLst>
            </a:prstGeom>
            <a:solidFill>
              <a:srgbClr val="203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7598929">
              <a:off x="1326220" y="2940686"/>
              <a:ext cx="412945" cy="541613"/>
            </a:xfrm>
            <a:prstGeom prst="roundRect">
              <a:avLst>
                <a:gd name="adj" fmla="val 15002"/>
              </a:avLst>
            </a:prstGeom>
            <a:solidFill>
              <a:srgbClr val="203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 rot="4001071" flipH="1">
              <a:off x="2962667" y="2270834"/>
              <a:ext cx="412945" cy="541613"/>
            </a:xfrm>
            <a:prstGeom prst="roundRect">
              <a:avLst>
                <a:gd name="adj" fmla="val 15002"/>
              </a:avLst>
            </a:prstGeom>
            <a:solidFill>
              <a:srgbClr val="203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 rot="17598929">
              <a:off x="1326219" y="2270834"/>
              <a:ext cx="412945" cy="541613"/>
            </a:xfrm>
            <a:prstGeom prst="roundRect">
              <a:avLst>
                <a:gd name="adj" fmla="val 15002"/>
              </a:avLst>
            </a:prstGeom>
            <a:solidFill>
              <a:srgbClr val="203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333825" y="1428742"/>
              <a:ext cx="2031136" cy="3663002"/>
            </a:xfrm>
            <a:prstGeom prst="roundRect">
              <a:avLst>
                <a:gd name="adj" fmla="val 3755"/>
              </a:avLst>
            </a:prstGeom>
            <a:gradFill flip="none" rotWithShape="1">
              <a:gsLst>
                <a:gs pos="0">
                  <a:srgbClr val="DEDEDE"/>
                </a:gs>
                <a:gs pos="66000">
                  <a:srgbClr val="CBCBCB"/>
                </a:gs>
              </a:gsLst>
              <a:lin ang="13500000" scaled="1"/>
              <a:tileRect/>
            </a:gra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16200000">
              <a:off x="2131305" y="1263265"/>
              <a:ext cx="452342" cy="2268805"/>
            </a:xfrm>
            <a:prstGeom prst="roundRect">
              <a:avLst>
                <a:gd name="adj" fmla="val 9616"/>
              </a:avLst>
            </a:prstGeom>
            <a:gradFill flip="none" rotWithShape="1">
              <a:gsLst>
                <a:gs pos="24000">
                  <a:srgbClr val="3B72AB"/>
                </a:gs>
                <a:gs pos="83000">
                  <a:srgbClr val="22548B"/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25400" dist="25400" dir="9000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3567" name="그림 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368453">
              <a:off x="1236562" y="1987239"/>
              <a:ext cx="2250627" cy="5201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" name="타원 16"/>
            <p:cNvSpPr/>
            <p:nvPr/>
          </p:nvSpPr>
          <p:spPr>
            <a:xfrm rot="10800000" flipV="1">
              <a:off x="1327911" y="1445632"/>
              <a:ext cx="2022417" cy="54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16200000">
              <a:off x="2131306" y="1933117"/>
              <a:ext cx="452342" cy="2268805"/>
            </a:xfrm>
            <a:prstGeom prst="roundRect">
              <a:avLst>
                <a:gd name="adj" fmla="val 9616"/>
              </a:avLst>
            </a:prstGeom>
            <a:gradFill>
              <a:gsLst>
                <a:gs pos="0">
                  <a:srgbClr val="8AD7F2"/>
                </a:gs>
                <a:gs pos="59000">
                  <a:srgbClr val="1DB2D5"/>
                </a:gs>
              </a:gsLst>
              <a:lin ang="2700000" scaled="0"/>
            </a:gra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3570" name="그림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368453">
              <a:off x="1236563" y="2668849"/>
              <a:ext cx="2250627" cy="5201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" name="모서리가 둥근 직사각형 19"/>
            <p:cNvSpPr/>
            <p:nvPr/>
          </p:nvSpPr>
          <p:spPr>
            <a:xfrm rot="16200000">
              <a:off x="2131307" y="2638973"/>
              <a:ext cx="452342" cy="2268805"/>
            </a:xfrm>
            <a:prstGeom prst="roundRect">
              <a:avLst>
                <a:gd name="adj" fmla="val 9616"/>
              </a:avLst>
            </a:prstGeom>
            <a:gradFill flip="none" rotWithShape="1">
              <a:gsLst>
                <a:gs pos="24000">
                  <a:srgbClr val="3B72AB"/>
                </a:gs>
                <a:gs pos="83000">
                  <a:srgbClr val="22548B"/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25400" dist="25400" dir="9000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3572" name="그림 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368453">
              <a:off x="1236564" y="3374705"/>
              <a:ext cx="2250627" cy="5201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" name="모서리가 둥근 직사각형 21"/>
            <p:cNvSpPr/>
            <p:nvPr/>
          </p:nvSpPr>
          <p:spPr>
            <a:xfrm rot="16200000">
              <a:off x="2131307" y="3321007"/>
              <a:ext cx="452342" cy="2268805"/>
            </a:xfrm>
            <a:prstGeom prst="roundRect">
              <a:avLst>
                <a:gd name="adj" fmla="val 9616"/>
              </a:avLst>
            </a:prstGeom>
            <a:gradFill flip="none" rotWithShape="1">
              <a:gsLst>
                <a:gs pos="24000">
                  <a:srgbClr val="3B72AB"/>
                </a:gs>
                <a:gs pos="83000">
                  <a:srgbClr val="22548B"/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25400" dist="25400" dir="9000000" algn="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3574" name="그림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368453">
              <a:off x="1236564" y="4056739"/>
              <a:ext cx="2250627" cy="5201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1539528" y="1597667"/>
              <a:ext cx="1637719" cy="553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2400" b="1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TEXT</a:t>
              </a:r>
              <a:endParaRPr kumimoji="0" lang="en-US" altLang="ko-KR" sz="24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3576" name="TextBox 24"/>
            <p:cNvSpPr txBox="1"/>
            <p:nvPr/>
          </p:nvSpPr>
          <p:spPr>
            <a:xfrm>
              <a:off x="1523363" y="2129296"/>
              <a:ext cx="1637719" cy="553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>
                <a:lnSpc>
                  <a:spcPct val="900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ADD TEXT</a:t>
              </a:r>
              <a:endPara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23577" name="TextBox 25"/>
            <p:cNvSpPr txBox="1"/>
            <p:nvPr/>
          </p:nvSpPr>
          <p:spPr>
            <a:xfrm>
              <a:off x="1523363" y="2799147"/>
              <a:ext cx="1637719" cy="553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>
                <a:lnSpc>
                  <a:spcPct val="900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ADD TEXT</a:t>
              </a:r>
              <a:endPara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342507" y="5117737"/>
              <a:ext cx="2013406" cy="792094"/>
            </a:xfrm>
            <a:prstGeom prst="roundRect">
              <a:avLst>
                <a:gd name="adj" fmla="val 7725"/>
              </a:avLst>
            </a:prstGeom>
            <a:gradFill flip="none" rotWithShape="1">
              <a:gsLst>
                <a:gs pos="0">
                  <a:schemeClr val="bg1">
                    <a:lumMod val="65000"/>
                    <a:alpha val="23000"/>
                  </a:schemeClr>
                </a:gs>
                <a:gs pos="47000">
                  <a:srgbClr val="22548B">
                    <a:alpha val="0"/>
                  </a:srgbClr>
                </a:gs>
              </a:gsLst>
              <a:lin ang="5400000" scaled="1"/>
              <a:tileRect/>
            </a:gra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79" name="TextBox 27"/>
            <p:cNvSpPr txBox="1"/>
            <p:nvPr/>
          </p:nvSpPr>
          <p:spPr>
            <a:xfrm>
              <a:off x="1523363" y="3522162"/>
              <a:ext cx="1637719" cy="553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>
                <a:lnSpc>
                  <a:spcPct val="900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ADD TEXT</a:t>
              </a:r>
              <a:endPara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23580" name="TextBox 28"/>
            <p:cNvSpPr txBox="1"/>
            <p:nvPr/>
          </p:nvSpPr>
          <p:spPr>
            <a:xfrm>
              <a:off x="1523363" y="4192013"/>
              <a:ext cx="1637719" cy="553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>
                <a:lnSpc>
                  <a:spcPct val="900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ADD TEXT</a:t>
              </a:r>
              <a:endPara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grpSp>
          <p:nvGrpSpPr>
            <p:cNvPr id="23581" name="그룹 29"/>
            <p:cNvGrpSpPr/>
            <p:nvPr/>
          </p:nvGrpSpPr>
          <p:grpSpPr>
            <a:xfrm>
              <a:off x="3959932" y="2800038"/>
              <a:ext cx="4848240" cy="698518"/>
              <a:chOff x="3959932" y="3333538"/>
              <a:chExt cx="4848240" cy="69851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962049" y="3333538"/>
                <a:ext cx="4846123" cy="69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050" kern="0" cap="none" spc="0" normalizeH="0" baseline="0" noProof="0" dirty="0" smtClean="0">
                    <a:solidFill>
                      <a:srgbClr val="1DB2D5"/>
                    </a:solidFill>
                    <a:latin typeface="Arial Black" panose="020B0A04020102020204" pitchFamily="34" charset="0"/>
                    <a:ea typeface="HY견고딕" pitchFamily="18" charset="-127"/>
                    <a:cs typeface="Arial" panose="020B0604020202020204" pitchFamily="34" charset="0"/>
                  </a:rPr>
                  <a:t>ASADAL INTERNET, INC.</a:t>
                </a:r>
                <a:endParaRPr kumimoji="0" lang="en-US" altLang="ko-KR" sz="1050" kern="0" cap="none" spc="0" normalizeH="0" baseline="0" noProof="0" dirty="0" smtClean="0">
                  <a:solidFill>
                    <a:srgbClr val="1DB2D5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  <a:p>
                <a:pPr marR="0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050" kern="0" cap="none" spc="0" normalizeH="0" baseline="0" noProof="0" dirty="0" smtClean="0">
                    <a:solidFill>
                      <a:sysClr val="window" lastClr="FFFFFF">
                        <a:lumMod val="50000"/>
                      </a:sys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started its business in Seoul Korea  in February 1998 with the fundamental goal of providing better internet services to the world.</a:t>
                </a:r>
                <a:r>
                  <a:rPr kumimoji="0" lang="en-US" altLang="ko-KR" sz="1050" kern="1200" cap="none" spc="0" normalizeH="0" baseline="0" noProof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 </a:t>
                </a:r>
                <a:endParaRPr kumimoji="0" lang="en-US" altLang="ko-KR" sz="105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>
                <a:off x="3959932" y="3417977"/>
                <a:ext cx="0" cy="432000"/>
              </a:xfrm>
              <a:prstGeom prst="straightConnector1">
                <a:avLst/>
              </a:prstGeom>
              <a:ln w="44450">
                <a:solidFill>
                  <a:srgbClr val="1DB2D5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타원 32"/>
            <p:cNvSpPr/>
            <p:nvPr/>
          </p:nvSpPr>
          <p:spPr>
            <a:xfrm rot="5400000" flipV="1">
              <a:off x="1056822" y="2333221"/>
              <a:ext cx="427306" cy="4571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 rot="5400000" flipV="1">
              <a:off x="1056823" y="2992441"/>
              <a:ext cx="427306" cy="4571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 rot="5400000" flipV="1">
              <a:off x="1056823" y="3704822"/>
              <a:ext cx="427306" cy="4571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 rot="5400000" flipV="1">
              <a:off x="1056824" y="4364042"/>
              <a:ext cx="427306" cy="4571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3586" name="그룹 36"/>
            <p:cNvGrpSpPr/>
            <p:nvPr/>
          </p:nvGrpSpPr>
          <p:grpSpPr>
            <a:xfrm>
              <a:off x="3959932" y="3501787"/>
              <a:ext cx="4848240" cy="698518"/>
              <a:chOff x="3959932" y="4035287"/>
              <a:chExt cx="4848240" cy="698518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962049" y="4035287"/>
                <a:ext cx="4846123" cy="69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050" kern="0" cap="none" spc="0" normalizeH="0" baseline="0" noProof="0" dirty="0" smtClean="0">
                    <a:solidFill>
                      <a:srgbClr val="3C73AC"/>
                    </a:solidFill>
                    <a:latin typeface="Arial Black" panose="020B0A04020102020204" pitchFamily="34" charset="0"/>
                    <a:ea typeface="HY견고딕" pitchFamily="18" charset="-127"/>
                    <a:cs typeface="Arial" panose="020B0604020202020204" pitchFamily="34" charset="0"/>
                  </a:rPr>
                  <a:t>ASADAL INTERNET, INC.</a:t>
                </a:r>
                <a:endParaRPr kumimoji="0" lang="en-US" altLang="ko-KR" sz="1050" kern="0" cap="none" spc="0" normalizeH="0" baseline="0" noProof="0" dirty="0" smtClean="0">
                  <a:solidFill>
                    <a:srgbClr val="3C73AC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  <a:p>
                <a:pPr marR="0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050" kern="0" cap="none" spc="0" normalizeH="0" baseline="0" noProof="0" dirty="0" smtClean="0">
                    <a:solidFill>
                      <a:sysClr val="window" lastClr="FFFFFF">
                        <a:lumMod val="50000"/>
                      </a:sys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started its business in Seoul Korea  in February 1998 with the fundamental goal of providing better internet services to the world.</a:t>
                </a:r>
                <a:r>
                  <a:rPr kumimoji="0" lang="en-US" altLang="ko-KR" sz="1050" kern="1200" cap="none" spc="0" normalizeH="0" baseline="0" noProof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 </a:t>
                </a:r>
                <a:endParaRPr kumimoji="0" lang="en-US" altLang="ko-KR" sz="105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직선 화살표 연결선 38"/>
              <p:cNvCxnSpPr/>
              <p:nvPr/>
            </p:nvCxnSpPr>
            <p:spPr>
              <a:xfrm>
                <a:off x="3959932" y="4119726"/>
                <a:ext cx="0" cy="432000"/>
              </a:xfrm>
              <a:prstGeom prst="straightConnector1">
                <a:avLst/>
              </a:prstGeom>
              <a:ln w="44450">
                <a:solidFill>
                  <a:srgbClr val="3B72AB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87" name="그룹 39"/>
            <p:cNvGrpSpPr/>
            <p:nvPr/>
          </p:nvGrpSpPr>
          <p:grpSpPr>
            <a:xfrm>
              <a:off x="3959932" y="4203536"/>
              <a:ext cx="4848240" cy="698518"/>
              <a:chOff x="3959932" y="4737036"/>
              <a:chExt cx="4848240" cy="698518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3962049" y="4737036"/>
                <a:ext cx="4846123" cy="69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050" kern="0" cap="none" spc="0" normalizeH="0" baseline="0" noProof="0" dirty="0" smtClean="0">
                    <a:solidFill>
                      <a:srgbClr val="3C73AC"/>
                    </a:solidFill>
                    <a:latin typeface="Arial Black" panose="020B0A04020102020204" pitchFamily="34" charset="0"/>
                    <a:ea typeface="HY견고딕" pitchFamily="18" charset="-127"/>
                    <a:cs typeface="Arial" panose="020B0604020202020204" pitchFamily="34" charset="0"/>
                  </a:rPr>
                  <a:t>ASADAL INTERNET, INC.</a:t>
                </a:r>
                <a:endParaRPr kumimoji="0" lang="en-US" altLang="ko-KR" sz="1050" kern="0" cap="none" spc="0" normalizeH="0" baseline="0" noProof="0" dirty="0" smtClean="0">
                  <a:solidFill>
                    <a:srgbClr val="3C73AC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  <a:p>
                <a:pPr marR="0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050" kern="0" cap="none" spc="0" normalizeH="0" baseline="0" noProof="0" dirty="0" smtClean="0">
                    <a:solidFill>
                      <a:sysClr val="window" lastClr="FFFFFF">
                        <a:lumMod val="50000"/>
                      </a:sys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started its business in Seoul Korea  in February 1998 with the fundamental goal of providing better internet services to the world.</a:t>
                </a:r>
                <a:r>
                  <a:rPr kumimoji="0" lang="en-US" altLang="ko-KR" sz="1050" kern="1200" cap="none" spc="0" normalizeH="0" baseline="0" noProof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 </a:t>
                </a:r>
                <a:endParaRPr kumimoji="0" lang="en-US" altLang="ko-KR" sz="105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직선 화살표 연결선 41"/>
              <p:cNvCxnSpPr/>
              <p:nvPr/>
            </p:nvCxnSpPr>
            <p:spPr>
              <a:xfrm>
                <a:off x="3959932" y="4821475"/>
                <a:ext cx="0" cy="432000"/>
              </a:xfrm>
              <a:prstGeom prst="straightConnector1">
                <a:avLst/>
              </a:prstGeom>
              <a:ln w="44450">
                <a:solidFill>
                  <a:srgbClr val="3B72AB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37" name="모서리가 둥근 직사각형 7"/>
          <p:cNvSpPr/>
          <p:nvPr/>
        </p:nvSpPr>
        <p:spPr>
          <a:xfrm>
            <a:off x="603250" y="1539875"/>
            <a:ext cx="1149350" cy="1090613"/>
          </a:xfrm>
          <a:prstGeom prst="roundRect">
            <a:avLst>
              <a:gd name="adj" fmla="val 549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580" name="그림 1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1639888"/>
            <a:ext cx="604837" cy="677862"/>
          </a:xfrm>
          <a:prstGeom prst="rect">
            <a:avLst/>
          </a:prstGeom>
          <a:noFill/>
          <a:ln w="9525">
            <a:noFill/>
          </a:ln>
          <a:effectLst>
            <a:outerShdw dist="12700" dir="2699999" algn="ctr" rotWithShape="0">
              <a:schemeClr val="tx1">
                <a:alpha val="32999"/>
              </a:schemeClr>
            </a:outerShdw>
          </a:effectLst>
        </p:spPr>
      </p:pic>
      <p:sp>
        <p:nvSpPr>
          <p:cNvPr id="139" name="TextBox 138"/>
          <p:cNvSpPr txBox="1"/>
          <p:nvPr/>
        </p:nvSpPr>
        <p:spPr>
          <a:xfrm>
            <a:off x="547688" y="2328863"/>
            <a:ext cx="1260475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50" kern="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050" kern="0" cap="none" spc="0" normalizeH="0" baseline="0" noProof="0" dirty="0" smtClean="0">
              <a:solidFill>
                <a:srgbClr val="3C73AC"/>
              </a:solidFill>
              <a:latin typeface="Arial Black" panose="020B0A040201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43" name="모서리가 둥근 직사각형 6"/>
          <p:cNvSpPr/>
          <p:nvPr/>
        </p:nvSpPr>
        <p:spPr>
          <a:xfrm>
            <a:off x="603250" y="2894013"/>
            <a:ext cx="1149350" cy="1090613"/>
          </a:xfrm>
          <a:prstGeom prst="roundRect">
            <a:avLst>
              <a:gd name="adj" fmla="val 549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36575" y="3697288"/>
            <a:ext cx="1262063" cy="252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50" kern="0" cap="none" spc="0" normalizeH="0" baseline="0" noProof="0" dirty="0" smtClean="0">
                <a:solidFill>
                  <a:srgbClr val="1DB2D5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050" kern="0" cap="none" spc="0" normalizeH="0" baseline="0" noProof="0" dirty="0" smtClean="0">
              <a:solidFill>
                <a:srgbClr val="1DB2D5"/>
              </a:solidFill>
              <a:latin typeface="Arial Black" panose="020B0A040201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24584" name="그룹 154"/>
          <p:cNvGrpSpPr/>
          <p:nvPr/>
        </p:nvGrpSpPr>
        <p:grpSpPr>
          <a:xfrm>
            <a:off x="1679575" y="876300"/>
            <a:ext cx="7073900" cy="3683000"/>
            <a:chOff x="1603332" y="767354"/>
            <a:chExt cx="7073208" cy="4118139"/>
          </a:xfrm>
        </p:grpSpPr>
        <p:grpSp>
          <p:nvGrpSpPr>
            <p:cNvPr id="24610" name="그룹 78"/>
            <p:cNvGrpSpPr/>
            <p:nvPr/>
          </p:nvGrpSpPr>
          <p:grpSpPr>
            <a:xfrm>
              <a:off x="2008738" y="945802"/>
              <a:ext cx="6454231" cy="3554729"/>
              <a:chOff x="900114" y="1688268"/>
              <a:chExt cx="7359744" cy="4053449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900114" y="4382507"/>
                <a:ext cx="7359744" cy="1347643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900114" y="1706600"/>
                <a:ext cx="7359744" cy="1347643"/>
              </a:xfrm>
              <a:prstGeom prst="rect">
                <a:avLst/>
              </a:prstGeom>
              <a:solidFill>
                <a:schemeClr val="bg1">
                  <a:lumMod val="85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4632" name="그룹 219"/>
              <p:cNvGrpSpPr/>
              <p:nvPr/>
            </p:nvGrpSpPr>
            <p:grpSpPr>
              <a:xfrm>
                <a:off x="1180106" y="1688268"/>
                <a:ext cx="6703837" cy="4053449"/>
                <a:chOff x="1145754" y="1311007"/>
                <a:chExt cx="7131875" cy="4608676"/>
              </a:xfrm>
            </p:grpSpPr>
            <p:cxnSp>
              <p:nvCxnSpPr>
                <p:cNvPr id="83" name="직선 연결선 82"/>
                <p:cNvCxnSpPr/>
                <p:nvPr/>
              </p:nvCxnSpPr>
              <p:spPr>
                <a:xfrm rot="16200000" flipV="1">
                  <a:off x="-1151093" y="3607855"/>
                  <a:ext cx="4608674" cy="1497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 rot="16200000" flipV="1">
                  <a:off x="248049" y="3607856"/>
                  <a:ext cx="4608674" cy="1497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/>
                <p:cNvCxnSpPr/>
                <p:nvPr/>
              </p:nvCxnSpPr>
              <p:spPr>
                <a:xfrm rot="16200000" flipV="1">
                  <a:off x="1691258" y="3607856"/>
                  <a:ext cx="4608674" cy="1497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/>
                <p:cNvCxnSpPr/>
                <p:nvPr/>
              </p:nvCxnSpPr>
              <p:spPr>
                <a:xfrm rot="16200000" flipV="1">
                  <a:off x="3145486" y="3607856"/>
                  <a:ext cx="4608674" cy="1497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 rot="16200000" flipV="1">
                  <a:off x="4577678" y="3607856"/>
                  <a:ext cx="4608674" cy="1497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 rot="16200000" flipV="1">
                  <a:off x="5965803" y="3607857"/>
                  <a:ext cx="4608674" cy="1497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611" name="그룹 127"/>
            <p:cNvGrpSpPr/>
            <p:nvPr/>
          </p:nvGrpSpPr>
          <p:grpSpPr>
            <a:xfrm>
              <a:off x="1994655" y="4496782"/>
              <a:ext cx="6457726" cy="388711"/>
              <a:chOff x="2102583" y="5430236"/>
              <a:chExt cx="6457726" cy="388711"/>
            </a:xfrm>
          </p:grpSpPr>
          <p:sp>
            <p:nvSpPr>
              <p:cNvPr id="129" name="직사각형 18"/>
              <p:cNvSpPr/>
              <p:nvPr/>
            </p:nvSpPr>
            <p:spPr>
              <a:xfrm>
                <a:off x="2102583" y="5430236"/>
                <a:ext cx="6457726" cy="388711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74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624" name="TextBox 129"/>
              <p:cNvSpPr txBox="1"/>
              <p:nvPr/>
            </p:nvSpPr>
            <p:spPr>
              <a:xfrm>
                <a:off x="7771196" y="5471782"/>
                <a:ext cx="620229" cy="2969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TEXT</a:t>
                </a:r>
                <a:endParaRPr lang="ko-KR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  <p:sp>
            <p:nvSpPr>
              <p:cNvPr id="24625" name="TextBox 130"/>
              <p:cNvSpPr txBox="1"/>
              <p:nvPr/>
            </p:nvSpPr>
            <p:spPr>
              <a:xfrm>
                <a:off x="6690262" y="5471782"/>
                <a:ext cx="620229" cy="2969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TEXT</a:t>
                </a:r>
                <a:endParaRPr lang="ko-KR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  <p:sp>
            <p:nvSpPr>
              <p:cNvPr id="24626" name="TextBox 131"/>
              <p:cNvSpPr txBox="1"/>
              <p:nvPr/>
            </p:nvSpPr>
            <p:spPr>
              <a:xfrm>
                <a:off x="5539911" y="5471782"/>
                <a:ext cx="620229" cy="2969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TEXT</a:t>
                </a:r>
                <a:endParaRPr lang="ko-KR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  <p:sp>
            <p:nvSpPr>
              <p:cNvPr id="24627" name="TextBox 132"/>
              <p:cNvSpPr txBox="1"/>
              <p:nvPr/>
            </p:nvSpPr>
            <p:spPr>
              <a:xfrm>
                <a:off x="4359807" y="5471782"/>
                <a:ext cx="620229" cy="2969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TEXT</a:t>
                </a:r>
                <a:endParaRPr lang="ko-KR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  <p:sp>
            <p:nvSpPr>
              <p:cNvPr id="24628" name="TextBox 133"/>
              <p:cNvSpPr txBox="1"/>
              <p:nvPr/>
            </p:nvSpPr>
            <p:spPr>
              <a:xfrm>
                <a:off x="3219372" y="5471782"/>
                <a:ext cx="620229" cy="2969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TEXT</a:t>
                </a:r>
                <a:endParaRPr lang="ko-KR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  <p:sp>
            <p:nvSpPr>
              <p:cNvPr id="24629" name="TextBox 134"/>
              <p:cNvSpPr txBox="1"/>
              <p:nvPr/>
            </p:nvSpPr>
            <p:spPr>
              <a:xfrm>
                <a:off x="2118606" y="5471782"/>
                <a:ext cx="620229" cy="2969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TEXT</a:t>
                </a:r>
                <a:endParaRPr lang="ko-KR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</p:grpSp>
        <p:cxnSp>
          <p:nvCxnSpPr>
            <p:cNvPr id="140" name="직선 연결선 139"/>
            <p:cNvCxnSpPr/>
            <p:nvPr/>
          </p:nvCxnSpPr>
          <p:spPr>
            <a:xfrm>
              <a:off x="2004328" y="958501"/>
              <a:ext cx="0" cy="355098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8431890" y="958501"/>
              <a:ext cx="0" cy="355098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614" name="그룹 3"/>
            <p:cNvGrpSpPr/>
            <p:nvPr/>
          </p:nvGrpSpPr>
          <p:grpSpPr>
            <a:xfrm>
              <a:off x="3265428" y="1469473"/>
              <a:ext cx="828000" cy="355680"/>
              <a:chOff x="3373356" y="2402927"/>
              <a:chExt cx="828000" cy="355680"/>
            </a:xfrm>
          </p:grpSpPr>
          <p:sp>
            <p:nvSpPr>
              <p:cNvPr id="147" name="모서리가 둥근 사각형 설명선 38"/>
              <p:cNvSpPr/>
              <p:nvPr/>
            </p:nvSpPr>
            <p:spPr>
              <a:xfrm flipH="1">
                <a:off x="3374534" y="2402927"/>
                <a:ext cx="794592" cy="355680"/>
              </a:xfrm>
              <a:prstGeom prst="wedgeRoundRectCallout">
                <a:avLst>
                  <a:gd name="adj1" fmla="val -39821"/>
                  <a:gd name="adj2" fmla="val 106912"/>
                  <a:gd name="adj3" fmla="val 16667"/>
                </a:avLst>
              </a:prstGeom>
              <a:gradFill flip="none" rotWithShape="1">
                <a:gsLst>
                  <a:gs pos="88000">
                    <a:srgbClr val="4AA1D6"/>
                  </a:gs>
                  <a:gs pos="30000">
                    <a:srgbClr val="155793"/>
                  </a:gs>
                </a:gsLst>
                <a:lin ang="16200000" scaled="1"/>
                <a:tileRect/>
              </a:gradFill>
              <a:ln w="38100">
                <a:noFill/>
              </a:ln>
              <a:effectLst>
                <a:outerShdw blurRad="635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621" name="TextBox 39"/>
              <p:cNvSpPr txBox="1"/>
              <p:nvPr/>
            </p:nvSpPr>
            <p:spPr>
              <a:xfrm>
                <a:off x="3396307" y="2422249"/>
                <a:ext cx="766866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TEXT</a:t>
                </a:r>
                <a:endParaRPr lang="ko-KR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3373356" y="2407350"/>
                <a:ext cx="828000" cy="36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6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4615" name="그룹 4"/>
            <p:cNvGrpSpPr/>
            <p:nvPr/>
          </p:nvGrpSpPr>
          <p:grpSpPr>
            <a:xfrm>
              <a:off x="5799078" y="3737724"/>
              <a:ext cx="828000" cy="355680"/>
              <a:chOff x="5907006" y="4671178"/>
              <a:chExt cx="828000" cy="355680"/>
            </a:xfrm>
          </p:grpSpPr>
          <p:sp>
            <p:nvSpPr>
              <p:cNvPr id="151" name="모서리가 둥근 사각형 설명선 40"/>
              <p:cNvSpPr/>
              <p:nvPr/>
            </p:nvSpPr>
            <p:spPr>
              <a:xfrm rot="10800000">
                <a:off x="5915884" y="4671178"/>
                <a:ext cx="816356" cy="355680"/>
              </a:xfrm>
              <a:prstGeom prst="wedgeRoundRectCallout">
                <a:avLst>
                  <a:gd name="adj1" fmla="val -39821"/>
                  <a:gd name="adj2" fmla="val 106912"/>
                  <a:gd name="adj3" fmla="val 16667"/>
                </a:avLst>
              </a:prstGeom>
              <a:gradFill>
                <a:gsLst>
                  <a:gs pos="100000">
                    <a:srgbClr val="8AD7F2"/>
                  </a:gs>
                  <a:gs pos="0">
                    <a:srgbClr val="1DB2D5"/>
                  </a:gs>
                </a:gsLst>
                <a:lin ang="5400000" scaled="0"/>
              </a:gradFill>
              <a:ln w="38100">
                <a:noFill/>
              </a:ln>
              <a:effectLst>
                <a:outerShdw blurRad="63500" algn="tl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618" name="TextBox 41"/>
              <p:cNvSpPr txBox="1"/>
              <p:nvPr/>
            </p:nvSpPr>
            <p:spPr>
              <a:xfrm>
                <a:off x="5948540" y="4690500"/>
                <a:ext cx="766866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TEXT</a:t>
                </a:r>
                <a:endParaRPr lang="ko-KR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5907006" y="4674300"/>
                <a:ext cx="828000" cy="36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6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aphicFrame>
          <p:nvGraphicFramePr>
            <p:cNvPr id="24616" name="차트 88"/>
            <p:cNvGraphicFramePr/>
            <p:nvPr/>
          </p:nvGraphicFramePr>
          <p:xfrm>
            <a:off x="1552532" y="710552"/>
            <a:ext cx="7174808" cy="403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2" imgW="7174865" imgH="3615055" progId="Excel.Chart.8">
                    <p:embed/>
                  </p:oleObj>
                </mc:Choice>
                <mc:Fallback>
                  <p:oleObj name="" r:id="rId2" imgW="7174865" imgH="3615055" progId="Excel.Chart.8">
                    <p:embed/>
                    <p:pic>
                      <p:nvPicPr>
                        <p:cNvPr id="0" name="Picture 307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552532" y="710552"/>
                          <a:ext cx="7174808" cy="40394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" name="그룹 91"/>
          <p:cNvGrpSpPr/>
          <p:nvPr/>
        </p:nvGrpSpPr>
        <p:grpSpPr>
          <a:xfrm>
            <a:off x="2270163" y="2183788"/>
            <a:ext cx="190850" cy="183423"/>
            <a:chOff x="1062681" y="4559643"/>
            <a:chExt cx="237807" cy="237807"/>
          </a:xfrm>
          <a:effectLst>
            <a:outerShdw blurRad="25400" dist="508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07" name="타원 21"/>
            <p:cNvSpPr/>
            <p:nvPr/>
          </p:nvSpPr>
          <p:spPr>
            <a:xfrm>
              <a:off x="1062681" y="4559643"/>
              <a:ext cx="237807" cy="237807"/>
            </a:xfrm>
            <a:prstGeom prst="ellipse">
              <a:avLst/>
            </a:prstGeom>
            <a:solidFill>
              <a:srgbClr val="3E83CE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타원 22"/>
            <p:cNvSpPr/>
            <p:nvPr/>
          </p:nvSpPr>
          <p:spPr>
            <a:xfrm>
              <a:off x="1120252" y="4617214"/>
              <a:ext cx="122664" cy="1226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2" name="그룹 94"/>
          <p:cNvGrpSpPr/>
          <p:nvPr/>
        </p:nvGrpSpPr>
        <p:grpSpPr>
          <a:xfrm>
            <a:off x="3410718" y="2107311"/>
            <a:ext cx="190850" cy="183423"/>
            <a:chOff x="1062681" y="4559643"/>
            <a:chExt cx="237807" cy="237807"/>
          </a:xfrm>
          <a:effectLst>
            <a:outerShdw blurRad="25400" dist="508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05" name="타원 24"/>
            <p:cNvSpPr/>
            <p:nvPr/>
          </p:nvSpPr>
          <p:spPr>
            <a:xfrm>
              <a:off x="1062681" y="4559643"/>
              <a:ext cx="237807" cy="237807"/>
            </a:xfrm>
            <a:prstGeom prst="ellipse">
              <a:avLst/>
            </a:prstGeom>
            <a:solidFill>
              <a:srgbClr val="3E83CE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1120252" y="4617214"/>
              <a:ext cx="122664" cy="1226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3" name="그룹 97"/>
          <p:cNvGrpSpPr/>
          <p:nvPr/>
        </p:nvGrpSpPr>
        <p:grpSpPr>
          <a:xfrm>
            <a:off x="4585514" y="1966965"/>
            <a:ext cx="190850" cy="183423"/>
            <a:chOff x="1062681" y="4559643"/>
            <a:chExt cx="237807" cy="237807"/>
          </a:xfrm>
          <a:effectLst>
            <a:outerShdw blurRad="25400" dist="508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03" name="타원 102"/>
            <p:cNvSpPr/>
            <p:nvPr/>
          </p:nvSpPr>
          <p:spPr>
            <a:xfrm>
              <a:off x="1062681" y="4559643"/>
              <a:ext cx="237807" cy="237807"/>
            </a:xfrm>
            <a:prstGeom prst="ellipse">
              <a:avLst/>
            </a:prstGeom>
            <a:solidFill>
              <a:srgbClr val="3E83CE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1120252" y="4617214"/>
              <a:ext cx="122664" cy="1226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4" name="그룹 100"/>
          <p:cNvGrpSpPr/>
          <p:nvPr/>
        </p:nvGrpSpPr>
        <p:grpSpPr>
          <a:xfrm>
            <a:off x="5773746" y="1716244"/>
            <a:ext cx="195609" cy="183423"/>
            <a:chOff x="1062681" y="4559643"/>
            <a:chExt cx="237807" cy="237807"/>
          </a:xfrm>
          <a:effectLst>
            <a:outerShdw blurRad="25400" dist="508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101" name="타원 100"/>
            <p:cNvSpPr/>
            <p:nvPr/>
          </p:nvSpPr>
          <p:spPr>
            <a:xfrm>
              <a:off x="1062681" y="4559643"/>
              <a:ext cx="237807" cy="237807"/>
            </a:xfrm>
            <a:prstGeom prst="ellipse">
              <a:avLst/>
            </a:prstGeom>
            <a:solidFill>
              <a:srgbClr val="3E83CE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1120252" y="4617214"/>
              <a:ext cx="122664" cy="1226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5" name="그룹 103"/>
          <p:cNvGrpSpPr/>
          <p:nvPr/>
        </p:nvGrpSpPr>
        <p:grpSpPr>
          <a:xfrm>
            <a:off x="6951667" y="1475339"/>
            <a:ext cx="190850" cy="183423"/>
            <a:chOff x="1062681" y="4559643"/>
            <a:chExt cx="237807" cy="237807"/>
          </a:xfrm>
          <a:effectLst>
            <a:outerShdw blurRad="25400" dist="508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99" name="타원 98"/>
            <p:cNvSpPr/>
            <p:nvPr/>
          </p:nvSpPr>
          <p:spPr>
            <a:xfrm>
              <a:off x="1062681" y="4559643"/>
              <a:ext cx="237807" cy="237807"/>
            </a:xfrm>
            <a:prstGeom prst="ellipse">
              <a:avLst/>
            </a:prstGeom>
            <a:solidFill>
              <a:srgbClr val="3E83CE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1120252" y="4617214"/>
              <a:ext cx="122664" cy="1226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6" name="그룹 107"/>
          <p:cNvGrpSpPr/>
          <p:nvPr/>
        </p:nvGrpSpPr>
        <p:grpSpPr>
          <a:xfrm>
            <a:off x="8108803" y="1304924"/>
            <a:ext cx="190850" cy="183423"/>
            <a:chOff x="1062681" y="4559643"/>
            <a:chExt cx="237807" cy="237807"/>
          </a:xfrm>
          <a:effectLst>
            <a:outerShdw blurRad="25400" dist="508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97" name="타원 96"/>
            <p:cNvSpPr/>
            <p:nvPr/>
          </p:nvSpPr>
          <p:spPr>
            <a:xfrm>
              <a:off x="1062681" y="4559643"/>
              <a:ext cx="237807" cy="237807"/>
            </a:xfrm>
            <a:prstGeom prst="ellipse">
              <a:avLst/>
            </a:prstGeom>
            <a:solidFill>
              <a:srgbClr val="3E83CE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1120252" y="4617214"/>
              <a:ext cx="122664" cy="1226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591" name="그룹 52"/>
          <p:cNvGrpSpPr/>
          <p:nvPr/>
        </p:nvGrpSpPr>
        <p:grpSpPr>
          <a:xfrm>
            <a:off x="2249488" y="3176588"/>
            <a:ext cx="190500" cy="184150"/>
            <a:chOff x="1062681" y="4559643"/>
            <a:chExt cx="237807" cy="237807"/>
          </a:xfrm>
        </p:grpSpPr>
        <p:sp>
          <p:nvSpPr>
            <p:cNvPr id="126" name="타원 125"/>
            <p:cNvSpPr/>
            <p:nvPr/>
          </p:nvSpPr>
          <p:spPr>
            <a:xfrm>
              <a:off x="1062681" y="4559643"/>
              <a:ext cx="237807" cy="237807"/>
            </a:xfrm>
            <a:prstGeom prst="ellipse">
              <a:avLst/>
            </a:prstGeom>
            <a:solidFill>
              <a:srgbClr val="1DB2D5"/>
            </a:solidFill>
            <a:ln w="22225">
              <a:solidFill>
                <a:schemeClr val="bg1"/>
              </a:solidFill>
            </a:ln>
            <a:effectLst>
              <a:outerShdw blurRad="254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1120252" y="4617214"/>
              <a:ext cx="122664" cy="1226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592" name="그룹 55"/>
          <p:cNvGrpSpPr/>
          <p:nvPr/>
        </p:nvGrpSpPr>
        <p:grpSpPr>
          <a:xfrm>
            <a:off x="3406775" y="3125788"/>
            <a:ext cx="190500" cy="184150"/>
            <a:chOff x="1062681" y="4559643"/>
            <a:chExt cx="237807" cy="237807"/>
          </a:xfrm>
        </p:grpSpPr>
        <p:sp>
          <p:nvSpPr>
            <p:cNvPr id="124" name="타원 123"/>
            <p:cNvSpPr/>
            <p:nvPr/>
          </p:nvSpPr>
          <p:spPr>
            <a:xfrm>
              <a:off x="1062681" y="4559643"/>
              <a:ext cx="237807" cy="237807"/>
            </a:xfrm>
            <a:prstGeom prst="ellipse">
              <a:avLst/>
            </a:prstGeom>
            <a:solidFill>
              <a:srgbClr val="1DB2D5"/>
            </a:solidFill>
            <a:ln w="22225">
              <a:solidFill>
                <a:schemeClr val="bg1"/>
              </a:solidFill>
            </a:ln>
            <a:effectLst>
              <a:outerShdw blurRad="254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1120252" y="4617214"/>
              <a:ext cx="122664" cy="1226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593" name="그룹 58"/>
          <p:cNvGrpSpPr/>
          <p:nvPr/>
        </p:nvGrpSpPr>
        <p:grpSpPr>
          <a:xfrm>
            <a:off x="4594225" y="3000375"/>
            <a:ext cx="190500" cy="184150"/>
            <a:chOff x="1062681" y="4559643"/>
            <a:chExt cx="237807" cy="237807"/>
          </a:xfrm>
        </p:grpSpPr>
        <p:sp>
          <p:nvSpPr>
            <p:cNvPr id="122" name="타원 121"/>
            <p:cNvSpPr/>
            <p:nvPr/>
          </p:nvSpPr>
          <p:spPr>
            <a:xfrm>
              <a:off x="1062681" y="4559643"/>
              <a:ext cx="237807" cy="237807"/>
            </a:xfrm>
            <a:prstGeom prst="ellipse">
              <a:avLst/>
            </a:prstGeom>
            <a:solidFill>
              <a:srgbClr val="1DB2D5"/>
            </a:solidFill>
            <a:ln w="22225">
              <a:solidFill>
                <a:schemeClr val="bg1"/>
              </a:solidFill>
            </a:ln>
            <a:effectLst>
              <a:outerShdw blurRad="254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" name="타원 122"/>
            <p:cNvSpPr/>
            <p:nvPr/>
          </p:nvSpPr>
          <p:spPr>
            <a:xfrm>
              <a:off x="1120252" y="4617214"/>
              <a:ext cx="122664" cy="1226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594" name="그룹 61"/>
          <p:cNvGrpSpPr/>
          <p:nvPr/>
        </p:nvGrpSpPr>
        <p:grpSpPr>
          <a:xfrm>
            <a:off x="5786438" y="3059113"/>
            <a:ext cx="190500" cy="184150"/>
            <a:chOff x="1062681" y="4559643"/>
            <a:chExt cx="237807" cy="237807"/>
          </a:xfrm>
        </p:grpSpPr>
        <p:sp>
          <p:nvSpPr>
            <p:cNvPr id="120" name="타원 119"/>
            <p:cNvSpPr/>
            <p:nvPr/>
          </p:nvSpPr>
          <p:spPr>
            <a:xfrm>
              <a:off x="1062681" y="4559643"/>
              <a:ext cx="237807" cy="237807"/>
            </a:xfrm>
            <a:prstGeom prst="ellipse">
              <a:avLst/>
            </a:prstGeom>
            <a:solidFill>
              <a:srgbClr val="1DB2D5"/>
            </a:solidFill>
            <a:ln w="22225">
              <a:solidFill>
                <a:schemeClr val="bg1"/>
              </a:solidFill>
            </a:ln>
            <a:effectLst>
              <a:outerShdw blurRad="254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1120252" y="4617214"/>
              <a:ext cx="122664" cy="1226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595" name="그룹 64"/>
          <p:cNvGrpSpPr/>
          <p:nvPr/>
        </p:nvGrpSpPr>
        <p:grpSpPr>
          <a:xfrm>
            <a:off x="6965950" y="3109913"/>
            <a:ext cx="190500" cy="184150"/>
            <a:chOff x="1062681" y="4559643"/>
            <a:chExt cx="237807" cy="237807"/>
          </a:xfrm>
        </p:grpSpPr>
        <p:sp>
          <p:nvSpPr>
            <p:cNvPr id="118" name="타원 117"/>
            <p:cNvSpPr/>
            <p:nvPr/>
          </p:nvSpPr>
          <p:spPr>
            <a:xfrm>
              <a:off x="1062681" y="4559643"/>
              <a:ext cx="237807" cy="237807"/>
            </a:xfrm>
            <a:prstGeom prst="ellipse">
              <a:avLst/>
            </a:prstGeom>
            <a:solidFill>
              <a:srgbClr val="1DB2D5"/>
            </a:solidFill>
            <a:ln w="22225">
              <a:solidFill>
                <a:schemeClr val="bg1"/>
              </a:solidFill>
            </a:ln>
            <a:effectLst>
              <a:outerShdw blurRad="254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1120252" y="4617214"/>
              <a:ext cx="122664" cy="1226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4596" name="그룹 67"/>
          <p:cNvGrpSpPr/>
          <p:nvPr/>
        </p:nvGrpSpPr>
        <p:grpSpPr>
          <a:xfrm>
            <a:off x="8126413" y="3105150"/>
            <a:ext cx="190500" cy="184150"/>
            <a:chOff x="1062681" y="4559643"/>
            <a:chExt cx="237807" cy="237807"/>
          </a:xfrm>
        </p:grpSpPr>
        <p:sp>
          <p:nvSpPr>
            <p:cNvPr id="116" name="타원 115"/>
            <p:cNvSpPr/>
            <p:nvPr/>
          </p:nvSpPr>
          <p:spPr>
            <a:xfrm>
              <a:off x="1062681" y="4559643"/>
              <a:ext cx="237807" cy="237807"/>
            </a:xfrm>
            <a:prstGeom prst="ellipse">
              <a:avLst/>
            </a:prstGeom>
            <a:solidFill>
              <a:srgbClr val="1DB2D5"/>
            </a:solidFill>
            <a:ln w="22225">
              <a:solidFill>
                <a:schemeClr val="bg1"/>
              </a:solidFill>
            </a:ln>
            <a:effectLst>
              <a:outerShdw blurRad="254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" name="타원 116"/>
            <p:cNvSpPr/>
            <p:nvPr/>
          </p:nvSpPr>
          <p:spPr>
            <a:xfrm>
              <a:off x="1120252" y="4617214"/>
              <a:ext cx="122664" cy="1226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24597" name="그림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" y="3005138"/>
            <a:ext cx="682625" cy="674687"/>
          </a:xfrm>
          <a:prstGeom prst="rect">
            <a:avLst/>
          </a:prstGeom>
          <a:noFill/>
          <a:ln w="9525">
            <a:noFill/>
          </a:ln>
          <a:effectLst>
            <a:outerShdw dist="12700" dir="2699999" algn="ctr" rotWithShape="0">
              <a:schemeClr val="tx1">
                <a:alpha val="32999"/>
              </a:scheme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2"/>
          <p:cNvPicPr>
            <a:picLocks noChangeAspect="1"/>
          </p:cNvPicPr>
          <p:nvPr/>
        </p:nvPicPr>
        <p:blipFill>
          <a:blip r:embed="rId1"/>
          <a:srcRect b="2500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/>
          <a:srcRect l="2540" r="2373" b="30419"/>
          <a:stretch>
            <a:fillRect/>
          </a:stretch>
        </p:blipFill>
        <p:spPr>
          <a:xfrm>
            <a:off x="231775" y="0"/>
            <a:ext cx="8694738" cy="4772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21000"/>
              </a:prstClr>
            </a:outerShdw>
          </a:effectLst>
        </p:spPr>
      </p:pic>
      <p:sp>
        <p:nvSpPr>
          <p:cNvPr id="64" name="제목 109"/>
          <p:cNvSpPr txBox="1"/>
          <p:nvPr/>
        </p:nvSpPr>
        <p:spPr>
          <a:xfrm>
            <a:off x="971550" y="771525"/>
            <a:ext cx="3354388" cy="76358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Fira Code Medium" panose="020B0809050000020004" charset="0"/>
                <a:ea typeface="HY견고딕" pitchFamily="18" charset="-127"/>
                <a:cs typeface="Fira Code Medium" panose="020B0809050000020004" charset="0"/>
              </a:rPr>
              <a:t>CONTENTS</a:t>
            </a:r>
            <a:endParaRPr kumimoji="0" lang="en-US" altLang="ko-KR" sz="32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Fira Code Medium" panose="020B0809050000020004" charset="0"/>
              <a:ea typeface="HY견고딕" pitchFamily="18" charset="-127"/>
              <a:cs typeface="Fira Code Medium" panose="020B0809050000020004" charset="0"/>
            </a:endParaRPr>
          </a:p>
        </p:txBody>
      </p:sp>
      <p:grpSp>
        <p:nvGrpSpPr>
          <p:cNvPr id="7173" name="그룹 1"/>
          <p:cNvGrpSpPr/>
          <p:nvPr/>
        </p:nvGrpSpPr>
        <p:grpSpPr>
          <a:xfrm>
            <a:off x="231775" y="978535"/>
            <a:ext cx="1934845" cy="3151505"/>
            <a:chOff x="5674756" y="1733431"/>
            <a:chExt cx="2358619" cy="3890855"/>
          </a:xfrm>
        </p:grpSpPr>
        <p:grpSp>
          <p:nvGrpSpPr>
            <p:cNvPr id="65" name="그룹 64"/>
            <p:cNvGrpSpPr/>
            <p:nvPr/>
          </p:nvGrpSpPr>
          <p:grpSpPr>
            <a:xfrm>
              <a:off x="6253832" y="1733431"/>
              <a:ext cx="422773" cy="258373"/>
              <a:chOff x="5325988" y="404664"/>
              <a:chExt cx="205358" cy="141858"/>
            </a:xfrm>
            <a:solidFill>
              <a:srgbClr val="98D6EC"/>
            </a:solidFill>
          </p:grpSpPr>
          <p:sp>
            <p:nvSpPr>
              <p:cNvPr id="66" name="타원 65"/>
              <p:cNvSpPr/>
              <p:nvPr/>
            </p:nvSpPr>
            <p:spPr>
              <a:xfrm>
                <a:off x="5364088" y="404664"/>
                <a:ext cx="72008" cy="72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5421238" y="404664"/>
                <a:ext cx="72008" cy="72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5459338" y="436414"/>
                <a:ext cx="72008" cy="72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5325988" y="436414"/>
                <a:ext cx="72008" cy="72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5364088" y="474514"/>
                <a:ext cx="72008" cy="72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5421238" y="474514"/>
                <a:ext cx="72008" cy="72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5392663" y="445939"/>
                <a:ext cx="72008" cy="72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7354878" y="2208458"/>
              <a:ext cx="678497" cy="414654"/>
              <a:chOff x="5325988" y="404664"/>
              <a:chExt cx="205358" cy="141858"/>
            </a:xfrm>
            <a:solidFill>
              <a:srgbClr val="98D6EC"/>
            </a:solidFill>
          </p:grpSpPr>
          <p:sp>
            <p:nvSpPr>
              <p:cNvPr id="74" name="타원 73"/>
              <p:cNvSpPr/>
              <p:nvPr/>
            </p:nvSpPr>
            <p:spPr>
              <a:xfrm>
                <a:off x="5364088" y="404664"/>
                <a:ext cx="72008" cy="72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5421238" y="404664"/>
                <a:ext cx="72008" cy="72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5459338" y="436414"/>
                <a:ext cx="72008" cy="72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325988" y="436414"/>
                <a:ext cx="72008" cy="72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5364088" y="474514"/>
                <a:ext cx="72008" cy="72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5421238" y="474514"/>
                <a:ext cx="72008" cy="72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5392663" y="445939"/>
                <a:ext cx="72008" cy="72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pic>
          <p:nvPicPr>
            <p:cNvPr id="7220" name="그림 8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4756" y="2685142"/>
              <a:ext cx="2302241" cy="293914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5" name="TextBox 104"/>
          <p:cNvSpPr txBox="1"/>
          <p:nvPr/>
        </p:nvSpPr>
        <p:spPr>
          <a:xfrm>
            <a:off x="2872740" y="2038350"/>
            <a:ext cx="11639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900" kern="0" cap="none" spc="0" normalizeH="0" baseline="0" noProof="0" dirty="0">
                <a:solidFill>
                  <a:srgbClr val="0365A1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rPr>
              <a:t>What is Docker?</a:t>
            </a:r>
            <a:endParaRPr kumimoji="0" lang="en-US" altLang="ko-KR" sz="9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pic>
        <p:nvPicPr>
          <p:cNvPr id="35853" name="그림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554402">
            <a:off x="3844925" y="2254885"/>
            <a:ext cx="2484120" cy="2470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04"/>
          <p:cNvSpPr txBox="1"/>
          <p:nvPr/>
        </p:nvSpPr>
        <p:spPr>
          <a:xfrm>
            <a:off x="2344420" y="4130040"/>
            <a:ext cx="2832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2000" b="1" kern="0" cap="none" spc="0" normalizeH="0" baseline="0" noProof="0" dirty="0">
                <a:solidFill>
                  <a:srgbClr val="0365A1"/>
                </a:solidFill>
                <a:latin typeface="Fira Code Medium" panose="020B0809050000020004" charset="0"/>
                <a:ea typeface="HY견고딕" pitchFamily="18" charset="-127"/>
                <a:cs typeface="Fira Code Medium" panose="020B0809050000020004" charset="0"/>
              </a:rPr>
              <a:t>What is Docker?</a:t>
            </a:r>
            <a:endParaRPr kumimoji="0" lang="en-US" altLang="ko-KR" sz="2000" b="1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Fira Code Medium" panose="020B0809050000020004" charset="0"/>
              <a:ea typeface="HY견고딕" pitchFamily="18" charset="-127"/>
              <a:cs typeface="Fira Code Medium" panose="020B0809050000020004" charset="0"/>
            </a:endParaRPr>
          </a:p>
        </p:txBody>
      </p:sp>
      <p:sp>
        <p:nvSpPr>
          <p:cNvPr id="3" name="TextBox 104"/>
          <p:cNvSpPr txBox="1"/>
          <p:nvPr/>
        </p:nvSpPr>
        <p:spPr>
          <a:xfrm>
            <a:off x="5459730" y="2740660"/>
            <a:ext cx="3343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2000" b="1" kern="0" cap="none" spc="0" normalizeH="0" baseline="0" noProof="0" dirty="0">
                <a:solidFill>
                  <a:srgbClr val="0365A1"/>
                </a:solidFill>
                <a:latin typeface="Fira Code Medium" panose="020B0809050000020004" charset="0"/>
                <a:ea typeface="HY견고딕" pitchFamily="18" charset="-127"/>
                <a:cs typeface="Fira Code Medium" panose="020B0809050000020004" charset="0"/>
              </a:rPr>
              <a:t>Docker </a:t>
            </a:r>
            <a:r>
              <a:rPr kumimoji="0" lang="en-GB" altLang="en-US" sz="2000" b="1" kern="0" cap="none" spc="0" normalizeH="0" baseline="0" noProof="0" dirty="0">
                <a:solidFill>
                  <a:srgbClr val="0365A1"/>
                </a:solidFill>
                <a:latin typeface="Fira Code Medium" panose="020B0809050000020004" charset="0"/>
                <a:ea typeface="HY견고딕" pitchFamily="18" charset="-127"/>
                <a:cs typeface="Fira Code Medium" panose="020B0809050000020004" charset="0"/>
              </a:rPr>
              <a:t>A</a:t>
            </a:r>
            <a:r>
              <a:rPr kumimoji="0" lang="en-US" altLang="ko-KR" sz="2000" b="1" kern="0" cap="none" spc="0" normalizeH="0" baseline="0" noProof="0" dirty="0">
                <a:solidFill>
                  <a:srgbClr val="0365A1"/>
                </a:solidFill>
                <a:latin typeface="Fira Code Medium" panose="020B0809050000020004" charset="0"/>
                <a:ea typeface="HY견고딕" pitchFamily="18" charset="-127"/>
                <a:cs typeface="Fira Code Medium" panose="020B0809050000020004" charset="0"/>
              </a:rPr>
              <a:t>rchitecture</a:t>
            </a:r>
            <a:endParaRPr kumimoji="0" lang="en-US" altLang="ko-KR" sz="2000" b="1" kern="0" cap="none" spc="0" normalizeH="0" baseline="0" noProof="0" dirty="0">
              <a:solidFill>
                <a:srgbClr val="0365A1"/>
              </a:solidFill>
              <a:latin typeface="Fira Code Medium" panose="020B0809050000020004" charset="0"/>
              <a:ea typeface="HY견고딕" pitchFamily="18" charset="-127"/>
              <a:cs typeface="Fira Code Medium" panose="020B08090500000200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02" name="그룹 39"/>
          <p:cNvGrpSpPr/>
          <p:nvPr/>
        </p:nvGrpSpPr>
        <p:grpSpPr>
          <a:xfrm>
            <a:off x="2674938" y="1281113"/>
            <a:ext cx="3946525" cy="3419475"/>
            <a:chOff x="2674684" y="2126608"/>
            <a:chExt cx="3946438" cy="3419137"/>
          </a:xfrm>
        </p:grpSpPr>
        <p:grpSp>
          <p:nvGrpSpPr>
            <p:cNvPr id="25627" name="그룹 5"/>
            <p:cNvGrpSpPr/>
            <p:nvPr/>
          </p:nvGrpSpPr>
          <p:grpSpPr>
            <a:xfrm>
              <a:off x="2674684" y="2126608"/>
              <a:ext cx="3946438" cy="3419137"/>
              <a:chOff x="2346089" y="1934874"/>
              <a:chExt cx="4690753" cy="4064000"/>
            </a:xfrm>
          </p:grpSpPr>
          <p:graphicFrame>
            <p:nvGraphicFramePr>
              <p:cNvPr id="25634" name="차트 48"/>
              <p:cNvGraphicFramePr/>
              <p:nvPr/>
            </p:nvGraphicFramePr>
            <p:xfrm>
              <a:off x="2285708" y="1874493"/>
              <a:ext cx="4811515" cy="41847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" r:id="rId1" imgW="4047490" imgH="3517265" progId="Excel.Chart.8">
                      <p:embed/>
                    </p:oleObj>
                  </mc:Choice>
                  <mc:Fallback>
                    <p:oleObj name="" r:id="rId1" imgW="4047490" imgH="3517265" progId="Excel.Chart.8">
                      <p:embed/>
                      <p:pic>
                        <p:nvPicPr>
                          <p:cNvPr id="0" name="Picture 3076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285708" y="1874493"/>
                            <a:ext cx="4811515" cy="41847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5635" name="그룹 53"/>
              <p:cNvGrpSpPr/>
              <p:nvPr/>
            </p:nvGrpSpPr>
            <p:grpSpPr>
              <a:xfrm>
                <a:off x="2829393" y="2019904"/>
                <a:ext cx="4148500" cy="3640815"/>
                <a:chOff x="-4826256" y="-307274"/>
                <a:chExt cx="2880794" cy="2528248"/>
              </a:xfrm>
            </p:grpSpPr>
            <p:pic>
              <p:nvPicPr>
                <p:cNvPr id="25636" name="그림 50" descr="Untitled-21.png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4826256" y="-307274"/>
                  <a:ext cx="2323237" cy="15557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2" name="타원 51"/>
                <p:cNvSpPr/>
                <p:nvPr/>
              </p:nvSpPr>
              <p:spPr>
                <a:xfrm>
                  <a:off x="-4442721" y="-207404"/>
                  <a:ext cx="1800200" cy="1116124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>
                        <a:alpha val="54000"/>
                      </a:sysClr>
                    </a:gs>
                    <a:gs pos="46000">
                      <a:sysClr val="window" lastClr="FFFFFF">
                        <a:alpha val="0"/>
                      </a:sysClr>
                    </a:gs>
                  </a:gsLst>
                  <a:lin ang="54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25640" name="그림 52" descr="Untitled-21.png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9000000">
                  <a:off x="-4268698" y="665235"/>
                  <a:ext cx="2323236" cy="15557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</p:grpSp>
        <p:sp>
          <p:nvSpPr>
            <p:cNvPr id="43" name="TextBox 42"/>
            <p:cNvSpPr txBox="1"/>
            <p:nvPr/>
          </p:nvSpPr>
          <p:spPr>
            <a:xfrm>
              <a:off x="4853806" y="4596026"/>
              <a:ext cx="893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b="1" kern="0" cap="none" spc="0" normalizeH="0" baseline="0" noProof="0" dirty="0" smtClean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TEXT</a:t>
              </a:r>
              <a:endParaRPr kumimoji="0" lang="ko-KR" altLang="en-US" b="1" kern="0" cap="none" spc="0" normalizeH="0" baseline="0" noProof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38244" y="3734404"/>
              <a:ext cx="893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b="1" kern="0" cap="none" spc="0" normalizeH="0" baseline="0" noProof="0" dirty="0" smtClean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TEXT</a:t>
              </a:r>
              <a:endParaRPr kumimoji="0" lang="ko-KR" altLang="en-US" b="1" kern="0" cap="none" spc="0" normalizeH="0" baseline="0" noProof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56263" y="2759950"/>
              <a:ext cx="893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b="1" kern="0" cap="none" spc="0" normalizeH="0" baseline="0" noProof="0" dirty="0" smtClean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TEXT</a:t>
              </a:r>
              <a:endParaRPr kumimoji="0" lang="ko-KR" altLang="en-US" b="1" kern="0" cap="none" spc="0" normalizeH="0" baseline="0" noProof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71747" y="2790722"/>
              <a:ext cx="893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b="1" kern="0" cap="none" spc="0" normalizeH="0" baseline="0" noProof="0" dirty="0" smtClean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TEXT</a:t>
              </a:r>
              <a:endParaRPr kumimoji="0" lang="ko-KR" altLang="en-US" b="1" kern="0" cap="none" spc="0" normalizeH="0" baseline="0" noProof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33252" y="2421455"/>
              <a:ext cx="893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b="1" kern="0" cap="none" spc="0" normalizeH="0" baseline="0" noProof="0" dirty="0" smtClean="0">
                  <a:solidFill>
                    <a:sysClr val="window" lastClr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TEXT</a:t>
              </a:r>
              <a:endParaRPr kumimoji="0" lang="ko-KR" altLang="en-US" b="1" kern="0" cap="none" spc="0" normalizeH="0" baseline="0" noProof="0" dirty="0" smtClean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20371" y="3524244"/>
              <a:ext cx="126548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2400" b="1" kern="0" cap="none" spc="0" normalizeH="0" baseline="0" noProof="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TEXT</a:t>
              </a:r>
              <a:endParaRPr kumimoji="0" lang="en-US" altLang="ko-KR" sz="2400" b="1" kern="0" cap="none" spc="0" normalizeH="0" baseline="0" noProof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ct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400" b="1" kern="0" cap="none" spc="0" normalizeH="0" baseline="0" noProof="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ADD TEXT</a:t>
              </a:r>
              <a:endParaRPr kumimoji="0" lang="en-US" altLang="ko-KR" sz="1200" kern="0" cap="none" spc="0" normalizeH="0" baseline="0" noProof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25604" name="그룹 16"/>
          <p:cNvGrpSpPr/>
          <p:nvPr/>
        </p:nvGrpSpPr>
        <p:grpSpPr>
          <a:xfrm>
            <a:off x="635000" y="1565275"/>
            <a:ext cx="3122613" cy="700088"/>
            <a:chOff x="528827" y="2255520"/>
            <a:chExt cx="3104389" cy="831574"/>
          </a:xfrm>
        </p:grpSpPr>
        <p:sp>
          <p:nvSpPr>
            <p:cNvPr id="18" name="TextBox 17"/>
            <p:cNvSpPr txBox="1"/>
            <p:nvPr/>
          </p:nvSpPr>
          <p:spPr>
            <a:xfrm>
              <a:off x="528827" y="2318862"/>
              <a:ext cx="2202181" cy="76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b="1" kern="0" cap="none" spc="0" normalizeH="0" baseline="0" noProof="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200" b="1" kern="0" cap="none" spc="0" normalizeH="0" baseline="0" noProof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2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endParaRPr kumimoji="0" lang="en-US" altLang="ko-KR" sz="2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1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1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1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1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25624" name="그룹 56"/>
            <p:cNvGrpSpPr/>
            <p:nvPr/>
          </p:nvGrpSpPr>
          <p:grpSpPr>
            <a:xfrm>
              <a:off x="536448" y="2255520"/>
              <a:ext cx="3096768" cy="390144"/>
              <a:chOff x="536448" y="2255520"/>
              <a:chExt cx="3096768" cy="390144"/>
            </a:xfrm>
          </p:grpSpPr>
          <p:cxnSp>
            <p:nvCxnSpPr>
              <p:cNvPr id="20" name="직선 연결선 19"/>
              <p:cNvCxnSpPr/>
              <p:nvPr/>
            </p:nvCxnSpPr>
            <p:spPr>
              <a:xfrm rot="10800000">
                <a:off x="536448" y="2255520"/>
                <a:ext cx="2670048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0800000">
                <a:off x="3206496" y="2255520"/>
                <a:ext cx="426720" cy="39014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605" name="그룹 21"/>
          <p:cNvGrpSpPr/>
          <p:nvPr/>
        </p:nvGrpSpPr>
        <p:grpSpPr>
          <a:xfrm>
            <a:off x="712788" y="3176588"/>
            <a:ext cx="2582862" cy="688975"/>
            <a:chOff x="516635" y="4169664"/>
            <a:chExt cx="2567941" cy="819382"/>
          </a:xfrm>
        </p:grpSpPr>
        <p:sp>
          <p:nvSpPr>
            <p:cNvPr id="23" name="TextBox 22"/>
            <p:cNvSpPr txBox="1"/>
            <p:nvPr/>
          </p:nvSpPr>
          <p:spPr>
            <a:xfrm>
              <a:off x="516635" y="4220814"/>
              <a:ext cx="2202183" cy="76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b="1" kern="0" cap="none" spc="0" normalizeH="0" baseline="0" noProof="0" dirty="0" smtClean="0">
                  <a:solidFill>
                    <a:srgbClr val="1DB2D5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200" b="1" kern="0" cap="none" spc="0" normalizeH="0" baseline="0" noProof="0" dirty="0" smtClean="0">
                <a:solidFill>
                  <a:srgbClr val="1DB2D5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2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endParaRPr kumimoji="0" lang="en-US" altLang="ko-KR" sz="2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1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1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1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1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25620" name="그룹 57"/>
            <p:cNvGrpSpPr/>
            <p:nvPr/>
          </p:nvGrpSpPr>
          <p:grpSpPr>
            <a:xfrm>
              <a:off x="536448" y="4169664"/>
              <a:ext cx="2548128" cy="316992"/>
              <a:chOff x="536448" y="4169664"/>
              <a:chExt cx="2548128" cy="316992"/>
            </a:xfrm>
          </p:grpSpPr>
          <p:cxnSp>
            <p:nvCxnSpPr>
              <p:cNvPr id="25" name="직선 연결선 24"/>
              <p:cNvCxnSpPr/>
              <p:nvPr/>
            </p:nvCxnSpPr>
            <p:spPr>
              <a:xfrm rot="10800000">
                <a:off x="536448" y="4169664"/>
                <a:ext cx="1999488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rot="10800000">
                <a:off x="2535936" y="4169664"/>
                <a:ext cx="548640" cy="31699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606" name="그룹 26"/>
          <p:cNvGrpSpPr/>
          <p:nvPr/>
        </p:nvGrpSpPr>
        <p:grpSpPr>
          <a:xfrm>
            <a:off x="4978400" y="1135063"/>
            <a:ext cx="3594100" cy="709612"/>
            <a:chOff x="5084064" y="1743456"/>
            <a:chExt cx="3621025" cy="843765"/>
          </a:xfrm>
        </p:grpSpPr>
        <p:sp>
          <p:nvSpPr>
            <p:cNvPr id="28" name="TextBox 27"/>
            <p:cNvSpPr txBox="1"/>
            <p:nvPr/>
          </p:nvSpPr>
          <p:spPr>
            <a:xfrm>
              <a:off x="6502907" y="1818989"/>
              <a:ext cx="2202182" cy="76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b="1" kern="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200" b="1" kern="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2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endParaRPr kumimoji="0" lang="en-US" altLang="ko-KR" sz="2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1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1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1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1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25616" name="그룹 58"/>
            <p:cNvGrpSpPr/>
            <p:nvPr/>
          </p:nvGrpSpPr>
          <p:grpSpPr>
            <a:xfrm>
              <a:off x="5084064" y="1743456"/>
              <a:ext cx="3584448" cy="463296"/>
              <a:chOff x="5084064" y="1743456"/>
              <a:chExt cx="3584448" cy="463296"/>
            </a:xfrm>
          </p:grpSpPr>
          <p:cxnSp>
            <p:nvCxnSpPr>
              <p:cNvPr id="30" name="직선 연결선 29"/>
              <p:cNvCxnSpPr/>
              <p:nvPr/>
            </p:nvCxnSpPr>
            <p:spPr>
              <a:xfrm rot="5400000" flipH="1" flipV="1">
                <a:off x="4980432" y="1847088"/>
                <a:ext cx="463296" cy="25603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27"/>
              <p:cNvCxnSpPr/>
              <p:nvPr/>
            </p:nvCxnSpPr>
            <p:spPr>
              <a:xfrm>
                <a:off x="5352288" y="1743456"/>
                <a:ext cx="331622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607" name="그룹 31"/>
          <p:cNvGrpSpPr/>
          <p:nvPr/>
        </p:nvGrpSpPr>
        <p:grpSpPr>
          <a:xfrm>
            <a:off x="5254625" y="2273300"/>
            <a:ext cx="3268663" cy="741363"/>
            <a:chOff x="5413248" y="3096768"/>
            <a:chExt cx="3291841" cy="880342"/>
          </a:xfrm>
        </p:grpSpPr>
        <p:sp>
          <p:nvSpPr>
            <p:cNvPr id="33" name="TextBox 22"/>
            <p:cNvSpPr txBox="1"/>
            <p:nvPr/>
          </p:nvSpPr>
          <p:spPr>
            <a:xfrm>
              <a:off x="6502907" y="3208878"/>
              <a:ext cx="2202182" cy="76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b="1" kern="0" cap="none" spc="0" normalizeH="0" baseline="0" noProof="0" dirty="0" smtClean="0">
                  <a:solidFill>
                    <a:srgbClr val="14B8B4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200" b="1" kern="0" cap="none" spc="0" normalizeH="0" baseline="0" noProof="0" dirty="0" smtClean="0">
                <a:solidFill>
                  <a:srgbClr val="14B8B4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2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endParaRPr kumimoji="0" lang="en-US" altLang="ko-KR" sz="2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1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1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1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1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5413248" y="3096768"/>
              <a:ext cx="3267456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08" name="그룹 10"/>
          <p:cNvGrpSpPr/>
          <p:nvPr/>
        </p:nvGrpSpPr>
        <p:grpSpPr>
          <a:xfrm>
            <a:off x="5613400" y="3629025"/>
            <a:ext cx="2832100" cy="654050"/>
            <a:chOff x="5839968" y="4708494"/>
            <a:chExt cx="2852929" cy="777906"/>
          </a:xfrm>
        </p:grpSpPr>
        <p:sp>
          <p:nvSpPr>
            <p:cNvPr id="36" name="TextBox 18"/>
            <p:cNvSpPr txBox="1"/>
            <p:nvPr/>
          </p:nvSpPr>
          <p:spPr>
            <a:xfrm>
              <a:off x="6490714" y="4708494"/>
              <a:ext cx="2202183" cy="76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b="1" kern="0" cap="none" spc="0" normalizeH="0" baseline="0" noProof="0" dirty="0" smtClean="0">
                  <a:solidFill>
                    <a:srgbClr val="3C73AC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200" b="1" kern="0" cap="none" spc="0" normalizeH="0" baseline="0" noProof="0" dirty="0" smtClean="0">
                <a:solidFill>
                  <a:srgbClr val="3C73AC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2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endParaRPr kumimoji="0" lang="en-US" altLang="ko-KR" sz="2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1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1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1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ADD TEXT</a:t>
              </a:r>
              <a:endParaRPr kumimoji="0" lang="en-US" altLang="ko-KR" sz="11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25610" name="그룹 59"/>
            <p:cNvGrpSpPr/>
            <p:nvPr/>
          </p:nvGrpSpPr>
          <p:grpSpPr>
            <a:xfrm>
              <a:off x="5839968" y="5242560"/>
              <a:ext cx="2816352" cy="243840"/>
              <a:chOff x="5839968" y="5242560"/>
              <a:chExt cx="2816352" cy="243840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6425184" y="5486400"/>
                <a:ext cx="2231136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5839968" y="5242560"/>
                <a:ext cx="585216" cy="24384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26627" name="그룹 2"/>
          <p:cNvGrpSpPr/>
          <p:nvPr/>
        </p:nvGrpSpPr>
        <p:grpSpPr>
          <a:xfrm>
            <a:off x="4478338" y="1546225"/>
            <a:ext cx="3736975" cy="3400425"/>
            <a:chOff x="4290716" y="2525130"/>
            <a:chExt cx="3737668" cy="3997378"/>
          </a:xfrm>
        </p:grpSpPr>
        <p:grpSp>
          <p:nvGrpSpPr>
            <p:cNvPr id="26648" name="그룹 6"/>
            <p:cNvGrpSpPr/>
            <p:nvPr/>
          </p:nvGrpSpPr>
          <p:grpSpPr>
            <a:xfrm>
              <a:off x="4290714" y="2946127"/>
              <a:ext cx="3737668" cy="3576381"/>
              <a:chOff x="3943349" y="2712924"/>
              <a:chExt cx="4213611" cy="4031786"/>
            </a:xfrm>
          </p:grpSpPr>
          <p:grpSp>
            <p:nvGrpSpPr>
              <p:cNvPr id="26655" name="그룹 7"/>
              <p:cNvGrpSpPr/>
              <p:nvPr/>
            </p:nvGrpSpPr>
            <p:grpSpPr>
              <a:xfrm>
                <a:off x="7547570" y="2712924"/>
                <a:ext cx="609390" cy="4031786"/>
                <a:chOff x="7819330" y="2712924"/>
                <a:chExt cx="609390" cy="4031786"/>
              </a:xfrm>
            </p:grpSpPr>
            <p:sp>
              <p:nvSpPr>
                <p:cNvPr id="62" name="자유형 61"/>
                <p:cNvSpPr/>
                <p:nvPr/>
              </p:nvSpPr>
              <p:spPr>
                <a:xfrm>
                  <a:off x="7824354" y="2712924"/>
                  <a:ext cx="600074" cy="126206"/>
                </a:xfrm>
                <a:custGeom>
                  <a:avLst/>
                  <a:gdLst>
                    <a:gd name="connsiteX0" fmla="*/ 454818 w 595312"/>
                    <a:gd name="connsiteY0" fmla="*/ 126206 h 126206"/>
                    <a:gd name="connsiteX1" fmla="*/ 595312 w 595312"/>
                    <a:gd name="connsiteY1" fmla="*/ 66675 h 126206"/>
                    <a:gd name="connsiteX2" fmla="*/ 142875 w 595312"/>
                    <a:gd name="connsiteY2" fmla="*/ 0 h 126206"/>
                    <a:gd name="connsiteX3" fmla="*/ 0 w 595312"/>
                    <a:gd name="connsiteY3" fmla="*/ 50006 h 126206"/>
                    <a:gd name="connsiteX4" fmla="*/ 454818 w 595312"/>
                    <a:gd name="connsiteY4" fmla="*/ 126206 h 126206"/>
                    <a:gd name="connsiteX0-1" fmla="*/ 454818 w 607218"/>
                    <a:gd name="connsiteY0-2" fmla="*/ 126206 h 126206"/>
                    <a:gd name="connsiteX1-3" fmla="*/ 607218 w 607218"/>
                    <a:gd name="connsiteY1-4" fmla="*/ 66675 h 126206"/>
                    <a:gd name="connsiteX2-5" fmla="*/ 142875 w 607218"/>
                    <a:gd name="connsiteY2-6" fmla="*/ 0 h 126206"/>
                    <a:gd name="connsiteX3-7" fmla="*/ 0 w 607218"/>
                    <a:gd name="connsiteY3-8" fmla="*/ 50006 h 126206"/>
                    <a:gd name="connsiteX4-9" fmla="*/ 454818 w 607218"/>
                    <a:gd name="connsiteY4-10" fmla="*/ 126206 h 126206"/>
                    <a:gd name="connsiteX0-11" fmla="*/ 454818 w 538162"/>
                    <a:gd name="connsiteY0-12" fmla="*/ 142875 h 142875"/>
                    <a:gd name="connsiteX1-13" fmla="*/ 538162 w 538162"/>
                    <a:gd name="connsiteY1-14" fmla="*/ 0 h 142875"/>
                    <a:gd name="connsiteX2-15" fmla="*/ 142875 w 538162"/>
                    <a:gd name="connsiteY2-16" fmla="*/ 16669 h 142875"/>
                    <a:gd name="connsiteX3-17" fmla="*/ 0 w 538162"/>
                    <a:gd name="connsiteY3-18" fmla="*/ 66675 h 142875"/>
                    <a:gd name="connsiteX4-19" fmla="*/ 454818 w 538162"/>
                    <a:gd name="connsiteY4-20" fmla="*/ 142875 h 142875"/>
                    <a:gd name="connsiteX0-21" fmla="*/ 454818 w 600074"/>
                    <a:gd name="connsiteY0-22" fmla="*/ 126206 h 126206"/>
                    <a:gd name="connsiteX1-23" fmla="*/ 600074 w 600074"/>
                    <a:gd name="connsiteY1-24" fmla="*/ 59531 h 126206"/>
                    <a:gd name="connsiteX2-25" fmla="*/ 142875 w 600074"/>
                    <a:gd name="connsiteY2-26" fmla="*/ 0 h 126206"/>
                    <a:gd name="connsiteX3-27" fmla="*/ 0 w 600074"/>
                    <a:gd name="connsiteY3-28" fmla="*/ 50006 h 126206"/>
                    <a:gd name="connsiteX4-29" fmla="*/ 454818 w 600074"/>
                    <a:gd name="connsiteY4-30" fmla="*/ 126206 h 12620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600074" h="126206">
                      <a:moveTo>
                        <a:pt x="454818" y="126206"/>
                      </a:moveTo>
                      <a:lnTo>
                        <a:pt x="600074" y="59531"/>
                      </a:lnTo>
                      <a:lnTo>
                        <a:pt x="142875" y="0"/>
                      </a:lnTo>
                      <a:lnTo>
                        <a:pt x="0" y="50006"/>
                      </a:lnTo>
                      <a:lnTo>
                        <a:pt x="454818" y="126206"/>
                      </a:lnTo>
                      <a:close/>
                    </a:path>
                  </a:pathLst>
                </a:custGeom>
                <a:solidFill>
                  <a:srgbClr val="77A1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평행 사변형 62"/>
                <p:cNvSpPr/>
                <p:nvPr/>
              </p:nvSpPr>
              <p:spPr>
                <a:xfrm rot="5400000" flipV="1">
                  <a:off x="6706983" y="4342699"/>
                  <a:ext cx="3284043" cy="145142"/>
                </a:xfrm>
                <a:prstGeom prst="parallelogram">
                  <a:avLst>
                    <a:gd name="adj" fmla="val 43270"/>
                  </a:avLst>
                </a:prstGeom>
                <a:gradFill flip="none" rotWithShape="1">
                  <a:gsLst>
                    <a:gs pos="0">
                      <a:srgbClr val="2D5883"/>
                    </a:gs>
                    <a:gs pos="37000">
                      <a:srgbClr val="1B436F"/>
                    </a:gs>
                  </a:gsLst>
                  <a:lin ang="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평행 사변형 63"/>
                <p:cNvSpPr/>
                <p:nvPr/>
              </p:nvSpPr>
              <p:spPr>
                <a:xfrm rot="5400000">
                  <a:off x="6406535" y="4177275"/>
                  <a:ext cx="3297672" cy="462360"/>
                </a:xfrm>
                <a:prstGeom prst="parallelogram">
                  <a:avLst>
                    <a:gd name="adj" fmla="val 16760"/>
                  </a:avLst>
                </a:prstGeom>
                <a:gradFill flip="none" rotWithShape="1">
                  <a:gsLst>
                    <a:gs pos="29000">
                      <a:srgbClr val="3B72AB"/>
                    </a:gs>
                    <a:gs pos="90000">
                      <a:srgbClr val="22548B"/>
                    </a:gs>
                  </a:gsLst>
                  <a:lin ang="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26729" name="그림 64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 rot="5085806">
                  <a:off x="7419272" y="3238681"/>
                  <a:ext cx="1333420" cy="3616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6" name="타원 65"/>
                <p:cNvSpPr/>
                <p:nvPr/>
              </p:nvSpPr>
              <p:spPr>
                <a:xfrm rot="5400000">
                  <a:off x="7384329" y="3618274"/>
                  <a:ext cx="1791127" cy="3857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69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타원 66"/>
                <p:cNvSpPr/>
                <p:nvPr/>
              </p:nvSpPr>
              <p:spPr>
                <a:xfrm rot="508837">
                  <a:off x="7819330" y="2790408"/>
                  <a:ext cx="504000" cy="252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26732" name="그룹 68"/>
                <p:cNvGrpSpPr/>
                <p:nvPr/>
              </p:nvGrpSpPr>
              <p:grpSpPr>
                <a:xfrm>
                  <a:off x="7821810" y="5994375"/>
                  <a:ext cx="606910" cy="750335"/>
                  <a:chOff x="7821810" y="6008661"/>
                  <a:chExt cx="606910" cy="750335"/>
                </a:xfrm>
              </p:grpSpPr>
              <p:sp>
                <p:nvSpPr>
                  <p:cNvPr id="69" name="평행 사변형 68"/>
                  <p:cNvSpPr/>
                  <p:nvPr/>
                </p:nvSpPr>
                <p:spPr>
                  <a:xfrm rot="5400000">
                    <a:off x="7750463" y="6080008"/>
                    <a:ext cx="605054" cy="462360"/>
                  </a:xfrm>
                  <a:prstGeom prst="parallelogram">
                    <a:avLst>
                      <a:gd name="adj" fmla="val 16760"/>
                    </a:avLst>
                  </a:prstGeom>
                  <a:gradFill flip="none" rotWithShape="1">
                    <a:gsLst>
                      <a:gs pos="0">
                        <a:srgbClr val="3B72AB">
                          <a:alpha val="70000"/>
                        </a:srgbClr>
                      </a:gs>
                      <a:gs pos="66000">
                        <a:srgbClr val="22548B">
                          <a:alpha val="0"/>
                        </a:srgbClr>
                      </a:gs>
                    </a:gsLst>
                    <a:lin ang="600000" scaled="0"/>
                    <a:tileRect/>
                  </a:gradFill>
                  <a:ln w="381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평행 사변형 69"/>
                  <p:cNvSpPr/>
                  <p:nvPr/>
                </p:nvSpPr>
                <p:spPr>
                  <a:xfrm rot="5400000" flipV="1">
                    <a:off x="7987289" y="6317566"/>
                    <a:ext cx="737719" cy="145142"/>
                  </a:xfrm>
                  <a:prstGeom prst="parallelogram">
                    <a:avLst>
                      <a:gd name="adj" fmla="val 43270"/>
                    </a:avLst>
                  </a:prstGeom>
                  <a:gradFill flip="none" rotWithShape="1">
                    <a:gsLst>
                      <a:gs pos="0">
                        <a:srgbClr val="2D5883">
                          <a:alpha val="70000"/>
                        </a:srgbClr>
                      </a:gs>
                      <a:gs pos="57000">
                        <a:srgbClr val="1B436F">
                          <a:alpha val="0"/>
                        </a:srgbClr>
                      </a:gs>
                    </a:gsLst>
                    <a:lin ang="1200000" scaled="0"/>
                    <a:tileRect/>
                  </a:gradFill>
                  <a:ln w="381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656" name="그룹 8"/>
              <p:cNvGrpSpPr/>
              <p:nvPr/>
            </p:nvGrpSpPr>
            <p:grpSpPr>
              <a:xfrm>
                <a:off x="6806344" y="2938471"/>
                <a:ext cx="629651" cy="3661459"/>
                <a:chOff x="6991349" y="2938471"/>
                <a:chExt cx="629651" cy="3661459"/>
              </a:xfrm>
            </p:grpSpPr>
            <p:sp>
              <p:nvSpPr>
                <p:cNvPr id="53" name="평행 사변형 52"/>
                <p:cNvSpPr/>
                <p:nvPr/>
              </p:nvSpPr>
              <p:spPr>
                <a:xfrm rot="5400000">
                  <a:off x="5810534" y="4250765"/>
                  <a:ext cx="2845892" cy="462360"/>
                </a:xfrm>
                <a:prstGeom prst="parallelogram">
                  <a:avLst>
                    <a:gd name="adj" fmla="val 16760"/>
                  </a:avLst>
                </a:prstGeom>
                <a:gradFill flip="none" rotWithShape="1">
                  <a:gsLst>
                    <a:gs pos="29000">
                      <a:srgbClr val="3B72AB"/>
                    </a:gs>
                    <a:gs pos="90000">
                      <a:srgbClr val="22548B"/>
                    </a:gs>
                  </a:gsLst>
                  <a:lin ang="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26714" name="그림 5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5085806">
                  <a:off x="6689103" y="3364711"/>
                  <a:ext cx="1214153" cy="3616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5" name="평행 사변형 54"/>
                <p:cNvSpPr/>
                <p:nvPr/>
              </p:nvSpPr>
              <p:spPr>
                <a:xfrm rot="5400000" flipV="1">
                  <a:off x="6117815" y="4417956"/>
                  <a:ext cx="2844000" cy="145142"/>
                </a:xfrm>
                <a:prstGeom prst="parallelogram">
                  <a:avLst>
                    <a:gd name="adj" fmla="val 43270"/>
                  </a:avLst>
                </a:prstGeom>
                <a:gradFill flip="none" rotWithShape="1">
                  <a:gsLst>
                    <a:gs pos="0">
                      <a:srgbClr val="2D5883"/>
                    </a:gs>
                    <a:gs pos="37000">
                      <a:srgbClr val="1B436F"/>
                    </a:gs>
                  </a:gsLst>
                  <a:lin ang="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자유형 55"/>
                <p:cNvSpPr/>
                <p:nvPr/>
              </p:nvSpPr>
              <p:spPr>
                <a:xfrm>
                  <a:off x="6991349" y="3011375"/>
                  <a:ext cx="623887" cy="126206"/>
                </a:xfrm>
                <a:custGeom>
                  <a:avLst/>
                  <a:gdLst>
                    <a:gd name="connsiteX0" fmla="*/ 454818 w 595312"/>
                    <a:gd name="connsiteY0" fmla="*/ 126206 h 126206"/>
                    <a:gd name="connsiteX1" fmla="*/ 595312 w 595312"/>
                    <a:gd name="connsiteY1" fmla="*/ 66675 h 126206"/>
                    <a:gd name="connsiteX2" fmla="*/ 142875 w 595312"/>
                    <a:gd name="connsiteY2" fmla="*/ 0 h 126206"/>
                    <a:gd name="connsiteX3" fmla="*/ 0 w 595312"/>
                    <a:gd name="connsiteY3" fmla="*/ 50006 h 126206"/>
                    <a:gd name="connsiteX4" fmla="*/ 454818 w 595312"/>
                    <a:gd name="connsiteY4" fmla="*/ 126206 h 126206"/>
                    <a:gd name="connsiteX0-1" fmla="*/ 454818 w 607218"/>
                    <a:gd name="connsiteY0-2" fmla="*/ 126206 h 126206"/>
                    <a:gd name="connsiteX1-3" fmla="*/ 607218 w 607218"/>
                    <a:gd name="connsiteY1-4" fmla="*/ 66675 h 126206"/>
                    <a:gd name="connsiteX2-5" fmla="*/ 142875 w 607218"/>
                    <a:gd name="connsiteY2-6" fmla="*/ 0 h 126206"/>
                    <a:gd name="connsiteX3-7" fmla="*/ 0 w 607218"/>
                    <a:gd name="connsiteY3-8" fmla="*/ 50006 h 126206"/>
                    <a:gd name="connsiteX4-9" fmla="*/ 454818 w 607218"/>
                    <a:gd name="connsiteY4-10" fmla="*/ 126206 h 126206"/>
                    <a:gd name="connsiteX0-11" fmla="*/ 454818 w 538162"/>
                    <a:gd name="connsiteY0-12" fmla="*/ 142875 h 142875"/>
                    <a:gd name="connsiteX1-13" fmla="*/ 538162 w 538162"/>
                    <a:gd name="connsiteY1-14" fmla="*/ 0 h 142875"/>
                    <a:gd name="connsiteX2-15" fmla="*/ 142875 w 538162"/>
                    <a:gd name="connsiteY2-16" fmla="*/ 16669 h 142875"/>
                    <a:gd name="connsiteX3-17" fmla="*/ 0 w 538162"/>
                    <a:gd name="connsiteY3-18" fmla="*/ 66675 h 142875"/>
                    <a:gd name="connsiteX4-19" fmla="*/ 454818 w 538162"/>
                    <a:gd name="connsiteY4-20" fmla="*/ 142875 h 142875"/>
                    <a:gd name="connsiteX0-21" fmla="*/ 454818 w 600074"/>
                    <a:gd name="connsiteY0-22" fmla="*/ 126206 h 126206"/>
                    <a:gd name="connsiteX1-23" fmla="*/ 600074 w 600074"/>
                    <a:gd name="connsiteY1-24" fmla="*/ 59531 h 126206"/>
                    <a:gd name="connsiteX2-25" fmla="*/ 142875 w 600074"/>
                    <a:gd name="connsiteY2-26" fmla="*/ 0 h 126206"/>
                    <a:gd name="connsiteX3-27" fmla="*/ 0 w 600074"/>
                    <a:gd name="connsiteY3-28" fmla="*/ 50006 h 126206"/>
                    <a:gd name="connsiteX4-29" fmla="*/ 454818 w 600074"/>
                    <a:gd name="connsiteY4-30" fmla="*/ 126206 h 126206"/>
                    <a:gd name="connsiteX0-31" fmla="*/ 540543 w 685799"/>
                    <a:gd name="connsiteY0-32" fmla="*/ 319087 h 319087"/>
                    <a:gd name="connsiteX1-33" fmla="*/ 685799 w 685799"/>
                    <a:gd name="connsiteY1-34" fmla="*/ 252412 h 319087"/>
                    <a:gd name="connsiteX2-35" fmla="*/ 228600 w 685799"/>
                    <a:gd name="connsiteY2-36" fmla="*/ 192881 h 319087"/>
                    <a:gd name="connsiteX3-37" fmla="*/ 0 w 685799"/>
                    <a:gd name="connsiteY3-38" fmla="*/ 0 h 319087"/>
                    <a:gd name="connsiteX4-39" fmla="*/ 540543 w 685799"/>
                    <a:gd name="connsiteY4-40" fmla="*/ 319087 h 319087"/>
                    <a:gd name="connsiteX0-41" fmla="*/ 478631 w 623887"/>
                    <a:gd name="connsiteY0-42" fmla="*/ 126206 h 126206"/>
                    <a:gd name="connsiteX1-43" fmla="*/ 623887 w 623887"/>
                    <a:gd name="connsiteY1-44" fmla="*/ 59531 h 126206"/>
                    <a:gd name="connsiteX2-45" fmla="*/ 166688 w 623887"/>
                    <a:gd name="connsiteY2-46" fmla="*/ 0 h 126206"/>
                    <a:gd name="connsiteX3-47" fmla="*/ 0 w 623887"/>
                    <a:gd name="connsiteY3-48" fmla="*/ 50006 h 126206"/>
                    <a:gd name="connsiteX4-49" fmla="*/ 478631 w 623887"/>
                    <a:gd name="connsiteY4-50" fmla="*/ 126206 h 12620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623887" h="126206">
                      <a:moveTo>
                        <a:pt x="478631" y="126206"/>
                      </a:moveTo>
                      <a:lnTo>
                        <a:pt x="623887" y="59531"/>
                      </a:lnTo>
                      <a:lnTo>
                        <a:pt x="166688" y="0"/>
                      </a:lnTo>
                      <a:lnTo>
                        <a:pt x="0" y="50006"/>
                      </a:lnTo>
                      <a:lnTo>
                        <a:pt x="478631" y="126206"/>
                      </a:lnTo>
                      <a:close/>
                    </a:path>
                  </a:pathLst>
                </a:custGeom>
                <a:solidFill>
                  <a:srgbClr val="77A1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타원 56"/>
                <p:cNvSpPr/>
                <p:nvPr/>
              </p:nvSpPr>
              <p:spPr>
                <a:xfrm rot="5400000">
                  <a:off x="6575138" y="3916725"/>
                  <a:ext cx="1791127" cy="3857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69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타원 57"/>
                <p:cNvSpPr/>
                <p:nvPr/>
              </p:nvSpPr>
              <p:spPr>
                <a:xfrm rot="508837">
                  <a:off x="7010139" y="3088859"/>
                  <a:ext cx="504000" cy="252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26719" name="그룹 56"/>
                <p:cNvGrpSpPr/>
                <p:nvPr/>
              </p:nvGrpSpPr>
              <p:grpSpPr>
                <a:xfrm>
                  <a:off x="7014090" y="5849595"/>
                  <a:ext cx="606910" cy="750335"/>
                  <a:chOff x="7821810" y="6008661"/>
                  <a:chExt cx="606910" cy="750335"/>
                </a:xfrm>
              </p:grpSpPr>
              <p:sp>
                <p:nvSpPr>
                  <p:cNvPr id="60" name="평행 사변형 57"/>
                  <p:cNvSpPr/>
                  <p:nvPr/>
                </p:nvSpPr>
                <p:spPr>
                  <a:xfrm rot="5400000">
                    <a:off x="7750463" y="6080008"/>
                    <a:ext cx="605054" cy="462360"/>
                  </a:xfrm>
                  <a:prstGeom prst="parallelogram">
                    <a:avLst>
                      <a:gd name="adj" fmla="val 16760"/>
                    </a:avLst>
                  </a:prstGeom>
                  <a:gradFill flip="none" rotWithShape="1">
                    <a:gsLst>
                      <a:gs pos="0">
                        <a:srgbClr val="3B72AB">
                          <a:alpha val="70000"/>
                        </a:srgbClr>
                      </a:gs>
                      <a:gs pos="66000">
                        <a:srgbClr val="22548B">
                          <a:alpha val="0"/>
                        </a:srgbClr>
                      </a:gs>
                    </a:gsLst>
                    <a:lin ang="600000" scaled="0"/>
                    <a:tileRect/>
                  </a:gradFill>
                  <a:ln w="381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" name="평행 사변형 60"/>
                  <p:cNvSpPr/>
                  <p:nvPr/>
                </p:nvSpPr>
                <p:spPr>
                  <a:xfrm rot="5400000" flipV="1">
                    <a:off x="7987289" y="6317566"/>
                    <a:ext cx="737719" cy="145142"/>
                  </a:xfrm>
                  <a:prstGeom prst="parallelogram">
                    <a:avLst>
                      <a:gd name="adj" fmla="val 43270"/>
                    </a:avLst>
                  </a:prstGeom>
                  <a:gradFill flip="none" rotWithShape="1">
                    <a:gsLst>
                      <a:gs pos="0">
                        <a:srgbClr val="2D5883">
                          <a:alpha val="70000"/>
                        </a:srgbClr>
                      </a:gs>
                      <a:gs pos="57000">
                        <a:srgbClr val="1B436F">
                          <a:alpha val="0"/>
                        </a:srgbClr>
                      </a:gs>
                    </a:gsLst>
                    <a:lin ang="1200000" scaled="0"/>
                    <a:tileRect/>
                  </a:gradFill>
                  <a:ln w="381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657" name="그룹 9"/>
              <p:cNvGrpSpPr/>
              <p:nvPr/>
            </p:nvGrpSpPr>
            <p:grpSpPr>
              <a:xfrm>
                <a:off x="6076739" y="3147900"/>
                <a:ext cx="623887" cy="3309155"/>
                <a:chOff x="6178549" y="3147900"/>
                <a:chExt cx="623887" cy="3309155"/>
              </a:xfrm>
            </p:grpSpPr>
            <p:sp>
              <p:nvSpPr>
                <p:cNvPr id="44" name="평행 사변형 43"/>
                <p:cNvSpPr/>
                <p:nvPr/>
              </p:nvSpPr>
              <p:spPr>
                <a:xfrm rot="5400000">
                  <a:off x="5135338" y="4248669"/>
                  <a:ext cx="2570684" cy="462360"/>
                </a:xfrm>
                <a:prstGeom prst="parallelogram">
                  <a:avLst>
                    <a:gd name="adj" fmla="val 16760"/>
                  </a:avLst>
                </a:prstGeom>
                <a:gradFill flip="none" rotWithShape="1">
                  <a:gsLst>
                    <a:gs pos="29000">
                      <a:srgbClr val="3B72AB"/>
                    </a:gs>
                    <a:gs pos="90000">
                      <a:srgbClr val="22548B"/>
                    </a:gs>
                  </a:gsLst>
                  <a:lin ang="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26701" name="그림 4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5085806">
                  <a:off x="6008996" y="3517112"/>
                  <a:ext cx="923370" cy="3616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46" name="자유형 45"/>
                <p:cNvSpPr/>
                <p:nvPr/>
              </p:nvSpPr>
              <p:spPr>
                <a:xfrm>
                  <a:off x="6178549" y="3147900"/>
                  <a:ext cx="623887" cy="126206"/>
                </a:xfrm>
                <a:custGeom>
                  <a:avLst/>
                  <a:gdLst>
                    <a:gd name="connsiteX0" fmla="*/ 454818 w 595312"/>
                    <a:gd name="connsiteY0" fmla="*/ 126206 h 126206"/>
                    <a:gd name="connsiteX1" fmla="*/ 595312 w 595312"/>
                    <a:gd name="connsiteY1" fmla="*/ 66675 h 126206"/>
                    <a:gd name="connsiteX2" fmla="*/ 142875 w 595312"/>
                    <a:gd name="connsiteY2" fmla="*/ 0 h 126206"/>
                    <a:gd name="connsiteX3" fmla="*/ 0 w 595312"/>
                    <a:gd name="connsiteY3" fmla="*/ 50006 h 126206"/>
                    <a:gd name="connsiteX4" fmla="*/ 454818 w 595312"/>
                    <a:gd name="connsiteY4" fmla="*/ 126206 h 126206"/>
                    <a:gd name="connsiteX0-1" fmla="*/ 454818 w 607218"/>
                    <a:gd name="connsiteY0-2" fmla="*/ 126206 h 126206"/>
                    <a:gd name="connsiteX1-3" fmla="*/ 607218 w 607218"/>
                    <a:gd name="connsiteY1-4" fmla="*/ 66675 h 126206"/>
                    <a:gd name="connsiteX2-5" fmla="*/ 142875 w 607218"/>
                    <a:gd name="connsiteY2-6" fmla="*/ 0 h 126206"/>
                    <a:gd name="connsiteX3-7" fmla="*/ 0 w 607218"/>
                    <a:gd name="connsiteY3-8" fmla="*/ 50006 h 126206"/>
                    <a:gd name="connsiteX4-9" fmla="*/ 454818 w 607218"/>
                    <a:gd name="connsiteY4-10" fmla="*/ 126206 h 126206"/>
                    <a:gd name="connsiteX0-11" fmla="*/ 454818 w 538162"/>
                    <a:gd name="connsiteY0-12" fmla="*/ 142875 h 142875"/>
                    <a:gd name="connsiteX1-13" fmla="*/ 538162 w 538162"/>
                    <a:gd name="connsiteY1-14" fmla="*/ 0 h 142875"/>
                    <a:gd name="connsiteX2-15" fmla="*/ 142875 w 538162"/>
                    <a:gd name="connsiteY2-16" fmla="*/ 16669 h 142875"/>
                    <a:gd name="connsiteX3-17" fmla="*/ 0 w 538162"/>
                    <a:gd name="connsiteY3-18" fmla="*/ 66675 h 142875"/>
                    <a:gd name="connsiteX4-19" fmla="*/ 454818 w 538162"/>
                    <a:gd name="connsiteY4-20" fmla="*/ 142875 h 142875"/>
                    <a:gd name="connsiteX0-21" fmla="*/ 454818 w 600074"/>
                    <a:gd name="connsiteY0-22" fmla="*/ 126206 h 126206"/>
                    <a:gd name="connsiteX1-23" fmla="*/ 600074 w 600074"/>
                    <a:gd name="connsiteY1-24" fmla="*/ 59531 h 126206"/>
                    <a:gd name="connsiteX2-25" fmla="*/ 142875 w 600074"/>
                    <a:gd name="connsiteY2-26" fmla="*/ 0 h 126206"/>
                    <a:gd name="connsiteX3-27" fmla="*/ 0 w 600074"/>
                    <a:gd name="connsiteY3-28" fmla="*/ 50006 h 126206"/>
                    <a:gd name="connsiteX4-29" fmla="*/ 454818 w 600074"/>
                    <a:gd name="connsiteY4-30" fmla="*/ 126206 h 126206"/>
                    <a:gd name="connsiteX0-31" fmla="*/ 540543 w 685799"/>
                    <a:gd name="connsiteY0-32" fmla="*/ 319087 h 319087"/>
                    <a:gd name="connsiteX1-33" fmla="*/ 685799 w 685799"/>
                    <a:gd name="connsiteY1-34" fmla="*/ 252412 h 319087"/>
                    <a:gd name="connsiteX2-35" fmla="*/ 228600 w 685799"/>
                    <a:gd name="connsiteY2-36" fmla="*/ 192881 h 319087"/>
                    <a:gd name="connsiteX3-37" fmla="*/ 0 w 685799"/>
                    <a:gd name="connsiteY3-38" fmla="*/ 0 h 319087"/>
                    <a:gd name="connsiteX4-39" fmla="*/ 540543 w 685799"/>
                    <a:gd name="connsiteY4-40" fmla="*/ 319087 h 319087"/>
                    <a:gd name="connsiteX0-41" fmla="*/ 478631 w 623887"/>
                    <a:gd name="connsiteY0-42" fmla="*/ 126206 h 126206"/>
                    <a:gd name="connsiteX1-43" fmla="*/ 623887 w 623887"/>
                    <a:gd name="connsiteY1-44" fmla="*/ 59531 h 126206"/>
                    <a:gd name="connsiteX2-45" fmla="*/ 166688 w 623887"/>
                    <a:gd name="connsiteY2-46" fmla="*/ 0 h 126206"/>
                    <a:gd name="connsiteX3-47" fmla="*/ 0 w 623887"/>
                    <a:gd name="connsiteY3-48" fmla="*/ 50006 h 126206"/>
                    <a:gd name="connsiteX4-49" fmla="*/ 478631 w 623887"/>
                    <a:gd name="connsiteY4-50" fmla="*/ 126206 h 12620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623887" h="126206">
                      <a:moveTo>
                        <a:pt x="478631" y="126206"/>
                      </a:moveTo>
                      <a:lnTo>
                        <a:pt x="623887" y="59531"/>
                      </a:lnTo>
                      <a:lnTo>
                        <a:pt x="166688" y="0"/>
                      </a:lnTo>
                      <a:lnTo>
                        <a:pt x="0" y="50006"/>
                      </a:lnTo>
                      <a:lnTo>
                        <a:pt x="478631" y="126206"/>
                      </a:lnTo>
                      <a:close/>
                    </a:path>
                  </a:pathLst>
                </a:custGeom>
                <a:solidFill>
                  <a:srgbClr val="77A1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 rot="508837">
                  <a:off x="6197339" y="3222209"/>
                  <a:ext cx="504000" cy="252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평행 사변형 47"/>
                <p:cNvSpPr/>
                <p:nvPr/>
              </p:nvSpPr>
              <p:spPr>
                <a:xfrm rot="5400000" flipV="1">
                  <a:off x="5445905" y="4412119"/>
                  <a:ext cx="2555871" cy="145142"/>
                </a:xfrm>
                <a:prstGeom prst="parallelogram">
                  <a:avLst>
                    <a:gd name="adj" fmla="val 43270"/>
                  </a:avLst>
                </a:prstGeom>
                <a:gradFill flip="none" rotWithShape="1">
                  <a:gsLst>
                    <a:gs pos="0">
                      <a:srgbClr val="2D5883"/>
                    </a:gs>
                    <a:gs pos="37000">
                      <a:srgbClr val="1B436F"/>
                    </a:gs>
                  </a:gsLst>
                  <a:lin ang="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타원 48"/>
                <p:cNvSpPr/>
                <p:nvPr/>
              </p:nvSpPr>
              <p:spPr>
                <a:xfrm rot="5400000">
                  <a:off x="5755988" y="4050075"/>
                  <a:ext cx="1791127" cy="3857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69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26706" name="그룹 47"/>
                <p:cNvGrpSpPr/>
                <p:nvPr/>
              </p:nvGrpSpPr>
              <p:grpSpPr>
                <a:xfrm>
                  <a:off x="6191765" y="5706720"/>
                  <a:ext cx="606910" cy="750335"/>
                  <a:chOff x="7821810" y="6008661"/>
                  <a:chExt cx="606910" cy="750335"/>
                </a:xfrm>
              </p:grpSpPr>
              <p:sp>
                <p:nvSpPr>
                  <p:cNvPr id="51" name="평행 사변형 48"/>
                  <p:cNvSpPr/>
                  <p:nvPr/>
                </p:nvSpPr>
                <p:spPr>
                  <a:xfrm rot="5400000">
                    <a:off x="7750463" y="6080008"/>
                    <a:ext cx="605054" cy="462360"/>
                  </a:xfrm>
                  <a:prstGeom prst="parallelogram">
                    <a:avLst>
                      <a:gd name="adj" fmla="val 16760"/>
                    </a:avLst>
                  </a:prstGeom>
                  <a:gradFill flip="none" rotWithShape="1">
                    <a:gsLst>
                      <a:gs pos="0">
                        <a:srgbClr val="3B72AB">
                          <a:alpha val="70000"/>
                        </a:srgbClr>
                      </a:gs>
                      <a:gs pos="66000">
                        <a:srgbClr val="22548B">
                          <a:alpha val="0"/>
                        </a:srgbClr>
                      </a:gs>
                    </a:gsLst>
                    <a:lin ang="600000" scaled="0"/>
                    <a:tileRect/>
                  </a:gradFill>
                  <a:ln w="381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" name="평행 사변형 51"/>
                  <p:cNvSpPr/>
                  <p:nvPr/>
                </p:nvSpPr>
                <p:spPr>
                  <a:xfrm rot="5400000" flipV="1">
                    <a:off x="7987289" y="6317566"/>
                    <a:ext cx="737719" cy="145142"/>
                  </a:xfrm>
                  <a:prstGeom prst="parallelogram">
                    <a:avLst>
                      <a:gd name="adj" fmla="val 43270"/>
                    </a:avLst>
                  </a:prstGeom>
                  <a:gradFill flip="none" rotWithShape="1">
                    <a:gsLst>
                      <a:gs pos="0">
                        <a:srgbClr val="2D5883">
                          <a:alpha val="70000"/>
                        </a:srgbClr>
                      </a:gs>
                      <a:gs pos="57000">
                        <a:srgbClr val="1B436F">
                          <a:alpha val="0"/>
                        </a:srgbClr>
                      </a:gs>
                    </a:gsLst>
                    <a:lin ang="1200000" scaled="0"/>
                    <a:tileRect/>
                  </a:gradFill>
                  <a:ln w="381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6658" name="그룹 10"/>
              <p:cNvGrpSpPr/>
              <p:nvPr/>
            </p:nvGrpSpPr>
            <p:grpSpPr>
              <a:xfrm>
                <a:off x="5349874" y="3227777"/>
                <a:ext cx="623887" cy="3102278"/>
                <a:chOff x="5378449" y="3227777"/>
                <a:chExt cx="623887" cy="3102278"/>
              </a:xfrm>
            </p:grpSpPr>
            <p:sp>
              <p:nvSpPr>
                <p:cNvPr id="35" name="평행 사변형 34"/>
                <p:cNvSpPr/>
                <p:nvPr/>
              </p:nvSpPr>
              <p:spPr>
                <a:xfrm rot="5400000">
                  <a:off x="4452745" y="4239177"/>
                  <a:ext cx="2335670" cy="462360"/>
                </a:xfrm>
                <a:prstGeom prst="parallelogram">
                  <a:avLst>
                    <a:gd name="adj" fmla="val 16760"/>
                  </a:avLst>
                </a:prstGeom>
                <a:gradFill flip="none" rotWithShape="1">
                  <a:gsLst>
                    <a:gs pos="29000">
                      <a:srgbClr val="3B72AB"/>
                    </a:gs>
                    <a:gs pos="90000">
                      <a:srgbClr val="22548B"/>
                    </a:gs>
                  </a:gsLst>
                  <a:lin ang="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26688" name="그림 3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5085806">
                  <a:off x="5269738" y="3564742"/>
                  <a:ext cx="789468" cy="3616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grpSp>
              <p:nvGrpSpPr>
                <p:cNvPr id="26689" name="그룹 33"/>
                <p:cNvGrpSpPr/>
                <p:nvPr/>
              </p:nvGrpSpPr>
              <p:grpSpPr>
                <a:xfrm>
                  <a:off x="5391665" y="5579720"/>
                  <a:ext cx="606910" cy="750335"/>
                  <a:chOff x="7821810" y="6008661"/>
                  <a:chExt cx="606910" cy="750335"/>
                </a:xfrm>
              </p:grpSpPr>
              <p:sp>
                <p:nvSpPr>
                  <p:cNvPr id="42" name="평행 사변형 41"/>
                  <p:cNvSpPr/>
                  <p:nvPr/>
                </p:nvSpPr>
                <p:spPr>
                  <a:xfrm rot="5400000">
                    <a:off x="7750463" y="6080008"/>
                    <a:ext cx="605054" cy="462360"/>
                  </a:xfrm>
                  <a:prstGeom prst="parallelogram">
                    <a:avLst>
                      <a:gd name="adj" fmla="val 16760"/>
                    </a:avLst>
                  </a:prstGeom>
                  <a:gradFill flip="none" rotWithShape="1">
                    <a:gsLst>
                      <a:gs pos="0">
                        <a:srgbClr val="3B72AB">
                          <a:alpha val="70000"/>
                        </a:srgbClr>
                      </a:gs>
                      <a:gs pos="66000">
                        <a:srgbClr val="22548B">
                          <a:alpha val="0"/>
                        </a:srgbClr>
                      </a:gs>
                    </a:gsLst>
                    <a:lin ang="600000" scaled="0"/>
                    <a:tileRect/>
                  </a:gradFill>
                  <a:ln w="381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평행 사변형 42"/>
                  <p:cNvSpPr/>
                  <p:nvPr/>
                </p:nvSpPr>
                <p:spPr>
                  <a:xfrm rot="5400000" flipV="1">
                    <a:off x="7987289" y="6317566"/>
                    <a:ext cx="737719" cy="145142"/>
                  </a:xfrm>
                  <a:prstGeom prst="parallelogram">
                    <a:avLst>
                      <a:gd name="adj" fmla="val 43270"/>
                    </a:avLst>
                  </a:prstGeom>
                  <a:gradFill flip="none" rotWithShape="1">
                    <a:gsLst>
                      <a:gs pos="0">
                        <a:srgbClr val="2D5883">
                          <a:alpha val="70000"/>
                        </a:srgbClr>
                      </a:gs>
                      <a:gs pos="57000">
                        <a:srgbClr val="1B436F">
                          <a:alpha val="0"/>
                        </a:srgbClr>
                      </a:gs>
                    </a:gsLst>
                    <a:lin ang="1200000" scaled="0"/>
                    <a:tileRect/>
                  </a:gradFill>
                  <a:ln w="381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8" name="평행 사변형 37"/>
                <p:cNvSpPr/>
                <p:nvPr/>
              </p:nvSpPr>
              <p:spPr>
                <a:xfrm rot="5400000" flipV="1">
                  <a:off x="4763278" y="4405768"/>
                  <a:ext cx="2320927" cy="145142"/>
                </a:xfrm>
                <a:prstGeom prst="parallelogram">
                  <a:avLst>
                    <a:gd name="adj" fmla="val 43270"/>
                  </a:avLst>
                </a:prstGeom>
                <a:gradFill flip="none" rotWithShape="1">
                  <a:gsLst>
                    <a:gs pos="0">
                      <a:srgbClr val="2D5883"/>
                    </a:gs>
                    <a:gs pos="37000">
                      <a:srgbClr val="1B436F"/>
                    </a:gs>
                  </a:gsLst>
                  <a:lin ang="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타원 35"/>
                <p:cNvSpPr/>
                <p:nvPr/>
              </p:nvSpPr>
              <p:spPr>
                <a:xfrm rot="5400000">
                  <a:off x="5113451" y="3946489"/>
                  <a:ext cx="1476000" cy="3857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69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자유형 39"/>
                <p:cNvSpPr/>
                <p:nvPr/>
              </p:nvSpPr>
              <p:spPr>
                <a:xfrm>
                  <a:off x="5378449" y="3259025"/>
                  <a:ext cx="623887" cy="126206"/>
                </a:xfrm>
                <a:custGeom>
                  <a:avLst/>
                  <a:gdLst>
                    <a:gd name="connsiteX0" fmla="*/ 454818 w 595312"/>
                    <a:gd name="connsiteY0" fmla="*/ 126206 h 126206"/>
                    <a:gd name="connsiteX1" fmla="*/ 595312 w 595312"/>
                    <a:gd name="connsiteY1" fmla="*/ 66675 h 126206"/>
                    <a:gd name="connsiteX2" fmla="*/ 142875 w 595312"/>
                    <a:gd name="connsiteY2" fmla="*/ 0 h 126206"/>
                    <a:gd name="connsiteX3" fmla="*/ 0 w 595312"/>
                    <a:gd name="connsiteY3" fmla="*/ 50006 h 126206"/>
                    <a:gd name="connsiteX4" fmla="*/ 454818 w 595312"/>
                    <a:gd name="connsiteY4" fmla="*/ 126206 h 126206"/>
                    <a:gd name="connsiteX0-1" fmla="*/ 454818 w 607218"/>
                    <a:gd name="connsiteY0-2" fmla="*/ 126206 h 126206"/>
                    <a:gd name="connsiteX1-3" fmla="*/ 607218 w 607218"/>
                    <a:gd name="connsiteY1-4" fmla="*/ 66675 h 126206"/>
                    <a:gd name="connsiteX2-5" fmla="*/ 142875 w 607218"/>
                    <a:gd name="connsiteY2-6" fmla="*/ 0 h 126206"/>
                    <a:gd name="connsiteX3-7" fmla="*/ 0 w 607218"/>
                    <a:gd name="connsiteY3-8" fmla="*/ 50006 h 126206"/>
                    <a:gd name="connsiteX4-9" fmla="*/ 454818 w 607218"/>
                    <a:gd name="connsiteY4-10" fmla="*/ 126206 h 126206"/>
                    <a:gd name="connsiteX0-11" fmla="*/ 454818 w 538162"/>
                    <a:gd name="connsiteY0-12" fmla="*/ 142875 h 142875"/>
                    <a:gd name="connsiteX1-13" fmla="*/ 538162 w 538162"/>
                    <a:gd name="connsiteY1-14" fmla="*/ 0 h 142875"/>
                    <a:gd name="connsiteX2-15" fmla="*/ 142875 w 538162"/>
                    <a:gd name="connsiteY2-16" fmla="*/ 16669 h 142875"/>
                    <a:gd name="connsiteX3-17" fmla="*/ 0 w 538162"/>
                    <a:gd name="connsiteY3-18" fmla="*/ 66675 h 142875"/>
                    <a:gd name="connsiteX4-19" fmla="*/ 454818 w 538162"/>
                    <a:gd name="connsiteY4-20" fmla="*/ 142875 h 142875"/>
                    <a:gd name="connsiteX0-21" fmla="*/ 454818 w 600074"/>
                    <a:gd name="connsiteY0-22" fmla="*/ 126206 h 126206"/>
                    <a:gd name="connsiteX1-23" fmla="*/ 600074 w 600074"/>
                    <a:gd name="connsiteY1-24" fmla="*/ 59531 h 126206"/>
                    <a:gd name="connsiteX2-25" fmla="*/ 142875 w 600074"/>
                    <a:gd name="connsiteY2-26" fmla="*/ 0 h 126206"/>
                    <a:gd name="connsiteX3-27" fmla="*/ 0 w 600074"/>
                    <a:gd name="connsiteY3-28" fmla="*/ 50006 h 126206"/>
                    <a:gd name="connsiteX4-29" fmla="*/ 454818 w 600074"/>
                    <a:gd name="connsiteY4-30" fmla="*/ 126206 h 126206"/>
                    <a:gd name="connsiteX0-31" fmla="*/ 540543 w 685799"/>
                    <a:gd name="connsiteY0-32" fmla="*/ 319087 h 319087"/>
                    <a:gd name="connsiteX1-33" fmla="*/ 685799 w 685799"/>
                    <a:gd name="connsiteY1-34" fmla="*/ 252412 h 319087"/>
                    <a:gd name="connsiteX2-35" fmla="*/ 228600 w 685799"/>
                    <a:gd name="connsiteY2-36" fmla="*/ 192881 h 319087"/>
                    <a:gd name="connsiteX3-37" fmla="*/ 0 w 685799"/>
                    <a:gd name="connsiteY3-38" fmla="*/ 0 h 319087"/>
                    <a:gd name="connsiteX4-39" fmla="*/ 540543 w 685799"/>
                    <a:gd name="connsiteY4-40" fmla="*/ 319087 h 319087"/>
                    <a:gd name="connsiteX0-41" fmla="*/ 478631 w 623887"/>
                    <a:gd name="connsiteY0-42" fmla="*/ 126206 h 126206"/>
                    <a:gd name="connsiteX1-43" fmla="*/ 623887 w 623887"/>
                    <a:gd name="connsiteY1-44" fmla="*/ 59531 h 126206"/>
                    <a:gd name="connsiteX2-45" fmla="*/ 166688 w 623887"/>
                    <a:gd name="connsiteY2-46" fmla="*/ 0 h 126206"/>
                    <a:gd name="connsiteX3-47" fmla="*/ 0 w 623887"/>
                    <a:gd name="connsiteY3-48" fmla="*/ 50006 h 126206"/>
                    <a:gd name="connsiteX4-49" fmla="*/ 478631 w 623887"/>
                    <a:gd name="connsiteY4-50" fmla="*/ 126206 h 12620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623887" h="126206">
                      <a:moveTo>
                        <a:pt x="478631" y="126206"/>
                      </a:moveTo>
                      <a:lnTo>
                        <a:pt x="623887" y="59531"/>
                      </a:lnTo>
                      <a:lnTo>
                        <a:pt x="166688" y="0"/>
                      </a:lnTo>
                      <a:lnTo>
                        <a:pt x="0" y="50006"/>
                      </a:lnTo>
                      <a:lnTo>
                        <a:pt x="478631" y="126206"/>
                      </a:lnTo>
                      <a:close/>
                    </a:path>
                  </a:pathLst>
                </a:custGeom>
                <a:solidFill>
                  <a:srgbClr val="77A1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 rot="508837">
                  <a:off x="5397239" y="3333334"/>
                  <a:ext cx="504000" cy="252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659" name="그룹 11"/>
              <p:cNvGrpSpPr/>
              <p:nvPr/>
            </p:nvGrpSpPr>
            <p:grpSpPr>
              <a:xfrm>
                <a:off x="4641849" y="3402402"/>
                <a:ext cx="623887" cy="2797478"/>
                <a:chOff x="4641849" y="3402402"/>
                <a:chExt cx="623887" cy="2797478"/>
              </a:xfrm>
            </p:grpSpPr>
            <p:sp>
              <p:nvSpPr>
                <p:cNvPr id="26" name="평행 사변형 25"/>
                <p:cNvSpPr/>
                <p:nvPr/>
              </p:nvSpPr>
              <p:spPr>
                <a:xfrm rot="5400000">
                  <a:off x="3863879" y="4259912"/>
                  <a:ext cx="2040202" cy="462360"/>
                </a:xfrm>
                <a:prstGeom prst="parallelogram">
                  <a:avLst>
                    <a:gd name="adj" fmla="val 16760"/>
                  </a:avLst>
                </a:prstGeom>
                <a:gradFill>
                  <a:gsLst>
                    <a:gs pos="0">
                      <a:srgbClr val="8AD7F2"/>
                    </a:gs>
                    <a:gs pos="44000">
                      <a:srgbClr val="1DB2D5"/>
                    </a:gs>
                  </a:gsLst>
                  <a:lin ang="0" scaled="0"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26675" name="그림 2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5085806">
                  <a:off x="4542216" y="3718675"/>
                  <a:ext cx="737282" cy="3577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grpSp>
              <p:nvGrpSpPr>
                <p:cNvPr id="26676" name="그룹 24"/>
                <p:cNvGrpSpPr/>
                <p:nvPr/>
              </p:nvGrpSpPr>
              <p:grpSpPr>
                <a:xfrm>
                  <a:off x="4651890" y="5449545"/>
                  <a:ext cx="606910" cy="750335"/>
                  <a:chOff x="7821810" y="6008661"/>
                  <a:chExt cx="606910" cy="750335"/>
                </a:xfrm>
              </p:grpSpPr>
              <p:sp>
                <p:nvSpPr>
                  <p:cNvPr id="33" name="평행 사변형 32"/>
                  <p:cNvSpPr/>
                  <p:nvPr/>
                </p:nvSpPr>
                <p:spPr>
                  <a:xfrm rot="5400000">
                    <a:off x="7750463" y="6080008"/>
                    <a:ext cx="605054" cy="462360"/>
                  </a:xfrm>
                  <a:prstGeom prst="parallelogram">
                    <a:avLst>
                      <a:gd name="adj" fmla="val 16760"/>
                    </a:avLst>
                  </a:prstGeom>
                  <a:gradFill flip="none" rotWithShape="1">
                    <a:gsLst>
                      <a:gs pos="0">
                        <a:srgbClr val="8AD7F2"/>
                      </a:gs>
                      <a:gs pos="66000">
                        <a:srgbClr val="22548B">
                          <a:alpha val="0"/>
                        </a:srgbClr>
                      </a:gs>
                    </a:gsLst>
                    <a:lin ang="600000" scaled="0"/>
                    <a:tileRect/>
                  </a:gradFill>
                  <a:ln w="381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" name="평행 사변형 33"/>
                  <p:cNvSpPr/>
                  <p:nvPr/>
                </p:nvSpPr>
                <p:spPr>
                  <a:xfrm rot="5400000" flipV="1">
                    <a:off x="7987289" y="6317566"/>
                    <a:ext cx="737719" cy="145142"/>
                  </a:xfrm>
                  <a:prstGeom prst="parallelogram">
                    <a:avLst>
                      <a:gd name="adj" fmla="val 43270"/>
                    </a:avLst>
                  </a:prstGeom>
                  <a:gradFill flip="none" rotWithShape="1">
                    <a:gsLst>
                      <a:gs pos="0">
                        <a:srgbClr val="1DB2D5"/>
                      </a:gs>
                      <a:gs pos="57000">
                        <a:srgbClr val="1B436F">
                          <a:alpha val="0"/>
                        </a:srgbClr>
                      </a:gs>
                    </a:gsLst>
                    <a:lin ang="1200000" scaled="0"/>
                    <a:tileRect/>
                  </a:gradFill>
                  <a:ln w="381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9" name="자유형 28"/>
                <p:cNvSpPr/>
                <p:nvPr/>
              </p:nvSpPr>
              <p:spPr>
                <a:xfrm>
                  <a:off x="4641849" y="3424125"/>
                  <a:ext cx="623887" cy="126206"/>
                </a:xfrm>
                <a:custGeom>
                  <a:avLst/>
                  <a:gdLst>
                    <a:gd name="connsiteX0" fmla="*/ 454818 w 595312"/>
                    <a:gd name="connsiteY0" fmla="*/ 126206 h 126206"/>
                    <a:gd name="connsiteX1" fmla="*/ 595312 w 595312"/>
                    <a:gd name="connsiteY1" fmla="*/ 66675 h 126206"/>
                    <a:gd name="connsiteX2" fmla="*/ 142875 w 595312"/>
                    <a:gd name="connsiteY2" fmla="*/ 0 h 126206"/>
                    <a:gd name="connsiteX3" fmla="*/ 0 w 595312"/>
                    <a:gd name="connsiteY3" fmla="*/ 50006 h 126206"/>
                    <a:gd name="connsiteX4" fmla="*/ 454818 w 595312"/>
                    <a:gd name="connsiteY4" fmla="*/ 126206 h 126206"/>
                    <a:gd name="connsiteX0-1" fmla="*/ 454818 w 607218"/>
                    <a:gd name="connsiteY0-2" fmla="*/ 126206 h 126206"/>
                    <a:gd name="connsiteX1-3" fmla="*/ 607218 w 607218"/>
                    <a:gd name="connsiteY1-4" fmla="*/ 66675 h 126206"/>
                    <a:gd name="connsiteX2-5" fmla="*/ 142875 w 607218"/>
                    <a:gd name="connsiteY2-6" fmla="*/ 0 h 126206"/>
                    <a:gd name="connsiteX3-7" fmla="*/ 0 w 607218"/>
                    <a:gd name="connsiteY3-8" fmla="*/ 50006 h 126206"/>
                    <a:gd name="connsiteX4-9" fmla="*/ 454818 w 607218"/>
                    <a:gd name="connsiteY4-10" fmla="*/ 126206 h 126206"/>
                    <a:gd name="connsiteX0-11" fmla="*/ 454818 w 538162"/>
                    <a:gd name="connsiteY0-12" fmla="*/ 142875 h 142875"/>
                    <a:gd name="connsiteX1-13" fmla="*/ 538162 w 538162"/>
                    <a:gd name="connsiteY1-14" fmla="*/ 0 h 142875"/>
                    <a:gd name="connsiteX2-15" fmla="*/ 142875 w 538162"/>
                    <a:gd name="connsiteY2-16" fmla="*/ 16669 h 142875"/>
                    <a:gd name="connsiteX3-17" fmla="*/ 0 w 538162"/>
                    <a:gd name="connsiteY3-18" fmla="*/ 66675 h 142875"/>
                    <a:gd name="connsiteX4-19" fmla="*/ 454818 w 538162"/>
                    <a:gd name="connsiteY4-20" fmla="*/ 142875 h 142875"/>
                    <a:gd name="connsiteX0-21" fmla="*/ 454818 w 600074"/>
                    <a:gd name="connsiteY0-22" fmla="*/ 126206 h 126206"/>
                    <a:gd name="connsiteX1-23" fmla="*/ 600074 w 600074"/>
                    <a:gd name="connsiteY1-24" fmla="*/ 59531 h 126206"/>
                    <a:gd name="connsiteX2-25" fmla="*/ 142875 w 600074"/>
                    <a:gd name="connsiteY2-26" fmla="*/ 0 h 126206"/>
                    <a:gd name="connsiteX3-27" fmla="*/ 0 w 600074"/>
                    <a:gd name="connsiteY3-28" fmla="*/ 50006 h 126206"/>
                    <a:gd name="connsiteX4-29" fmla="*/ 454818 w 600074"/>
                    <a:gd name="connsiteY4-30" fmla="*/ 126206 h 126206"/>
                    <a:gd name="connsiteX0-31" fmla="*/ 540543 w 685799"/>
                    <a:gd name="connsiteY0-32" fmla="*/ 319087 h 319087"/>
                    <a:gd name="connsiteX1-33" fmla="*/ 685799 w 685799"/>
                    <a:gd name="connsiteY1-34" fmla="*/ 252412 h 319087"/>
                    <a:gd name="connsiteX2-35" fmla="*/ 228600 w 685799"/>
                    <a:gd name="connsiteY2-36" fmla="*/ 192881 h 319087"/>
                    <a:gd name="connsiteX3-37" fmla="*/ 0 w 685799"/>
                    <a:gd name="connsiteY3-38" fmla="*/ 0 h 319087"/>
                    <a:gd name="connsiteX4-39" fmla="*/ 540543 w 685799"/>
                    <a:gd name="connsiteY4-40" fmla="*/ 319087 h 319087"/>
                    <a:gd name="connsiteX0-41" fmla="*/ 478631 w 623887"/>
                    <a:gd name="connsiteY0-42" fmla="*/ 126206 h 126206"/>
                    <a:gd name="connsiteX1-43" fmla="*/ 623887 w 623887"/>
                    <a:gd name="connsiteY1-44" fmla="*/ 59531 h 126206"/>
                    <a:gd name="connsiteX2-45" fmla="*/ 166688 w 623887"/>
                    <a:gd name="connsiteY2-46" fmla="*/ 0 h 126206"/>
                    <a:gd name="connsiteX3-47" fmla="*/ 0 w 623887"/>
                    <a:gd name="connsiteY3-48" fmla="*/ 50006 h 126206"/>
                    <a:gd name="connsiteX4-49" fmla="*/ 478631 w 623887"/>
                    <a:gd name="connsiteY4-50" fmla="*/ 126206 h 12620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623887" h="126206">
                      <a:moveTo>
                        <a:pt x="478631" y="126206"/>
                      </a:moveTo>
                      <a:lnTo>
                        <a:pt x="623887" y="59531"/>
                      </a:lnTo>
                      <a:lnTo>
                        <a:pt x="166688" y="0"/>
                      </a:lnTo>
                      <a:lnTo>
                        <a:pt x="0" y="50006"/>
                      </a:lnTo>
                      <a:lnTo>
                        <a:pt x="478631" y="12620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타원 26"/>
                <p:cNvSpPr/>
                <p:nvPr/>
              </p:nvSpPr>
              <p:spPr>
                <a:xfrm rot="508837">
                  <a:off x="4660639" y="3498434"/>
                  <a:ext cx="504000" cy="252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평행 사변형 30"/>
                <p:cNvSpPr/>
                <p:nvPr/>
              </p:nvSpPr>
              <p:spPr>
                <a:xfrm rot="5400000" flipV="1">
                  <a:off x="4171139" y="4426406"/>
                  <a:ext cx="2025654" cy="145142"/>
                </a:xfrm>
                <a:prstGeom prst="parallelogram">
                  <a:avLst>
                    <a:gd name="adj" fmla="val 43270"/>
                  </a:avLst>
                </a:prstGeom>
                <a:solidFill>
                  <a:schemeClr val="accent5">
                    <a:lumMod val="50000"/>
                  </a:schemeClr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 rot="5400000">
                  <a:off x="4463676" y="4031114"/>
                  <a:ext cx="1296000" cy="3857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69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660" name="그룹 12"/>
              <p:cNvGrpSpPr/>
              <p:nvPr/>
            </p:nvGrpSpPr>
            <p:grpSpPr>
              <a:xfrm>
                <a:off x="3943349" y="3944825"/>
                <a:ext cx="623887" cy="2118530"/>
                <a:chOff x="3943349" y="3944825"/>
                <a:chExt cx="623887" cy="2118530"/>
              </a:xfrm>
            </p:grpSpPr>
            <p:sp>
              <p:nvSpPr>
                <p:cNvPr id="17" name="평행 사변형 13"/>
                <p:cNvSpPr/>
                <p:nvPr/>
              </p:nvSpPr>
              <p:spPr>
                <a:xfrm rot="5400000">
                  <a:off x="3493031" y="4447864"/>
                  <a:ext cx="1384898" cy="462360"/>
                </a:xfrm>
                <a:prstGeom prst="parallelogram">
                  <a:avLst>
                    <a:gd name="adj" fmla="val 16760"/>
                  </a:avLst>
                </a:prstGeom>
                <a:gradFill flip="none" rotWithShape="1">
                  <a:gsLst>
                    <a:gs pos="29000">
                      <a:srgbClr val="3B72AB"/>
                    </a:gs>
                    <a:gs pos="90000">
                      <a:srgbClr val="22548B"/>
                    </a:gs>
                  </a:gsLst>
                  <a:lin ang="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26662" name="그룹 14"/>
                <p:cNvGrpSpPr/>
                <p:nvPr/>
              </p:nvGrpSpPr>
              <p:grpSpPr>
                <a:xfrm>
                  <a:off x="3953390" y="5313020"/>
                  <a:ext cx="606910" cy="750335"/>
                  <a:chOff x="7821810" y="6008661"/>
                  <a:chExt cx="606910" cy="750335"/>
                </a:xfrm>
              </p:grpSpPr>
              <p:sp>
                <p:nvSpPr>
                  <p:cNvPr id="24" name="평행 사변형 23"/>
                  <p:cNvSpPr/>
                  <p:nvPr/>
                </p:nvSpPr>
                <p:spPr>
                  <a:xfrm rot="5400000">
                    <a:off x="7750463" y="6080008"/>
                    <a:ext cx="605054" cy="462360"/>
                  </a:xfrm>
                  <a:prstGeom prst="parallelogram">
                    <a:avLst>
                      <a:gd name="adj" fmla="val 16760"/>
                    </a:avLst>
                  </a:prstGeom>
                  <a:gradFill flip="none" rotWithShape="1">
                    <a:gsLst>
                      <a:gs pos="0">
                        <a:srgbClr val="3B72AB">
                          <a:alpha val="70000"/>
                        </a:srgbClr>
                      </a:gs>
                      <a:gs pos="66000">
                        <a:srgbClr val="22548B">
                          <a:alpha val="0"/>
                        </a:srgbClr>
                      </a:gs>
                    </a:gsLst>
                    <a:lin ang="600000" scaled="0"/>
                    <a:tileRect/>
                  </a:gradFill>
                  <a:ln w="381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" name="평행 사변형 24"/>
                  <p:cNvSpPr/>
                  <p:nvPr/>
                </p:nvSpPr>
                <p:spPr>
                  <a:xfrm rot="5400000" flipV="1">
                    <a:off x="7987289" y="6317566"/>
                    <a:ext cx="737719" cy="145142"/>
                  </a:xfrm>
                  <a:prstGeom prst="parallelogram">
                    <a:avLst>
                      <a:gd name="adj" fmla="val 43270"/>
                    </a:avLst>
                  </a:prstGeom>
                  <a:gradFill flip="none" rotWithShape="1">
                    <a:gsLst>
                      <a:gs pos="0">
                        <a:srgbClr val="2D5883">
                          <a:alpha val="70000"/>
                        </a:srgbClr>
                      </a:gs>
                      <a:gs pos="57000">
                        <a:srgbClr val="1B436F">
                          <a:alpha val="0"/>
                        </a:srgbClr>
                      </a:gs>
                    </a:gsLst>
                    <a:lin ang="1200000" scaled="0"/>
                    <a:tileRect/>
                  </a:gradFill>
                  <a:ln w="381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" name="자유형 18"/>
                <p:cNvSpPr/>
                <p:nvPr/>
              </p:nvSpPr>
              <p:spPr>
                <a:xfrm>
                  <a:off x="3943349" y="3944825"/>
                  <a:ext cx="623887" cy="126206"/>
                </a:xfrm>
                <a:custGeom>
                  <a:avLst/>
                  <a:gdLst>
                    <a:gd name="connsiteX0" fmla="*/ 454818 w 595312"/>
                    <a:gd name="connsiteY0" fmla="*/ 126206 h 126206"/>
                    <a:gd name="connsiteX1" fmla="*/ 595312 w 595312"/>
                    <a:gd name="connsiteY1" fmla="*/ 66675 h 126206"/>
                    <a:gd name="connsiteX2" fmla="*/ 142875 w 595312"/>
                    <a:gd name="connsiteY2" fmla="*/ 0 h 126206"/>
                    <a:gd name="connsiteX3" fmla="*/ 0 w 595312"/>
                    <a:gd name="connsiteY3" fmla="*/ 50006 h 126206"/>
                    <a:gd name="connsiteX4" fmla="*/ 454818 w 595312"/>
                    <a:gd name="connsiteY4" fmla="*/ 126206 h 126206"/>
                    <a:gd name="connsiteX0-1" fmla="*/ 454818 w 607218"/>
                    <a:gd name="connsiteY0-2" fmla="*/ 126206 h 126206"/>
                    <a:gd name="connsiteX1-3" fmla="*/ 607218 w 607218"/>
                    <a:gd name="connsiteY1-4" fmla="*/ 66675 h 126206"/>
                    <a:gd name="connsiteX2-5" fmla="*/ 142875 w 607218"/>
                    <a:gd name="connsiteY2-6" fmla="*/ 0 h 126206"/>
                    <a:gd name="connsiteX3-7" fmla="*/ 0 w 607218"/>
                    <a:gd name="connsiteY3-8" fmla="*/ 50006 h 126206"/>
                    <a:gd name="connsiteX4-9" fmla="*/ 454818 w 607218"/>
                    <a:gd name="connsiteY4-10" fmla="*/ 126206 h 126206"/>
                    <a:gd name="connsiteX0-11" fmla="*/ 454818 w 538162"/>
                    <a:gd name="connsiteY0-12" fmla="*/ 142875 h 142875"/>
                    <a:gd name="connsiteX1-13" fmla="*/ 538162 w 538162"/>
                    <a:gd name="connsiteY1-14" fmla="*/ 0 h 142875"/>
                    <a:gd name="connsiteX2-15" fmla="*/ 142875 w 538162"/>
                    <a:gd name="connsiteY2-16" fmla="*/ 16669 h 142875"/>
                    <a:gd name="connsiteX3-17" fmla="*/ 0 w 538162"/>
                    <a:gd name="connsiteY3-18" fmla="*/ 66675 h 142875"/>
                    <a:gd name="connsiteX4-19" fmla="*/ 454818 w 538162"/>
                    <a:gd name="connsiteY4-20" fmla="*/ 142875 h 142875"/>
                    <a:gd name="connsiteX0-21" fmla="*/ 454818 w 600074"/>
                    <a:gd name="connsiteY0-22" fmla="*/ 126206 h 126206"/>
                    <a:gd name="connsiteX1-23" fmla="*/ 600074 w 600074"/>
                    <a:gd name="connsiteY1-24" fmla="*/ 59531 h 126206"/>
                    <a:gd name="connsiteX2-25" fmla="*/ 142875 w 600074"/>
                    <a:gd name="connsiteY2-26" fmla="*/ 0 h 126206"/>
                    <a:gd name="connsiteX3-27" fmla="*/ 0 w 600074"/>
                    <a:gd name="connsiteY3-28" fmla="*/ 50006 h 126206"/>
                    <a:gd name="connsiteX4-29" fmla="*/ 454818 w 600074"/>
                    <a:gd name="connsiteY4-30" fmla="*/ 126206 h 126206"/>
                    <a:gd name="connsiteX0-31" fmla="*/ 540543 w 685799"/>
                    <a:gd name="connsiteY0-32" fmla="*/ 319087 h 319087"/>
                    <a:gd name="connsiteX1-33" fmla="*/ 685799 w 685799"/>
                    <a:gd name="connsiteY1-34" fmla="*/ 252412 h 319087"/>
                    <a:gd name="connsiteX2-35" fmla="*/ 228600 w 685799"/>
                    <a:gd name="connsiteY2-36" fmla="*/ 192881 h 319087"/>
                    <a:gd name="connsiteX3-37" fmla="*/ 0 w 685799"/>
                    <a:gd name="connsiteY3-38" fmla="*/ 0 h 319087"/>
                    <a:gd name="connsiteX4-39" fmla="*/ 540543 w 685799"/>
                    <a:gd name="connsiteY4-40" fmla="*/ 319087 h 319087"/>
                    <a:gd name="connsiteX0-41" fmla="*/ 478631 w 623887"/>
                    <a:gd name="connsiteY0-42" fmla="*/ 126206 h 126206"/>
                    <a:gd name="connsiteX1-43" fmla="*/ 623887 w 623887"/>
                    <a:gd name="connsiteY1-44" fmla="*/ 59531 h 126206"/>
                    <a:gd name="connsiteX2-45" fmla="*/ 166688 w 623887"/>
                    <a:gd name="connsiteY2-46" fmla="*/ 0 h 126206"/>
                    <a:gd name="connsiteX3-47" fmla="*/ 0 w 623887"/>
                    <a:gd name="connsiteY3-48" fmla="*/ 50006 h 126206"/>
                    <a:gd name="connsiteX4-49" fmla="*/ 478631 w 623887"/>
                    <a:gd name="connsiteY4-50" fmla="*/ 126206 h 12620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623887" h="126206">
                      <a:moveTo>
                        <a:pt x="478631" y="126206"/>
                      </a:moveTo>
                      <a:lnTo>
                        <a:pt x="623887" y="59531"/>
                      </a:lnTo>
                      <a:lnTo>
                        <a:pt x="166688" y="0"/>
                      </a:lnTo>
                      <a:lnTo>
                        <a:pt x="0" y="50006"/>
                      </a:lnTo>
                      <a:lnTo>
                        <a:pt x="478631" y="126206"/>
                      </a:lnTo>
                      <a:close/>
                    </a:path>
                  </a:pathLst>
                </a:custGeom>
                <a:solidFill>
                  <a:srgbClr val="77A1D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타원 16"/>
                <p:cNvSpPr/>
                <p:nvPr/>
              </p:nvSpPr>
              <p:spPr>
                <a:xfrm rot="508837">
                  <a:off x="3962139" y="4019134"/>
                  <a:ext cx="504000" cy="252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평행 사변형 20"/>
                <p:cNvSpPr/>
                <p:nvPr/>
              </p:nvSpPr>
              <p:spPr>
                <a:xfrm rot="5400000" flipV="1">
                  <a:off x="3802840" y="4616909"/>
                  <a:ext cx="1365253" cy="145142"/>
                </a:xfrm>
                <a:prstGeom prst="parallelogram">
                  <a:avLst>
                    <a:gd name="adj" fmla="val 43270"/>
                  </a:avLst>
                </a:prstGeom>
                <a:gradFill flip="none" rotWithShape="1">
                  <a:gsLst>
                    <a:gs pos="0">
                      <a:srgbClr val="2D5883"/>
                    </a:gs>
                    <a:gs pos="37000">
                      <a:srgbClr val="1B436F"/>
                    </a:gs>
                  </a:gsLst>
                  <a:lin ang="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타원 21"/>
                <p:cNvSpPr/>
                <p:nvPr/>
              </p:nvSpPr>
              <p:spPr>
                <a:xfrm rot="5400000">
                  <a:off x="3963176" y="4388740"/>
                  <a:ext cx="900000" cy="3857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69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26667" name="그림 2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5085806">
                  <a:off x="3836216" y="4191986"/>
                  <a:ext cx="692404" cy="3577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</p:grpSp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4393009" y="3628150"/>
              <a:ext cx="365302" cy="536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b="1" kern="1200" cap="none" spc="-50" normalizeH="0" baseline="0" noProof="0" dirty="0" smtClean="0">
                  <a:solidFill>
                    <a:srgbClr val="3C73AC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60</a:t>
              </a:r>
              <a:endParaRPr kumimoji="0" lang="en-US" altLang="ko-KR" b="1" kern="1200" cap="none" spc="-50" normalizeH="0" baseline="0" noProof="0" dirty="0" smtClean="0">
                <a:solidFill>
                  <a:srgbClr val="3C73AC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002333" y="3165956"/>
              <a:ext cx="365302" cy="536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b="1" kern="1200" cap="none" spc="-50" normalizeH="0" baseline="0" noProof="0" dirty="0" smtClean="0">
                  <a:solidFill>
                    <a:srgbClr val="1DB2D5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75</a:t>
              </a:r>
              <a:endParaRPr kumimoji="0" lang="en-US" altLang="ko-KR" b="1" kern="1200" cap="none" spc="-50" normalizeH="0" baseline="0" noProof="0" dirty="0" smtClean="0">
                <a:solidFill>
                  <a:srgbClr val="1DB2D5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568800" y="2525130"/>
              <a:ext cx="365302" cy="536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b="1" kern="1200" cap="none" spc="-50" normalizeH="0" baseline="0" noProof="0" dirty="0" smtClean="0">
                  <a:solidFill>
                    <a:srgbClr val="3C73AC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100</a:t>
              </a:r>
              <a:endParaRPr kumimoji="0" lang="en-US" altLang="ko-KR" b="1" kern="1200" cap="none" spc="-50" normalizeH="0" baseline="0" noProof="0" dirty="0" smtClean="0">
                <a:solidFill>
                  <a:srgbClr val="3C73AC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6931733" y="2784311"/>
              <a:ext cx="365302" cy="536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b="1" kern="1200" cap="none" spc="-50" normalizeH="0" baseline="0" noProof="0" dirty="0" smtClean="0">
                  <a:solidFill>
                    <a:srgbClr val="3C73AC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90</a:t>
              </a:r>
              <a:endParaRPr kumimoji="0" lang="en-US" altLang="ko-KR" b="1" kern="1200" cap="none" spc="-50" normalizeH="0" baseline="0" noProof="0" dirty="0" smtClean="0">
                <a:solidFill>
                  <a:srgbClr val="3C73AC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296543" y="2913398"/>
              <a:ext cx="365302" cy="536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b="1" kern="1200" cap="none" spc="-50" normalizeH="0" baseline="0" noProof="0" dirty="0" smtClean="0">
                  <a:solidFill>
                    <a:srgbClr val="3C73AC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86</a:t>
              </a:r>
              <a:endParaRPr kumimoji="0" lang="en-US" altLang="ko-KR" b="1" kern="1200" cap="none" spc="-50" normalizeH="0" baseline="0" noProof="0" dirty="0" smtClean="0">
                <a:solidFill>
                  <a:srgbClr val="3C73AC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5628199" y="3017003"/>
              <a:ext cx="365302" cy="536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b="1" kern="1200" cap="none" spc="-50" normalizeH="0" baseline="0" noProof="0" dirty="0" smtClean="0">
                  <a:solidFill>
                    <a:srgbClr val="3C73AC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82</a:t>
              </a:r>
              <a:endParaRPr kumimoji="0" lang="en-US" altLang="ko-KR" b="1" kern="1200" cap="none" spc="-50" normalizeH="0" baseline="0" noProof="0" dirty="0" smtClean="0">
                <a:solidFill>
                  <a:srgbClr val="3C73AC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71" name="모서리가 둥근 직사각형 70"/>
          <p:cNvSpPr/>
          <p:nvPr/>
        </p:nvSpPr>
        <p:spPr>
          <a:xfrm>
            <a:off x="698500" y="998538"/>
            <a:ext cx="2997200" cy="3573463"/>
          </a:xfrm>
          <a:prstGeom prst="roundRect">
            <a:avLst>
              <a:gd name="adj" fmla="val 3023"/>
            </a:avLst>
          </a:prstGeom>
          <a:solidFill>
            <a:schemeClr val="tx1">
              <a:lumMod val="50000"/>
              <a:lumOff val="5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629" name="그룹 2"/>
          <p:cNvGrpSpPr/>
          <p:nvPr/>
        </p:nvGrpSpPr>
        <p:grpSpPr>
          <a:xfrm>
            <a:off x="993775" y="2322513"/>
            <a:ext cx="2435225" cy="923925"/>
            <a:chOff x="806303" y="3270834"/>
            <a:chExt cx="2435742" cy="1085582"/>
          </a:xfrm>
        </p:grpSpPr>
        <p:sp>
          <p:nvSpPr>
            <p:cNvPr id="73" name="TextBox 72"/>
            <p:cNvSpPr txBox="1"/>
            <p:nvPr/>
          </p:nvSpPr>
          <p:spPr>
            <a:xfrm>
              <a:off x="829846" y="3270834"/>
              <a:ext cx="2412199" cy="108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900" kern="0" cap="none" spc="0" normalizeH="0" baseline="0" noProof="0" dirty="0" smtClean="0">
                  <a:solidFill>
                    <a:srgbClr val="3C73AC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 INTERNET, INC.</a:t>
              </a:r>
              <a:endParaRPr kumimoji="0" lang="en-US" altLang="ko-KR" sz="900" kern="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9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</a:t>
              </a:r>
              <a:r>
                <a:rPr kumimoji="0" lang="en-US" altLang="ko-KR" sz="9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900" kern="1200" cap="none" spc="0" normalizeH="0" baseline="0" noProof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r>
                <a:rPr kumimoji="0" lang="en-US" altLang="ko-KR" sz="9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stands for the "morning land" in ancient </a:t>
              </a:r>
              <a:r>
                <a:rPr kumimoji="0" lang="en-US" altLang="ko-KR" sz="90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Korean.</a:t>
              </a:r>
              <a:endParaRPr kumimoji="0" lang="en-US" altLang="ko-KR" sz="9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806303" y="3330584"/>
              <a:ext cx="0" cy="972935"/>
            </a:xfrm>
            <a:prstGeom prst="straightConnector1">
              <a:avLst/>
            </a:prstGeom>
            <a:ln w="44450">
              <a:solidFill>
                <a:srgbClr val="3B72AB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30" name="그룹 3"/>
          <p:cNvGrpSpPr/>
          <p:nvPr/>
        </p:nvGrpSpPr>
        <p:grpSpPr>
          <a:xfrm>
            <a:off x="993775" y="3409950"/>
            <a:ext cx="2435225" cy="922338"/>
            <a:chOff x="806303" y="4548495"/>
            <a:chExt cx="2435742" cy="1085582"/>
          </a:xfrm>
        </p:grpSpPr>
        <p:sp>
          <p:nvSpPr>
            <p:cNvPr id="76" name="TextBox 75"/>
            <p:cNvSpPr txBox="1"/>
            <p:nvPr/>
          </p:nvSpPr>
          <p:spPr>
            <a:xfrm>
              <a:off x="829846" y="4548495"/>
              <a:ext cx="2412199" cy="108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900" kern="0" cap="none" spc="0" normalizeH="0" baseline="0" noProof="0" dirty="0" smtClean="0">
                  <a:solidFill>
                    <a:srgbClr val="1DB2D5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 INTERNET, INC.</a:t>
              </a:r>
              <a:endParaRPr kumimoji="0" lang="en-US" altLang="ko-KR" sz="900" kern="0" cap="none" spc="0" normalizeH="0" baseline="0" noProof="0" dirty="0" smtClean="0">
                <a:solidFill>
                  <a:srgbClr val="1DB2D5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9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</a:t>
              </a:r>
              <a:r>
                <a:rPr kumimoji="0" lang="en-US" altLang="ko-KR" sz="9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900" kern="1200" cap="none" spc="0" normalizeH="0" baseline="0" noProof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r>
                <a:rPr kumimoji="0" lang="en-US" altLang="ko-KR" sz="9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stands for the "morning land" in ancient </a:t>
              </a:r>
              <a:r>
                <a:rPr kumimoji="0" lang="en-US" altLang="ko-KR" sz="90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Korean.</a:t>
              </a:r>
              <a:endParaRPr kumimoji="0" lang="en-US" altLang="ko-KR" sz="9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806303" y="4608331"/>
              <a:ext cx="0" cy="972935"/>
            </a:xfrm>
            <a:prstGeom prst="straightConnector1">
              <a:avLst/>
            </a:prstGeom>
            <a:ln w="44450">
              <a:solidFill>
                <a:srgbClr val="1DB2D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31" name="그룹 1"/>
          <p:cNvGrpSpPr/>
          <p:nvPr/>
        </p:nvGrpSpPr>
        <p:grpSpPr>
          <a:xfrm>
            <a:off x="993775" y="1231900"/>
            <a:ext cx="2435225" cy="922338"/>
            <a:chOff x="806303" y="1988134"/>
            <a:chExt cx="2435742" cy="1085582"/>
          </a:xfrm>
        </p:grpSpPr>
        <p:sp>
          <p:nvSpPr>
            <p:cNvPr id="79" name="TextBox 78"/>
            <p:cNvSpPr txBox="1"/>
            <p:nvPr/>
          </p:nvSpPr>
          <p:spPr>
            <a:xfrm>
              <a:off x="829846" y="1988134"/>
              <a:ext cx="2412199" cy="108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900" kern="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 INTERNET, INC.</a:t>
              </a:r>
              <a:endParaRPr kumimoji="0" lang="en-US" altLang="ko-KR" sz="900" kern="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9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</a:t>
              </a:r>
              <a:r>
                <a:rPr kumimoji="0" lang="en-US" altLang="ko-KR" sz="9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900" kern="1200" cap="none" spc="0" normalizeH="0" baseline="0" noProof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r>
                <a:rPr kumimoji="0" lang="en-US" altLang="ko-KR" sz="9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stands for the "morning land" in ancient </a:t>
              </a:r>
              <a:r>
                <a:rPr kumimoji="0" lang="en-US" altLang="ko-KR" sz="90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Korean.</a:t>
              </a:r>
              <a:endParaRPr kumimoji="0" lang="en-US" altLang="ko-KR" sz="9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80" name="직선 화살표 연결선 79"/>
            <p:cNvCxnSpPr/>
            <p:nvPr/>
          </p:nvCxnSpPr>
          <p:spPr>
            <a:xfrm>
              <a:off x="806303" y="2047884"/>
              <a:ext cx="0" cy="97293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32" name="그룹 5"/>
          <p:cNvGrpSpPr/>
          <p:nvPr/>
        </p:nvGrpSpPr>
        <p:grpSpPr>
          <a:xfrm>
            <a:off x="4579938" y="1054100"/>
            <a:ext cx="3422650" cy="1082675"/>
            <a:chOff x="4393284" y="1946756"/>
            <a:chExt cx="3422031" cy="1271442"/>
          </a:xfrm>
        </p:grpSpPr>
        <p:grpSp>
          <p:nvGrpSpPr>
            <p:cNvPr id="26633" name="그룹 4"/>
            <p:cNvGrpSpPr/>
            <p:nvPr/>
          </p:nvGrpSpPr>
          <p:grpSpPr>
            <a:xfrm>
              <a:off x="4393284" y="2158367"/>
              <a:ext cx="3422031" cy="1059831"/>
              <a:chOff x="4393284" y="2158367"/>
              <a:chExt cx="3422031" cy="1059831"/>
            </a:xfrm>
          </p:grpSpPr>
          <p:sp>
            <p:nvSpPr>
              <p:cNvPr id="84" name="자유형 82"/>
              <p:cNvSpPr/>
              <p:nvPr/>
            </p:nvSpPr>
            <p:spPr>
              <a:xfrm>
                <a:off x="4432760" y="2235200"/>
                <a:ext cx="3314700" cy="927100"/>
              </a:xfrm>
              <a:custGeom>
                <a:avLst/>
                <a:gdLst>
                  <a:gd name="connsiteX0" fmla="*/ 0 w 3314700"/>
                  <a:gd name="connsiteY0" fmla="*/ 927100 h 927100"/>
                  <a:gd name="connsiteX1" fmla="*/ 520700 w 3314700"/>
                  <a:gd name="connsiteY1" fmla="*/ 0 h 927100"/>
                  <a:gd name="connsiteX2" fmla="*/ 1282700 w 3314700"/>
                  <a:gd name="connsiteY2" fmla="*/ 647700 h 927100"/>
                  <a:gd name="connsiteX3" fmla="*/ 1917700 w 3314700"/>
                  <a:gd name="connsiteY3" fmla="*/ 571500 h 927100"/>
                  <a:gd name="connsiteX4" fmla="*/ 2603500 w 3314700"/>
                  <a:gd name="connsiteY4" fmla="*/ 266700 h 927100"/>
                  <a:gd name="connsiteX5" fmla="*/ 3314700 w 3314700"/>
                  <a:gd name="connsiteY5" fmla="*/ 203200 h 92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14700" h="927100">
                    <a:moveTo>
                      <a:pt x="0" y="927100"/>
                    </a:moveTo>
                    <a:lnTo>
                      <a:pt x="520700" y="0"/>
                    </a:lnTo>
                    <a:lnTo>
                      <a:pt x="1282700" y="647700"/>
                    </a:lnTo>
                    <a:lnTo>
                      <a:pt x="1917700" y="571500"/>
                    </a:lnTo>
                    <a:lnTo>
                      <a:pt x="2603500" y="266700"/>
                    </a:lnTo>
                    <a:lnTo>
                      <a:pt x="3314700" y="203200"/>
                    </a:lnTo>
                  </a:path>
                </a:pathLst>
              </a:cu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4393284" y="3047367"/>
                <a:ext cx="170831" cy="170831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AEAEAE"/>
                  </a:gs>
                  <a:gs pos="100000">
                    <a:srgbClr val="6F6F6F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4888584" y="2158367"/>
                <a:ext cx="170831" cy="170831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AEAEAE"/>
                  </a:gs>
                  <a:gs pos="100000">
                    <a:srgbClr val="6F6F6F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5637884" y="2780667"/>
                <a:ext cx="170831" cy="170831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AEAEAE"/>
                  </a:gs>
                  <a:gs pos="100000">
                    <a:srgbClr val="6F6F6F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6285584" y="2717167"/>
                <a:ext cx="170831" cy="170831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AEAEAE"/>
                  </a:gs>
                  <a:gs pos="100000">
                    <a:srgbClr val="6F6F6F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6945984" y="2412367"/>
                <a:ext cx="170831" cy="170831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AEAEAE"/>
                  </a:gs>
                  <a:gs pos="100000">
                    <a:srgbClr val="6F6F6F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7644484" y="2348867"/>
                <a:ext cx="170831" cy="170831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AEAEAE"/>
                  </a:gs>
                  <a:gs pos="100000">
                    <a:srgbClr val="6F6F6F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5211564" y="1946756"/>
              <a:ext cx="365302" cy="536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b="1" kern="1200" cap="none" spc="-5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TEXT</a:t>
              </a:r>
              <a:endParaRPr kumimoji="0" lang="en-US" altLang="ko-KR" b="1" kern="1200" cap="none" spc="-5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pic>
        <p:nvPicPr>
          <p:cNvPr id="27651" name="그림 2" descr="바닥.png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0" y="3911600"/>
            <a:ext cx="9144000" cy="1231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7652" name="그룹 26"/>
          <p:cNvGrpSpPr/>
          <p:nvPr/>
        </p:nvGrpSpPr>
        <p:grpSpPr>
          <a:xfrm>
            <a:off x="968375" y="1260475"/>
            <a:ext cx="3171825" cy="3379788"/>
            <a:chOff x="842151" y="1197145"/>
            <a:chExt cx="3366917" cy="3589183"/>
          </a:xfrm>
        </p:grpSpPr>
        <p:sp>
          <p:nvSpPr>
            <p:cNvPr id="4" name="타원 3"/>
            <p:cNvSpPr/>
            <p:nvPr/>
          </p:nvSpPr>
          <p:spPr>
            <a:xfrm>
              <a:off x="1085406" y="4423275"/>
              <a:ext cx="2372726" cy="363053"/>
            </a:xfrm>
            <a:prstGeom prst="ellipse">
              <a:avLst/>
            </a:pr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7666" name="그룹 4"/>
            <p:cNvGrpSpPr/>
            <p:nvPr/>
          </p:nvGrpSpPr>
          <p:grpSpPr>
            <a:xfrm>
              <a:off x="842151" y="1197145"/>
              <a:ext cx="3366917" cy="3472743"/>
              <a:chOff x="842151" y="2253802"/>
              <a:chExt cx="3366917" cy="3472743"/>
            </a:xfrm>
          </p:grpSpPr>
          <p:sp>
            <p:nvSpPr>
              <p:cNvPr id="6" name="타원 5"/>
              <p:cNvSpPr/>
              <p:nvPr/>
            </p:nvSpPr>
            <p:spPr>
              <a:xfrm rot="21296795">
                <a:off x="842151" y="2509335"/>
                <a:ext cx="3143748" cy="3217210"/>
              </a:xfrm>
              <a:prstGeom prst="ellipse">
                <a:avLst/>
              </a:prstGeom>
              <a:gradFill flip="none" rotWithShape="1">
                <a:gsLst>
                  <a:gs pos="70000">
                    <a:srgbClr val="B4B4B4"/>
                  </a:gs>
                  <a:gs pos="27000">
                    <a:srgbClr val="757575"/>
                  </a:gs>
                  <a:gs pos="85000">
                    <a:srgbClr val="6F6F6F"/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타원 6"/>
              <p:cNvSpPr/>
              <p:nvPr/>
            </p:nvSpPr>
            <p:spPr>
              <a:xfrm rot="21163489">
                <a:off x="954542" y="2375755"/>
                <a:ext cx="3078344" cy="3240000"/>
              </a:xfrm>
              <a:prstGeom prst="ellipse">
                <a:avLst/>
              </a:prstGeom>
              <a:gradFill flip="none" rotWithShape="1">
                <a:gsLst>
                  <a:gs pos="58000">
                    <a:srgbClr val="F2F2F2"/>
                  </a:gs>
                  <a:gs pos="100000">
                    <a:srgbClr val="E4E4E4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원형 7"/>
              <p:cNvSpPr/>
              <p:nvPr/>
            </p:nvSpPr>
            <p:spPr>
              <a:xfrm rot="21163489">
                <a:off x="954543" y="2375755"/>
                <a:ext cx="3078344" cy="3240000"/>
              </a:xfrm>
              <a:prstGeom prst="pie">
                <a:avLst>
                  <a:gd name="adj1" fmla="val 20730052"/>
                  <a:gd name="adj2" fmla="val 3471576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자유형 8"/>
              <p:cNvSpPr/>
              <p:nvPr/>
            </p:nvSpPr>
            <p:spPr>
              <a:xfrm>
                <a:off x="2325330" y="2255747"/>
                <a:ext cx="379549" cy="1727200"/>
              </a:xfrm>
              <a:custGeom>
                <a:avLst/>
                <a:gdLst>
                  <a:gd name="connsiteX0" fmla="*/ 101600 w 333829"/>
                  <a:gd name="connsiteY0" fmla="*/ 0 h 1727200"/>
                  <a:gd name="connsiteX1" fmla="*/ 0 w 333829"/>
                  <a:gd name="connsiteY1" fmla="*/ 116114 h 1727200"/>
                  <a:gd name="connsiteX2" fmla="*/ 130629 w 333829"/>
                  <a:gd name="connsiteY2" fmla="*/ 1727200 h 1727200"/>
                  <a:gd name="connsiteX3" fmla="*/ 333829 w 333829"/>
                  <a:gd name="connsiteY3" fmla="*/ 1669142 h 1727200"/>
                  <a:gd name="connsiteX4" fmla="*/ 101600 w 333829"/>
                  <a:gd name="connsiteY4" fmla="*/ 0 h 1727200"/>
                  <a:gd name="connsiteX0-1" fmla="*/ 139700 w 333829"/>
                  <a:gd name="connsiteY0-2" fmla="*/ 0 h 1727200"/>
                  <a:gd name="connsiteX1-3" fmla="*/ 0 w 333829"/>
                  <a:gd name="connsiteY1-4" fmla="*/ 116114 h 1727200"/>
                  <a:gd name="connsiteX2-5" fmla="*/ 130629 w 333829"/>
                  <a:gd name="connsiteY2-6" fmla="*/ 1727200 h 1727200"/>
                  <a:gd name="connsiteX3-7" fmla="*/ 333829 w 333829"/>
                  <a:gd name="connsiteY3-8" fmla="*/ 1669142 h 1727200"/>
                  <a:gd name="connsiteX4-9" fmla="*/ 139700 w 333829"/>
                  <a:gd name="connsiteY4-10" fmla="*/ 0 h 1727200"/>
                  <a:gd name="connsiteX0-11" fmla="*/ 185420 w 379549"/>
                  <a:gd name="connsiteY0-12" fmla="*/ 0 h 1727200"/>
                  <a:gd name="connsiteX1-13" fmla="*/ 0 w 379549"/>
                  <a:gd name="connsiteY1-14" fmla="*/ 123734 h 1727200"/>
                  <a:gd name="connsiteX2-15" fmla="*/ 176349 w 379549"/>
                  <a:gd name="connsiteY2-16" fmla="*/ 1727200 h 1727200"/>
                  <a:gd name="connsiteX3-17" fmla="*/ 379549 w 379549"/>
                  <a:gd name="connsiteY3-18" fmla="*/ 1669142 h 1727200"/>
                  <a:gd name="connsiteX4-19" fmla="*/ 185420 w 379549"/>
                  <a:gd name="connsiteY4-20" fmla="*/ 0 h 17272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379549" h="1727200">
                    <a:moveTo>
                      <a:pt x="185420" y="0"/>
                    </a:moveTo>
                    <a:lnTo>
                      <a:pt x="0" y="123734"/>
                    </a:lnTo>
                    <a:lnTo>
                      <a:pt x="176349" y="1727200"/>
                    </a:lnTo>
                    <a:lnTo>
                      <a:pt x="379549" y="1669142"/>
                    </a:lnTo>
                    <a:lnTo>
                      <a:pt x="18542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D5883"/>
                  </a:gs>
                  <a:gs pos="37000">
                    <a:srgbClr val="1B436F"/>
                  </a:gs>
                </a:gsLst>
                <a:lin ang="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원형 9"/>
              <p:cNvSpPr/>
              <p:nvPr/>
            </p:nvSpPr>
            <p:spPr>
              <a:xfrm rot="21163489">
                <a:off x="1130724" y="2253802"/>
                <a:ext cx="3078344" cy="3352892"/>
              </a:xfrm>
              <a:prstGeom prst="pie">
                <a:avLst>
                  <a:gd name="adj1" fmla="val 16290313"/>
                  <a:gd name="adj2" fmla="val 20706851"/>
                </a:avLst>
              </a:prstGeom>
              <a:gradFill flip="none" rotWithShape="1">
                <a:gsLst>
                  <a:gs pos="29000">
                    <a:srgbClr val="3B72AB"/>
                  </a:gs>
                  <a:gs pos="90000">
                    <a:srgbClr val="22548B"/>
                  </a:gs>
                </a:gsLst>
                <a:lin ang="189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 rot="5040000">
                <a:off x="1743139" y="3059417"/>
                <a:ext cx="1656000" cy="54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27673" name="그림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-4253836" flipH="1" flipV="1">
                <a:off x="2836114" y="2083166"/>
                <a:ext cx="765163" cy="150967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7674" name="그림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431" y="2509355"/>
                <a:ext cx="2556045" cy="311781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4" name="TextBox 13"/>
              <p:cNvSpPr txBox="1">
                <a:spLocks noChangeArrowheads="1"/>
              </p:cNvSpPr>
              <p:nvPr/>
            </p:nvSpPr>
            <p:spPr bwMode="auto">
              <a:xfrm rot="20686808">
                <a:off x="2587957" y="2769902"/>
                <a:ext cx="1084804" cy="536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R="0" algn="ctr" defTabSz="914400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3600" i="1" kern="1200" cap="none" spc="-50" normalizeH="0" baseline="0" noProof="0" dirty="0" smtClean="0">
                    <a:solidFill>
                      <a:schemeClr val="bg1"/>
                    </a:solidFill>
                    <a:effectLst>
                      <a:outerShdw blurRad="63500" sx="102000" sy="102000" algn="ctr" rotWithShape="0">
                        <a:schemeClr val="accent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20%</a:t>
                </a:r>
                <a:endParaRPr kumimoji="0" lang="en-US" altLang="ko-KR" sz="3600" i="1" kern="1200" cap="none" spc="-50" normalizeH="0" baseline="0" noProof="0" dirty="0" smtClean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accent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  <a:p>
                <a:pPr marR="0" algn="ctr" defTabSz="914400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400" b="1" i="1" kern="1200" cap="none" spc="-50" normalizeH="0" baseline="0" noProof="0" dirty="0" smtClean="0">
                    <a:solidFill>
                      <a:srgbClr val="FFFFCC"/>
                    </a:solidFill>
                    <a:effectLst>
                      <a:outerShdw blurRad="63500" sx="102000" sy="102000" algn="ctr" rotWithShape="0">
                        <a:schemeClr val="accent1">
                          <a:lumMod val="50000"/>
                        </a:schemeClr>
                      </a:outerShdw>
                    </a:effectLst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ADD TEXT</a:t>
                </a:r>
                <a:endParaRPr kumimoji="0" lang="en-US" altLang="ko-KR" sz="1400" b="1" i="1" kern="1200" cap="none" spc="-50" normalizeH="0" baseline="0" noProof="0" dirty="0" smtClean="0">
                  <a:solidFill>
                    <a:srgbClr val="FFFFCC"/>
                  </a:solidFill>
                  <a:effectLst>
                    <a:outerShdw blurRad="63500" sx="102000" sy="102000" algn="ctr" rotWithShape="0">
                      <a:schemeClr val="accent1">
                        <a:lumMod val="50000"/>
                      </a:schemeClr>
                    </a:outerShdw>
                  </a:effectLst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>
                <a:spLocks noChangeArrowheads="1"/>
              </p:cNvSpPr>
              <p:nvPr/>
            </p:nvSpPr>
            <p:spPr bwMode="auto">
              <a:xfrm rot="20602253">
                <a:off x="2856882" y="3830548"/>
                <a:ext cx="1084804" cy="536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R="0" algn="ctr" defTabSz="914400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3200" i="1" kern="1200" cap="none" spc="-50" normalizeH="0" baseline="0" noProof="0" dirty="0" smtClean="0">
                    <a:solidFill>
                      <a:schemeClr val="bg1">
                        <a:lumMod val="95000"/>
                        <a:alpha val="86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23%</a:t>
                </a:r>
                <a:endParaRPr kumimoji="0" lang="en-US" altLang="ko-KR" sz="3200" i="1" kern="1200" cap="none" spc="-50" normalizeH="0" baseline="0" noProof="0" dirty="0" smtClean="0">
                  <a:solidFill>
                    <a:schemeClr val="bg1">
                      <a:lumMod val="95000"/>
                      <a:alpha val="86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  <a:p>
                <a:pPr marR="0" algn="ctr" defTabSz="914400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200" b="1" i="1" kern="1200" cap="none" spc="-50" normalizeH="0" baseline="0" noProof="0" dirty="0" smtClean="0">
                    <a:solidFill>
                      <a:schemeClr val="bg1">
                        <a:lumMod val="95000"/>
                        <a:alpha val="86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ADD TEXT</a:t>
                </a:r>
                <a:endParaRPr kumimoji="0" lang="en-US" altLang="ko-KR" sz="1200" b="1" i="1" kern="1200" cap="none" spc="-50" normalizeH="0" baseline="0" noProof="0" dirty="0" smtClean="0">
                  <a:solidFill>
                    <a:schemeClr val="bg1">
                      <a:lumMod val="95000"/>
                      <a:alpha val="86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>
                <a:spLocks noChangeArrowheads="1"/>
              </p:cNvSpPr>
              <p:nvPr/>
            </p:nvSpPr>
            <p:spPr bwMode="auto">
              <a:xfrm rot="20680814">
                <a:off x="1325759" y="4008971"/>
                <a:ext cx="1084804" cy="53615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R="0" algn="ctr" defTabSz="914400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4000" i="1" kern="1200" cap="none" spc="-50" normalizeH="0" baseline="0" noProof="0" dirty="0" smtClean="0">
                    <a:solidFill>
                      <a:schemeClr val="bg1">
                        <a:lumMod val="75000"/>
                        <a:alpha val="86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57%</a:t>
                </a:r>
                <a:endParaRPr kumimoji="0" lang="en-US" altLang="ko-KR" sz="4000" i="1" kern="1200" cap="none" spc="-50" normalizeH="0" baseline="0" noProof="0" dirty="0" smtClean="0">
                  <a:solidFill>
                    <a:schemeClr val="bg1">
                      <a:lumMod val="75000"/>
                      <a:alpha val="86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  <a:p>
                <a:pPr marR="0" algn="ctr" defTabSz="914400" fontAlgn="auto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600" b="1" i="1" kern="1200" cap="none" spc="-50" normalizeH="0" baseline="0" noProof="0" dirty="0" smtClean="0">
                    <a:solidFill>
                      <a:schemeClr val="bg1">
                        <a:lumMod val="75000"/>
                        <a:alpha val="86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ADD TEXT</a:t>
                </a:r>
                <a:endParaRPr kumimoji="0" lang="en-US" altLang="ko-KR" sz="1600" b="1" i="1" kern="1200" cap="none" spc="-50" normalizeH="0" baseline="0" noProof="0" dirty="0" smtClean="0">
                  <a:solidFill>
                    <a:schemeClr val="bg1">
                      <a:lumMod val="75000"/>
                      <a:alpha val="86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653" name="그룹 16"/>
          <p:cNvGrpSpPr/>
          <p:nvPr/>
        </p:nvGrpSpPr>
        <p:grpSpPr>
          <a:xfrm>
            <a:off x="3398838" y="1184275"/>
            <a:ext cx="4702175" cy="1252538"/>
            <a:chOff x="3399284" y="2240868"/>
            <a:chExt cx="4701108" cy="1252151"/>
          </a:xfrm>
        </p:grpSpPr>
        <p:grpSp>
          <p:nvGrpSpPr>
            <p:cNvPr id="27658" name="그룹 17"/>
            <p:cNvGrpSpPr/>
            <p:nvPr/>
          </p:nvGrpSpPr>
          <p:grpSpPr>
            <a:xfrm>
              <a:off x="3399284" y="2240868"/>
              <a:ext cx="4634708" cy="314209"/>
              <a:chOff x="4238453" y="2391423"/>
              <a:chExt cx="4634708" cy="314209"/>
            </a:xfrm>
          </p:grpSpPr>
          <p:cxnSp>
            <p:nvCxnSpPr>
              <p:cNvPr id="21" name="직선 연결선 20"/>
              <p:cNvCxnSpPr/>
              <p:nvPr/>
            </p:nvCxnSpPr>
            <p:spPr>
              <a:xfrm flipV="1">
                <a:off x="4641559" y="2391423"/>
                <a:ext cx="4231602" cy="1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H="1">
                <a:off x="4238453" y="2391423"/>
                <a:ext cx="403110" cy="314209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pic>
          <p:nvPicPr>
            <p:cNvPr id="19" name="Picture 3" descr="D:\sookhyun\PPT\세트형\228. 세트_캐릭터 비즈니스 04\PNG\_MG_2761.jpg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4694579" y="2464429"/>
              <a:ext cx="1406147" cy="992686"/>
            </a:xfrm>
            <a:prstGeom prst="rect">
              <a:avLst/>
            </a:prstGeom>
            <a:noFill/>
            <a:ln w="22225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6145204" y="2431190"/>
              <a:ext cx="1955188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900" kern="0" cap="none" spc="0" normalizeH="0" baseline="0" noProof="0" dirty="0" smtClean="0">
                  <a:solidFill>
                    <a:srgbClr val="3C73AC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 INTERNET, INC.</a:t>
              </a:r>
              <a:endParaRPr kumimoji="0" lang="en-US" altLang="ko-KR" sz="900" kern="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9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</a:t>
              </a:r>
              <a:r>
                <a:rPr kumimoji="0" lang="en-US" altLang="ko-KR" sz="9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900" kern="1200" cap="none" spc="0" normalizeH="0" baseline="0" noProof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r>
                <a:rPr kumimoji="0" lang="en-US" altLang="ko-KR" sz="9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stands for the "morning land" in ancient </a:t>
              </a:r>
              <a:r>
                <a:rPr kumimoji="0" lang="en-US" altLang="ko-KR" sz="90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Korean.</a:t>
              </a:r>
              <a:endParaRPr kumimoji="0" lang="en-US" altLang="ko-KR" sz="9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7654" name="그룹 22"/>
          <p:cNvGrpSpPr/>
          <p:nvPr/>
        </p:nvGrpSpPr>
        <p:grpSpPr>
          <a:xfrm>
            <a:off x="3970338" y="2795588"/>
            <a:ext cx="4130675" cy="1193800"/>
            <a:chOff x="3969992" y="3851954"/>
            <a:chExt cx="4130400" cy="1194094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3969992" y="3851954"/>
              <a:ext cx="4064000" cy="1"/>
            </a:xfrm>
            <a:prstGeom prst="lin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5"/>
            <a:stretch>
              <a:fillRect/>
            </a:stretch>
          </p:blipFill>
          <p:spPr bwMode="auto">
            <a:xfrm>
              <a:off x="4694579" y="4045554"/>
              <a:ext cx="1406147" cy="936493"/>
            </a:xfrm>
            <a:prstGeom prst="rect">
              <a:avLst/>
            </a:prstGeom>
            <a:noFill/>
            <a:ln w="22225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6145204" y="3984219"/>
              <a:ext cx="1955188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900" kern="0" cap="none" spc="0" normalizeH="0" baseline="0" noProof="0" dirty="0" smtClean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 INTERNET, INC.</a:t>
              </a:r>
              <a:endParaRPr kumimoji="0" lang="en-US" altLang="ko-KR" sz="900" kern="0" cap="none" spc="0" normalizeH="0" baseline="0" noProof="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9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</a:t>
              </a:r>
              <a:r>
                <a:rPr kumimoji="0" lang="en-US" altLang="ko-KR" sz="9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900" kern="1200" cap="none" spc="0" normalizeH="0" baseline="0" noProof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r>
                <a:rPr kumimoji="0" lang="en-US" altLang="ko-KR" sz="9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stands for the "morning land" in ancient </a:t>
              </a:r>
              <a:r>
                <a:rPr kumimoji="0" lang="en-US" altLang="ko-KR" sz="90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Korean.</a:t>
              </a:r>
              <a:endParaRPr kumimoji="0" lang="en-US" altLang="ko-KR" sz="9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28675" name="그룹 51"/>
          <p:cNvGrpSpPr/>
          <p:nvPr/>
        </p:nvGrpSpPr>
        <p:grpSpPr>
          <a:xfrm>
            <a:off x="2027238" y="958850"/>
            <a:ext cx="6397625" cy="1031875"/>
            <a:chOff x="1900125" y="1034895"/>
            <a:chExt cx="6397338" cy="1032823"/>
          </a:xfrm>
        </p:grpSpPr>
        <p:grpSp>
          <p:nvGrpSpPr>
            <p:cNvPr id="4" name="그룹 111"/>
            <p:cNvGrpSpPr/>
            <p:nvPr/>
          </p:nvGrpSpPr>
          <p:grpSpPr>
            <a:xfrm>
              <a:off x="2200409" y="1630853"/>
              <a:ext cx="87392" cy="80950"/>
              <a:chOff x="575747" y="3601768"/>
              <a:chExt cx="1540958" cy="1560853"/>
            </a:xfrm>
            <a:effectLst>
              <a:outerShdw blurRad="12700" dist="12700" dir="2700000" algn="tl" rotWithShape="0">
                <a:prstClr val="black">
                  <a:alpha val="29000"/>
                </a:prstClr>
              </a:outerShdw>
            </a:effectLst>
          </p:grpSpPr>
          <p:sp>
            <p:nvSpPr>
              <p:cNvPr id="12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13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" name="모서리가 둥근 직사각형 3"/>
            <p:cNvSpPr/>
            <p:nvPr/>
          </p:nvSpPr>
          <p:spPr>
            <a:xfrm>
              <a:off x="1900125" y="1034895"/>
              <a:ext cx="6390166" cy="1032823"/>
            </a:xfrm>
            <a:prstGeom prst="roundRect">
              <a:avLst>
                <a:gd name="adj" fmla="val 6077"/>
              </a:avLst>
            </a:prstGeom>
            <a:solidFill>
              <a:schemeClr val="tx1">
                <a:lumMod val="50000"/>
                <a:lumOff val="50000"/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모서리가 둥근 직사각형 2"/>
            <p:cNvSpPr/>
            <p:nvPr/>
          </p:nvSpPr>
          <p:spPr>
            <a:xfrm>
              <a:off x="1952097" y="1097818"/>
              <a:ext cx="6270935" cy="365897"/>
            </a:xfrm>
            <a:prstGeom prst="roundRect">
              <a:avLst/>
            </a:prstGeom>
            <a:gradFill flip="none" rotWithShape="1">
              <a:gsLst>
                <a:gs pos="16000">
                  <a:srgbClr val="3B72AB"/>
                </a:gs>
                <a:gs pos="46000">
                  <a:srgbClr val="22548B"/>
                </a:gs>
              </a:gsLst>
              <a:lin ang="5400000" scaled="1"/>
              <a:tileRect/>
            </a:gra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8704" name="그림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52097" y="1126508"/>
              <a:ext cx="6270934" cy="22863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타원 9"/>
            <p:cNvSpPr/>
            <p:nvPr/>
          </p:nvSpPr>
          <p:spPr>
            <a:xfrm>
              <a:off x="1905996" y="1107295"/>
              <a:ext cx="6351280" cy="4151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706" name="TextBox 10"/>
            <p:cNvSpPr txBox="1"/>
            <p:nvPr/>
          </p:nvSpPr>
          <p:spPr>
            <a:xfrm>
              <a:off x="3513802" y="1118250"/>
              <a:ext cx="2829714" cy="3250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r"/>
              <a:r>
                <a:rPr lang="en-US" altLang="ko-KR" sz="17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ASADAL INTERNET, INC.</a:t>
              </a:r>
              <a:endParaRPr lang="en-US" altLang="ko-KR" sz="17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11671" y="1558918"/>
              <a:ext cx="5985792" cy="399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 </a:t>
              </a:r>
              <a:r>
                <a:rPr kumimoji="0" lang="en-US" altLang="ko-KR" sz="1050" kern="1200" cap="none" spc="0" normalizeH="0" baseline="0" noProof="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r>
                <a:rPr kumimoji="0" lang="en-US" altLang="ko-KR" sz="105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105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stands for the "morning land" in ancient Korean. </a:t>
              </a:r>
              <a:endParaRPr kumimoji="0" lang="ko-KR" altLang="en-US" sz="1050" kern="0" cap="none" spc="0" normalizeH="0" baseline="0" noProof="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676" name="그룹 52"/>
          <p:cNvGrpSpPr/>
          <p:nvPr/>
        </p:nvGrpSpPr>
        <p:grpSpPr>
          <a:xfrm>
            <a:off x="2027238" y="2246313"/>
            <a:ext cx="6397625" cy="1033462"/>
            <a:chOff x="1900125" y="2385913"/>
            <a:chExt cx="6397338" cy="103282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900125" y="2385913"/>
              <a:ext cx="6390166" cy="1032823"/>
            </a:xfrm>
            <a:prstGeom prst="roundRect">
              <a:avLst>
                <a:gd name="adj" fmla="val 6077"/>
              </a:avLst>
            </a:prstGeom>
            <a:solidFill>
              <a:schemeClr val="tx1">
                <a:lumMod val="50000"/>
                <a:lumOff val="50000"/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952097" y="2448835"/>
              <a:ext cx="6270935" cy="365897"/>
            </a:xfrm>
            <a:prstGeom prst="roundRect">
              <a:avLst/>
            </a:prstGeom>
            <a:gradFill>
              <a:gsLst>
                <a:gs pos="100000">
                  <a:srgbClr val="8AD7F2"/>
                </a:gs>
                <a:gs pos="46000">
                  <a:srgbClr val="1DB2D5"/>
                </a:gs>
              </a:gsLst>
              <a:lin ang="16200000" scaled="0"/>
            </a:gra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8696" name="그림 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52097" y="2477525"/>
              <a:ext cx="6270934" cy="22863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" name="타원 26"/>
            <p:cNvSpPr/>
            <p:nvPr/>
          </p:nvSpPr>
          <p:spPr>
            <a:xfrm>
              <a:off x="1905996" y="2458313"/>
              <a:ext cx="6351280" cy="4151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698" name="TextBox 27"/>
            <p:cNvSpPr txBox="1"/>
            <p:nvPr/>
          </p:nvSpPr>
          <p:spPr>
            <a:xfrm>
              <a:off x="3513802" y="2469268"/>
              <a:ext cx="2829714" cy="3250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r"/>
              <a:r>
                <a:rPr lang="en-US" altLang="ko-KR" sz="17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ASADAL INTERNET, INC.</a:t>
              </a:r>
              <a:endParaRPr lang="en-US" altLang="ko-KR" sz="17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11671" y="2888551"/>
              <a:ext cx="5985792" cy="399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 </a:t>
              </a:r>
              <a:r>
                <a:rPr kumimoji="0" lang="en-US" altLang="ko-KR" sz="1050" kern="1200" cap="none" spc="0" normalizeH="0" baseline="0" noProof="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r>
                <a:rPr kumimoji="0" lang="en-US" altLang="ko-KR" sz="105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105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stands for the "morning land" in ancient Korean. </a:t>
              </a:r>
              <a:endParaRPr kumimoji="0" lang="ko-KR" altLang="en-US" sz="1050" kern="0" cap="none" spc="0" normalizeH="0" baseline="0" noProof="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9" name="그룹 111"/>
            <p:cNvGrpSpPr/>
            <p:nvPr/>
          </p:nvGrpSpPr>
          <p:grpSpPr>
            <a:xfrm>
              <a:off x="2200608" y="2959620"/>
              <a:ext cx="87392" cy="80950"/>
              <a:chOff x="575747" y="3601768"/>
              <a:chExt cx="1540958" cy="1560853"/>
            </a:xfrm>
            <a:effectLst>
              <a:outerShdw blurRad="12700" dist="12700" dir="2700000" algn="tl" rotWithShape="0">
                <a:prstClr val="black">
                  <a:alpha val="29000"/>
                </a:prstClr>
              </a:outerShdw>
            </a:effectLst>
          </p:grpSpPr>
          <p:sp>
            <p:nvSpPr>
              <p:cNvPr id="20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1DB2D5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21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28677" name="그룹 53"/>
          <p:cNvGrpSpPr/>
          <p:nvPr/>
        </p:nvGrpSpPr>
        <p:grpSpPr>
          <a:xfrm>
            <a:off x="2027238" y="3533775"/>
            <a:ext cx="6397625" cy="1033463"/>
            <a:chOff x="1900125" y="3755077"/>
            <a:chExt cx="6397338" cy="1032823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1900125" y="3755077"/>
              <a:ext cx="6390166" cy="1032823"/>
            </a:xfrm>
            <a:prstGeom prst="roundRect">
              <a:avLst>
                <a:gd name="adj" fmla="val 6077"/>
              </a:avLst>
            </a:prstGeom>
            <a:solidFill>
              <a:schemeClr val="tx1">
                <a:lumMod val="50000"/>
                <a:lumOff val="50000"/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952097" y="3818000"/>
              <a:ext cx="6270935" cy="365897"/>
            </a:xfrm>
            <a:prstGeom prst="roundRect">
              <a:avLst/>
            </a:prstGeom>
            <a:gradFill flip="none" rotWithShape="1">
              <a:gsLst>
                <a:gs pos="0">
                  <a:srgbClr val="AEAEAE"/>
                </a:gs>
                <a:gs pos="47000">
                  <a:srgbClr val="6F6F6F"/>
                </a:gs>
              </a:gsLst>
              <a:lin ang="5400000" scaled="1"/>
              <a:tileRect/>
            </a:gra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8689" name="그림 3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52097" y="3846690"/>
              <a:ext cx="6270934" cy="22863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0" name="타원 39"/>
            <p:cNvSpPr/>
            <p:nvPr/>
          </p:nvSpPr>
          <p:spPr>
            <a:xfrm>
              <a:off x="1905996" y="3827477"/>
              <a:ext cx="6351280" cy="4151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691" name="TextBox 40"/>
            <p:cNvSpPr txBox="1"/>
            <p:nvPr/>
          </p:nvSpPr>
          <p:spPr>
            <a:xfrm>
              <a:off x="3513802" y="3838432"/>
              <a:ext cx="2829714" cy="3250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r"/>
              <a:r>
                <a:rPr lang="en-US" altLang="ko-KR" sz="17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ASADAL INTERNET, INC.</a:t>
              </a:r>
              <a:endParaRPr lang="en-US" altLang="ko-KR" sz="17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11671" y="4283116"/>
              <a:ext cx="5985792" cy="399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 </a:t>
              </a:r>
              <a:r>
                <a:rPr kumimoji="0" lang="en-US" altLang="ko-KR" sz="1050" kern="1200" cap="none" spc="0" normalizeH="0" baseline="0" noProof="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r>
                <a:rPr kumimoji="0" lang="en-US" altLang="ko-KR" sz="105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105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stands for the "morning land" in ancient Korean. </a:t>
              </a:r>
              <a:endParaRPr kumimoji="0" lang="ko-KR" altLang="en-US" sz="1050" kern="0" cap="none" spc="0" normalizeH="0" baseline="0" noProof="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2" name="그룹 111"/>
            <p:cNvGrpSpPr/>
            <p:nvPr/>
          </p:nvGrpSpPr>
          <p:grpSpPr>
            <a:xfrm>
              <a:off x="2200608" y="4354184"/>
              <a:ext cx="87392" cy="80950"/>
              <a:chOff x="575747" y="3601768"/>
              <a:chExt cx="1540958" cy="1560853"/>
            </a:xfrm>
            <a:effectLst>
              <a:outerShdw blurRad="12700" dist="12700" dir="2700000" algn="tl" rotWithShape="0">
                <a:prstClr val="black">
                  <a:alpha val="29000"/>
                </a:prstClr>
              </a:outerShdw>
            </a:effectLst>
          </p:grpSpPr>
          <p:sp>
            <p:nvSpPr>
              <p:cNvPr id="33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34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28678" name="그룹 41"/>
          <p:cNvGrpSpPr/>
          <p:nvPr/>
        </p:nvGrpSpPr>
        <p:grpSpPr>
          <a:xfrm>
            <a:off x="706438" y="1123950"/>
            <a:ext cx="1079500" cy="863600"/>
            <a:chOff x="394197" y="1909916"/>
            <a:chExt cx="1375142" cy="1100958"/>
          </a:xfrm>
        </p:grpSpPr>
        <p:pic>
          <p:nvPicPr>
            <p:cNvPr id="43" name="그림 42" descr="받침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197" y="2481293"/>
              <a:ext cx="1375142" cy="529581"/>
            </a:xfrm>
            <a:prstGeom prst="rect">
              <a:avLst/>
            </a:prstGeom>
            <a:effectLst>
              <a:outerShdw blurRad="76200" dist="12700" dir="5400000" algn="t" rotWithShape="0">
                <a:prstClr val="black">
                  <a:alpha val="38000"/>
                </a:prstClr>
              </a:outerShdw>
            </a:effectLst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790" y="1909916"/>
              <a:ext cx="1021218" cy="922390"/>
            </a:xfrm>
            <a:prstGeom prst="rect">
              <a:avLst/>
            </a:prstGeom>
            <a:effectLst>
              <a:outerShdw blurRad="38100" sx="103000" sy="103000" algn="ctr" rotWithShape="0">
                <a:prstClr val="black">
                  <a:alpha val="22000"/>
                </a:prstClr>
              </a:outerShdw>
            </a:effectLst>
          </p:spPr>
        </p:pic>
      </p:grpSp>
      <p:grpSp>
        <p:nvGrpSpPr>
          <p:cNvPr id="28679" name="그룹 44"/>
          <p:cNvGrpSpPr/>
          <p:nvPr/>
        </p:nvGrpSpPr>
        <p:grpSpPr>
          <a:xfrm>
            <a:off x="706438" y="2438400"/>
            <a:ext cx="1079500" cy="796925"/>
            <a:chOff x="394197" y="3440040"/>
            <a:chExt cx="1375142" cy="1016862"/>
          </a:xfrm>
        </p:grpSpPr>
        <p:pic>
          <p:nvPicPr>
            <p:cNvPr id="46" name="그림 45" descr="받침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197" y="3927321"/>
              <a:ext cx="1375142" cy="529581"/>
            </a:xfrm>
            <a:prstGeom prst="rect">
              <a:avLst/>
            </a:prstGeom>
            <a:effectLst>
              <a:outerShdw blurRad="76200" dist="12700" dir="5400000" algn="t" rotWithShape="0">
                <a:prstClr val="black">
                  <a:alpha val="38000"/>
                </a:prstClr>
              </a:outerShdw>
            </a:effectLst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320" y="3440040"/>
              <a:ext cx="836030" cy="803875"/>
            </a:xfrm>
            <a:prstGeom prst="rect">
              <a:avLst/>
            </a:prstGeom>
            <a:effectLst>
              <a:outerShdw blurRad="38100" sx="103000" sy="103000" algn="ctr" rotWithShape="0">
                <a:prstClr val="black">
                  <a:alpha val="22000"/>
                </a:prstClr>
              </a:outerShdw>
            </a:effectLst>
          </p:spPr>
        </p:pic>
      </p:grpSp>
      <p:grpSp>
        <p:nvGrpSpPr>
          <p:cNvPr id="28680" name="그룹 47"/>
          <p:cNvGrpSpPr/>
          <p:nvPr/>
        </p:nvGrpSpPr>
        <p:grpSpPr>
          <a:xfrm>
            <a:off x="706438" y="3629025"/>
            <a:ext cx="1079500" cy="903288"/>
            <a:chOff x="394197" y="4731384"/>
            <a:chExt cx="1375142" cy="1150280"/>
          </a:xfrm>
        </p:grpSpPr>
        <p:pic>
          <p:nvPicPr>
            <p:cNvPr id="49" name="그림 48" descr="받침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197" y="5352083"/>
              <a:ext cx="1375142" cy="529581"/>
            </a:xfrm>
            <a:prstGeom prst="rect">
              <a:avLst/>
            </a:prstGeom>
            <a:effectLst>
              <a:outerShdw blurRad="76200" dist="12700" dir="5400000" algn="t" rotWithShape="0">
                <a:prstClr val="black">
                  <a:alpha val="38000"/>
                </a:prstClr>
              </a:outerShdw>
            </a:effectLst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850" y="4731384"/>
              <a:ext cx="881535" cy="942033"/>
            </a:xfrm>
            <a:prstGeom prst="rect">
              <a:avLst/>
            </a:prstGeom>
            <a:effectLst>
              <a:outerShdw blurRad="38100" sx="103000" sy="103000" algn="ctr" rotWithShape="0">
                <a:prstClr val="black">
                  <a:alpha val="22000"/>
                </a:prstClr>
              </a:outerShdw>
            </a:effectLst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29699" name="그룹 2"/>
          <p:cNvGrpSpPr/>
          <p:nvPr/>
        </p:nvGrpSpPr>
        <p:grpSpPr>
          <a:xfrm>
            <a:off x="536575" y="1000125"/>
            <a:ext cx="7964488" cy="3584575"/>
            <a:chOff x="1043608" y="1734182"/>
            <a:chExt cx="6949794" cy="4215098"/>
          </a:xfrm>
        </p:grpSpPr>
        <p:grpSp>
          <p:nvGrpSpPr>
            <p:cNvPr id="29725" name="그룹 3"/>
            <p:cNvGrpSpPr/>
            <p:nvPr/>
          </p:nvGrpSpPr>
          <p:grpSpPr>
            <a:xfrm>
              <a:off x="1043608" y="1734182"/>
              <a:ext cx="6949794" cy="4215099"/>
              <a:chOff x="815618" y="1436914"/>
              <a:chExt cx="7500798" cy="4549286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815618" y="1436914"/>
                <a:ext cx="3712569" cy="2241513"/>
              </a:xfrm>
              <a:prstGeom prst="roundRect">
                <a:avLst>
                  <a:gd name="adj" fmla="val 1695"/>
                </a:avLst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68000">
                    <a:schemeClr val="bg1"/>
                  </a:gs>
                </a:gsLst>
                <a:lin ang="18900000" scaled="1"/>
              </a:gradFill>
              <a:ln>
                <a:solidFill>
                  <a:srgbClr val="3C73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4603847" y="3744687"/>
                <a:ext cx="3712569" cy="2241513"/>
              </a:xfrm>
              <a:prstGeom prst="roundRect">
                <a:avLst>
                  <a:gd name="adj" fmla="val 1695"/>
                </a:avLst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68000">
                    <a:schemeClr val="bg1"/>
                  </a:gs>
                </a:gsLst>
                <a:lin ang="18900000" scaled="1"/>
              </a:gradFill>
              <a:ln>
                <a:solidFill>
                  <a:srgbClr val="3C73A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815618" y="3744687"/>
                <a:ext cx="3712569" cy="2241513"/>
              </a:xfrm>
              <a:prstGeom prst="roundRect">
                <a:avLst>
                  <a:gd name="adj" fmla="val 1695"/>
                </a:avLst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68000">
                    <a:schemeClr val="bg1"/>
                  </a:gs>
                </a:gsLst>
                <a:lin ang="18900000" scaled="1"/>
              </a:gradFill>
              <a:ln>
                <a:solidFill>
                  <a:srgbClr val="1DB2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" name="모서리가 둥근 직사각형 4"/>
            <p:cNvSpPr/>
            <p:nvPr/>
          </p:nvSpPr>
          <p:spPr>
            <a:xfrm>
              <a:off x="4553556" y="1734182"/>
              <a:ext cx="3439846" cy="2076853"/>
            </a:xfrm>
            <a:prstGeom prst="roundRect">
              <a:avLst>
                <a:gd name="adj" fmla="val 1695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68000">
                  <a:schemeClr val="bg1"/>
                </a:gs>
              </a:gsLst>
              <a:lin ang="18900000" scaled="1"/>
            </a:gradFill>
            <a:ln>
              <a:solidFill>
                <a:srgbClr val="1DB2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9700" name="그룹 8"/>
          <p:cNvGrpSpPr/>
          <p:nvPr/>
        </p:nvGrpSpPr>
        <p:grpSpPr>
          <a:xfrm>
            <a:off x="3552825" y="1868488"/>
            <a:ext cx="1922463" cy="1876425"/>
            <a:chOff x="3553471" y="2917612"/>
            <a:chExt cx="1922033" cy="1876219"/>
          </a:xfrm>
        </p:grpSpPr>
        <p:grpSp>
          <p:nvGrpSpPr>
            <p:cNvPr id="29709" name="그룹 88"/>
            <p:cNvGrpSpPr/>
            <p:nvPr/>
          </p:nvGrpSpPr>
          <p:grpSpPr>
            <a:xfrm flipH="1">
              <a:off x="3553471" y="2917612"/>
              <a:ext cx="1922033" cy="1876219"/>
              <a:chOff x="2316480" y="2100268"/>
              <a:chExt cx="4474464" cy="4367812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316480" y="2100268"/>
                <a:ext cx="4474464" cy="4367812"/>
              </a:xfrm>
              <a:prstGeom prst="ellipse">
                <a:avLst/>
              </a:prstGeom>
              <a:solidFill>
                <a:schemeClr val="bg1"/>
              </a:solidFill>
              <a:ln w="4445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114300" sx="102000" sy="102000" algn="ctr" rotWithShape="0">
                  <a:prstClr val="black">
                    <a:alpha val="2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29715" name="그룹 22"/>
              <p:cNvGrpSpPr/>
              <p:nvPr/>
            </p:nvGrpSpPr>
            <p:grpSpPr>
              <a:xfrm>
                <a:off x="2540322" y="2265527"/>
                <a:ext cx="4026781" cy="4113078"/>
                <a:chOff x="1960768" y="1787854"/>
                <a:chExt cx="2379584" cy="2430578"/>
              </a:xfrm>
            </p:grpSpPr>
            <p:sp>
              <p:nvSpPr>
                <p:cNvPr id="18" name="원형 17"/>
                <p:cNvSpPr/>
                <p:nvPr/>
              </p:nvSpPr>
              <p:spPr>
                <a:xfrm>
                  <a:off x="1962912" y="1796140"/>
                  <a:ext cx="2377440" cy="2377440"/>
                </a:xfrm>
                <a:prstGeom prst="pie">
                  <a:avLst>
                    <a:gd name="adj1" fmla="val 10791079"/>
                    <a:gd name="adj2" fmla="val 16200000"/>
                  </a:avLst>
                </a:prstGeom>
                <a:gradFill>
                  <a:gsLst>
                    <a:gs pos="0">
                      <a:srgbClr val="8AD7F2"/>
                    </a:gs>
                    <a:gs pos="52000">
                      <a:srgbClr val="1DB2D5"/>
                    </a:gs>
                  </a:gsLst>
                  <a:lin ang="5400000" scaled="0"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원형 18"/>
                <p:cNvSpPr/>
                <p:nvPr/>
              </p:nvSpPr>
              <p:spPr>
                <a:xfrm>
                  <a:off x="1960768" y="1796141"/>
                  <a:ext cx="2377439" cy="2377440"/>
                </a:xfrm>
                <a:prstGeom prst="pie">
                  <a:avLst>
                    <a:gd name="adj1" fmla="val 16199580"/>
                    <a:gd name="adj2" fmla="val 21598519"/>
                  </a:avLst>
                </a:prstGeom>
                <a:gradFill flip="none" rotWithShape="1">
                  <a:gsLst>
                    <a:gs pos="24000">
                      <a:srgbClr val="3B72AB"/>
                    </a:gs>
                    <a:gs pos="83000">
                      <a:srgbClr val="22548B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원형 14"/>
                <p:cNvSpPr/>
                <p:nvPr/>
              </p:nvSpPr>
              <p:spPr>
                <a:xfrm flipV="1">
                  <a:off x="1962912" y="1787854"/>
                  <a:ext cx="2377440" cy="2385478"/>
                </a:xfrm>
                <a:prstGeom prst="pie">
                  <a:avLst>
                    <a:gd name="adj1" fmla="val 10794273"/>
                    <a:gd name="adj2" fmla="val 16214606"/>
                  </a:avLst>
                </a:prstGeom>
                <a:gradFill flip="none" rotWithShape="1">
                  <a:gsLst>
                    <a:gs pos="24000">
                      <a:srgbClr val="3B72AB"/>
                    </a:gs>
                    <a:gs pos="83000">
                      <a:srgbClr val="22548B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원형 20"/>
                <p:cNvSpPr/>
                <p:nvPr/>
              </p:nvSpPr>
              <p:spPr>
                <a:xfrm flipV="1">
                  <a:off x="1960768" y="1789610"/>
                  <a:ext cx="2377440" cy="2385478"/>
                </a:xfrm>
                <a:prstGeom prst="pie">
                  <a:avLst>
                    <a:gd name="adj1" fmla="val 16214168"/>
                    <a:gd name="adj2" fmla="val 3896"/>
                  </a:avLst>
                </a:prstGeom>
                <a:gradFill>
                  <a:gsLst>
                    <a:gs pos="0">
                      <a:srgbClr val="8AD7F2"/>
                    </a:gs>
                    <a:gs pos="52000">
                      <a:srgbClr val="1DB2D5"/>
                    </a:gs>
                  </a:gsLst>
                  <a:lin ang="5400000" scaled="0"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2" name="직선 연결선 21"/>
                <p:cNvCxnSpPr/>
                <p:nvPr/>
              </p:nvCxnSpPr>
              <p:spPr>
                <a:xfrm rot="5400000">
                  <a:off x="1944624" y="3005328"/>
                  <a:ext cx="2426208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>
                  <a:stCxn id="21" idx="0"/>
                </p:cNvCxnSpPr>
                <p:nvPr/>
              </p:nvCxnSpPr>
              <p:spPr>
                <a:xfrm flipH="1" flipV="1">
                  <a:off x="1962912" y="2974848"/>
                  <a:ext cx="2375296" cy="7501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타원 16"/>
              <p:cNvSpPr/>
              <p:nvPr/>
            </p:nvSpPr>
            <p:spPr>
              <a:xfrm>
                <a:off x="2692745" y="2322575"/>
                <a:ext cx="3779520" cy="3779518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alpha val="65000"/>
                    </a:sysClr>
                  </a:gs>
                  <a:gs pos="32000">
                    <a:sysClr val="window" lastClr="FFFFFF">
                      <a:alpha val="0"/>
                    </a:sysClr>
                  </a:gs>
                </a:gsLst>
                <a:lin ang="54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9710" name="TextBox 10"/>
            <p:cNvSpPr txBox="1"/>
            <p:nvPr/>
          </p:nvSpPr>
          <p:spPr>
            <a:xfrm>
              <a:off x="3813915" y="3240106"/>
              <a:ext cx="647655" cy="519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S</a:t>
              </a:r>
              <a:endPara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29711" name="TextBox 11"/>
            <p:cNvSpPr txBox="1"/>
            <p:nvPr/>
          </p:nvSpPr>
          <p:spPr>
            <a:xfrm>
              <a:off x="4553557" y="3240106"/>
              <a:ext cx="647655" cy="519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W</a:t>
              </a:r>
              <a:endPara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29712" name="TextBox 12"/>
            <p:cNvSpPr txBox="1"/>
            <p:nvPr/>
          </p:nvSpPr>
          <p:spPr>
            <a:xfrm>
              <a:off x="3813915" y="3966301"/>
              <a:ext cx="647655" cy="519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O</a:t>
              </a:r>
              <a:endPara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29713" name="TextBox 13"/>
            <p:cNvSpPr txBox="1"/>
            <p:nvPr/>
          </p:nvSpPr>
          <p:spPr>
            <a:xfrm>
              <a:off x="4553557" y="3966301"/>
              <a:ext cx="647655" cy="519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32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</a:t>
              </a:r>
              <a:endPara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</p:grp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09600" y="1047750"/>
            <a:ext cx="1674813" cy="512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2000" b="1" kern="1200" cap="none" spc="-50" normalizeH="0" baseline="0" noProof="0" dirty="0" smtClean="0">
                <a:solidFill>
                  <a:srgbClr val="3C73AC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STRENGTH</a:t>
            </a:r>
            <a:endParaRPr kumimoji="0" lang="en-US" altLang="ko-KR" sz="2000" b="1" kern="1200" cap="none" spc="-50" normalizeH="0" baseline="0" noProof="0" dirty="0" smtClean="0">
              <a:solidFill>
                <a:srgbClr val="3C73AC"/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3263" y="1484313"/>
            <a:ext cx="2376488" cy="101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started its business in Seoul Korea  in February 1998 with the fundamental goal of providing better internet services to the world.</a:t>
            </a:r>
            <a:r>
              <a:rPr kumimoji="0" lang="en-US" altLang="ko-KR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1000" kern="1200" cap="none" spc="0" normalizeH="0" baseline="0" noProof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Asadal</a:t>
            </a:r>
            <a:r>
              <a:rPr kumimoji="0" lang="en-US" altLang="ko-KR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stands for the "morning land" in ancient </a:t>
            </a:r>
            <a:r>
              <a:rPr kumimoji="0" lang="en-US" altLang="ko-KR" sz="100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Korean.</a:t>
            </a:r>
            <a:endParaRPr kumimoji="0" lang="en-US" altLang="ko-KR" sz="10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12775" y="2917825"/>
            <a:ext cx="1674813" cy="512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>
            <a:defPPr>
              <a:defRPr lang="ko-KR"/>
            </a:defPPr>
            <a:lvl1pPr algn="ctr">
              <a:lnSpc>
                <a:spcPct val="90000"/>
              </a:lnSpc>
              <a:defRPr sz="2400" b="1" spc="-50">
                <a:solidFill>
                  <a:srgbClr val="1F9513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000" b="1" i="0" u="none" strike="noStrike" kern="1200" cap="none" spc="-50" normalizeH="0" baseline="0" noProof="0" dirty="0" smtClean="0">
                <a:ln>
                  <a:noFill/>
                </a:ln>
                <a:solidFill>
                  <a:srgbClr val="1DB2D5"/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OPPORTUNITIES</a:t>
            </a:r>
            <a:endParaRPr kumimoji="0" lang="en-US" altLang="ko-KR" sz="2000" b="1" i="0" u="none" strike="noStrike" kern="1200" cap="none" spc="-50" normalizeH="0" baseline="0" noProof="0" dirty="0">
              <a:ln>
                <a:noFill/>
              </a:ln>
              <a:solidFill>
                <a:srgbClr val="1DB2D5"/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3263" y="3340100"/>
            <a:ext cx="2376488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started its business in Seoul Korea  in February 1998 with the fundamental goal of providing better internet services to the world.</a:t>
            </a:r>
            <a:r>
              <a:rPr kumimoji="0" lang="en-US" altLang="ko-KR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1000" kern="1200" cap="none" spc="0" normalizeH="0" baseline="0" noProof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Asadal</a:t>
            </a:r>
            <a:r>
              <a:rPr kumimoji="0" lang="en-US" altLang="ko-KR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stands for the "morning land" in ancient </a:t>
            </a:r>
            <a:r>
              <a:rPr kumimoji="0" lang="en-US" altLang="ko-KR" sz="100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Korean.</a:t>
            </a:r>
            <a:endParaRPr kumimoji="0" lang="en-US" altLang="ko-KR" sz="10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754813" y="1047750"/>
            <a:ext cx="1674813" cy="512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>
            <a:defPPr>
              <a:defRPr lang="ko-KR"/>
            </a:defPPr>
            <a:lvl1pPr algn="ctr">
              <a:lnSpc>
                <a:spcPct val="90000"/>
              </a:lnSpc>
              <a:defRPr sz="2400" b="1" spc="-50">
                <a:solidFill>
                  <a:srgbClr val="1F9513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000" b="1" i="0" u="none" strike="noStrike" kern="1200" cap="none" spc="-50" normalizeH="0" baseline="0" noProof="0" dirty="0" smtClean="0">
                <a:ln>
                  <a:noFill/>
                </a:ln>
                <a:solidFill>
                  <a:srgbClr val="1DB2D5"/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WEAKNESS</a:t>
            </a:r>
            <a:endParaRPr kumimoji="0" lang="en-US" altLang="ko-KR" sz="2000" b="1" i="0" u="none" strike="noStrike" kern="1200" cap="none" spc="-50" normalizeH="0" baseline="0" noProof="0" dirty="0">
              <a:ln>
                <a:noFill/>
              </a:ln>
              <a:solidFill>
                <a:srgbClr val="1DB2D5"/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51538" y="1484313"/>
            <a:ext cx="2376488" cy="101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r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started its business in Seoul Korea  in February 1998 with the fundamental goal of providing better internet services to the world.</a:t>
            </a:r>
            <a:r>
              <a:rPr kumimoji="0" lang="en-US" altLang="ko-KR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1000" kern="1200" cap="none" spc="0" normalizeH="0" baseline="0" noProof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Asadal</a:t>
            </a:r>
            <a:r>
              <a:rPr kumimoji="0" lang="en-US" altLang="ko-KR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stands for the "morning land" in ancient </a:t>
            </a:r>
            <a:r>
              <a:rPr kumimoji="0" lang="en-US" altLang="ko-KR" sz="100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Korean.</a:t>
            </a:r>
            <a:endParaRPr kumimoji="0" lang="en-US" altLang="ko-KR" sz="10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754813" y="2917825"/>
            <a:ext cx="1674813" cy="512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2000" b="1" kern="1200" cap="none" spc="-50" normalizeH="0" baseline="0" noProof="0" dirty="0" smtClean="0">
                <a:solidFill>
                  <a:srgbClr val="3C73AC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THREATS</a:t>
            </a:r>
            <a:endParaRPr kumimoji="0" lang="en-US" altLang="ko-KR" sz="2000" b="1" kern="1200" cap="none" spc="-50" normalizeH="0" baseline="0" noProof="0" dirty="0" smtClean="0">
              <a:solidFill>
                <a:srgbClr val="3C73AC"/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51538" y="3340100"/>
            <a:ext cx="2376488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r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00" kern="0" cap="none" spc="0" normalizeH="0" baseline="0" noProof="0" dirty="0" smtClean="0">
                <a:solidFill>
                  <a:sysClr val="window" lastClr="FFFFFF">
                    <a:lumMod val="50000"/>
                  </a:sys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started its business in Seoul Korea  in February 1998 with the fundamental goal of providing better internet services to the world.</a:t>
            </a:r>
            <a:r>
              <a:rPr kumimoji="0" lang="en-US" altLang="ko-KR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1000" kern="1200" cap="none" spc="0" normalizeH="0" baseline="0" noProof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Asadal</a:t>
            </a:r>
            <a:r>
              <a:rPr kumimoji="0" lang="en-US" altLang="ko-KR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stands for the "morning land" in ancient </a:t>
            </a:r>
            <a:r>
              <a:rPr kumimoji="0" lang="en-US" altLang="ko-KR" sz="100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Korean.</a:t>
            </a:r>
            <a:endParaRPr kumimoji="0" lang="en-US" altLang="ko-KR" sz="10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4" name="사다리꼴 3"/>
          <p:cNvSpPr/>
          <p:nvPr/>
        </p:nvSpPr>
        <p:spPr>
          <a:xfrm rot="5400000">
            <a:off x="2555875" y="1758950"/>
            <a:ext cx="3248025" cy="2178050"/>
          </a:xfrm>
          <a:prstGeom prst="trapezoid">
            <a:avLst>
              <a:gd name="adj" fmla="val 70409"/>
            </a:avLst>
          </a:prstGeom>
          <a:gradFill flip="none" rotWithShape="1">
            <a:gsLst>
              <a:gs pos="0">
                <a:srgbClr val="3D75AD">
                  <a:alpha val="59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38175" y="1214438"/>
            <a:ext cx="2565400" cy="3271838"/>
          </a:xfrm>
          <a:prstGeom prst="roundRect">
            <a:avLst>
              <a:gd name="adj" fmla="val 5986"/>
            </a:avLst>
          </a:prstGeom>
          <a:gradFill flip="none" rotWithShape="1">
            <a:gsLst>
              <a:gs pos="24000">
                <a:srgbClr val="3B72AB"/>
              </a:gs>
              <a:gs pos="83000">
                <a:srgbClr val="22548B"/>
              </a:gs>
            </a:gsLst>
            <a:lin ang="5400000" scaled="1"/>
            <a:tileRect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25" name="그림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1323975"/>
            <a:ext cx="2555875" cy="201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790575" y="1519238"/>
            <a:ext cx="2170113" cy="1554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00" kern="0" cap="none" spc="0" normalizeH="0" baseline="0" noProof="0" dirty="0" smtClean="0">
                <a:solidFill>
                  <a:schemeClr val="bg1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rPr>
              <a:t>ASADAL</a:t>
            </a:r>
            <a:endParaRPr kumimoji="0" lang="en-US" altLang="ko-KR" sz="1000" kern="0" cap="none" spc="0" normalizeH="0" baseline="0" noProof="0" dirty="0" smtClean="0">
              <a:solidFill>
                <a:schemeClr val="bg1"/>
              </a:solidFill>
              <a:latin typeface="Arial Black" panose="020B0A040201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00" kern="0" cap="none" spc="0" normalizeH="0" baseline="0" noProof="0" dirty="0" smtClean="0">
                <a:solidFill>
                  <a:schemeClr val="bg1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rPr>
              <a:t>INTERNET, INC.</a:t>
            </a:r>
            <a:endParaRPr kumimoji="0" lang="en-US" altLang="ko-KR" sz="1000" kern="0" cap="none" spc="0" normalizeH="0" baseline="0" noProof="0" dirty="0" smtClean="0">
              <a:solidFill>
                <a:schemeClr val="bg1"/>
              </a:solidFill>
              <a:latin typeface="Arial Black" panose="020B0A040201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ko-KR" sz="500" kern="0" cap="none" spc="0" normalizeH="0" baseline="0" noProof="0" dirty="0" smtClean="0">
              <a:solidFill>
                <a:schemeClr val="bg1"/>
              </a:solidFill>
              <a:latin typeface="Arial Black" panose="020B0A040201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00" kern="0" cap="none" spc="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started its business in Seoul Korea  in February 1998 with the fundamental goal of providing better internet services to the world.</a:t>
            </a:r>
            <a:r>
              <a:rPr kumimoji="0" lang="en-US" altLang="ko-KR" sz="10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1000" kern="1200" cap="none" spc="0" normalizeH="0" baseline="0" noProof="0" dirty="0" err="1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Asadal</a:t>
            </a:r>
            <a:r>
              <a:rPr kumimoji="0" lang="en-US" altLang="ko-KR" sz="10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stands for the "morning land" in ancient </a:t>
            </a:r>
            <a:r>
              <a:rPr kumimoji="0" lang="en-US" altLang="ko-KR" sz="1000" kern="1200" cap="none" spc="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Korean.</a:t>
            </a:r>
            <a:endParaRPr kumimoji="0" lang="en-US" altLang="ko-KR" sz="10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pic>
        <p:nvPicPr>
          <p:cNvPr id="10" name="Picture 3" descr="D:\sookhyun\PPT\세트형\228. 세트_캐릭터 비즈니스 04\PNG\_MG_2761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0836" y="3012968"/>
            <a:ext cx="2216347" cy="1329734"/>
          </a:xfrm>
          <a:prstGeom prst="roundRect">
            <a:avLst>
              <a:gd name="adj" fmla="val 2848"/>
            </a:avLst>
          </a:prstGeom>
          <a:noFill/>
          <a:ln w="19050">
            <a:solidFill>
              <a:schemeClr val="tx2"/>
            </a:solidFill>
          </a:ln>
        </p:spPr>
      </p:pic>
      <p:sp>
        <p:nvSpPr>
          <p:cNvPr id="12" name="사다리꼴 11"/>
          <p:cNvSpPr/>
          <p:nvPr/>
        </p:nvSpPr>
        <p:spPr>
          <a:xfrm rot="16200000" flipH="1">
            <a:off x="3230563" y="1728788"/>
            <a:ext cx="3248025" cy="2238375"/>
          </a:xfrm>
          <a:prstGeom prst="trapezoid">
            <a:avLst>
              <a:gd name="adj" fmla="val 70409"/>
            </a:avLst>
          </a:prstGeom>
          <a:gradFill flip="none" rotWithShape="1">
            <a:gsLst>
              <a:gs pos="0">
                <a:srgbClr val="8AD7F2">
                  <a:alpha val="68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29300" y="1214438"/>
            <a:ext cx="2565400" cy="3271838"/>
          </a:xfrm>
          <a:prstGeom prst="roundRect">
            <a:avLst>
              <a:gd name="adj" fmla="val 5318"/>
            </a:avLst>
          </a:prstGeom>
          <a:gradFill>
            <a:gsLst>
              <a:gs pos="0">
                <a:srgbClr val="8AD7F2"/>
              </a:gs>
              <a:gs pos="51000">
                <a:srgbClr val="1DB2D5"/>
              </a:gs>
            </a:gsLst>
            <a:lin ang="5400000" scaled="0"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30" name="그림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5188" y="1323975"/>
            <a:ext cx="2555875" cy="201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5994400" y="1519238"/>
            <a:ext cx="2170113" cy="1554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00" kern="0" cap="none" spc="0" normalizeH="0" baseline="0" noProof="0" dirty="0" smtClean="0">
                <a:solidFill>
                  <a:schemeClr val="bg1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rPr>
              <a:t>ASADAL</a:t>
            </a:r>
            <a:endParaRPr kumimoji="0" lang="en-US" altLang="ko-KR" sz="1000" kern="0" cap="none" spc="0" normalizeH="0" baseline="0" noProof="0" dirty="0" smtClean="0">
              <a:solidFill>
                <a:schemeClr val="bg1"/>
              </a:solidFill>
              <a:latin typeface="Arial Black" panose="020B0A040201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00" kern="0" cap="none" spc="0" normalizeH="0" baseline="0" noProof="0" dirty="0" smtClean="0">
                <a:solidFill>
                  <a:schemeClr val="bg1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rPr>
              <a:t>INTERNET, INC.</a:t>
            </a:r>
            <a:endParaRPr kumimoji="0" lang="en-US" altLang="ko-KR" sz="1000" kern="0" cap="none" spc="0" normalizeH="0" baseline="0" noProof="0" dirty="0" smtClean="0">
              <a:solidFill>
                <a:schemeClr val="bg1"/>
              </a:solidFill>
              <a:latin typeface="Arial Black" panose="020B0A040201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ko-KR" sz="500" kern="0" cap="none" spc="0" normalizeH="0" baseline="0" noProof="0" dirty="0" smtClean="0">
              <a:solidFill>
                <a:schemeClr val="bg1"/>
              </a:solidFill>
              <a:latin typeface="Arial Black" panose="020B0A040201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00" kern="0" cap="none" spc="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started its business in Seoul Korea  in February 1998 with the fundamental goal of providing better internet services to the world.</a:t>
            </a:r>
            <a:r>
              <a:rPr kumimoji="0" lang="en-US" altLang="ko-KR" sz="10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</a:t>
            </a:r>
            <a:r>
              <a:rPr kumimoji="0" lang="en-US" altLang="ko-KR" sz="1000" kern="1200" cap="none" spc="0" normalizeH="0" baseline="0" noProof="0" dirty="0" err="1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Asadal</a:t>
            </a:r>
            <a:r>
              <a:rPr kumimoji="0" lang="en-US" altLang="ko-KR" sz="10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 stands for the "morning land" in ancient </a:t>
            </a:r>
            <a:r>
              <a:rPr kumimoji="0" lang="en-US" altLang="ko-KR" sz="1000" kern="1200" cap="none" spc="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Korean.</a:t>
            </a:r>
            <a:endParaRPr kumimoji="0" lang="en-US" altLang="ko-KR" sz="1000" kern="1200" cap="none" spc="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2214" y="3062178"/>
            <a:ext cx="2159476" cy="1329734"/>
          </a:xfrm>
          <a:prstGeom prst="roundRect">
            <a:avLst>
              <a:gd name="adj" fmla="val 2848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</p:pic>
      <p:grpSp>
        <p:nvGrpSpPr>
          <p:cNvPr id="30733" name="그룹 18"/>
          <p:cNvGrpSpPr/>
          <p:nvPr/>
        </p:nvGrpSpPr>
        <p:grpSpPr>
          <a:xfrm>
            <a:off x="3354388" y="1689100"/>
            <a:ext cx="2297112" cy="2297113"/>
            <a:chOff x="3302115" y="2718464"/>
            <a:chExt cx="2296631" cy="2296630"/>
          </a:xfrm>
        </p:grpSpPr>
        <p:sp>
          <p:nvSpPr>
            <p:cNvPr id="20" name="타원 19"/>
            <p:cNvSpPr/>
            <p:nvPr/>
          </p:nvSpPr>
          <p:spPr>
            <a:xfrm>
              <a:off x="3302115" y="2718464"/>
              <a:ext cx="2296631" cy="2296630"/>
            </a:xfrm>
            <a:prstGeom prst="ellipse">
              <a:avLst/>
            </a:prstGeom>
            <a:solidFill>
              <a:srgbClr val="E4E4E4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3356874" y="2773336"/>
              <a:ext cx="2181738" cy="2181739"/>
            </a:xfrm>
            <a:prstGeom prst="ellipse">
              <a:avLst/>
            </a:prstGeom>
            <a:gradFill flip="none" rotWithShape="1">
              <a:gsLst>
                <a:gs pos="5000">
                  <a:srgbClr val="AEAEAE"/>
                </a:gs>
                <a:gs pos="54000">
                  <a:srgbClr val="797979"/>
                </a:gs>
              </a:gsLst>
              <a:lin ang="5400000" scaled="1"/>
              <a:tileRect/>
            </a:gra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0736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8698" y="2796009"/>
              <a:ext cx="1043810" cy="14336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3864893" y="3369791"/>
              <a:ext cx="1155499" cy="3536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2200" b="1" kern="1200" cap="none" spc="-50" normalizeH="0" baseline="0" noProof="0" dirty="0" smtClean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ADD TEXT</a:t>
              </a:r>
              <a:endParaRPr kumimoji="0" lang="en-US" altLang="ko-KR" sz="2200" b="1" kern="1200" cap="none" spc="-5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87323" y="3707389"/>
              <a:ext cx="1948774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1200" cap="none" spc="0" normalizeH="0" baseline="0" noProof="0" dirty="0" smtClean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in February 1998 with the fundamental goal of providing better internet services to the world.</a:t>
              </a:r>
              <a:endParaRPr kumimoji="0" lang="en-US" altLang="ko-KR" sz="1050" kern="1200" cap="none" spc="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31747" name="그룹 2"/>
          <p:cNvGrpSpPr/>
          <p:nvPr/>
        </p:nvGrpSpPr>
        <p:grpSpPr>
          <a:xfrm>
            <a:off x="649288" y="1714500"/>
            <a:ext cx="7567612" cy="1409700"/>
            <a:chOff x="575556" y="2139641"/>
            <a:chExt cx="7701694" cy="1911280"/>
          </a:xfrm>
        </p:grpSpPr>
        <p:sp>
          <p:nvSpPr>
            <p:cNvPr id="31844" name="Freeform 114"/>
            <p:cNvSpPr/>
            <p:nvPr/>
          </p:nvSpPr>
          <p:spPr>
            <a:xfrm>
              <a:off x="2591780" y="3238844"/>
              <a:ext cx="1666496" cy="172229"/>
            </a:xfrm>
            <a:custGeom>
              <a:avLst/>
              <a:gdLst/>
              <a:ahLst/>
              <a:cxnLst>
                <a:cxn ang="0">
                  <a:pos x="403" y="51"/>
                </a:cxn>
                <a:cxn ang="0">
                  <a:pos x="0" y="51"/>
                </a:cxn>
                <a:cxn ang="0">
                  <a:pos x="123" y="0"/>
                </a:cxn>
                <a:cxn ang="0">
                  <a:pos x="447" y="0"/>
                </a:cxn>
                <a:cxn ang="0">
                  <a:pos x="403" y="51"/>
                </a:cxn>
              </a:cxnLst>
              <a:pathLst>
                <a:path w="447" h="51">
                  <a:moveTo>
                    <a:pt x="403" y="51"/>
                  </a:moveTo>
                  <a:lnTo>
                    <a:pt x="0" y="51"/>
                  </a:lnTo>
                  <a:lnTo>
                    <a:pt x="123" y="0"/>
                  </a:lnTo>
                  <a:lnTo>
                    <a:pt x="447" y="0"/>
                  </a:lnTo>
                  <a:lnTo>
                    <a:pt x="403" y="51"/>
                  </a:lnTo>
                  <a:close/>
                </a:path>
              </a:pathLst>
            </a:custGeom>
            <a:solidFill>
              <a:srgbClr val="DFDFD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1845" name="Rectangle 127"/>
            <p:cNvSpPr/>
            <p:nvPr/>
          </p:nvSpPr>
          <p:spPr>
            <a:xfrm>
              <a:off x="2591780" y="3411070"/>
              <a:ext cx="1502456" cy="81048"/>
            </a:xfrm>
            <a:prstGeom prst="rect">
              <a:avLst/>
            </a:prstGeom>
            <a:solidFill>
              <a:srgbClr val="A7A095"/>
            </a:solidFill>
            <a:ln w="9525">
              <a:noFill/>
            </a:ln>
          </p:spPr>
          <p:txBody>
            <a:bodyPr/>
            <a:p>
              <a:endPara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31846" name="Freeform 128"/>
            <p:cNvSpPr/>
            <p:nvPr/>
          </p:nvSpPr>
          <p:spPr>
            <a:xfrm>
              <a:off x="4601268" y="2688389"/>
              <a:ext cx="1666496" cy="175605"/>
            </a:xfrm>
            <a:custGeom>
              <a:avLst/>
              <a:gdLst/>
              <a:ahLst/>
              <a:cxnLst>
                <a:cxn ang="0">
                  <a:pos x="403" y="52"/>
                </a:cxn>
                <a:cxn ang="0">
                  <a:pos x="0" y="52"/>
                </a:cxn>
                <a:cxn ang="0">
                  <a:pos x="122" y="0"/>
                </a:cxn>
                <a:cxn ang="0">
                  <a:pos x="447" y="0"/>
                </a:cxn>
                <a:cxn ang="0">
                  <a:pos x="403" y="52"/>
                </a:cxn>
              </a:cxnLst>
              <a:pathLst>
                <a:path w="447" h="52">
                  <a:moveTo>
                    <a:pt x="403" y="52"/>
                  </a:moveTo>
                  <a:lnTo>
                    <a:pt x="0" y="52"/>
                  </a:lnTo>
                  <a:lnTo>
                    <a:pt x="122" y="0"/>
                  </a:lnTo>
                  <a:lnTo>
                    <a:pt x="447" y="0"/>
                  </a:lnTo>
                  <a:lnTo>
                    <a:pt x="403" y="52"/>
                  </a:lnTo>
                  <a:close/>
                </a:path>
              </a:pathLst>
            </a:custGeom>
            <a:solidFill>
              <a:srgbClr val="DFDFD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1847" name="Freeform 129"/>
            <p:cNvSpPr/>
            <p:nvPr/>
          </p:nvSpPr>
          <p:spPr>
            <a:xfrm>
              <a:off x="4094236" y="2907896"/>
              <a:ext cx="697170" cy="584225"/>
            </a:xfrm>
            <a:custGeom>
              <a:avLst/>
              <a:gdLst/>
              <a:ahLst/>
              <a:cxnLst>
                <a:cxn ang="0">
                  <a:pos x="0" y="173"/>
                </a:cxn>
                <a:cxn ang="0">
                  <a:pos x="105" y="91"/>
                </a:cxn>
                <a:cxn ang="0">
                  <a:pos x="187" y="3"/>
                </a:cxn>
                <a:cxn ang="0">
                  <a:pos x="133" y="0"/>
                </a:cxn>
                <a:cxn ang="0">
                  <a:pos x="0" y="157"/>
                </a:cxn>
                <a:cxn ang="0">
                  <a:pos x="0" y="173"/>
                </a:cxn>
              </a:cxnLst>
              <a:pathLst>
                <a:path w="187" h="173">
                  <a:moveTo>
                    <a:pt x="0" y="173"/>
                  </a:moveTo>
                  <a:lnTo>
                    <a:pt x="105" y="91"/>
                  </a:lnTo>
                  <a:lnTo>
                    <a:pt x="187" y="3"/>
                  </a:lnTo>
                  <a:lnTo>
                    <a:pt x="133" y="0"/>
                  </a:lnTo>
                  <a:lnTo>
                    <a:pt x="0" y="157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69676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1848" name="Freeform 130"/>
            <p:cNvSpPr/>
            <p:nvPr/>
          </p:nvSpPr>
          <p:spPr>
            <a:xfrm>
              <a:off x="4038312" y="2860618"/>
              <a:ext cx="618877" cy="631503"/>
            </a:xfrm>
            <a:custGeom>
              <a:avLst/>
              <a:gdLst/>
              <a:ahLst/>
              <a:cxnLst>
                <a:cxn ang="0">
                  <a:pos x="166" y="14"/>
                </a:cxn>
                <a:cxn ang="0">
                  <a:pos x="15" y="187"/>
                </a:cxn>
                <a:cxn ang="0">
                  <a:pos x="0" y="173"/>
                </a:cxn>
                <a:cxn ang="0">
                  <a:pos x="151" y="0"/>
                </a:cxn>
                <a:cxn ang="0">
                  <a:pos x="166" y="14"/>
                </a:cxn>
              </a:cxnLst>
              <a:pathLst>
                <a:path w="166" h="187">
                  <a:moveTo>
                    <a:pt x="166" y="14"/>
                  </a:moveTo>
                  <a:lnTo>
                    <a:pt x="15" y="187"/>
                  </a:lnTo>
                  <a:lnTo>
                    <a:pt x="0" y="173"/>
                  </a:lnTo>
                  <a:lnTo>
                    <a:pt x="151" y="0"/>
                  </a:lnTo>
                  <a:lnTo>
                    <a:pt x="166" y="14"/>
                  </a:lnTo>
                  <a:close/>
                </a:path>
              </a:pathLst>
            </a:custGeom>
            <a:solidFill>
              <a:srgbClr val="A7A09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1849" name="Rectangle 131"/>
            <p:cNvSpPr/>
            <p:nvPr/>
          </p:nvSpPr>
          <p:spPr>
            <a:xfrm>
              <a:off x="4601268" y="2860618"/>
              <a:ext cx="1502456" cy="84426"/>
            </a:xfrm>
            <a:prstGeom prst="rect">
              <a:avLst/>
            </a:prstGeom>
            <a:solidFill>
              <a:srgbClr val="A7A095"/>
            </a:solidFill>
            <a:ln w="9525">
              <a:noFill/>
            </a:ln>
          </p:spPr>
          <p:txBody>
            <a:bodyPr/>
            <a:p>
              <a:endPara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31850" name="Freeform 132"/>
            <p:cNvSpPr/>
            <p:nvPr/>
          </p:nvSpPr>
          <p:spPr>
            <a:xfrm>
              <a:off x="6610754" y="2141312"/>
              <a:ext cx="1666496" cy="172229"/>
            </a:xfrm>
            <a:custGeom>
              <a:avLst/>
              <a:gdLst/>
              <a:ahLst/>
              <a:cxnLst>
                <a:cxn ang="0">
                  <a:pos x="403" y="51"/>
                </a:cxn>
                <a:cxn ang="0">
                  <a:pos x="0" y="51"/>
                </a:cxn>
                <a:cxn ang="0">
                  <a:pos x="122" y="0"/>
                </a:cxn>
                <a:cxn ang="0">
                  <a:pos x="447" y="0"/>
                </a:cxn>
                <a:cxn ang="0">
                  <a:pos x="403" y="51"/>
                </a:cxn>
              </a:cxnLst>
              <a:pathLst>
                <a:path w="447" h="51">
                  <a:moveTo>
                    <a:pt x="403" y="51"/>
                  </a:moveTo>
                  <a:lnTo>
                    <a:pt x="0" y="51"/>
                  </a:lnTo>
                  <a:lnTo>
                    <a:pt x="122" y="0"/>
                  </a:lnTo>
                  <a:lnTo>
                    <a:pt x="447" y="0"/>
                  </a:lnTo>
                  <a:lnTo>
                    <a:pt x="403" y="51"/>
                  </a:lnTo>
                  <a:close/>
                </a:path>
              </a:pathLst>
            </a:custGeom>
            <a:solidFill>
              <a:srgbClr val="DFDFD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1851" name="Freeform 133"/>
            <p:cNvSpPr/>
            <p:nvPr/>
          </p:nvSpPr>
          <p:spPr>
            <a:xfrm>
              <a:off x="6103722" y="2357441"/>
              <a:ext cx="697170" cy="584225"/>
            </a:xfrm>
            <a:custGeom>
              <a:avLst/>
              <a:gdLst/>
              <a:ahLst/>
              <a:cxnLst>
                <a:cxn ang="0">
                  <a:pos x="0" y="173"/>
                </a:cxn>
                <a:cxn ang="0">
                  <a:pos x="106" y="91"/>
                </a:cxn>
                <a:cxn ang="0">
                  <a:pos x="187" y="3"/>
                </a:cxn>
                <a:cxn ang="0">
                  <a:pos x="133" y="0"/>
                </a:cxn>
                <a:cxn ang="0">
                  <a:pos x="0" y="157"/>
                </a:cxn>
                <a:cxn ang="0">
                  <a:pos x="0" y="173"/>
                </a:cxn>
              </a:cxnLst>
              <a:pathLst>
                <a:path w="187" h="173">
                  <a:moveTo>
                    <a:pt x="0" y="173"/>
                  </a:moveTo>
                  <a:lnTo>
                    <a:pt x="106" y="91"/>
                  </a:lnTo>
                  <a:lnTo>
                    <a:pt x="187" y="3"/>
                  </a:lnTo>
                  <a:lnTo>
                    <a:pt x="133" y="0"/>
                  </a:lnTo>
                  <a:lnTo>
                    <a:pt x="0" y="157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69676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1852" name="Freeform 134"/>
            <p:cNvSpPr/>
            <p:nvPr/>
          </p:nvSpPr>
          <p:spPr>
            <a:xfrm>
              <a:off x="6047801" y="2313541"/>
              <a:ext cx="618877" cy="631503"/>
            </a:xfrm>
            <a:custGeom>
              <a:avLst/>
              <a:gdLst/>
              <a:ahLst/>
              <a:cxnLst>
                <a:cxn ang="0">
                  <a:pos x="166" y="14"/>
                </a:cxn>
                <a:cxn ang="0">
                  <a:pos x="15" y="187"/>
                </a:cxn>
                <a:cxn ang="0">
                  <a:pos x="0" y="173"/>
                </a:cxn>
                <a:cxn ang="0">
                  <a:pos x="151" y="0"/>
                </a:cxn>
                <a:cxn ang="0">
                  <a:pos x="166" y="14"/>
                </a:cxn>
              </a:cxnLst>
              <a:pathLst>
                <a:path w="166" h="187">
                  <a:moveTo>
                    <a:pt x="166" y="14"/>
                  </a:moveTo>
                  <a:lnTo>
                    <a:pt x="15" y="187"/>
                  </a:lnTo>
                  <a:lnTo>
                    <a:pt x="0" y="173"/>
                  </a:lnTo>
                  <a:lnTo>
                    <a:pt x="151" y="0"/>
                  </a:lnTo>
                  <a:lnTo>
                    <a:pt x="166" y="14"/>
                  </a:lnTo>
                  <a:close/>
                </a:path>
              </a:pathLst>
            </a:custGeom>
            <a:solidFill>
              <a:srgbClr val="A7A09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1853" name="Rectangle 135"/>
            <p:cNvSpPr/>
            <p:nvPr/>
          </p:nvSpPr>
          <p:spPr>
            <a:xfrm>
              <a:off x="6610754" y="2313541"/>
              <a:ext cx="1502456" cy="84426"/>
            </a:xfrm>
            <a:prstGeom prst="rect">
              <a:avLst/>
            </a:prstGeom>
            <a:solidFill>
              <a:srgbClr val="A7A095"/>
            </a:solidFill>
            <a:ln w="9525">
              <a:noFill/>
            </a:ln>
          </p:spPr>
          <p:txBody>
            <a:bodyPr/>
            <a:p>
              <a:endPara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8111014" y="2139641"/>
              <a:ext cx="158152" cy="263581"/>
            </a:xfrm>
            <a:custGeom>
              <a:avLst/>
              <a:gdLst>
                <a:gd name="connsiteX0" fmla="*/ 0 w 936104"/>
                <a:gd name="connsiteY0" fmla="*/ 0 h 144016"/>
                <a:gd name="connsiteX1" fmla="*/ 936104 w 936104"/>
                <a:gd name="connsiteY1" fmla="*/ 0 h 144016"/>
                <a:gd name="connsiteX2" fmla="*/ 936104 w 936104"/>
                <a:gd name="connsiteY2" fmla="*/ 144016 h 144016"/>
                <a:gd name="connsiteX3" fmla="*/ 0 w 936104"/>
                <a:gd name="connsiteY3" fmla="*/ 144016 h 144016"/>
                <a:gd name="connsiteX4" fmla="*/ 0 w 936104"/>
                <a:gd name="connsiteY4" fmla="*/ 0 h 144016"/>
                <a:gd name="connsiteX0-1" fmla="*/ 0 w 936104"/>
                <a:gd name="connsiteY0-2" fmla="*/ 432048 h 576064"/>
                <a:gd name="connsiteX1-3" fmla="*/ 504056 w 936104"/>
                <a:gd name="connsiteY1-4" fmla="*/ 0 h 576064"/>
                <a:gd name="connsiteX2-5" fmla="*/ 936104 w 936104"/>
                <a:gd name="connsiteY2-6" fmla="*/ 576064 h 576064"/>
                <a:gd name="connsiteX3-7" fmla="*/ 0 w 936104"/>
                <a:gd name="connsiteY3-8" fmla="*/ 576064 h 576064"/>
                <a:gd name="connsiteX4-9" fmla="*/ 0 w 936104"/>
                <a:gd name="connsiteY4-10" fmla="*/ 432048 h 576064"/>
                <a:gd name="connsiteX0-11" fmla="*/ 0 w 576064"/>
                <a:gd name="connsiteY0-12" fmla="*/ 432048 h 576064"/>
                <a:gd name="connsiteX1-13" fmla="*/ 504056 w 576064"/>
                <a:gd name="connsiteY1-14" fmla="*/ 0 h 576064"/>
                <a:gd name="connsiteX2-15" fmla="*/ 576064 w 576064"/>
                <a:gd name="connsiteY2-16" fmla="*/ 144016 h 576064"/>
                <a:gd name="connsiteX3-17" fmla="*/ 0 w 576064"/>
                <a:gd name="connsiteY3-18" fmla="*/ 576064 h 576064"/>
                <a:gd name="connsiteX4-19" fmla="*/ 0 w 576064"/>
                <a:gd name="connsiteY4-20" fmla="*/ 432048 h 576064"/>
                <a:gd name="connsiteX0-21" fmla="*/ 0 w 576064"/>
                <a:gd name="connsiteY0-22" fmla="*/ 288032 h 432048"/>
                <a:gd name="connsiteX1-23" fmla="*/ 144016 w 576064"/>
                <a:gd name="connsiteY1-24" fmla="*/ 95823 h 432048"/>
                <a:gd name="connsiteX2-25" fmla="*/ 576064 w 576064"/>
                <a:gd name="connsiteY2-26" fmla="*/ 0 h 432048"/>
                <a:gd name="connsiteX3-27" fmla="*/ 0 w 576064"/>
                <a:gd name="connsiteY3-28" fmla="*/ 432048 h 432048"/>
                <a:gd name="connsiteX4-29" fmla="*/ 0 w 576064"/>
                <a:gd name="connsiteY4-30" fmla="*/ 288032 h 432048"/>
                <a:gd name="connsiteX0-31" fmla="*/ 0 w 144016"/>
                <a:gd name="connsiteY0-32" fmla="*/ 192209 h 336225"/>
                <a:gd name="connsiteX1-33" fmla="*/ 144016 w 144016"/>
                <a:gd name="connsiteY1-34" fmla="*/ 0 h 336225"/>
                <a:gd name="connsiteX2-35" fmla="*/ 144016 w 144016"/>
                <a:gd name="connsiteY2-36" fmla="*/ 72008 h 336225"/>
                <a:gd name="connsiteX3-37" fmla="*/ 0 w 144016"/>
                <a:gd name="connsiteY3-38" fmla="*/ 336225 h 336225"/>
                <a:gd name="connsiteX4-39" fmla="*/ 0 w 144016"/>
                <a:gd name="connsiteY4-40" fmla="*/ 192209 h 336225"/>
                <a:gd name="connsiteX0-41" fmla="*/ 0 w 144016"/>
                <a:gd name="connsiteY0-42" fmla="*/ 192209 h 216024"/>
                <a:gd name="connsiteX1-43" fmla="*/ 144016 w 144016"/>
                <a:gd name="connsiteY1-44" fmla="*/ 0 h 216024"/>
                <a:gd name="connsiteX2-45" fmla="*/ 144016 w 144016"/>
                <a:gd name="connsiteY2-46" fmla="*/ 72008 h 216024"/>
                <a:gd name="connsiteX3-47" fmla="*/ 0 w 144016"/>
                <a:gd name="connsiteY3-48" fmla="*/ 216024 h 216024"/>
                <a:gd name="connsiteX4-49" fmla="*/ 0 w 144016"/>
                <a:gd name="connsiteY4-50" fmla="*/ 192209 h 216024"/>
                <a:gd name="connsiteX0-51" fmla="*/ 0 w 144016"/>
                <a:gd name="connsiteY0-52" fmla="*/ 192209 h 288032"/>
                <a:gd name="connsiteX1-53" fmla="*/ 144016 w 144016"/>
                <a:gd name="connsiteY1-54" fmla="*/ 0 h 288032"/>
                <a:gd name="connsiteX2-55" fmla="*/ 144016 w 144016"/>
                <a:gd name="connsiteY2-56" fmla="*/ 72008 h 288032"/>
                <a:gd name="connsiteX3-57" fmla="*/ 0 w 144016"/>
                <a:gd name="connsiteY3-58" fmla="*/ 288032 h 288032"/>
                <a:gd name="connsiteX4-59" fmla="*/ 0 w 144016"/>
                <a:gd name="connsiteY4-60" fmla="*/ 192209 h 288032"/>
                <a:gd name="connsiteX0-61" fmla="*/ 0 w 148779"/>
                <a:gd name="connsiteY0-62" fmla="*/ 177920 h 273743"/>
                <a:gd name="connsiteX1-63" fmla="*/ 148779 w 148779"/>
                <a:gd name="connsiteY1-64" fmla="*/ 0 h 273743"/>
                <a:gd name="connsiteX2-65" fmla="*/ 144016 w 148779"/>
                <a:gd name="connsiteY2-66" fmla="*/ 57719 h 273743"/>
                <a:gd name="connsiteX3-67" fmla="*/ 0 w 148779"/>
                <a:gd name="connsiteY3-68" fmla="*/ 273743 h 273743"/>
                <a:gd name="connsiteX4-69" fmla="*/ 0 w 148779"/>
                <a:gd name="connsiteY4-70" fmla="*/ 177920 h 273743"/>
                <a:gd name="connsiteX0-71" fmla="*/ 0 w 148779"/>
                <a:gd name="connsiteY0-72" fmla="*/ 177920 h 273743"/>
                <a:gd name="connsiteX1-73" fmla="*/ 148779 w 148779"/>
                <a:gd name="connsiteY1-74" fmla="*/ 0 h 273743"/>
                <a:gd name="connsiteX2-75" fmla="*/ 148779 w 148779"/>
                <a:gd name="connsiteY2-76" fmla="*/ 72008 h 273743"/>
                <a:gd name="connsiteX3-77" fmla="*/ 0 w 148779"/>
                <a:gd name="connsiteY3-78" fmla="*/ 273743 h 273743"/>
                <a:gd name="connsiteX4-79" fmla="*/ 0 w 148779"/>
                <a:gd name="connsiteY4-80" fmla="*/ 177920 h 2737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8779" h="273743">
                  <a:moveTo>
                    <a:pt x="0" y="177920"/>
                  </a:moveTo>
                  <a:lnTo>
                    <a:pt x="148779" y="0"/>
                  </a:lnTo>
                  <a:lnTo>
                    <a:pt x="148779" y="72008"/>
                  </a:lnTo>
                  <a:lnTo>
                    <a:pt x="0" y="273743"/>
                  </a:lnTo>
                  <a:lnTo>
                    <a:pt x="0" y="177920"/>
                  </a:lnTo>
                  <a:close/>
                </a:path>
              </a:pathLst>
            </a:custGeom>
            <a:solidFill>
              <a:srgbClr val="696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855" name="Freeform 114"/>
            <p:cNvSpPr/>
            <p:nvPr/>
          </p:nvSpPr>
          <p:spPr>
            <a:xfrm>
              <a:off x="575556" y="3797644"/>
              <a:ext cx="1666496" cy="172229"/>
            </a:xfrm>
            <a:custGeom>
              <a:avLst/>
              <a:gdLst/>
              <a:ahLst/>
              <a:cxnLst>
                <a:cxn ang="0">
                  <a:pos x="403" y="51"/>
                </a:cxn>
                <a:cxn ang="0">
                  <a:pos x="0" y="51"/>
                </a:cxn>
                <a:cxn ang="0">
                  <a:pos x="123" y="0"/>
                </a:cxn>
                <a:cxn ang="0">
                  <a:pos x="447" y="0"/>
                </a:cxn>
                <a:cxn ang="0">
                  <a:pos x="403" y="51"/>
                </a:cxn>
              </a:cxnLst>
              <a:pathLst>
                <a:path w="447" h="51">
                  <a:moveTo>
                    <a:pt x="403" y="51"/>
                  </a:moveTo>
                  <a:lnTo>
                    <a:pt x="0" y="51"/>
                  </a:lnTo>
                  <a:lnTo>
                    <a:pt x="123" y="0"/>
                  </a:lnTo>
                  <a:lnTo>
                    <a:pt x="447" y="0"/>
                  </a:lnTo>
                  <a:lnTo>
                    <a:pt x="403" y="51"/>
                  </a:lnTo>
                  <a:close/>
                </a:path>
              </a:pathLst>
            </a:custGeom>
            <a:solidFill>
              <a:srgbClr val="DFDFD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1856" name="Rectangle 127"/>
            <p:cNvSpPr/>
            <p:nvPr/>
          </p:nvSpPr>
          <p:spPr>
            <a:xfrm>
              <a:off x="575556" y="3969870"/>
              <a:ext cx="1502456" cy="81048"/>
            </a:xfrm>
            <a:prstGeom prst="rect">
              <a:avLst/>
            </a:prstGeom>
            <a:solidFill>
              <a:srgbClr val="A7A095"/>
            </a:solidFill>
            <a:ln w="9525">
              <a:noFill/>
            </a:ln>
          </p:spPr>
          <p:txBody>
            <a:bodyPr/>
            <a:p>
              <a:endPara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31857" name="Freeform 129"/>
            <p:cNvSpPr/>
            <p:nvPr/>
          </p:nvSpPr>
          <p:spPr>
            <a:xfrm>
              <a:off x="2078012" y="3466696"/>
              <a:ext cx="697170" cy="584225"/>
            </a:xfrm>
            <a:custGeom>
              <a:avLst/>
              <a:gdLst/>
              <a:ahLst/>
              <a:cxnLst>
                <a:cxn ang="0">
                  <a:pos x="0" y="173"/>
                </a:cxn>
                <a:cxn ang="0">
                  <a:pos x="105" y="91"/>
                </a:cxn>
                <a:cxn ang="0">
                  <a:pos x="187" y="3"/>
                </a:cxn>
                <a:cxn ang="0">
                  <a:pos x="133" y="0"/>
                </a:cxn>
                <a:cxn ang="0">
                  <a:pos x="0" y="157"/>
                </a:cxn>
                <a:cxn ang="0">
                  <a:pos x="0" y="173"/>
                </a:cxn>
              </a:cxnLst>
              <a:pathLst>
                <a:path w="187" h="173">
                  <a:moveTo>
                    <a:pt x="0" y="173"/>
                  </a:moveTo>
                  <a:lnTo>
                    <a:pt x="105" y="91"/>
                  </a:lnTo>
                  <a:lnTo>
                    <a:pt x="187" y="3"/>
                  </a:lnTo>
                  <a:lnTo>
                    <a:pt x="133" y="0"/>
                  </a:lnTo>
                  <a:lnTo>
                    <a:pt x="0" y="157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69676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1858" name="Freeform 130"/>
            <p:cNvSpPr/>
            <p:nvPr/>
          </p:nvSpPr>
          <p:spPr>
            <a:xfrm>
              <a:off x="2022088" y="3419418"/>
              <a:ext cx="618877" cy="631503"/>
            </a:xfrm>
            <a:custGeom>
              <a:avLst/>
              <a:gdLst/>
              <a:ahLst/>
              <a:cxnLst>
                <a:cxn ang="0">
                  <a:pos x="166" y="14"/>
                </a:cxn>
                <a:cxn ang="0">
                  <a:pos x="15" y="187"/>
                </a:cxn>
                <a:cxn ang="0">
                  <a:pos x="0" y="173"/>
                </a:cxn>
                <a:cxn ang="0">
                  <a:pos x="151" y="0"/>
                </a:cxn>
                <a:cxn ang="0">
                  <a:pos x="166" y="14"/>
                </a:cxn>
              </a:cxnLst>
              <a:pathLst>
                <a:path w="166" h="187">
                  <a:moveTo>
                    <a:pt x="166" y="14"/>
                  </a:moveTo>
                  <a:lnTo>
                    <a:pt x="15" y="187"/>
                  </a:lnTo>
                  <a:lnTo>
                    <a:pt x="0" y="173"/>
                  </a:lnTo>
                  <a:lnTo>
                    <a:pt x="151" y="0"/>
                  </a:lnTo>
                  <a:lnTo>
                    <a:pt x="166" y="14"/>
                  </a:lnTo>
                  <a:close/>
                </a:path>
              </a:pathLst>
            </a:custGeom>
            <a:solidFill>
              <a:srgbClr val="A7A09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31748" name="그룹 24"/>
          <p:cNvGrpSpPr/>
          <p:nvPr/>
        </p:nvGrpSpPr>
        <p:grpSpPr>
          <a:xfrm>
            <a:off x="5019675" y="1109663"/>
            <a:ext cx="1074738" cy="1173162"/>
            <a:chOff x="1724494" y="4329100"/>
            <a:chExt cx="1231271" cy="1345935"/>
          </a:xfrm>
        </p:grpSpPr>
        <p:sp>
          <p:nvSpPr>
            <p:cNvPr id="20" name="타원 19"/>
            <p:cNvSpPr/>
            <p:nvPr/>
          </p:nvSpPr>
          <p:spPr>
            <a:xfrm>
              <a:off x="1874501" y="5448606"/>
              <a:ext cx="952606" cy="22642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0000"/>
                  </a:scheme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830" name="그룹 26"/>
            <p:cNvGrpSpPr/>
            <p:nvPr/>
          </p:nvGrpSpPr>
          <p:grpSpPr>
            <a:xfrm>
              <a:off x="1724494" y="4329100"/>
              <a:ext cx="1231271" cy="1239727"/>
              <a:chOff x="1748888" y="3970805"/>
              <a:chExt cx="1414713" cy="1424429"/>
            </a:xfrm>
          </p:grpSpPr>
          <p:grpSp>
            <p:nvGrpSpPr>
              <p:cNvPr id="31831" name="그룹 27"/>
              <p:cNvGrpSpPr/>
              <p:nvPr/>
            </p:nvGrpSpPr>
            <p:grpSpPr>
              <a:xfrm>
                <a:off x="1748888" y="3970805"/>
                <a:ext cx="1414713" cy="1424429"/>
                <a:chOff x="5904148" y="1409817"/>
                <a:chExt cx="1258896" cy="1267542"/>
              </a:xfrm>
            </p:grpSpPr>
            <p:sp>
              <p:nvSpPr>
                <p:cNvPr id="25" name="타원 24"/>
                <p:cNvSpPr/>
                <p:nvPr/>
              </p:nvSpPr>
              <p:spPr>
                <a:xfrm>
                  <a:off x="5904148" y="1418463"/>
                  <a:ext cx="1258896" cy="1258896"/>
                </a:xfrm>
                <a:prstGeom prst="ellipse">
                  <a:avLst/>
                </a:prstGeom>
                <a:gradFill flip="none" rotWithShape="1">
                  <a:gsLst>
                    <a:gs pos="24000">
                      <a:srgbClr val="3B72AB"/>
                    </a:gs>
                    <a:gs pos="61000">
                      <a:srgbClr val="22548B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31835" name="그룹 31"/>
                <p:cNvGrpSpPr/>
                <p:nvPr/>
              </p:nvGrpSpPr>
              <p:grpSpPr>
                <a:xfrm>
                  <a:off x="5925365" y="1409817"/>
                  <a:ext cx="1208848" cy="1251622"/>
                  <a:chOff x="6774226" y="1721270"/>
                  <a:chExt cx="1551173" cy="1606059"/>
                </a:xfrm>
              </p:grpSpPr>
              <p:sp>
                <p:nvSpPr>
                  <p:cNvPr id="27" name="타원 26"/>
                  <p:cNvSpPr/>
                  <p:nvPr/>
                </p:nvSpPr>
                <p:spPr>
                  <a:xfrm>
                    <a:off x="6774226" y="1776155"/>
                    <a:ext cx="1551173" cy="1551174"/>
                  </a:xfrm>
                  <a:prstGeom prst="ellipse">
                    <a:avLst/>
                  </a:prstGeom>
                  <a:gradFill flip="none" rotWithShape="1">
                    <a:gsLst>
                      <a:gs pos="80000">
                        <a:schemeClr val="bg1">
                          <a:alpha val="0"/>
                        </a:schemeClr>
                      </a:gs>
                      <a:gs pos="84000">
                        <a:schemeClr val="bg1">
                          <a:alpha val="88000"/>
                        </a:schemeClr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" name="타원 27"/>
                  <p:cNvSpPr/>
                  <p:nvPr/>
                </p:nvSpPr>
                <p:spPr>
                  <a:xfrm rot="2326258">
                    <a:off x="7790429" y="1900670"/>
                    <a:ext cx="426907" cy="19583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" name="타원 28"/>
                  <p:cNvSpPr/>
                  <p:nvPr/>
                </p:nvSpPr>
                <p:spPr>
                  <a:xfrm rot="2326258">
                    <a:off x="7097912" y="3061043"/>
                    <a:ext cx="159224" cy="15364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자유형 29"/>
                  <p:cNvSpPr/>
                  <p:nvPr/>
                </p:nvSpPr>
                <p:spPr>
                  <a:xfrm rot="4170268">
                    <a:off x="7176815" y="1727999"/>
                    <a:ext cx="1084518" cy="1071059"/>
                  </a:xfrm>
                  <a:custGeom>
                    <a:avLst/>
                    <a:gdLst>
                      <a:gd name="connsiteX0" fmla="*/ 0 w 3851563"/>
                      <a:gd name="connsiteY0" fmla="*/ 1946564 h 3893127"/>
                      <a:gd name="connsiteX1" fmla="*/ 556762 w 3851563"/>
                      <a:gd name="connsiteY1" fmla="*/ 577542 h 3893127"/>
                      <a:gd name="connsiteX2" fmla="*/ 1925785 w 3851563"/>
                      <a:gd name="connsiteY2" fmla="*/ 2 h 3893127"/>
                      <a:gd name="connsiteX3" fmla="*/ 3294807 w 3851563"/>
                      <a:gd name="connsiteY3" fmla="*/ 577546 h 3893127"/>
                      <a:gd name="connsiteX4" fmla="*/ 3851565 w 3851563"/>
                      <a:gd name="connsiteY4" fmla="*/ 1946569 h 3893127"/>
                      <a:gd name="connsiteX5" fmla="*/ 3294805 w 3851563"/>
                      <a:gd name="connsiteY5" fmla="*/ 3315591 h 3893127"/>
                      <a:gd name="connsiteX6" fmla="*/ 1925782 w 3851563"/>
                      <a:gd name="connsiteY6" fmla="*/ 3893133 h 3893127"/>
                      <a:gd name="connsiteX7" fmla="*/ 556760 w 3851563"/>
                      <a:gd name="connsiteY7" fmla="*/ 3315590 h 3893127"/>
                      <a:gd name="connsiteX8" fmla="*/ 1 w 3851563"/>
                      <a:gd name="connsiteY8" fmla="*/ 1946567 h 3893127"/>
                      <a:gd name="connsiteX9" fmla="*/ 0 w 3851563"/>
                      <a:gd name="connsiteY9" fmla="*/ 1946564 h 3893127"/>
                      <a:gd name="connsiteX0-1" fmla="*/ 0 w 3651499"/>
                      <a:gd name="connsiteY0-2" fmla="*/ 1946563 h 3893132"/>
                      <a:gd name="connsiteX1-3" fmla="*/ 556762 w 3651499"/>
                      <a:gd name="connsiteY1-4" fmla="*/ 577541 h 3893132"/>
                      <a:gd name="connsiteX2-5" fmla="*/ 1925785 w 3651499"/>
                      <a:gd name="connsiteY2-6" fmla="*/ 1 h 3893132"/>
                      <a:gd name="connsiteX3-7" fmla="*/ 3294807 w 3651499"/>
                      <a:gd name="connsiteY3-8" fmla="*/ 577545 h 3893132"/>
                      <a:gd name="connsiteX4-9" fmla="*/ 1884219 w 3651499"/>
                      <a:gd name="connsiteY4-10" fmla="*/ 1198423 h 3893132"/>
                      <a:gd name="connsiteX5-11" fmla="*/ 3294805 w 3651499"/>
                      <a:gd name="connsiteY5-12" fmla="*/ 3315590 h 3893132"/>
                      <a:gd name="connsiteX6-13" fmla="*/ 1925782 w 3651499"/>
                      <a:gd name="connsiteY6-14" fmla="*/ 3893132 h 3893132"/>
                      <a:gd name="connsiteX7-15" fmla="*/ 556760 w 3651499"/>
                      <a:gd name="connsiteY7-16" fmla="*/ 3315589 h 3893132"/>
                      <a:gd name="connsiteX8-17" fmla="*/ 1 w 3651499"/>
                      <a:gd name="connsiteY8-18" fmla="*/ 1946566 h 3893132"/>
                      <a:gd name="connsiteX9-19" fmla="*/ 0 w 3651499"/>
                      <a:gd name="connsiteY9-20" fmla="*/ 1946563 h 3893132"/>
                      <a:gd name="connsiteX0-21" fmla="*/ 0 w 3651499"/>
                      <a:gd name="connsiteY0-22" fmla="*/ 1946563 h 3893132"/>
                      <a:gd name="connsiteX1-23" fmla="*/ 556762 w 3651499"/>
                      <a:gd name="connsiteY1-24" fmla="*/ 577541 h 3893132"/>
                      <a:gd name="connsiteX2-25" fmla="*/ 1925785 w 3651499"/>
                      <a:gd name="connsiteY2-26" fmla="*/ 1 h 3893132"/>
                      <a:gd name="connsiteX3-27" fmla="*/ 3294807 w 3651499"/>
                      <a:gd name="connsiteY3-28" fmla="*/ 577545 h 3893132"/>
                      <a:gd name="connsiteX4-29" fmla="*/ 1884219 w 3651499"/>
                      <a:gd name="connsiteY4-30" fmla="*/ 1198423 h 3893132"/>
                      <a:gd name="connsiteX5-31" fmla="*/ 1925782 w 3651499"/>
                      <a:gd name="connsiteY5-32" fmla="*/ 3893132 h 3893132"/>
                      <a:gd name="connsiteX6-33" fmla="*/ 556760 w 3651499"/>
                      <a:gd name="connsiteY6-34" fmla="*/ 3315589 h 3893132"/>
                      <a:gd name="connsiteX7-35" fmla="*/ 1 w 3651499"/>
                      <a:gd name="connsiteY7-36" fmla="*/ 1946566 h 3893132"/>
                      <a:gd name="connsiteX8-37" fmla="*/ 0 w 3651499"/>
                      <a:gd name="connsiteY8-38" fmla="*/ 1946563 h 3893132"/>
                      <a:gd name="connsiteX0-39" fmla="*/ 0 w 3651499"/>
                      <a:gd name="connsiteY0-40" fmla="*/ 1946563 h 3315589"/>
                      <a:gd name="connsiteX1-41" fmla="*/ 556762 w 3651499"/>
                      <a:gd name="connsiteY1-42" fmla="*/ 577541 h 3315589"/>
                      <a:gd name="connsiteX2-43" fmla="*/ 1925785 w 3651499"/>
                      <a:gd name="connsiteY2-44" fmla="*/ 1 h 3315589"/>
                      <a:gd name="connsiteX3-45" fmla="*/ 3294807 w 3651499"/>
                      <a:gd name="connsiteY3-46" fmla="*/ 577545 h 3315589"/>
                      <a:gd name="connsiteX4-47" fmla="*/ 1884219 w 3651499"/>
                      <a:gd name="connsiteY4-48" fmla="*/ 1198423 h 3315589"/>
                      <a:gd name="connsiteX5-49" fmla="*/ 556760 w 3651499"/>
                      <a:gd name="connsiteY5-50" fmla="*/ 3315589 h 3315589"/>
                      <a:gd name="connsiteX6-51" fmla="*/ 1 w 3651499"/>
                      <a:gd name="connsiteY6-52" fmla="*/ 1946566 h 3315589"/>
                      <a:gd name="connsiteX7-53" fmla="*/ 0 w 3651499"/>
                      <a:gd name="connsiteY7-54" fmla="*/ 1946563 h 3315589"/>
                      <a:gd name="connsiteX0-55" fmla="*/ 0 w 3651499"/>
                      <a:gd name="connsiteY0-56" fmla="*/ 1946563 h 3315589"/>
                      <a:gd name="connsiteX1-57" fmla="*/ 556762 w 3651499"/>
                      <a:gd name="connsiteY1-58" fmla="*/ 577541 h 3315589"/>
                      <a:gd name="connsiteX2-59" fmla="*/ 1925785 w 3651499"/>
                      <a:gd name="connsiteY2-60" fmla="*/ 1 h 3315589"/>
                      <a:gd name="connsiteX3-61" fmla="*/ 3294807 w 3651499"/>
                      <a:gd name="connsiteY3-62" fmla="*/ 577545 h 3315589"/>
                      <a:gd name="connsiteX4-63" fmla="*/ 1330037 w 3651499"/>
                      <a:gd name="connsiteY4-64" fmla="*/ 1281551 h 3315589"/>
                      <a:gd name="connsiteX5-65" fmla="*/ 556760 w 3651499"/>
                      <a:gd name="connsiteY5-66" fmla="*/ 3315589 h 3315589"/>
                      <a:gd name="connsiteX6-67" fmla="*/ 1 w 3651499"/>
                      <a:gd name="connsiteY6-68" fmla="*/ 1946566 h 3315589"/>
                      <a:gd name="connsiteX7-69" fmla="*/ 0 w 3651499"/>
                      <a:gd name="connsiteY7-70" fmla="*/ 1946563 h 3315589"/>
                      <a:gd name="connsiteX0-71" fmla="*/ 0 w 3651499"/>
                      <a:gd name="connsiteY0-72" fmla="*/ 1946563 h 3315589"/>
                      <a:gd name="connsiteX1-73" fmla="*/ 556762 w 3651499"/>
                      <a:gd name="connsiteY1-74" fmla="*/ 577541 h 3315589"/>
                      <a:gd name="connsiteX2-75" fmla="*/ 1925785 w 3651499"/>
                      <a:gd name="connsiteY2-76" fmla="*/ 1 h 3315589"/>
                      <a:gd name="connsiteX3-77" fmla="*/ 3294807 w 3651499"/>
                      <a:gd name="connsiteY3-78" fmla="*/ 577545 h 3315589"/>
                      <a:gd name="connsiteX4-79" fmla="*/ 1330037 w 3651499"/>
                      <a:gd name="connsiteY4-80" fmla="*/ 1281551 h 3315589"/>
                      <a:gd name="connsiteX5-81" fmla="*/ 556760 w 3651499"/>
                      <a:gd name="connsiteY5-82" fmla="*/ 3315589 h 3315589"/>
                      <a:gd name="connsiteX6-83" fmla="*/ 1 w 3651499"/>
                      <a:gd name="connsiteY6-84" fmla="*/ 1946566 h 3315589"/>
                      <a:gd name="connsiteX7-85" fmla="*/ 0 w 3651499"/>
                      <a:gd name="connsiteY7-86" fmla="*/ 1946563 h 3315589"/>
                      <a:gd name="connsiteX0-87" fmla="*/ 0 w 3651499"/>
                      <a:gd name="connsiteY0-88" fmla="*/ 1946563 h 3315589"/>
                      <a:gd name="connsiteX1-89" fmla="*/ 556762 w 3651499"/>
                      <a:gd name="connsiteY1-90" fmla="*/ 577541 h 3315589"/>
                      <a:gd name="connsiteX2-91" fmla="*/ 1925785 w 3651499"/>
                      <a:gd name="connsiteY2-92" fmla="*/ 1 h 3315589"/>
                      <a:gd name="connsiteX3-93" fmla="*/ 3294807 w 3651499"/>
                      <a:gd name="connsiteY3-94" fmla="*/ 577545 h 3315589"/>
                      <a:gd name="connsiteX4-95" fmla="*/ 1163782 w 3651499"/>
                      <a:gd name="connsiteY4-96" fmla="*/ 1143005 h 3315589"/>
                      <a:gd name="connsiteX5-97" fmla="*/ 556760 w 3651499"/>
                      <a:gd name="connsiteY5-98" fmla="*/ 3315589 h 3315589"/>
                      <a:gd name="connsiteX6-99" fmla="*/ 1 w 3651499"/>
                      <a:gd name="connsiteY6-100" fmla="*/ 1946566 h 3315589"/>
                      <a:gd name="connsiteX7-101" fmla="*/ 0 w 3651499"/>
                      <a:gd name="connsiteY7-102" fmla="*/ 1946563 h 3315589"/>
                      <a:gd name="connsiteX0-103" fmla="*/ 0 w 3651499"/>
                      <a:gd name="connsiteY0-104" fmla="*/ 1946563 h 3315589"/>
                      <a:gd name="connsiteX1-105" fmla="*/ 556762 w 3651499"/>
                      <a:gd name="connsiteY1-106" fmla="*/ 577541 h 3315589"/>
                      <a:gd name="connsiteX2-107" fmla="*/ 1925785 w 3651499"/>
                      <a:gd name="connsiteY2-108" fmla="*/ 1 h 3315589"/>
                      <a:gd name="connsiteX3-109" fmla="*/ 3294807 w 3651499"/>
                      <a:gd name="connsiteY3-110" fmla="*/ 577545 h 3315589"/>
                      <a:gd name="connsiteX4-111" fmla="*/ 1163782 w 3651499"/>
                      <a:gd name="connsiteY4-112" fmla="*/ 1143005 h 3315589"/>
                      <a:gd name="connsiteX5-113" fmla="*/ 556760 w 3651499"/>
                      <a:gd name="connsiteY5-114" fmla="*/ 3315589 h 3315589"/>
                      <a:gd name="connsiteX6-115" fmla="*/ 1 w 3651499"/>
                      <a:gd name="connsiteY6-116" fmla="*/ 1946566 h 3315589"/>
                      <a:gd name="connsiteX7-117" fmla="*/ 0 w 3651499"/>
                      <a:gd name="connsiteY7-118" fmla="*/ 1946563 h 3315589"/>
                      <a:gd name="connsiteX0-119" fmla="*/ 0 w 3651499"/>
                      <a:gd name="connsiteY0-120" fmla="*/ 1946563 h 3315589"/>
                      <a:gd name="connsiteX1-121" fmla="*/ 556762 w 3651499"/>
                      <a:gd name="connsiteY1-122" fmla="*/ 577541 h 3315589"/>
                      <a:gd name="connsiteX2-123" fmla="*/ 1925785 w 3651499"/>
                      <a:gd name="connsiteY2-124" fmla="*/ 1 h 3315589"/>
                      <a:gd name="connsiteX3-125" fmla="*/ 3294807 w 3651499"/>
                      <a:gd name="connsiteY3-126" fmla="*/ 577545 h 3315589"/>
                      <a:gd name="connsiteX4-127" fmla="*/ 1163782 w 3651499"/>
                      <a:gd name="connsiteY4-128" fmla="*/ 1143005 h 3315589"/>
                      <a:gd name="connsiteX5-129" fmla="*/ 556760 w 3651499"/>
                      <a:gd name="connsiteY5-130" fmla="*/ 3315589 h 3315589"/>
                      <a:gd name="connsiteX6-131" fmla="*/ 1 w 3651499"/>
                      <a:gd name="connsiteY6-132" fmla="*/ 1946566 h 3315589"/>
                      <a:gd name="connsiteX7-133" fmla="*/ 0 w 3651499"/>
                      <a:gd name="connsiteY7-134" fmla="*/ 1946563 h 3315589"/>
                      <a:gd name="connsiteX0-135" fmla="*/ 0 w 3651499"/>
                      <a:gd name="connsiteY0-136" fmla="*/ 1946563 h 2899953"/>
                      <a:gd name="connsiteX1-137" fmla="*/ 556762 w 3651499"/>
                      <a:gd name="connsiteY1-138" fmla="*/ 577541 h 2899953"/>
                      <a:gd name="connsiteX2-139" fmla="*/ 1925785 w 3651499"/>
                      <a:gd name="connsiteY2-140" fmla="*/ 1 h 2899953"/>
                      <a:gd name="connsiteX3-141" fmla="*/ 3294807 w 3651499"/>
                      <a:gd name="connsiteY3-142" fmla="*/ 577545 h 2899953"/>
                      <a:gd name="connsiteX4-143" fmla="*/ 1163782 w 3651499"/>
                      <a:gd name="connsiteY4-144" fmla="*/ 1143005 h 2899953"/>
                      <a:gd name="connsiteX5-145" fmla="*/ 404360 w 3651499"/>
                      <a:gd name="connsiteY5-146" fmla="*/ 2899953 h 2899953"/>
                      <a:gd name="connsiteX6-147" fmla="*/ 1 w 3651499"/>
                      <a:gd name="connsiteY6-148" fmla="*/ 1946566 h 2899953"/>
                      <a:gd name="connsiteX7-149" fmla="*/ 0 w 3651499"/>
                      <a:gd name="connsiteY7-150" fmla="*/ 1946563 h 2899953"/>
                      <a:gd name="connsiteX0-151" fmla="*/ 0 w 3651499"/>
                      <a:gd name="connsiteY0-152" fmla="*/ 1946563 h 2923448"/>
                      <a:gd name="connsiteX1-153" fmla="*/ 556762 w 3651499"/>
                      <a:gd name="connsiteY1-154" fmla="*/ 577541 h 2923448"/>
                      <a:gd name="connsiteX2-155" fmla="*/ 1925785 w 3651499"/>
                      <a:gd name="connsiteY2-156" fmla="*/ 1 h 2923448"/>
                      <a:gd name="connsiteX3-157" fmla="*/ 3294807 w 3651499"/>
                      <a:gd name="connsiteY3-158" fmla="*/ 577545 h 2923448"/>
                      <a:gd name="connsiteX4-159" fmla="*/ 1163782 w 3651499"/>
                      <a:gd name="connsiteY4-160" fmla="*/ 1143005 h 2923448"/>
                      <a:gd name="connsiteX5-161" fmla="*/ 404360 w 3651499"/>
                      <a:gd name="connsiteY5-162" fmla="*/ 2899953 h 2923448"/>
                      <a:gd name="connsiteX6-163" fmla="*/ 1 w 3651499"/>
                      <a:gd name="connsiteY6-164" fmla="*/ 1946566 h 2923448"/>
                      <a:gd name="connsiteX7-165" fmla="*/ 0 w 3651499"/>
                      <a:gd name="connsiteY7-166" fmla="*/ 1946563 h 2923448"/>
                      <a:gd name="connsiteX0-167" fmla="*/ 0 w 3651499"/>
                      <a:gd name="connsiteY0-168" fmla="*/ 1946563 h 2923448"/>
                      <a:gd name="connsiteX1-169" fmla="*/ 556762 w 3651499"/>
                      <a:gd name="connsiteY1-170" fmla="*/ 577541 h 2923448"/>
                      <a:gd name="connsiteX2-171" fmla="*/ 1925785 w 3651499"/>
                      <a:gd name="connsiteY2-172" fmla="*/ 1 h 2923448"/>
                      <a:gd name="connsiteX3-173" fmla="*/ 3294807 w 3651499"/>
                      <a:gd name="connsiteY3-174" fmla="*/ 577545 h 2923448"/>
                      <a:gd name="connsiteX4-175" fmla="*/ 1274618 w 3651499"/>
                      <a:gd name="connsiteY4-176" fmla="*/ 1336968 h 2923448"/>
                      <a:gd name="connsiteX5-177" fmla="*/ 404360 w 3651499"/>
                      <a:gd name="connsiteY5-178" fmla="*/ 2899953 h 2923448"/>
                      <a:gd name="connsiteX6-179" fmla="*/ 1 w 3651499"/>
                      <a:gd name="connsiteY6-180" fmla="*/ 1946566 h 2923448"/>
                      <a:gd name="connsiteX7-181" fmla="*/ 0 w 3651499"/>
                      <a:gd name="connsiteY7-182" fmla="*/ 1946563 h 2923448"/>
                      <a:gd name="connsiteX0-183" fmla="*/ 0 w 3429827"/>
                      <a:gd name="connsiteY0-184" fmla="*/ 1978889 h 2955774"/>
                      <a:gd name="connsiteX1-185" fmla="*/ 556762 w 3429827"/>
                      <a:gd name="connsiteY1-186" fmla="*/ 609867 h 2955774"/>
                      <a:gd name="connsiteX2-187" fmla="*/ 1925785 w 3429827"/>
                      <a:gd name="connsiteY2-188" fmla="*/ 32327 h 2955774"/>
                      <a:gd name="connsiteX3-189" fmla="*/ 3073135 w 3429827"/>
                      <a:gd name="connsiteY3-190" fmla="*/ 415907 h 2955774"/>
                      <a:gd name="connsiteX4-191" fmla="*/ 1274618 w 3429827"/>
                      <a:gd name="connsiteY4-192" fmla="*/ 1369294 h 2955774"/>
                      <a:gd name="connsiteX5-193" fmla="*/ 404360 w 3429827"/>
                      <a:gd name="connsiteY5-194" fmla="*/ 2932279 h 2955774"/>
                      <a:gd name="connsiteX6-195" fmla="*/ 1 w 3429827"/>
                      <a:gd name="connsiteY6-196" fmla="*/ 1978892 h 2955774"/>
                      <a:gd name="connsiteX7-197" fmla="*/ 0 w 3429827"/>
                      <a:gd name="connsiteY7-198" fmla="*/ 1978889 h 2955774"/>
                      <a:gd name="connsiteX0-199" fmla="*/ 0 w 3429827"/>
                      <a:gd name="connsiteY0-200" fmla="*/ 1978889 h 2955774"/>
                      <a:gd name="connsiteX1-201" fmla="*/ 556762 w 3429827"/>
                      <a:gd name="connsiteY1-202" fmla="*/ 609867 h 2955774"/>
                      <a:gd name="connsiteX2-203" fmla="*/ 1925785 w 3429827"/>
                      <a:gd name="connsiteY2-204" fmla="*/ 32327 h 2955774"/>
                      <a:gd name="connsiteX3-205" fmla="*/ 3073135 w 3429827"/>
                      <a:gd name="connsiteY3-206" fmla="*/ 415907 h 2955774"/>
                      <a:gd name="connsiteX4-207" fmla="*/ 1274618 w 3429827"/>
                      <a:gd name="connsiteY4-208" fmla="*/ 1369294 h 2955774"/>
                      <a:gd name="connsiteX5-209" fmla="*/ 404360 w 3429827"/>
                      <a:gd name="connsiteY5-210" fmla="*/ 2932279 h 2955774"/>
                      <a:gd name="connsiteX6-211" fmla="*/ 1 w 3429827"/>
                      <a:gd name="connsiteY6-212" fmla="*/ 1978892 h 2955774"/>
                      <a:gd name="connsiteX7-213" fmla="*/ 0 w 3429827"/>
                      <a:gd name="connsiteY7-214" fmla="*/ 1978889 h 2955774"/>
                      <a:gd name="connsiteX0-215" fmla="*/ 0 w 3073135"/>
                      <a:gd name="connsiteY0-216" fmla="*/ 1978889 h 2955774"/>
                      <a:gd name="connsiteX1-217" fmla="*/ 556762 w 3073135"/>
                      <a:gd name="connsiteY1-218" fmla="*/ 609867 h 2955774"/>
                      <a:gd name="connsiteX2-219" fmla="*/ 1925785 w 3073135"/>
                      <a:gd name="connsiteY2-220" fmla="*/ 32327 h 2955774"/>
                      <a:gd name="connsiteX3-221" fmla="*/ 3073135 w 3073135"/>
                      <a:gd name="connsiteY3-222" fmla="*/ 415907 h 2955774"/>
                      <a:gd name="connsiteX4-223" fmla="*/ 1274618 w 3073135"/>
                      <a:gd name="connsiteY4-224" fmla="*/ 1369294 h 2955774"/>
                      <a:gd name="connsiteX5-225" fmla="*/ 404360 w 3073135"/>
                      <a:gd name="connsiteY5-226" fmla="*/ 2932279 h 2955774"/>
                      <a:gd name="connsiteX6-227" fmla="*/ 1 w 3073135"/>
                      <a:gd name="connsiteY6-228" fmla="*/ 1978892 h 2955774"/>
                      <a:gd name="connsiteX7-229" fmla="*/ 0 w 3073135"/>
                      <a:gd name="connsiteY7-230" fmla="*/ 1978889 h 2955774"/>
                      <a:gd name="connsiteX0-231" fmla="*/ 0 w 3073135"/>
                      <a:gd name="connsiteY0-232" fmla="*/ 1978889 h 2955774"/>
                      <a:gd name="connsiteX1-233" fmla="*/ 556762 w 3073135"/>
                      <a:gd name="connsiteY1-234" fmla="*/ 609867 h 2955774"/>
                      <a:gd name="connsiteX2-235" fmla="*/ 1925785 w 3073135"/>
                      <a:gd name="connsiteY2-236" fmla="*/ 32327 h 2955774"/>
                      <a:gd name="connsiteX3-237" fmla="*/ 3073135 w 3073135"/>
                      <a:gd name="connsiteY3-238" fmla="*/ 415907 h 2955774"/>
                      <a:gd name="connsiteX4-239" fmla="*/ 1274618 w 3073135"/>
                      <a:gd name="connsiteY4-240" fmla="*/ 1369294 h 2955774"/>
                      <a:gd name="connsiteX5-241" fmla="*/ 404360 w 3073135"/>
                      <a:gd name="connsiteY5-242" fmla="*/ 2932279 h 2955774"/>
                      <a:gd name="connsiteX6-243" fmla="*/ 1 w 3073135"/>
                      <a:gd name="connsiteY6-244" fmla="*/ 1978892 h 2955774"/>
                      <a:gd name="connsiteX7-245" fmla="*/ 0 w 3073135"/>
                      <a:gd name="connsiteY7-246" fmla="*/ 1978889 h 2955774"/>
                      <a:gd name="connsiteX0-247" fmla="*/ 0 w 3073135"/>
                      <a:gd name="connsiteY0-248" fmla="*/ 1978889 h 2955774"/>
                      <a:gd name="connsiteX1-249" fmla="*/ 556762 w 3073135"/>
                      <a:gd name="connsiteY1-250" fmla="*/ 609867 h 2955774"/>
                      <a:gd name="connsiteX2-251" fmla="*/ 1925785 w 3073135"/>
                      <a:gd name="connsiteY2-252" fmla="*/ 32327 h 2955774"/>
                      <a:gd name="connsiteX3-253" fmla="*/ 3073135 w 3073135"/>
                      <a:gd name="connsiteY3-254" fmla="*/ 415907 h 2955774"/>
                      <a:gd name="connsiteX4-255" fmla="*/ 1274618 w 3073135"/>
                      <a:gd name="connsiteY4-256" fmla="*/ 1369294 h 2955774"/>
                      <a:gd name="connsiteX5-257" fmla="*/ 404360 w 3073135"/>
                      <a:gd name="connsiteY5-258" fmla="*/ 2932279 h 2955774"/>
                      <a:gd name="connsiteX6-259" fmla="*/ 1 w 3073135"/>
                      <a:gd name="connsiteY6-260" fmla="*/ 1978892 h 2955774"/>
                      <a:gd name="connsiteX7-261" fmla="*/ 0 w 3073135"/>
                      <a:gd name="connsiteY7-262" fmla="*/ 1978889 h 2955774"/>
                      <a:gd name="connsiteX0-263" fmla="*/ 0 w 3073135"/>
                      <a:gd name="connsiteY0-264" fmla="*/ 1946562 h 2923447"/>
                      <a:gd name="connsiteX1-265" fmla="*/ 556762 w 3073135"/>
                      <a:gd name="connsiteY1-266" fmla="*/ 577540 h 2923447"/>
                      <a:gd name="connsiteX2-267" fmla="*/ 1925785 w 3073135"/>
                      <a:gd name="connsiteY2-268" fmla="*/ 0 h 2923447"/>
                      <a:gd name="connsiteX3-269" fmla="*/ 3073135 w 3073135"/>
                      <a:gd name="connsiteY3-270" fmla="*/ 383580 h 2923447"/>
                      <a:gd name="connsiteX4-271" fmla="*/ 1274618 w 3073135"/>
                      <a:gd name="connsiteY4-272" fmla="*/ 1336967 h 2923447"/>
                      <a:gd name="connsiteX5-273" fmla="*/ 404360 w 3073135"/>
                      <a:gd name="connsiteY5-274" fmla="*/ 2899952 h 2923447"/>
                      <a:gd name="connsiteX6-275" fmla="*/ 1 w 3073135"/>
                      <a:gd name="connsiteY6-276" fmla="*/ 1946565 h 2923447"/>
                      <a:gd name="connsiteX7-277" fmla="*/ 0 w 3073135"/>
                      <a:gd name="connsiteY7-278" fmla="*/ 1946562 h 2923447"/>
                      <a:gd name="connsiteX0-279" fmla="*/ 0 w 3073135"/>
                      <a:gd name="connsiteY0-280" fmla="*/ 1946562 h 2923447"/>
                      <a:gd name="connsiteX1-281" fmla="*/ 556762 w 3073135"/>
                      <a:gd name="connsiteY1-282" fmla="*/ 577540 h 2923447"/>
                      <a:gd name="connsiteX2-283" fmla="*/ 1925785 w 3073135"/>
                      <a:gd name="connsiteY2-284" fmla="*/ 0 h 2923447"/>
                      <a:gd name="connsiteX3-285" fmla="*/ 3073135 w 3073135"/>
                      <a:gd name="connsiteY3-286" fmla="*/ 383580 h 2923447"/>
                      <a:gd name="connsiteX4-287" fmla="*/ 1219200 w 3073135"/>
                      <a:gd name="connsiteY4-288" fmla="*/ 1323112 h 2923447"/>
                      <a:gd name="connsiteX5-289" fmla="*/ 404360 w 3073135"/>
                      <a:gd name="connsiteY5-290" fmla="*/ 2899952 h 2923447"/>
                      <a:gd name="connsiteX6-291" fmla="*/ 1 w 3073135"/>
                      <a:gd name="connsiteY6-292" fmla="*/ 1946565 h 2923447"/>
                      <a:gd name="connsiteX7-293" fmla="*/ 0 w 3073135"/>
                      <a:gd name="connsiteY7-294" fmla="*/ 1946562 h 2923447"/>
                      <a:gd name="connsiteX0-295" fmla="*/ 0 w 3073135"/>
                      <a:gd name="connsiteY0-296" fmla="*/ 1951179 h 2928064"/>
                      <a:gd name="connsiteX1-297" fmla="*/ 556762 w 3073135"/>
                      <a:gd name="connsiteY1-298" fmla="*/ 582157 h 2928064"/>
                      <a:gd name="connsiteX2-299" fmla="*/ 1925785 w 3073135"/>
                      <a:gd name="connsiteY2-300" fmla="*/ 4617 h 2928064"/>
                      <a:gd name="connsiteX3-301" fmla="*/ 3073135 w 3073135"/>
                      <a:gd name="connsiteY3-302" fmla="*/ 388197 h 2928064"/>
                      <a:gd name="connsiteX4-303" fmla="*/ 1219200 w 3073135"/>
                      <a:gd name="connsiteY4-304" fmla="*/ 1327729 h 2928064"/>
                      <a:gd name="connsiteX5-305" fmla="*/ 404360 w 3073135"/>
                      <a:gd name="connsiteY5-306" fmla="*/ 2904569 h 2928064"/>
                      <a:gd name="connsiteX6-307" fmla="*/ 1 w 3073135"/>
                      <a:gd name="connsiteY6-308" fmla="*/ 1951182 h 2928064"/>
                      <a:gd name="connsiteX7-309" fmla="*/ 0 w 3073135"/>
                      <a:gd name="connsiteY7-310" fmla="*/ 1951179 h 2928064"/>
                      <a:gd name="connsiteX0-311" fmla="*/ 0 w 3073135"/>
                      <a:gd name="connsiteY0-312" fmla="*/ 1951179 h 2928064"/>
                      <a:gd name="connsiteX1-313" fmla="*/ 556762 w 3073135"/>
                      <a:gd name="connsiteY1-314" fmla="*/ 582157 h 2928064"/>
                      <a:gd name="connsiteX2-315" fmla="*/ 1925785 w 3073135"/>
                      <a:gd name="connsiteY2-316" fmla="*/ 4617 h 2928064"/>
                      <a:gd name="connsiteX3-317" fmla="*/ 3073135 w 3073135"/>
                      <a:gd name="connsiteY3-318" fmla="*/ 388197 h 2928064"/>
                      <a:gd name="connsiteX4-319" fmla="*/ 1219200 w 3073135"/>
                      <a:gd name="connsiteY4-320" fmla="*/ 1327729 h 2928064"/>
                      <a:gd name="connsiteX5-321" fmla="*/ 404360 w 3073135"/>
                      <a:gd name="connsiteY5-322" fmla="*/ 2904569 h 2928064"/>
                      <a:gd name="connsiteX6-323" fmla="*/ 1 w 3073135"/>
                      <a:gd name="connsiteY6-324" fmla="*/ 1951182 h 2928064"/>
                      <a:gd name="connsiteX7-325" fmla="*/ 0 w 3073135"/>
                      <a:gd name="connsiteY7-326" fmla="*/ 1951179 h 292806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3073135" h="2928064">
                        <a:moveTo>
                          <a:pt x="0" y="1951179"/>
                        </a:moveTo>
                        <a:cubicBezTo>
                          <a:pt x="1" y="1438537"/>
                          <a:pt x="200069" y="946590"/>
                          <a:pt x="556762" y="582157"/>
                        </a:cubicBezTo>
                        <a:cubicBezTo>
                          <a:pt x="918493" y="212578"/>
                          <a:pt x="1506390" y="36944"/>
                          <a:pt x="1925785" y="4617"/>
                        </a:cubicBezTo>
                        <a:cubicBezTo>
                          <a:pt x="2262052" y="0"/>
                          <a:pt x="2822242" y="143308"/>
                          <a:pt x="3073135" y="388197"/>
                        </a:cubicBezTo>
                        <a:cubicBezTo>
                          <a:pt x="2529282" y="1002012"/>
                          <a:pt x="1898074" y="565705"/>
                          <a:pt x="1219200" y="1327729"/>
                        </a:cubicBezTo>
                        <a:cubicBezTo>
                          <a:pt x="887550" y="1590107"/>
                          <a:pt x="1175596" y="2558206"/>
                          <a:pt x="404360" y="2904569"/>
                        </a:cubicBezTo>
                        <a:cubicBezTo>
                          <a:pt x="200068" y="2928064"/>
                          <a:pt x="1" y="2463824"/>
                          <a:pt x="1" y="1951182"/>
                        </a:cubicBezTo>
                        <a:cubicBezTo>
                          <a:pt x="1" y="1951181"/>
                          <a:pt x="0" y="1951180"/>
                          <a:pt x="0" y="195117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56000">
                        <a:schemeClr val="bg1">
                          <a:alpha val="0"/>
                        </a:schemeClr>
                      </a:gs>
                      <a:gs pos="95000">
                        <a:schemeClr val="bg1">
                          <a:alpha val="48000"/>
                        </a:schemeClr>
                      </a:gs>
                    </a:gsLst>
                    <a:lin ang="1476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  <p:pic>
            <p:nvPicPr>
              <p:cNvPr id="31832" name="그림 2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79091" y="4003060"/>
                <a:ext cx="1378778" cy="137877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1833" name="TextBox 23"/>
              <p:cNvSpPr txBox="1"/>
              <p:nvPr/>
            </p:nvSpPr>
            <p:spPr>
              <a:xfrm>
                <a:off x="2021910" y="4390474"/>
                <a:ext cx="861382" cy="6295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ADD</a:t>
                </a:r>
                <a:endPara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TEXT</a:t>
                </a:r>
                <a:endPara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</p:grpSp>
      </p:grpSp>
      <p:grpSp>
        <p:nvGrpSpPr>
          <p:cNvPr id="31749" name="그룹 36"/>
          <p:cNvGrpSpPr/>
          <p:nvPr/>
        </p:nvGrpSpPr>
        <p:grpSpPr>
          <a:xfrm>
            <a:off x="6943725" y="703263"/>
            <a:ext cx="1073150" cy="1173162"/>
            <a:chOff x="1724494" y="4329100"/>
            <a:chExt cx="1231271" cy="1345935"/>
          </a:xfrm>
        </p:grpSpPr>
        <p:sp>
          <p:nvSpPr>
            <p:cNvPr id="32" name="타원 31"/>
            <p:cNvSpPr/>
            <p:nvPr/>
          </p:nvSpPr>
          <p:spPr>
            <a:xfrm>
              <a:off x="1874501" y="5448606"/>
              <a:ext cx="952606" cy="22642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0000"/>
                  </a:scheme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815" name="그룹 38"/>
            <p:cNvGrpSpPr/>
            <p:nvPr/>
          </p:nvGrpSpPr>
          <p:grpSpPr>
            <a:xfrm>
              <a:off x="1724494" y="4329100"/>
              <a:ext cx="1231271" cy="1239727"/>
              <a:chOff x="1748888" y="3970805"/>
              <a:chExt cx="1414713" cy="1424429"/>
            </a:xfrm>
          </p:grpSpPr>
          <p:grpSp>
            <p:nvGrpSpPr>
              <p:cNvPr id="31816" name="그룹 39"/>
              <p:cNvGrpSpPr/>
              <p:nvPr/>
            </p:nvGrpSpPr>
            <p:grpSpPr>
              <a:xfrm>
                <a:off x="1748888" y="3970805"/>
                <a:ext cx="1414713" cy="1424429"/>
                <a:chOff x="5904148" y="1409817"/>
                <a:chExt cx="1258896" cy="1267542"/>
              </a:xfrm>
            </p:grpSpPr>
            <p:sp>
              <p:nvSpPr>
                <p:cNvPr id="37" name="타원 36"/>
                <p:cNvSpPr/>
                <p:nvPr/>
              </p:nvSpPr>
              <p:spPr>
                <a:xfrm>
                  <a:off x="5904148" y="1418463"/>
                  <a:ext cx="1258896" cy="1258896"/>
                </a:xfrm>
                <a:prstGeom prst="ellipse">
                  <a:avLst/>
                </a:prstGeom>
                <a:gradFill>
                  <a:gsLst>
                    <a:gs pos="0">
                      <a:srgbClr val="8AD7F2"/>
                    </a:gs>
                    <a:gs pos="56000">
                      <a:srgbClr val="1DB2D5"/>
                    </a:gs>
                  </a:gsLst>
                  <a:lin ang="5400000" scaled="0"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31820" name="그룹 44"/>
                <p:cNvGrpSpPr/>
                <p:nvPr/>
              </p:nvGrpSpPr>
              <p:grpSpPr>
                <a:xfrm>
                  <a:off x="5925365" y="1409817"/>
                  <a:ext cx="1208848" cy="1251622"/>
                  <a:chOff x="6774226" y="1721270"/>
                  <a:chExt cx="1551173" cy="1606059"/>
                </a:xfrm>
              </p:grpSpPr>
              <p:sp>
                <p:nvSpPr>
                  <p:cNvPr id="39" name="타원 38"/>
                  <p:cNvSpPr/>
                  <p:nvPr/>
                </p:nvSpPr>
                <p:spPr>
                  <a:xfrm>
                    <a:off x="6774226" y="1776155"/>
                    <a:ext cx="1551173" cy="1551174"/>
                  </a:xfrm>
                  <a:prstGeom prst="ellipse">
                    <a:avLst/>
                  </a:prstGeom>
                  <a:gradFill flip="none" rotWithShape="1">
                    <a:gsLst>
                      <a:gs pos="80000">
                        <a:schemeClr val="bg1">
                          <a:alpha val="0"/>
                        </a:schemeClr>
                      </a:gs>
                      <a:gs pos="84000">
                        <a:schemeClr val="bg1">
                          <a:alpha val="88000"/>
                        </a:schemeClr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" name="타원 39"/>
                  <p:cNvSpPr/>
                  <p:nvPr/>
                </p:nvSpPr>
                <p:spPr>
                  <a:xfrm rot="2326258">
                    <a:off x="7790429" y="1900670"/>
                    <a:ext cx="426907" cy="19583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" name="타원 40"/>
                  <p:cNvSpPr/>
                  <p:nvPr/>
                </p:nvSpPr>
                <p:spPr>
                  <a:xfrm rot="2326258">
                    <a:off x="7097912" y="3061043"/>
                    <a:ext cx="159224" cy="15364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" name="자유형 41"/>
                  <p:cNvSpPr/>
                  <p:nvPr/>
                </p:nvSpPr>
                <p:spPr>
                  <a:xfrm rot="4170268">
                    <a:off x="7176815" y="1727999"/>
                    <a:ext cx="1084518" cy="1071059"/>
                  </a:xfrm>
                  <a:custGeom>
                    <a:avLst/>
                    <a:gdLst>
                      <a:gd name="connsiteX0" fmla="*/ 0 w 3851563"/>
                      <a:gd name="connsiteY0" fmla="*/ 1946564 h 3893127"/>
                      <a:gd name="connsiteX1" fmla="*/ 556762 w 3851563"/>
                      <a:gd name="connsiteY1" fmla="*/ 577542 h 3893127"/>
                      <a:gd name="connsiteX2" fmla="*/ 1925785 w 3851563"/>
                      <a:gd name="connsiteY2" fmla="*/ 2 h 3893127"/>
                      <a:gd name="connsiteX3" fmla="*/ 3294807 w 3851563"/>
                      <a:gd name="connsiteY3" fmla="*/ 577546 h 3893127"/>
                      <a:gd name="connsiteX4" fmla="*/ 3851565 w 3851563"/>
                      <a:gd name="connsiteY4" fmla="*/ 1946569 h 3893127"/>
                      <a:gd name="connsiteX5" fmla="*/ 3294805 w 3851563"/>
                      <a:gd name="connsiteY5" fmla="*/ 3315591 h 3893127"/>
                      <a:gd name="connsiteX6" fmla="*/ 1925782 w 3851563"/>
                      <a:gd name="connsiteY6" fmla="*/ 3893133 h 3893127"/>
                      <a:gd name="connsiteX7" fmla="*/ 556760 w 3851563"/>
                      <a:gd name="connsiteY7" fmla="*/ 3315590 h 3893127"/>
                      <a:gd name="connsiteX8" fmla="*/ 1 w 3851563"/>
                      <a:gd name="connsiteY8" fmla="*/ 1946567 h 3893127"/>
                      <a:gd name="connsiteX9" fmla="*/ 0 w 3851563"/>
                      <a:gd name="connsiteY9" fmla="*/ 1946564 h 3893127"/>
                      <a:gd name="connsiteX0-1" fmla="*/ 0 w 3651499"/>
                      <a:gd name="connsiteY0-2" fmla="*/ 1946563 h 3893132"/>
                      <a:gd name="connsiteX1-3" fmla="*/ 556762 w 3651499"/>
                      <a:gd name="connsiteY1-4" fmla="*/ 577541 h 3893132"/>
                      <a:gd name="connsiteX2-5" fmla="*/ 1925785 w 3651499"/>
                      <a:gd name="connsiteY2-6" fmla="*/ 1 h 3893132"/>
                      <a:gd name="connsiteX3-7" fmla="*/ 3294807 w 3651499"/>
                      <a:gd name="connsiteY3-8" fmla="*/ 577545 h 3893132"/>
                      <a:gd name="connsiteX4-9" fmla="*/ 1884219 w 3651499"/>
                      <a:gd name="connsiteY4-10" fmla="*/ 1198423 h 3893132"/>
                      <a:gd name="connsiteX5-11" fmla="*/ 3294805 w 3651499"/>
                      <a:gd name="connsiteY5-12" fmla="*/ 3315590 h 3893132"/>
                      <a:gd name="connsiteX6-13" fmla="*/ 1925782 w 3651499"/>
                      <a:gd name="connsiteY6-14" fmla="*/ 3893132 h 3893132"/>
                      <a:gd name="connsiteX7-15" fmla="*/ 556760 w 3651499"/>
                      <a:gd name="connsiteY7-16" fmla="*/ 3315589 h 3893132"/>
                      <a:gd name="connsiteX8-17" fmla="*/ 1 w 3651499"/>
                      <a:gd name="connsiteY8-18" fmla="*/ 1946566 h 3893132"/>
                      <a:gd name="connsiteX9-19" fmla="*/ 0 w 3651499"/>
                      <a:gd name="connsiteY9-20" fmla="*/ 1946563 h 3893132"/>
                      <a:gd name="connsiteX0-21" fmla="*/ 0 w 3651499"/>
                      <a:gd name="connsiteY0-22" fmla="*/ 1946563 h 3893132"/>
                      <a:gd name="connsiteX1-23" fmla="*/ 556762 w 3651499"/>
                      <a:gd name="connsiteY1-24" fmla="*/ 577541 h 3893132"/>
                      <a:gd name="connsiteX2-25" fmla="*/ 1925785 w 3651499"/>
                      <a:gd name="connsiteY2-26" fmla="*/ 1 h 3893132"/>
                      <a:gd name="connsiteX3-27" fmla="*/ 3294807 w 3651499"/>
                      <a:gd name="connsiteY3-28" fmla="*/ 577545 h 3893132"/>
                      <a:gd name="connsiteX4-29" fmla="*/ 1884219 w 3651499"/>
                      <a:gd name="connsiteY4-30" fmla="*/ 1198423 h 3893132"/>
                      <a:gd name="connsiteX5-31" fmla="*/ 1925782 w 3651499"/>
                      <a:gd name="connsiteY5-32" fmla="*/ 3893132 h 3893132"/>
                      <a:gd name="connsiteX6-33" fmla="*/ 556760 w 3651499"/>
                      <a:gd name="connsiteY6-34" fmla="*/ 3315589 h 3893132"/>
                      <a:gd name="connsiteX7-35" fmla="*/ 1 w 3651499"/>
                      <a:gd name="connsiteY7-36" fmla="*/ 1946566 h 3893132"/>
                      <a:gd name="connsiteX8-37" fmla="*/ 0 w 3651499"/>
                      <a:gd name="connsiteY8-38" fmla="*/ 1946563 h 3893132"/>
                      <a:gd name="connsiteX0-39" fmla="*/ 0 w 3651499"/>
                      <a:gd name="connsiteY0-40" fmla="*/ 1946563 h 3315589"/>
                      <a:gd name="connsiteX1-41" fmla="*/ 556762 w 3651499"/>
                      <a:gd name="connsiteY1-42" fmla="*/ 577541 h 3315589"/>
                      <a:gd name="connsiteX2-43" fmla="*/ 1925785 w 3651499"/>
                      <a:gd name="connsiteY2-44" fmla="*/ 1 h 3315589"/>
                      <a:gd name="connsiteX3-45" fmla="*/ 3294807 w 3651499"/>
                      <a:gd name="connsiteY3-46" fmla="*/ 577545 h 3315589"/>
                      <a:gd name="connsiteX4-47" fmla="*/ 1884219 w 3651499"/>
                      <a:gd name="connsiteY4-48" fmla="*/ 1198423 h 3315589"/>
                      <a:gd name="connsiteX5-49" fmla="*/ 556760 w 3651499"/>
                      <a:gd name="connsiteY5-50" fmla="*/ 3315589 h 3315589"/>
                      <a:gd name="connsiteX6-51" fmla="*/ 1 w 3651499"/>
                      <a:gd name="connsiteY6-52" fmla="*/ 1946566 h 3315589"/>
                      <a:gd name="connsiteX7-53" fmla="*/ 0 w 3651499"/>
                      <a:gd name="connsiteY7-54" fmla="*/ 1946563 h 3315589"/>
                      <a:gd name="connsiteX0-55" fmla="*/ 0 w 3651499"/>
                      <a:gd name="connsiteY0-56" fmla="*/ 1946563 h 3315589"/>
                      <a:gd name="connsiteX1-57" fmla="*/ 556762 w 3651499"/>
                      <a:gd name="connsiteY1-58" fmla="*/ 577541 h 3315589"/>
                      <a:gd name="connsiteX2-59" fmla="*/ 1925785 w 3651499"/>
                      <a:gd name="connsiteY2-60" fmla="*/ 1 h 3315589"/>
                      <a:gd name="connsiteX3-61" fmla="*/ 3294807 w 3651499"/>
                      <a:gd name="connsiteY3-62" fmla="*/ 577545 h 3315589"/>
                      <a:gd name="connsiteX4-63" fmla="*/ 1330037 w 3651499"/>
                      <a:gd name="connsiteY4-64" fmla="*/ 1281551 h 3315589"/>
                      <a:gd name="connsiteX5-65" fmla="*/ 556760 w 3651499"/>
                      <a:gd name="connsiteY5-66" fmla="*/ 3315589 h 3315589"/>
                      <a:gd name="connsiteX6-67" fmla="*/ 1 w 3651499"/>
                      <a:gd name="connsiteY6-68" fmla="*/ 1946566 h 3315589"/>
                      <a:gd name="connsiteX7-69" fmla="*/ 0 w 3651499"/>
                      <a:gd name="connsiteY7-70" fmla="*/ 1946563 h 3315589"/>
                      <a:gd name="connsiteX0-71" fmla="*/ 0 w 3651499"/>
                      <a:gd name="connsiteY0-72" fmla="*/ 1946563 h 3315589"/>
                      <a:gd name="connsiteX1-73" fmla="*/ 556762 w 3651499"/>
                      <a:gd name="connsiteY1-74" fmla="*/ 577541 h 3315589"/>
                      <a:gd name="connsiteX2-75" fmla="*/ 1925785 w 3651499"/>
                      <a:gd name="connsiteY2-76" fmla="*/ 1 h 3315589"/>
                      <a:gd name="connsiteX3-77" fmla="*/ 3294807 w 3651499"/>
                      <a:gd name="connsiteY3-78" fmla="*/ 577545 h 3315589"/>
                      <a:gd name="connsiteX4-79" fmla="*/ 1330037 w 3651499"/>
                      <a:gd name="connsiteY4-80" fmla="*/ 1281551 h 3315589"/>
                      <a:gd name="connsiteX5-81" fmla="*/ 556760 w 3651499"/>
                      <a:gd name="connsiteY5-82" fmla="*/ 3315589 h 3315589"/>
                      <a:gd name="connsiteX6-83" fmla="*/ 1 w 3651499"/>
                      <a:gd name="connsiteY6-84" fmla="*/ 1946566 h 3315589"/>
                      <a:gd name="connsiteX7-85" fmla="*/ 0 w 3651499"/>
                      <a:gd name="connsiteY7-86" fmla="*/ 1946563 h 3315589"/>
                      <a:gd name="connsiteX0-87" fmla="*/ 0 w 3651499"/>
                      <a:gd name="connsiteY0-88" fmla="*/ 1946563 h 3315589"/>
                      <a:gd name="connsiteX1-89" fmla="*/ 556762 w 3651499"/>
                      <a:gd name="connsiteY1-90" fmla="*/ 577541 h 3315589"/>
                      <a:gd name="connsiteX2-91" fmla="*/ 1925785 w 3651499"/>
                      <a:gd name="connsiteY2-92" fmla="*/ 1 h 3315589"/>
                      <a:gd name="connsiteX3-93" fmla="*/ 3294807 w 3651499"/>
                      <a:gd name="connsiteY3-94" fmla="*/ 577545 h 3315589"/>
                      <a:gd name="connsiteX4-95" fmla="*/ 1163782 w 3651499"/>
                      <a:gd name="connsiteY4-96" fmla="*/ 1143005 h 3315589"/>
                      <a:gd name="connsiteX5-97" fmla="*/ 556760 w 3651499"/>
                      <a:gd name="connsiteY5-98" fmla="*/ 3315589 h 3315589"/>
                      <a:gd name="connsiteX6-99" fmla="*/ 1 w 3651499"/>
                      <a:gd name="connsiteY6-100" fmla="*/ 1946566 h 3315589"/>
                      <a:gd name="connsiteX7-101" fmla="*/ 0 w 3651499"/>
                      <a:gd name="connsiteY7-102" fmla="*/ 1946563 h 3315589"/>
                      <a:gd name="connsiteX0-103" fmla="*/ 0 w 3651499"/>
                      <a:gd name="connsiteY0-104" fmla="*/ 1946563 h 3315589"/>
                      <a:gd name="connsiteX1-105" fmla="*/ 556762 w 3651499"/>
                      <a:gd name="connsiteY1-106" fmla="*/ 577541 h 3315589"/>
                      <a:gd name="connsiteX2-107" fmla="*/ 1925785 w 3651499"/>
                      <a:gd name="connsiteY2-108" fmla="*/ 1 h 3315589"/>
                      <a:gd name="connsiteX3-109" fmla="*/ 3294807 w 3651499"/>
                      <a:gd name="connsiteY3-110" fmla="*/ 577545 h 3315589"/>
                      <a:gd name="connsiteX4-111" fmla="*/ 1163782 w 3651499"/>
                      <a:gd name="connsiteY4-112" fmla="*/ 1143005 h 3315589"/>
                      <a:gd name="connsiteX5-113" fmla="*/ 556760 w 3651499"/>
                      <a:gd name="connsiteY5-114" fmla="*/ 3315589 h 3315589"/>
                      <a:gd name="connsiteX6-115" fmla="*/ 1 w 3651499"/>
                      <a:gd name="connsiteY6-116" fmla="*/ 1946566 h 3315589"/>
                      <a:gd name="connsiteX7-117" fmla="*/ 0 w 3651499"/>
                      <a:gd name="connsiteY7-118" fmla="*/ 1946563 h 3315589"/>
                      <a:gd name="connsiteX0-119" fmla="*/ 0 w 3651499"/>
                      <a:gd name="connsiteY0-120" fmla="*/ 1946563 h 3315589"/>
                      <a:gd name="connsiteX1-121" fmla="*/ 556762 w 3651499"/>
                      <a:gd name="connsiteY1-122" fmla="*/ 577541 h 3315589"/>
                      <a:gd name="connsiteX2-123" fmla="*/ 1925785 w 3651499"/>
                      <a:gd name="connsiteY2-124" fmla="*/ 1 h 3315589"/>
                      <a:gd name="connsiteX3-125" fmla="*/ 3294807 w 3651499"/>
                      <a:gd name="connsiteY3-126" fmla="*/ 577545 h 3315589"/>
                      <a:gd name="connsiteX4-127" fmla="*/ 1163782 w 3651499"/>
                      <a:gd name="connsiteY4-128" fmla="*/ 1143005 h 3315589"/>
                      <a:gd name="connsiteX5-129" fmla="*/ 556760 w 3651499"/>
                      <a:gd name="connsiteY5-130" fmla="*/ 3315589 h 3315589"/>
                      <a:gd name="connsiteX6-131" fmla="*/ 1 w 3651499"/>
                      <a:gd name="connsiteY6-132" fmla="*/ 1946566 h 3315589"/>
                      <a:gd name="connsiteX7-133" fmla="*/ 0 w 3651499"/>
                      <a:gd name="connsiteY7-134" fmla="*/ 1946563 h 3315589"/>
                      <a:gd name="connsiteX0-135" fmla="*/ 0 w 3651499"/>
                      <a:gd name="connsiteY0-136" fmla="*/ 1946563 h 2899953"/>
                      <a:gd name="connsiteX1-137" fmla="*/ 556762 w 3651499"/>
                      <a:gd name="connsiteY1-138" fmla="*/ 577541 h 2899953"/>
                      <a:gd name="connsiteX2-139" fmla="*/ 1925785 w 3651499"/>
                      <a:gd name="connsiteY2-140" fmla="*/ 1 h 2899953"/>
                      <a:gd name="connsiteX3-141" fmla="*/ 3294807 w 3651499"/>
                      <a:gd name="connsiteY3-142" fmla="*/ 577545 h 2899953"/>
                      <a:gd name="connsiteX4-143" fmla="*/ 1163782 w 3651499"/>
                      <a:gd name="connsiteY4-144" fmla="*/ 1143005 h 2899953"/>
                      <a:gd name="connsiteX5-145" fmla="*/ 404360 w 3651499"/>
                      <a:gd name="connsiteY5-146" fmla="*/ 2899953 h 2899953"/>
                      <a:gd name="connsiteX6-147" fmla="*/ 1 w 3651499"/>
                      <a:gd name="connsiteY6-148" fmla="*/ 1946566 h 2899953"/>
                      <a:gd name="connsiteX7-149" fmla="*/ 0 w 3651499"/>
                      <a:gd name="connsiteY7-150" fmla="*/ 1946563 h 2899953"/>
                      <a:gd name="connsiteX0-151" fmla="*/ 0 w 3651499"/>
                      <a:gd name="connsiteY0-152" fmla="*/ 1946563 h 2923448"/>
                      <a:gd name="connsiteX1-153" fmla="*/ 556762 w 3651499"/>
                      <a:gd name="connsiteY1-154" fmla="*/ 577541 h 2923448"/>
                      <a:gd name="connsiteX2-155" fmla="*/ 1925785 w 3651499"/>
                      <a:gd name="connsiteY2-156" fmla="*/ 1 h 2923448"/>
                      <a:gd name="connsiteX3-157" fmla="*/ 3294807 w 3651499"/>
                      <a:gd name="connsiteY3-158" fmla="*/ 577545 h 2923448"/>
                      <a:gd name="connsiteX4-159" fmla="*/ 1163782 w 3651499"/>
                      <a:gd name="connsiteY4-160" fmla="*/ 1143005 h 2923448"/>
                      <a:gd name="connsiteX5-161" fmla="*/ 404360 w 3651499"/>
                      <a:gd name="connsiteY5-162" fmla="*/ 2899953 h 2923448"/>
                      <a:gd name="connsiteX6-163" fmla="*/ 1 w 3651499"/>
                      <a:gd name="connsiteY6-164" fmla="*/ 1946566 h 2923448"/>
                      <a:gd name="connsiteX7-165" fmla="*/ 0 w 3651499"/>
                      <a:gd name="connsiteY7-166" fmla="*/ 1946563 h 2923448"/>
                      <a:gd name="connsiteX0-167" fmla="*/ 0 w 3651499"/>
                      <a:gd name="connsiteY0-168" fmla="*/ 1946563 h 2923448"/>
                      <a:gd name="connsiteX1-169" fmla="*/ 556762 w 3651499"/>
                      <a:gd name="connsiteY1-170" fmla="*/ 577541 h 2923448"/>
                      <a:gd name="connsiteX2-171" fmla="*/ 1925785 w 3651499"/>
                      <a:gd name="connsiteY2-172" fmla="*/ 1 h 2923448"/>
                      <a:gd name="connsiteX3-173" fmla="*/ 3294807 w 3651499"/>
                      <a:gd name="connsiteY3-174" fmla="*/ 577545 h 2923448"/>
                      <a:gd name="connsiteX4-175" fmla="*/ 1274618 w 3651499"/>
                      <a:gd name="connsiteY4-176" fmla="*/ 1336968 h 2923448"/>
                      <a:gd name="connsiteX5-177" fmla="*/ 404360 w 3651499"/>
                      <a:gd name="connsiteY5-178" fmla="*/ 2899953 h 2923448"/>
                      <a:gd name="connsiteX6-179" fmla="*/ 1 w 3651499"/>
                      <a:gd name="connsiteY6-180" fmla="*/ 1946566 h 2923448"/>
                      <a:gd name="connsiteX7-181" fmla="*/ 0 w 3651499"/>
                      <a:gd name="connsiteY7-182" fmla="*/ 1946563 h 2923448"/>
                      <a:gd name="connsiteX0-183" fmla="*/ 0 w 3429827"/>
                      <a:gd name="connsiteY0-184" fmla="*/ 1978889 h 2955774"/>
                      <a:gd name="connsiteX1-185" fmla="*/ 556762 w 3429827"/>
                      <a:gd name="connsiteY1-186" fmla="*/ 609867 h 2955774"/>
                      <a:gd name="connsiteX2-187" fmla="*/ 1925785 w 3429827"/>
                      <a:gd name="connsiteY2-188" fmla="*/ 32327 h 2955774"/>
                      <a:gd name="connsiteX3-189" fmla="*/ 3073135 w 3429827"/>
                      <a:gd name="connsiteY3-190" fmla="*/ 415907 h 2955774"/>
                      <a:gd name="connsiteX4-191" fmla="*/ 1274618 w 3429827"/>
                      <a:gd name="connsiteY4-192" fmla="*/ 1369294 h 2955774"/>
                      <a:gd name="connsiteX5-193" fmla="*/ 404360 w 3429827"/>
                      <a:gd name="connsiteY5-194" fmla="*/ 2932279 h 2955774"/>
                      <a:gd name="connsiteX6-195" fmla="*/ 1 w 3429827"/>
                      <a:gd name="connsiteY6-196" fmla="*/ 1978892 h 2955774"/>
                      <a:gd name="connsiteX7-197" fmla="*/ 0 w 3429827"/>
                      <a:gd name="connsiteY7-198" fmla="*/ 1978889 h 2955774"/>
                      <a:gd name="connsiteX0-199" fmla="*/ 0 w 3429827"/>
                      <a:gd name="connsiteY0-200" fmla="*/ 1978889 h 2955774"/>
                      <a:gd name="connsiteX1-201" fmla="*/ 556762 w 3429827"/>
                      <a:gd name="connsiteY1-202" fmla="*/ 609867 h 2955774"/>
                      <a:gd name="connsiteX2-203" fmla="*/ 1925785 w 3429827"/>
                      <a:gd name="connsiteY2-204" fmla="*/ 32327 h 2955774"/>
                      <a:gd name="connsiteX3-205" fmla="*/ 3073135 w 3429827"/>
                      <a:gd name="connsiteY3-206" fmla="*/ 415907 h 2955774"/>
                      <a:gd name="connsiteX4-207" fmla="*/ 1274618 w 3429827"/>
                      <a:gd name="connsiteY4-208" fmla="*/ 1369294 h 2955774"/>
                      <a:gd name="connsiteX5-209" fmla="*/ 404360 w 3429827"/>
                      <a:gd name="connsiteY5-210" fmla="*/ 2932279 h 2955774"/>
                      <a:gd name="connsiteX6-211" fmla="*/ 1 w 3429827"/>
                      <a:gd name="connsiteY6-212" fmla="*/ 1978892 h 2955774"/>
                      <a:gd name="connsiteX7-213" fmla="*/ 0 w 3429827"/>
                      <a:gd name="connsiteY7-214" fmla="*/ 1978889 h 2955774"/>
                      <a:gd name="connsiteX0-215" fmla="*/ 0 w 3073135"/>
                      <a:gd name="connsiteY0-216" fmla="*/ 1978889 h 2955774"/>
                      <a:gd name="connsiteX1-217" fmla="*/ 556762 w 3073135"/>
                      <a:gd name="connsiteY1-218" fmla="*/ 609867 h 2955774"/>
                      <a:gd name="connsiteX2-219" fmla="*/ 1925785 w 3073135"/>
                      <a:gd name="connsiteY2-220" fmla="*/ 32327 h 2955774"/>
                      <a:gd name="connsiteX3-221" fmla="*/ 3073135 w 3073135"/>
                      <a:gd name="connsiteY3-222" fmla="*/ 415907 h 2955774"/>
                      <a:gd name="connsiteX4-223" fmla="*/ 1274618 w 3073135"/>
                      <a:gd name="connsiteY4-224" fmla="*/ 1369294 h 2955774"/>
                      <a:gd name="connsiteX5-225" fmla="*/ 404360 w 3073135"/>
                      <a:gd name="connsiteY5-226" fmla="*/ 2932279 h 2955774"/>
                      <a:gd name="connsiteX6-227" fmla="*/ 1 w 3073135"/>
                      <a:gd name="connsiteY6-228" fmla="*/ 1978892 h 2955774"/>
                      <a:gd name="connsiteX7-229" fmla="*/ 0 w 3073135"/>
                      <a:gd name="connsiteY7-230" fmla="*/ 1978889 h 2955774"/>
                      <a:gd name="connsiteX0-231" fmla="*/ 0 w 3073135"/>
                      <a:gd name="connsiteY0-232" fmla="*/ 1978889 h 2955774"/>
                      <a:gd name="connsiteX1-233" fmla="*/ 556762 w 3073135"/>
                      <a:gd name="connsiteY1-234" fmla="*/ 609867 h 2955774"/>
                      <a:gd name="connsiteX2-235" fmla="*/ 1925785 w 3073135"/>
                      <a:gd name="connsiteY2-236" fmla="*/ 32327 h 2955774"/>
                      <a:gd name="connsiteX3-237" fmla="*/ 3073135 w 3073135"/>
                      <a:gd name="connsiteY3-238" fmla="*/ 415907 h 2955774"/>
                      <a:gd name="connsiteX4-239" fmla="*/ 1274618 w 3073135"/>
                      <a:gd name="connsiteY4-240" fmla="*/ 1369294 h 2955774"/>
                      <a:gd name="connsiteX5-241" fmla="*/ 404360 w 3073135"/>
                      <a:gd name="connsiteY5-242" fmla="*/ 2932279 h 2955774"/>
                      <a:gd name="connsiteX6-243" fmla="*/ 1 w 3073135"/>
                      <a:gd name="connsiteY6-244" fmla="*/ 1978892 h 2955774"/>
                      <a:gd name="connsiteX7-245" fmla="*/ 0 w 3073135"/>
                      <a:gd name="connsiteY7-246" fmla="*/ 1978889 h 2955774"/>
                      <a:gd name="connsiteX0-247" fmla="*/ 0 w 3073135"/>
                      <a:gd name="connsiteY0-248" fmla="*/ 1978889 h 2955774"/>
                      <a:gd name="connsiteX1-249" fmla="*/ 556762 w 3073135"/>
                      <a:gd name="connsiteY1-250" fmla="*/ 609867 h 2955774"/>
                      <a:gd name="connsiteX2-251" fmla="*/ 1925785 w 3073135"/>
                      <a:gd name="connsiteY2-252" fmla="*/ 32327 h 2955774"/>
                      <a:gd name="connsiteX3-253" fmla="*/ 3073135 w 3073135"/>
                      <a:gd name="connsiteY3-254" fmla="*/ 415907 h 2955774"/>
                      <a:gd name="connsiteX4-255" fmla="*/ 1274618 w 3073135"/>
                      <a:gd name="connsiteY4-256" fmla="*/ 1369294 h 2955774"/>
                      <a:gd name="connsiteX5-257" fmla="*/ 404360 w 3073135"/>
                      <a:gd name="connsiteY5-258" fmla="*/ 2932279 h 2955774"/>
                      <a:gd name="connsiteX6-259" fmla="*/ 1 w 3073135"/>
                      <a:gd name="connsiteY6-260" fmla="*/ 1978892 h 2955774"/>
                      <a:gd name="connsiteX7-261" fmla="*/ 0 w 3073135"/>
                      <a:gd name="connsiteY7-262" fmla="*/ 1978889 h 2955774"/>
                      <a:gd name="connsiteX0-263" fmla="*/ 0 w 3073135"/>
                      <a:gd name="connsiteY0-264" fmla="*/ 1946562 h 2923447"/>
                      <a:gd name="connsiteX1-265" fmla="*/ 556762 w 3073135"/>
                      <a:gd name="connsiteY1-266" fmla="*/ 577540 h 2923447"/>
                      <a:gd name="connsiteX2-267" fmla="*/ 1925785 w 3073135"/>
                      <a:gd name="connsiteY2-268" fmla="*/ 0 h 2923447"/>
                      <a:gd name="connsiteX3-269" fmla="*/ 3073135 w 3073135"/>
                      <a:gd name="connsiteY3-270" fmla="*/ 383580 h 2923447"/>
                      <a:gd name="connsiteX4-271" fmla="*/ 1274618 w 3073135"/>
                      <a:gd name="connsiteY4-272" fmla="*/ 1336967 h 2923447"/>
                      <a:gd name="connsiteX5-273" fmla="*/ 404360 w 3073135"/>
                      <a:gd name="connsiteY5-274" fmla="*/ 2899952 h 2923447"/>
                      <a:gd name="connsiteX6-275" fmla="*/ 1 w 3073135"/>
                      <a:gd name="connsiteY6-276" fmla="*/ 1946565 h 2923447"/>
                      <a:gd name="connsiteX7-277" fmla="*/ 0 w 3073135"/>
                      <a:gd name="connsiteY7-278" fmla="*/ 1946562 h 2923447"/>
                      <a:gd name="connsiteX0-279" fmla="*/ 0 w 3073135"/>
                      <a:gd name="connsiteY0-280" fmla="*/ 1946562 h 2923447"/>
                      <a:gd name="connsiteX1-281" fmla="*/ 556762 w 3073135"/>
                      <a:gd name="connsiteY1-282" fmla="*/ 577540 h 2923447"/>
                      <a:gd name="connsiteX2-283" fmla="*/ 1925785 w 3073135"/>
                      <a:gd name="connsiteY2-284" fmla="*/ 0 h 2923447"/>
                      <a:gd name="connsiteX3-285" fmla="*/ 3073135 w 3073135"/>
                      <a:gd name="connsiteY3-286" fmla="*/ 383580 h 2923447"/>
                      <a:gd name="connsiteX4-287" fmla="*/ 1219200 w 3073135"/>
                      <a:gd name="connsiteY4-288" fmla="*/ 1323112 h 2923447"/>
                      <a:gd name="connsiteX5-289" fmla="*/ 404360 w 3073135"/>
                      <a:gd name="connsiteY5-290" fmla="*/ 2899952 h 2923447"/>
                      <a:gd name="connsiteX6-291" fmla="*/ 1 w 3073135"/>
                      <a:gd name="connsiteY6-292" fmla="*/ 1946565 h 2923447"/>
                      <a:gd name="connsiteX7-293" fmla="*/ 0 w 3073135"/>
                      <a:gd name="connsiteY7-294" fmla="*/ 1946562 h 2923447"/>
                      <a:gd name="connsiteX0-295" fmla="*/ 0 w 3073135"/>
                      <a:gd name="connsiteY0-296" fmla="*/ 1951179 h 2928064"/>
                      <a:gd name="connsiteX1-297" fmla="*/ 556762 w 3073135"/>
                      <a:gd name="connsiteY1-298" fmla="*/ 582157 h 2928064"/>
                      <a:gd name="connsiteX2-299" fmla="*/ 1925785 w 3073135"/>
                      <a:gd name="connsiteY2-300" fmla="*/ 4617 h 2928064"/>
                      <a:gd name="connsiteX3-301" fmla="*/ 3073135 w 3073135"/>
                      <a:gd name="connsiteY3-302" fmla="*/ 388197 h 2928064"/>
                      <a:gd name="connsiteX4-303" fmla="*/ 1219200 w 3073135"/>
                      <a:gd name="connsiteY4-304" fmla="*/ 1327729 h 2928064"/>
                      <a:gd name="connsiteX5-305" fmla="*/ 404360 w 3073135"/>
                      <a:gd name="connsiteY5-306" fmla="*/ 2904569 h 2928064"/>
                      <a:gd name="connsiteX6-307" fmla="*/ 1 w 3073135"/>
                      <a:gd name="connsiteY6-308" fmla="*/ 1951182 h 2928064"/>
                      <a:gd name="connsiteX7-309" fmla="*/ 0 w 3073135"/>
                      <a:gd name="connsiteY7-310" fmla="*/ 1951179 h 2928064"/>
                      <a:gd name="connsiteX0-311" fmla="*/ 0 w 3073135"/>
                      <a:gd name="connsiteY0-312" fmla="*/ 1951179 h 2928064"/>
                      <a:gd name="connsiteX1-313" fmla="*/ 556762 w 3073135"/>
                      <a:gd name="connsiteY1-314" fmla="*/ 582157 h 2928064"/>
                      <a:gd name="connsiteX2-315" fmla="*/ 1925785 w 3073135"/>
                      <a:gd name="connsiteY2-316" fmla="*/ 4617 h 2928064"/>
                      <a:gd name="connsiteX3-317" fmla="*/ 3073135 w 3073135"/>
                      <a:gd name="connsiteY3-318" fmla="*/ 388197 h 2928064"/>
                      <a:gd name="connsiteX4-319" fmla="*/ 1219200 w 3073135"/>
                      <a:gd name="connsiteY4-320" fmla="*/ 1327729 h 2928064"/>
                      <a:gd name="connsiteX5-321" fmla="*/ 404360 w 3073135"/>
                      <a:gd name="connsiteY5-322" fmla="*/ 2904569 h 2928064"/>
                      <a:gd name="connsiteX6-323" fmla="*/ 1 w 3073135"/>
                      <a:gd name="connsiteY6-324" fmla="*/ 1951182 h 2928064"/>
                      <a:gd name="connsiteX7-325" fmla="*/ 0 w 3073135"/>
                      <a:gd name="connsiteY7-326" fmla="*/ 1951179 h 292806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3073135" h="2928064">
                        <a:moveTo>
                          <a:pt x="0" y="1951179"/>
                        </a:moveTo>
                        <a:cubicBezTo>
                          <a:pt x="1" y="1438537"/>
                          <a:pt x="200069" y="946590"/>
                          <a:pt x="556762" y="582157"/>
                        </a:cubicBezTo>
                        <a:cubicBezTo>
                          <a:pt x="918493" y="212578"/>
                          <a:pt x="1506390" y="36944"/>
                          <a:pt x="1925785" y="4617"/>
                        </a:cubicBezTo>
                        <a:cubicBezTo>
                          <a:pt x="2262052" y="0"/>
                          <a:pt x="2822242" y="143308"/>
                          <a:pt x="3073135" y="388197"/>
                        </a:cubicBezTo>
                        <a:cubicBezTo>
                          <a:pt x="2529282" y="1002012"/>
                          <a:pt x="1898074" y="565705"/>
                          <a:pt x="1219200" y="1327729"/>
                        </a:cubicBezTo>
                        <a:cubicBezTo>
                          <a:pt x="887550" y="1590107"/>
                          <a:pt x="1175596" y="2558206"/>
                          <a:pt x="404360" y="2904569"/>
                        </a:cubicBezTo>
                        <a:cubicBezTo>
                          <a:pt x="200068" y="2928064"/>
                          <a:pt x="1" y="2463824"/>
                          <a:pt x="1" y="1951182"/>
                        </a:cubicBezTo>
                        <a:cubicBezTo>
                          <a:pt x="1" y="1951181"/>
                          <a:pt x="0" y="1951180"/>
                          <a:pt x="0" y="195117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56000">
                        <a:schemeClr val="bg1">
                          <a:alpha val="0"/>
                        </a:schemeClr>
                      </a:gs>
                      <a:gs pos="95000">
                        <a:schemeClr val="bg1">
                          <a:alpha val="48000"/>
                        </a:schemeClr>
                      </a:gs>
                    </a:gsLst>
                    <a:lin ang="1476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  <p:pic>
            <p:nvPicPr>
              <p:cNvPr id="31817" name="그림 3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79091" y="4003060"/>
                <a:ext cx="1378778" cy="137877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1818" name="TextBox 35"/>
              <p:cNvSpPr txBox="1"/>
              <p:nvPr/>
            </p:nvSpPr>
            <p:spPr>
              <a:xfrm>
                <a:off x="2021910" y="4390474"/>
                <a:ext cx="861382" cy="6295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ADD</a:t>
                </a:r>
                <a:endPara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TEXT</a:t>
                </a:r>
                <a:endPara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</p:grpSp>
      </p:grpSp>
      <p:grpSp>
        <p:nvGrpSpPr>
          <p:cNvPr id="31750" name="그룹 49"/>
          <p:cNvGrpSpPr/>
          <p:nvPr/>
        </p:nvGrpSpPr>
        <p:grpSpPr>
          <a:xfrm>
            <a:off x="3059113" y="1508125"/>
            <a:ext cx="1074737" cy="1173163"/>
            <a:chOff x="1724494" y="4329100"/>
            <a:chExt cx="1231271" cy="1345935"/>
          </a:xfrm>
        </p:grpSpPr>
        <p:sp>
          <p:nvSpPr>
            <p:cNvPr id="44" name="타원 43"/>
            <p:cNvSpPr/>
            <p:nvPr/>
          </p:nvSpPr>
          <p:spPr>
            <a:xfrm>
              <a:off x="1874501" y="5448606"/>
              <a:ext cx="952606" cy="22642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0000"/>
                  </a:scheme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800" name="그룹 51"/>
            <p:cNvGrpSpPr/>
            <p:nvPr/>
          </p:nvGrpSpPr>
          <p:grpSpPr>
            <a:xfrm>
              <a:off x="1724494" y="4329100"/>
              <a:ext cx="1231271" cy="1239727"/>
              <a:chOff x="1748888" y="3970805"/>
              <a:chExt cx="1414713" cy="1424429"/>
            </a:xfrm>
          </p:grpSpPr>
          <p:grpSp>
            <p:nvGrpSpPr>
              <p:cNvPr id="31801" name="그룹 52"/>
              <p:cNvGrpSpPr/>
              <p:nvPr/>
            </p:nvGrpSpPr>
            <p:grpSpPr>
              <a:xfrm>
                <a:off x="1748888" y="3970805"/>
                <a:ext cx="1414713" cy="1424429"/>
                <a:chOff x="5904148" y="1409817"/>
                <a:chExt cx="1258896" cy="1267542"/>
              </a:xfrm>
            </p:grpSpPr>
            <p:sp>
              <p:nvSpPr>
                <p:cNvPr id="49" name="타원 48"/>
                <p:cNvSpPr/>
                <p:nvPr/>
              </p:nvSpPr>
              <p:spPr>
                <a:xfrm>
                  <a:off x="5904148" y="1418463"/>
                  <a:ext cx="1258896" cy="1258896"/>
                </a:xfrm>
                <a:prstGeom prst="ellipse">
                  <a:avLst/>
                </a:prstGeom>
                <a:gradFill flip="none" rotWithShape="1">
                  <a:gsLst>
                    <a:gs pos="24000">
                      <a:srgbClr val="3B72AB"/>
                    </a:gs>
                    <a:gs pos="61000">
                      <a:srgbClr val="22548B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31805" name="그룹 56"/>
                <p:cNvGrpSpPr/>
                <p:nvPr/>
              </p:nvGrpSpPr>
              <p:grpSpPr>
                <a:xfrm>
                  <a:off x="5925365" y="1409817"/>
                  <a:ext cx="1208848" cy="1251622"/>
                  <a:chOff x="6774226" y="1721270"/>
                  <a:chExt cx="1551173" cy="1606059"/>
                </a:xfrm>
              </p:grpSpPr>
              <p:sp>
                <p:nvSpPr>
                  <p:cNvPr id="51" name="타원 50"/>
                  <p:cNvSpPr/>
                  <p:nvPr/>
                </p:nvSpPr>
                <p:spPr>
                  <a:xfrm>
                    <a:off x="6774226" y="1776155"/>
                    <a:ext cx="1551173" cy="1551174"/>
                  </a:xfrm>
                  <a:prstGeom prst="ellipse">
                    <a:avLst/>
                  </a:prstGeom>
                  <a:gradFill flip="none" rotWithShape="1">
                    <a:gsLst>
                      <a:gs pos="80000">
                        <a:schemeClr val="bg1">
                          <a:alpha val="0"/>
                        </a:schemeClr>
                      </a:gs>
                      <a:gs pos="84000">
                        <a:schemeClr val="bg1">
                          <a:alpha val="88000"/>
                        </a:schemeClr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" name="타원 51"/>
                  <p:cNvSpPr/>
                  <p:nvPr/>
                </p:nvSpPr>
                <p:spPr>
                  <a:xfrm rot="2326258">
                    <a:off x="7790429" y="1900670"/>
                    <a:ext cx="426907" cy="19583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" name="타원 52"/>
                  <p:cNvSpPr/>
                  <p:nvPr/>
                </p:nvSpPr>
                <p:spPr>
                  <a:xfrm rot="2326258">
                    <a:off x="7097912" y="3061043"/>
                    <a:ext cx="159224" cy="15364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" name="자유형 53"/>
                  <p:cNvSpPr/>
                  <p:nvPr/>
                </p:nvSpPr>
                <p:spPr>
                  <a:xfrm rot="4170268">
                    <a:off x="7176815" y="1727999"/>
                    <a:ext cx="1084518" cy="1071059"/>
                  </a:xfrm>
                  <a:custGeom>
                    <a:avLst/>
                    <a:gdLst>
                      <a:gd name="connsiteX0" fmla="*/ 0 w 3851563"/>
                      <a:gd name="connsiteY0" fmla="*/ 1946564 h 3893127"/>
                      <a:gd name="connsiteX1" fmla="*/ 556762 w 3851563"/>
                      <a:gd name="connsiteY1" fmla="*/ 577542 h 3893127"/>
                      <a:gd name="connsiteX2" fmla="*/ 1925785 w 3851563"/>
                      <a:gd name="connsiteY2" fmla="*/ 2 h 3893127"/>
                      <a:gd name="connsiteX3" fmla="*/ 3294807 w 3851563"/>
                      <a:gd name="connsiteY3" fmla="*/ 577546 h 3893127"/>
                      <a:gd name="connsiteX4" fmla="*/ 3851565 w 3851563"/>
                      <a:gd name="connsiteY4" fmla="*/ 1946569 h 3893127"/>
                      <a:gd name="connsiteX5" fmla="*/ 3294805 w 3851563"/>
                      <a:gd name="connsiteY5" fmla="*/ 3315591 h 3893127"/>
                      <a:gd name="connsiteX6" fmla="*/ 1925782 w 3851563"/>
                      <a:gd name="connsiteY6" fmla="*/ 3893133 h 3893127"/>
                      <a:gd name="connsiteX7" fmla="*/ 556760 w 3851563"/>
                      <a:gd name="connsiteY7" fmla="*/ 3315590 h 3893127"/>
                      <a:gd name="connsiteX8" fmla="*/ 1 w 3851563"/>
                      <a:gd name="connsiteY8" fmla="*/ 1946567 h 3893127"/>
                      <a:gd name="connsiteX9" fmla="*/ 0 w 3851563"/>
                      <a:gd name="connsiteY9" fmla="*/ 1946564 h 3893127"/>
                      <a:gd name="connsiteX0-1" fmla="*/ 0 w 3651499"/>
                      <a:gd name="connsiteY0-2" fmla="*/ 1946563 h 3893132"/>
                      <a:gd name="connsiteX1-3" fmla="*/ 556762 w 3651499"/>
                      <a:gd name="connsiteY1-4" fmla="*/ 577541 h 3893132"/>
                      <a:gd name="connsiteX2-5" fmla="*/ 1925785 w 3651499"/>
                      <a:gd name="connsiteY2-6" fmla="*/ 1 h 3893132"/>
                      <a:gd name="connsiteX3-7" fmla="*/ 3294807 w 3651499"/>
                      <a:gd name="connsiteY3-8" fmla="*/ 577545 h 3893132"/>
                      <a:gd name="connsiteX4-9" fmla="*/ 1884219 w 3651499"/>
                      <a:gd name="connsiteY4-10" fmla="*/ 1198423 h 3893132"/>
                      <a:gd name="connsiteX5-11" fmla="*/ 3294805 w 3651499"/>
                      <a:gd name="connsiteY5-12" fmla="*/ 3315590 h 3893132"/>
                      <a:gd name="connsiteX6-13" fmla="*/ 1925782 w 3651499"/>
                      <a:gd name="connsiteY6-14" fmla="*/ 3893132 h 3893132"/>
                      <a:gd name="connsiteX7-15" fmla="*/ 556760 w 3651499"/>
                      <a:gd name="connsiteY7-16" fmla="*/ 3315589 h 3893132"/>
                      <a:gd name="connsiteX8-17" fmla="*/ 1 w 3651499"/>
                      <a:gd name="connsiteY8-18" fmla="*/ 1946566 h 3893132"/>
                      <a:gd name="connsiteX9-19" fmla="*/ 0 w 3651499"/>
                      <a:gd name="connsiteY9-20" fmla="*/ 1946563 h 3893132"/>
                      <a:gd name="connsiteX0-21" fmla="*/ 0 w 3651499"/>
                      <a:gd name="connsiteY0-22" fmla="*/ 1946563 h 3893132"/>
                      <a:gd name="connsiteX1-23" fmla="*/ 556762 w 3651499"/>
                      <a:gd name="connsiteY1-24" fmla="*/ 577541 h 3893132"/>
                      <a:gd name="connsiteX2-25" fmla="*/ 1925785 w 3651499"/>
                      <a:gd name="connsiteY2-26" fmla="*/ 1 h 3893132"/>
                      <a:gd name="connsiteX3-27" fmla="*/ 3294807 w 3651499"/>
                      <a:gd name="connsiteY3-28" fmla="*/ 577545 h 3893132"/>
                      <a:gd name="connsiteX4-29" fmla="*/ 1884219 w 3651499"/>
                      <a:gd name="connsiteY4-30" fmla="*/ 1198423 h 3893132"/>
                      <a:gd name="connsiteX5-31" fmla="*/ 1925782 w 3651499"/>
                      <a:gd name="connsiteY5-32" fmla="*/ 3893132 h 3893132"/>
                      <a:gd name="connsiteX6-33" fmla="*/ 556760 w 3651499"/>
                      <a:gd name="connsiteY6-34" fmla="*/ 3315589 h 3893132"/>
                      <a:gd name="connsiteX7-35" fmla="*/ 1 w 3651499"/>
                      <a:gd name="connsiteY7-36" fmla="*/ 1946566 h 3893132"/>
                      <a:gd name="connsiteX8-37" fmla="*/ 0 w 3651499"/>
                      <a:gd name="connsiteY8-38" fmla="*/ 1946563 h 3893132"/>
                      <a:gd name="connsiteX0-39" fmla="*/ 0 w 3651499"/>
                      <a:gd name="connsiteY0-40" fmla="*/ 1946563 h 3315589"/>
                      <a:gd name="connsiteX1-41" fmla="*/ 556762 w 3651499"/>
                      <a:gd name="connsiteY1-42" fmla="*/ 577541 h 3315589"/>
                      <a:gd name="connsiteX2-43" fmla="*/ 1925785 w 3651499"/>
                      <a:gd name="connsiteY2-44" fmla="*/ 1 h 3315589"/>
                      <a:gd name="connsiteX3-45" fmla="*/ 3294807 w 3651499"/>
                      <a:gd name="connsiteY3-46" fmla="*/ 577545 h 3315589"/>
                      <a:gd name="connsiteX4-47" fmla="*/ 1884219 w 3651499"/>
                      <a:gd name="connsiteY4-48" fmla="*/ 1198423 h 3315589"/>
                      <a:gd name="connsiteX5-49" fmla="*/ 556760 w 3651499"/>
                      <a:gd name="connsiteY5-50" fmla="*/ 3315589 h 3315589"/>
                      <a:gd name="connsiteX6-51" fmla="*/ 1 w 3651499"/>
                      <a:gd name="connsiteY6-52" fmla="*/ 1946566 h 3315589"/>
                      <a:gd name="connsiteX7-53" fmla="*/ 0 w 3651499"/>
                      <a:gd name="connsiteY7-54" fmla="*/ 1946563 h 3315589"/>
                      <a:gd name="connsiteX0-55" fmla="*/ 0 w 3651499"/>
                      <a:gd name="connsiteY0-56" fmla="*/ 1946563 h 3315589"/>
                      <a:gd name="connsiteX1-57" fmla="*/ 556762 w 3651499"/>
                      <a:gd name="connsiteY1-58" fmla="*/ 577541 h 3315589"/>
                      <a:gd name="connsiteX2-59" fmla="*/ 1925785 w 3651499"/>
                      <a:gd name="connsiteY2-60" fmla="*/ 1 h 3315589"/>
                      <a:gd name="connsiteX3-61" fmla="*/ 3294807 w 3651499"/>
                      <a:gd name="connsiteY3-62" fmla="*/ 577545 h 3315589"/>
                      <a:gd name="connsiteX4-63" fmla="*/ 1330037 w 3651499"/>
                      <a:gd name="connsiteY4-64" fmla="*/ 1281551 h 3315589"/>
                      <a:gd name="connsiteX5-65" fmla="*/ 556760 w 3651499"/>
                      <a:gd name="connsiteY5-66" fmla="*/ 3315589 h 3315589"/>
                      <a:gd name="connsiteX6-67" fmla="*/ 1 w 3651499"/>
                      <a:gd name="connsiteY6-68" fmla="*/ 1946566 h 3315589"/>
                      <a:gd name="connsiteX7-69" fmla="*/ 0 w 3651499"/>
                      <a:gd name="connsiteY7-70" fmla="*/ 1946563 h 3315589"/>
                      <a:gd name="connsiteX0-71" fmla="*/ 0 w 3651499"/>
                      <a:gd name="connsiteY0-72" fmla="*/ 1946563 h 3315589"/>
                      <a:gd name="connsiteX1-73" fmla="*/ 556762 w 3651499"/>
                      <a:gd name="connsiteY1-74" fmla="*/ 577541 h 3315589"/>
                      <a:gd name="connsiteX2-75" fmla="*/ 1925785 w 3651499"/>
                      <a:gd name="connsiteY2-76" fmla="*/ 1 h 3315589"/>
                      <a:gd name="connsiteX3-77" fmla="*/ 3294807 w 3651499"/>
                      <a:gd name="connsiteY3-78" fmla="*/ 577545 h 3315589"/>
                      <a:gd name="connsiteX4-79" fmla="*/ 1330037 w 3651499"/>
                      <a:gd name="connsiteY4-80" fmla="*/ 1281551 h 3315589"/>
                      <a:gd name="connsiteX5-81" fmla="*/ 556760 w 3651499"/>
                      <a:gd name="connsiteY5-82" fmla="*/ 3315589 h 3315589"/>
                      <a:gd name="connsiteX6-83" fmla="*/ 1 w 3651499"/>
                      <a:gd name="connsiteY6-84" fmla="*/ 1946566 h 3315589"/>
                      <a:gd name="connsiteX7-85" fmla="*/ 0 w 3651499"/>
                      <a:gd name="connsiteY7-86" fmla="*/ 1946563 h 3315589"/>
                      <a:gd name="connsiteX0-87" fmla="*/ 0 w 3651499"/>
                      <a:gd name="connsiteY0-88" fmla="*/ 1946563 h 3315589"/>
                      <a:gd name="connsiteX1-89" fmla="*/ 556762 w 3651499"/>
                      <a:gd name="connsiteY1-90" fmla="*/ 577541 h 3315589"/>
                      <a:gd name="connsiteX2-91" fmla="*/ 1925785 w 3651499"/>
                      <a:gd name="connsiteY2-92" fmla="*/ 1 h 3315589"/>
                      <a:gd name="connsiteX3-93" fmla="*/ 3294807 w 3651499"/>
                      <a:gd name="connsiteY3-94" fmla="*/ 577545 h 3315589"/>
                      <a:gd name="connsiteX4-95" fmla="*/ 1163782 w 3651499"/>
                      <a:gd name="connsiteY4-96" fmla="*/ 1143005 h 3315589"/>
                      <a:gd name="connsiteX5-97" fmla="*/ 556760 w 3651499"/>
                      <a:gd name="connsiteY5-98" fmla="*/ 3315589 h 3315589"/>
                      <a:gd name="connsiteX6-99" fmla="*/ 1 w 3651499"/>
                      <a:gd name="connsiteY6-100" fmla="*/ 1946566 h 3315589"/>
                      <a:gd name="connsiteX7-101" fmla="*/ 0 w 3651499"/>
                      <a:gd name="connsiteY7-102" fmla="*/ 1946563 h 3315589"/>
                      <a:gd name="connsiteX0-103" fmla="*/ 0 w 3651499"/>
                      <a:gd name="connsiteY0-104" fmla="*/ 1946563 h 3315589"/>
                      <a:gd name="connsiteX1-105" fmla="*/ 556762 w 3651499"/>
                      <a:gd name="connsiteY1-106" fmla="*/ 577541 h 3315589"/>
                      <a:gd name="connsiteX2-107" fmla="*/ 1925785 w 3651499"/>
                      <a:gd name="connsiteY2-108" fmla="*/ 1 h 3315589"/>
                      <a:gd name="connsiteX3-109" fmla="*/ 3294807 w 3651499"/>
                      <a:gd name="connsiteY3-110" fmla="*/ 577545 h 3315589"/>
                      <a:gd name="connsiteX4-111" fmla="*/ 1163782 w 3651499"/>
                      <a:gd name="connsiteY4-112" fmla="*/ 1143005 h 3315589"/>
                      <a:gd name="connsiteX5-113" fmla="*/ 556760 w 3651499"/>
                      <a:gd name="connsiteY5-114" fmla="*/ 3315589 h 3315589"/>
                      <a:gd name="connsiteX6-115" fmla="*/ 1 w 3651499"/>
                      <a:gd name="connsiteY6-116" fmla="*/ 1946566 h 3315589"/>
                      <a:gd name="connsiteX7-117" fmla="*/ 0 w 3651499"/>
                      <a:gd name="connsiteY7-118" fmla="*/ 1946563 h 3315589"/>
                      <a:gd name="connsiteX0-119" fmla="*/ 0 w 3651499"/>
                      <a:gd name="connsiteY0-120" fmla="*/ 1946563 h 3315589"/>
                      <a:gd name="connsiteX1-121" fmla="*/ 556762 w 3651499"/>
                      <a:gd name="connsiteY1-122" fmla="*/ 577541 h 3315589"/>
                      <a:gd name="connsiteX2-123" fmla="*/ 1925785 w 3651499"/>
                      <a:gd name="connsiteY2-124" fmla="*/ 1 h 3315589"/>
                      <a:gd name="connsiteX3-125" fmla="*/ 3294807 w 3651499"/>
                      <a:gd name="connsiteY3-126" fmla="*/ 577545 h 3315589"/>
                      <a:gd name="connsiteX4-127" fmla="*/ 1163782 w 3651499"/>
                      <a:gd name="connsiteY4-128" fmla="*/ 1143005 h 3315589"/>
                      <a:gd name="connsiteX5-129" fmla="*/ 556760 w 3651499"/>
                      <a:gd name="connsiteY5-130" fmla="*/ 3315589 h 3315589"/>
                      <a:gd name="connsiteX6-131" fmla="*/ 1 w 3651499"/>
                      <a:gd name="connsiteY6-132" fmla="*/ 1946566 h 3315589"/>
                      <a:gd name="connsiteX7-133" fmla="*/ 0 w 3651499"/>
                      <a:gd name="connsiteY7-134" fmla="*/ 1946563 h 3315589"/>
                      <a:gd name="connsiteX0-135" fmla="*/ 0 w 3651499"/>
                      <a:gd name="connsiteY0-136" fmla="*/ 1946563 h 2899953"/>
                      <a:gd name="connsiteX1-137" fmla="*/ 556762 w 3651499"/>
                      <a:gd name="connsiteY1-138" fmla="*/ 577541 h 2899953"/>
                      <a:gd name="connsiteX2-139" fmla="*/ 1925785 w 3651499"/>
                      <a:gd name="connsiteY2-140" fmla="*/ 1 h 2899953"/>
                      <a:gd name="connsiteX3-141" fmla="*/ 3294807 w 3651499"/>
                      <a:gd name="connsiteY3-142" fmla="*/ 577545 h 2899953"/>
                      <a:gd name="connsiteX4-143" fmla="*/ 1163782 w 3651499"/>
                      <a:gd name="connsiteY4-144" fmla="*/ 1143005 h 2899953"/>
                      <a:gd name="connsiteX5-145" fmla="*/ 404360 w 3651499"/>
                      <a:gd name="connsiteY5-146" fmla="*/ 2899953 h 2899953"/>
                      <a:gd name="connsiteX6-147" fmla="*/ 1 w 3651499"/>
                      <a:gd name="connsiteY6-148" fmla="*/ 1946566 h 2899953"/>
                      <a:gd name="connsiteX7-149" fmla="*/ 0 w 3651499"/>
                      <a:gd name="connsiteY7-150" fmla="*/ 1946563 h 2899953"/>
                      <a:gd name="connsiteX0-151" fmla="*/ 0 w 3651499"/>
                      <a:gd name="connsiteY0-152" fmla="*/ 1946563 h 2923448"/>
                      <a:gd name="connsiteX1-153" fmla="*/ 556762 w 3651499"/>
                      <a:gd name="connsiteY1-154" fmla="*/ 577541 h 2923448"/>
                      <a:gd name="connsiteX2-155" fmla="*/ 1925785 w 3651499"/>
                      <a:gd name="connsiteY2-156" fmla="*/ 1 h 2923448"/>
                      <a:gd name="connsiteX3-157" fmla="*/ 3294807 w 3651499"/>
                      <a:gd name="connsiteY3-158" fmla="*/ 577545 h 2923448"/>
                      <a:gd name="connsiteX4-159" fmla="*/ 1163782 w 3651499"/>
                      <a:gd name="connsiteY4-160" fmla="*/ 1143005 h 2923448"/>
                      <a:gd name="connsiteX5-161" fmla="*/ 404360 w 3651499"/>
                      <a:gd name="connsiteY5-162" fmla="*/ 2899953 h 2923448"/>
                      <a:gd name="connsiteX6-163" fmla="*/ 1 w 3651499"/>
                      <a:gd name="connsiteY6-164" fmla="*/ 1946566 h 2923448"/>
                      <a:gd name="connsiteX7-165" fmla="*/ 0 w 3651499"/>
                      <a:gd name="connsiteY7-166" fmla="*/ 1946563 h 2923448"/>
                      <a:gd name="connsiteX0-167" fmla="*/ 0 w 3651499"/>
                      <a:gd name="connsiteY0-168" fmla="*/ 1946563 h 2923448"/>
                      <a:gd name="connsiteX1-169" fmla="*/ 556762 w 3651499"/>
                      <a:gd name="connsiteY1-170" fmla="*/ 577541 h 2923448"/>
                      <a:gd name="connsiteX2-171" fmla="*/ 1925785 w 3651499"/>
                      <a:gd name="connsiteY2-172" fmla="*/ 1 h 2923448"/>
                      <a:gd name="connsiteX3-173" fmla="*/ 3294807 w 3651499"/>
                      <a:gd name="connsiteY3-174" fmla="*/ 577545 h 2923448"/>
                      <a:gd name="connsiteX4-175" fmla="*/ 1274618 w 3651499"/>
                      <a:gd name="connsiteY4-176" fmla="*/ 1336968 h 2923448"/>
                      <a:gd name="connsiteX5-177" fmla="*/ 404360 w 3651499"/>
                      <a:gd name="connsiteY5-178" fmla="*/ 2899953 h 2923448"/>
                      <a:gd name="connsiteX6-179" fmla="*/ 1 w 3651499"/>
                      <a:gd name="connsiteY6-180" fmla="*/ 1946566 h 2923448"/>
                      <a:gd name="connsiteX7-181" fmla="*/ 0 w 3651499"/>
                      <a:gd name="connsiteY7-182" fmla="*/ 1946563 h 2923448"/>
                      <a:gd name="connsiteX0-183" fmla="*/ 0 w 3429827"/>
                      <a:gd name="connsiteY0-184" fmla="*/ 1978889 h 2955774"/>
                      <a:gd name="connsiteX1-185" fmla="*/ 556762 w 3429827"/>
                      <a:gd name="connsiteY1-186" fmla="*/ 609867 h 2955774"/>
                      <a:gd name="connsiteX2-187" fmla="*/ 1925785 w 3429827"/>
                      <a:gd name="connsiteY2-188" fmla="*/ 32327 h 2955774"/>
                      <a:gd name="connsiteX3-189" fmla="*/ 3073135 w 3429827"/>
                      <a:gd name="connsiteY3-190" fmla="*/ 415907 h 2955774"/>
                      <a:gd name="connsiteX4-191" fmla="*/ 1274618 w 3429827"/>
                      <a:gd name="connsiteY4-192" fmla="*/ 1369294 h 2955774"/>
                      <a:gd name="connsiteX5-193" fmla="*/ 404360 w 3429827"/>
                      <a:gd name="connsiteY5-194" fmla="*/ 2932279 h 2955774"/>
                      <a:gd name="connsiteX6-195" fmla="*/ 1 w 3429827"/>
                      <a:gd name="connsiteY6-196" fmla="*/ 1978892 h 2955774"/>
                      <a:gd name="connsiteX7-197" fmla="*/ 0 w 3429827"/>
                      <a:gd name="connsiteY7-198" fmla="*/ 1978889 h 2955774"/>
                      <a:gd name="connsiteX0-199" fmla="*/ 0 w 3429827"/>
                      <a:gd name="connsiteY0-200" fmla="*/ 1978889 h 2955774"/>
                      <a:gd name="connsiteX1-201" fmla="*/ 556762 w 3429827"/>
                      <a:gd name="connsiteY1-202" fmla="*/ 609867 h 2955774"/>
                      <a:gd name="connsiteX2-203" fmla="*/ 1925785 w 3429827"/>
                      <a:gd name="connsiteY2-204" fmla="*/ 32327 h 2955774"/>
                      <a:gd name="connsiteX3-205" fmla="*/ 3073135 w 3429827"/>
                      <a:gd name="connsiteY3-206" fmla="*/ 415907 h 2955774"/>
                      <a:gd name="connsiteX4-207" fmla="*/ 1274618 w 3429827"/>
                      <a:gd name="connsiteY4-208" fmla="*/ 1369294 h 2955774"/>
                      <a:gd name="connsiteX5-209" fmla="*/ 404360 w 3429827"/>
                      <a:gd name="connsiteY5-210" fmla="*/ 2932279 h 2955774"/>
                      <a:gd name="connsiteX6-211" fmla="*/ 1 w 3429827"/>
                      <a:gd name="connsiteY6-212" fmla="*/ 1978892 h 2955774"/>
                      <a:gd name="connsiteX7-213" fmla="*/ 0 w 3429827"/>
                      <a:gd name="connsiteY7-214" fmla="*/ 1978889 h 2955774"/>
                      <a:gd name="connsiteX0-215" fmla="*/ 0 w 3073135"/>
                      <a:gd name="connsiteY0-216" fmla="*/ 1978889 h 2955774"/>
                      <a:gd name="connsiteX1-217" fmla="*/ 556762 w 3073135"/>
                      <a:gd name="connsiteY1-218" fmla="*/ 609867 h 2955774"/>
                      <a:gd name="connsiteX2-219" fmla="*/ 1925785 w 3073135"/>
                      <a:gd name="connsiteY2-220" fmla="*/ 32327 h 2955774"/>
                      <a:gd name="connsiteX3-221" fmla="*/ 3073135 w 3073135"/>
                      <a:gd name="connsiteY3-222" fmla="*/ 415907 h 2955774"/>
                      <a:gd name="connsiteX4-223" fmla="*/ 1274618 w 3073135"/>
                      <a:gd name="connsiteY4-224" fmla="*/ 1369294 h 2955774"/>
                      <a:gd name="connsiteX5-225" fmla="*/ 404360 w 3073135"/>
                      <a:gd name="connsiteY5-226" fmla="*/ 2932279 h 2955774"/>
                      <a:gd name="connsiteX6-227" fmla="*/ 1 w 3073135"/>
                      <a:gd name="connsiteY6-228" fmla="*/ 1978892 h 2955774"/>
                      <a:gd name="connsiteX7-229" fmla="*/ 0 w 3073135"/>
                      <a:gd name="connsiteY7-230" fmla="*/ 1978889 h 2955774"/>
                      <a:gd name="connsiteX0-231" fmla="*/ 0 w 3073135"/>
                      <a:gd name="connsiteY0-232" fmla="*/ 1978889 h 2955774"/>
                      <a:gd name="connsiteX1-233" fmla="*/ 556762 w 3073135"/>
                      <a:gd name="connsiteY1-234" fmla="*/ 609867 h 2955774"/>
                      <a:gd name="connsiteX2-235" fmla="*/ 1925785 w 3073135"/>
                      <a:gd name="connsiteY2-236" fmla="*/ 32327 h 2955774"/>
                      <a:gd name="connsiteX3-237" fmla="*/ 3073135 w 3073135"/>
                      <a:gd name="connsiteY3-238" fmla="*/ 415907 h 2955774"/>
                      <a:gd name="connsiteX4-239" fmla="*/ 1274618 w 3073135"/>
                      <a:gd name="connsiteY4-240" fmla="*/ 1369294 h 2955774"/>
                      <a:gd name="connsiteX5-241" fmla="*/ 404360 w 3073135"/>
                      <a:gd name="connsiteY5-242" fmla="*/ 2932279 h 2955774"/>
                      <a:gd name="connsiteX6-243" fmla="*/ 1 w 3073135"/>
                      <a:gd name="connsiteY6-244" fmla="*/ 1978892 h 2955774"/>
                      <a:gd name="connsiteX7-245" fmla="*/ 0 w 3073135"/>
                      <a:gd name="connsiteY7-246" fmla="*/ 1978889 h 2955774"/>
                      <a:gd name="connsiteX0-247" fmla="*/ 0 w 3073135"/>
                      <a:gd name="connsiteY0-248" fmla="*/ 1978889 h 2955774"/>
                      <a:gd name="connsiteX1-249" fmla="*/ 556762 w 3073135"/>
                      <a:gd name="connsiteY1-250" fmla="*/ 609867 h 2955774"/>
                      <a:gd name="connsiteX2-251" fmla="*/ 1925785 w 3073135"/>
                      <a:gd name="connsiteY2-252" fmla="*/ 32327 h 2955774"/>
                      <a:gd name="connsiteX3-253" fmla="*/ 3073135 w 3073135"/>
                      <a:gd name="connsiteY3-254" fmla="*/ 415907 h 2955774"/>
                      <a:gd name="connsiteX4-255" fmla="*/ 1274618 w 3073135"/>
                      <a:gd name="connsiteY4-256" fmla="*/ 1369294 h 2955774"/>
                      <a:gd name="connsiteX5-257" fmla="*/ 404360 w 3073135"/>
                      <a:gd name="connsiteY5-258" fmla="*/ 2932279 h 2955774"/>
                      <a:gd name="connsiteX6-259" fmla="*/ 1 w 3073135"/>
                      <a:gd name="connsiteY6-260" fmla="*/ 1978892 h 2955774"/>
                      <a:gd name="connsiteX7-261" fmla="*/ 0 w 3073135"/>
                      <a:gd name="connsiteY7-262" fmla="*/ 1978889 h 2955774"/>
                      <a:gd name="connsiteX0-263" fmla="*/ 0 w 3073135"/>
                      <a:gd name="connsiteY0-264" fmla="*/ 1946562 h 2923447"/>
                      <a:gd name="connsiteX1-265" fmla="*/ 556762 w 3073135"/>
                      <a:gd name="connsiteY1-266" fmla="*/ 577540 h 2923447"/>
                      <a:gd name="connsiteX2-267" fmla="*/ 1925785 w 3073135"/>
                      <a:gd name="connsiteY2-268" fmla="*/ 0 h 2923447"/>
                      <a:gd name="connsiteX3-269" fmla="*/ 3073135 w 3073135"/>
                      <a:gd name="connsiteY3-270" fmla="*/ 383580 h 2923447"/>
                      <a:gd name="connsiteX4-271" fmla="*/ 1274618 w 3073135"/>
                      <a:gd name="connsiteY4-272" fmla="*/ 1336967 h 2923447"/>
                      <a:gd name="connsiteX5-273" fmla="*/ 404360 w 3073135"/>
                      <a:gd name="connsiteY5-274" fmla="*/ 2899952 h 2923447"/>
                      <a:gd name="connsiteX6-275" fmla="*/ 1 w 3073135"/>
                      <a:gd name="connsiteY6-276" fmla="*/ 1946565 h 2923447"/>
                      <a:gd name="connsiteX7-277" fmla="*/ 0 w 3073135"/>
                      <a:gd name="connsiteY7-278" fmla="*/ 1946562 h 2923447"/>
                      <a:gd name="connsiteX0-279" fmla="*/ 0 w 3073135"/>
                      <a:gd name="connsiteY0-280" fmla="*/ 1946562 h 2923447"/>
                      <a:gd name="connsiteX1-281" fmla="*/ 556762 w 3073135"/>
                      <a:gd name="connsiteY1-282" fmla="*/ 577540 h 2923447"/>
                      <a:gd name="connsiteX2-283" fmla="*/ 1925785 w 3073135"/>
                      <a:gd name="connsiteY2-284" fmla="*/ 0 h 2923447"/>
                      <a:gd name="connsiteX3-285" fmla="*/ 3073135 w 3073135"/>
                      <a:gd name="connsiteY3-286" fmla="*/ 383580 h 2923447"/>
                      <a:gd name="connsiteX4-287" fmla="*/ 1219200 w 3073135"/>
                      <a:gd name="connsiteY4-288" fmla="*/ 1323112 h 2923447"/>
                      <a:gd name="connsiteX5-289" fmla="*/ 404360 w 3073135"/>
                      <a:gd name="connsiteY5-290" fmla="*/ 2899952 h 2923447"/>
                      <a:gd name="connsiteX6-291" fmla="*/ 1 w 3073135"/>
                      <a:gd name="connsiteY6-292" fmla="*/ 1946565 h 2923447"/>
                      <a:gd name="connsiteX7-293" fmla="*/ 0 w 3073135"/>
                      <a:gd name="connsiteY7-294" fmla="*/ 1946562 h 2923447"/>
                      <a:gd name="connsiteX0-295" fmla="*/ 0 w 3073135"/>
                      <a:gd name="connsiteY0-296" fmla="*/ 1951179 h 2928064"/>
                      <a:gd name="connsiteX1-297" fmla="*/ 556762 w 3073135"/>
                      <a:gd name="connsiteY1-298" fmla="*/ 582157 h 2928064"/>
                      <a:gd name="connsiteX2-299" fmla="*/ 1925785 w 3073135"/>
                      <a:gd name="connsiteY2-300" fmla="*/ 4617 h 2928064"/>
                      <a:gd name="connsiteX3-301" fmla="*/ 3073135 w 3073135"/>
                      <a:gd name="connsiteY3-302" fmla="*/ 388197 h 2928064"/>
                      <a:gd name="connsiteX4-303" fmla="*/ 1219200 w 3073135"/>
                      <a:gd name="connsiteY4-304" fmla="*/ 1327729 h 2928064"/>
                      <a:gd name="connsiteX5-305" fmla="*/ 404360 w 3073135"/>
                      <a:gd name="connsiteY5-306" fmla="*/ 2904569 h 2928064"/>
                      <a:gd name="connsiteX6-307" fmla="*/ 1 w 3073135"/>
                      <a:gd name="connsiteY6-308" fmla="*/ 1951182 h 2928064"/>
                      <a:gd name="connsiteX7-309" fmla="*/ 0 w 3073135"/>
                      <a:gd name="connsiteY7-310" fmla="*/ 1951179 h 2928064"/>
                      <a:gd name="connsiteX0-311" fmla="*/ 0 w 3073135"/>
                      <a:gd name="connsiteY0-312" fmla="*/ 1951179 h 2928064"/>
                      <a:gd name="connsiteX1-313" fmla="*/ 556762 w 3073135"/>
                      <a:gd name="connsiteY1-314" fmla="*/ 582157 h 2928064"/>
                      <a:gd name="connsiteX2-315" fmla="*/ 1925785 w 3073135"/>
                      <a:gd name="connsiteY2-316" fmla="*/ 4617 h 2928064"/>
                      <a:gd name="connsiteX3-317" fmla="*/ 3073135 w 3073135"/>
                      <a:gd name="connsiteY3-318" fmla="*/ 388197 h 2928064"/>
                      <a:gd name="connsiteX4-319" fmla="*/ 1219200 w 3073135"/>
                      <a:gd name="connsiteY4-320" fmla="*/ 1327729 h 2928064"/>
                      <a:gd name="connsiteX5-321" fmla="*/ 404360 w 3073135"/>
                      <a:gd name="connsiteY5-322" fmla="*/ 2904569 h 2928064"/>
                      <a:gd name="connsiteX6-323" fmla="*/ 1 w 3073135"/>
                      <a:gd name="connsiteY6-324" fmla="*/ 1951182 h 2928064"/>
                      <a:gd name="connsiteX7-325" fmla="*/ 0 w 3073135"/>
                      <a:gd name="connsiteY7-326" fmla="*/ 1951179 h 292806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3073135" h="2928064">
                        <a:moveTo>
                          <a:pt x="0" y="1951179"/>
                        </a:moveTo>
                        <a:cubicBezTo>
                          <a:pt x="1" y="1438537"/>
                          <a:pt x="200069" y="946590"/>
                          <a:pt x="556762" y="582157"/>
                        </a:cubicBezTo>
                        <a:cubicBezTo>
                          <a:pt x="918493" y="212578"/>
                          <a:pt x="1506390" y="36944"/>
                          <a:pt x="1925785" y="4617"/>
                        </a:cubicBezTo>
                        <a:cubicBezTo>
                          <a:pt x="2262052" y="0"/>
                          <a:pt x="2822242" y="143308"/>
                          <a:pt x="3073135" y="388197"/>
                        </a:cubicBezTo>
                        <a:cubicBezTo>
                          <a:pt x="2529282" y="1002012"/>
                          <a:pt x="1898074" y="565705"/>
                          <a:pt x="1219200" y="1327729"/>
                        </a:cubicBezTo>
                        <a:cubicBezTo>
                          <a:pt x="887550" y="1590107"/>
                          <a:pt x="1175596" y="2558206"/>
                          <a:pt x="404360" y="2904569"/>
                        </a:cubicBezTo>
                        <a:cubicBezTo>
                          <a:pt x="200068" y="2928064"/>
                          <a:pt x="1" y="2463824"/>
                          <a:pt x="1" y="1951182"/>
                        </a:cubicBezTo>
                        <a:cubicBezTo>
                          <a:pt x="1" y="1951181"/>
                          <a:pt x="0" y="1951180"/>
                          <a:pt x="0" y="195117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56000">
                        <a:schemeClr val="bg1">
                          <a:alpha val="0"/>
                        </a:schemeClr>
                      </a:gs>
                      <a:gs pos="95000">
                        <a:schemeClr val="bg1">
                          <a:alpha val="48000"/>
                        </a:schemeClr>
                      </a:gs>
                    </a:gsLst>
                    <a:lin ang="1476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  <p:pic>
            <p:nvPicPr>
              <p:cNvPr id="31802" name="그림 4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79091" y="4003060"/>
                <a:ext cx="1378778" cy="137877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1803" name="TextBox 47"/>
              <p:cNvSpPr txBox="1"/>
              <p:nvPr/>
            </p:nvSpPr>
            <p:spPr>
              <a:xfrm>
                <a:off x="2021910" y="4390474"/>
                <a:ext cx="861382" cy="6295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ADD</a:t>
                </a:r>
                <a:endPara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TEXT</a:t>
                </a:r>
                <a:endPara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</p:grpSp>
      </p:grpSp>
      <p:grpSp>
        <p:nvGrpSpPr>
          <p:cNvPr id="31751" name="그룹 61"/>
          <p:cNvGrpSpPr/>
          <p:nvPr/>
        </p:nvGrpSpPr>
        <p:grpSpPr>
          <a:xfrm>
            <a:off x="1017588" y="1903413"/>
            <a:ext cx="1074737" cy="1173162"/>
            <a:chOff x="1724494" y="4329100"/>
            <a:chExt cx="1231271" cy="1345935"/>
          </a:xfrm>
        </p:grpSpPr>
        <p:sp>
          <p:nvSpPr>
            <p:cNvPr id="56" name="타원 55"/>
            <p:cNvSpPr/>
            <p:nvPr/>
          </p:nvSpPr>
          <p:spPr>
            <a:xfrm>
              <a:off x="1874501" y="5448606"/>
              <a:ext cx="952606" cy="22642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70000"/>
                  </a:scheme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785" name="그룹 63"/>
            <p:cNvGrpSpPr/>
            <p:nvPr/>
          </p:nvGrpSpPr>
          <p:grpSpPr>
            <a:xfrm>
              <a:off x="1724494" y="4329100"/>
              <a:ext cx="1231271" cy="1239727"/>
              <a:chOff x="1748888" y="3970805"/>
              <a:chExt cx="1414713" cy="1424429"/>
            </a:xfrm>
          </p:grpSpPr>
          <p:grpSp>
            <p:nvGrpSpPr>
              <p:cNvPr id="31786" name="그룹 64"/>
              <p:cNvGrpSpPr/>
              <p:nvPr/>
            </p:nvGrpSpPr>
            <p:grpSpPr>
              <a:xfrm>
                <a:off x="1748888" y="3970805"/>
                <a:ext cx="1414713" cy="1424429"/>
                <a:chOff x="5904148" y="1409817"/>
                <a:chExt cx="1258896" cy="1267542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5904148" y="1418463"/>
                  <a:ext cx="1258896" cy="1258896"/>
                </a:xfrm>
                <a:prstGeom prst="ellipse">
                  <a:avLst/>
                </a:prstGeom>
                <a:gradFill flip="none" rotWithShape="1">
                  <a:gsLst>
                    <a:gs pos="24000">
                      <a:srgbClr val="3B72AB"/>
                    </a:gs>
                    <a:gs pos="61000">
                      <a:srgbClr val="22548B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31790" name="그룹 68"/>
                <p:cNvGrpSpPr/>
                <p:nvPr/>
              </p:nvGrpSpPr>
              <p:grpSpPr>
                <a:xfrm>
                  <a:off x="5925365" y="1409817"/>
                  <a:ext cx="1208848" cy="1251622"/>
                  <a:chOff x="6774226" y="1721270"/>
                  <a:chExt cx="1551173" cy="1606059"/>
                </a:xfrm>
              </p:grpSpPr>
              <p:sp>
                <p:nvSpPr>
                  <p:cNvPr id="63" name="타원 62"/>
                  <p:cNvSpPr/>
                  <p:nvPr/>
                </p:nvSpPr>
                <p:spPr>
                  <a:xfrm>
                    <a:off x="6774226" y="1776155"/>
                    <a:ext cx="1551173" cy="1551174"/>
                  </a:xfrm>
                  <a:prstGeom prst="ellipse">
                    <a:avLst/>
                  </a:prstGeom>
                  <a:gradFill flip="none" rotWithShape="1">
                    <a:gsLst>
                      <a:gs pos="80000">
                        <a:schemeClr val="bg1">
                          <a:alpha val="0"/>
                        </a:schemeClr>
                      </a:gs>
                      <a:gs pos="84000">
                        <a:schemeClr val="bg1">
                          <a:alpha val="88000"/>
                        </a:schemeClr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타원 63"/>
                  <p:cNvSpPr/>
                  <p:nvPr/>
                </p:nvSpPr>
                <p:spPr>
                  <a:xfrm rot="2326258">
                    <a:off x="7790429" y="1900670"/>
                    <a:ext cx="426907" cy="19583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타원 64"/>
                  <p:cNvSpPr/>
                  <p:nvPr/>
                </p:nvSpPr>
                <p:spPr>
                  <a:xfrm rot="2326258">
                    <a:off x="7097912" y="3061043"/>
                    <a:ext cx="159224" cy="153648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자유형 65"/>
                  <p:cNvSpPr/>
                  <p:nvPr/>
                </p:nvSpPr>
                <p:spPr>
                  <a:xfrm rot="4170268">
                    <a:off x="7176815" y="1727999"/>
                    <a:ext cx="1084518" cy="1071059"/>
                  </a:xfrm>
                  <a:custGeom>
                    <a:avLst/>
                    <a:gdLst>
                      <a:gd name="connsiteX0" fmla="*/ 0 w 3851563"/>
                      <a:gd name="connsiteY0" fmla="*/ 1946564 h 3893127"/>
                      <a:gd name="connsiteX1" fmla="*/ 556762 w 3851563"/>
                      <a:gd name="connsiteY1" fmla="*/ 577542 h 3893127"/>
                      <a:gd name="connsiteX2" fmla="*/ 1925785 w 3851563"/>
                      <a:gd name="connsiteY2" fmla="*/ 2 h 3893127"/>
                      <a:gd name="connsiteX3" fmla="*/ 3294807 w 3851563"/>
                      <a:gd name="connsiteY3" fmla="*/ 577546 h 3893127"/>
                      <a:gd name="connsiteX4" fmla="*/ 3851565 w 3851563"/>
                      <a:gd name="connsiteY4" fmla="*/ 1946569 h 3893127"/>
                      <a:gd name="connsiteX5" fmla="*/ 3294805 w 3851563"/>
                      <a:gd name="connsiteY5" fmla="*/ 3315591 h 3893127"/>
                      <a:gd name="connsiteX6" fmla="*/ 1925782 w 3851563"/>
                      <a:gd name="connsiteY6" fmla="*/ 3893133 h 3893127"/>
                      <a:gd name="connsiteX7" fmla="*/ 556760 w 3851563"/>
                      <a:gd name="connsiteY7" fmla="*/ 3315590 h 3893127"/>
                      <a:gd name="connsiteX8" fmla="*/ 1 w 3851563"/>
                      <a:gd name="connsiteY8" fmla="*/ 1946567 h 3893127"/>
                      <a:gd name="connsiteX9" fmla="*/ 0 w 3851563"/>
                      <a:gd name="connsiteY9" fmla="*/ 1946564 h 3893127"/>
                      <a:gd name="connsiteX0-1" fmla="*/ 0 w 3651499"/>
                      <a:gd name="connsiteY0-2" fmla="*/ 1946563 h 3893132"/>
                      <a:gd name="connsiteX1-3" fmla="*/ 556762 w 3651499"/>
                      <a:gd name="connsiteY1-4" fmla="*/ 577541 h 3893132"/>
                      <a:gd name="connsiteX2-5" fmla="*/ 1925785 w 3651499"/>
                      <a:gd name="connsiteY2-6" fmla="*/ 1 h 3893132"/>
                      <a:gd name="connsiteX3-7" fmla="*/ 3294807 w 3651499"/>
                      <a:gd name="connsiteY3-8" fmla="*/ 577545 h 3893132"/>
                      <a:gd name="connsiteX4-9" fmla="*/ 1884219 w 3651499"/>
                      <a:gd name="connsiteY4-10" fmla="*/ 1198423 h 3893132"/>
                      <a:gd name="connsiteX5-11" fmla="*/ 3294805 w 3651499"/>
                      <a:gd name="connsiteY5-12" fmla="*/ 3315590 h 3893132"/>
                      <a:gd name="connsiteX6-13" fmla="*/ 1925782 w 3651499"/>
                      <a:gd name="connsiteY6-14" fmla="*/ 3893132 h 3893132"/>
                      <a:gd name="connsiteX7-15" fmla="*/ 556760 w 3651499"/>
                      <a:gd name="connsiteY7-16" fmla="*/ 3315589 h 3893132"/>
                      <a:gd name="connsiteX8-17" fmla="*/ 1 w 3651499"/>
                      <a:gd name="connsiteY8-18" fmla="*/ 1946566 h 3893132"/>
                      <a:gd name="connsiteX9-19" fmla="*/ 0 w 3651499"/>
                      <a:gd name="connsiteY9-20" fmla="*/ 1946563 h 3893132"/>
                      <a:gd name="connsiteX0-21" fmla="*/ 0 w 3651499"/>
                      <a:gd name="connsiteY0-22" fmla="*/ 1946563 h 3893132"/>
                      <a:gd name="connsiteX1-23" fmla="*/ 556762 w 3651499"/>
                      <a:gd name="connsiteY1-24" fmla="*/ 577541 h 3893132"/>
                      <a:gd name="connsiteX2-25" fmla="*/ 1925785 w 3651499"/>
                      <a:gd name="connsiteY2-26" fmla="*/ 1 h 3893132"/>
                      <a:gd name="connsiteX3-27" fmla="*/ 3294807 w 3651499"/>
                      <a:gd name="connsiteY3-28" fmla="*/ 577545 h 3893132"/>
                      <a:gd name="connsiteX4-29" fmla="*/ 1884219 w 3651499"/>
                      <a:gd name="connsiteY4-30" fmla="*/ 1198423 h 3893132"/>
                      <a:gd name="connsiteX5-31" fmla="*/ 1925782 w 3651499"/>
                      <a:gd name="connsiteY5-32" fmla="*/ 3893132 h 3893132"/>
                      <a:gd name="connsiteX6-33" fmla="*/ 556760 w 3651499"/>
                      <a:gd name="connsiteY6-34" fmla="*/ 3315589 h 3893132"/>
                      <a:gd name="connsiteX7-35" fmla="*/ 1 w 3651499"/>
                      <a:gd name="connsiteY7-36" fmla="*/ 1946566 h 3893132"/>
                      <a:gd name="connsiteX8-37" fmla="*/ 0 w 3651499"/>
                      <a:gd name="connsiteY8-38" fmla="*/ 1946563 h 3893132"/>
                      <a:gd name="connsiteX0-39" fmla="*/ 0 w 3651499"/>
                      <a:gd name="connsiteY0-40" fmla="*/ 1946563 h 3315589"/>
                      <a:gd name="connsiteX1-41" fmla="*/ 556762 w 3651499"/>
                      <a:gd name="connsiteY1-42" fmla="*/ 577541 h 3315589"/>
                      <a:gd name="connsiteX2-43" fmla="*/ 1925785 w 3651499"/>
                      <a:gd name="connsiteY2-44" fmla="*/ 1 h 3315589"/>
                      <a:gd name="connsiteX3-45" fmla="*/ 3294807 w 3651499"/>
                      <a:gd name="connsiteY3-46" fmla="*/ 577545 h 3315589"/>
                      <a:gd name="connsiteX4-47" fmla="*/ 1884219 w 3651499"/>
                      <a:gd name="connsiteY4-48" fmla="*/ 1198423 h 3315589"/>
                      <a:gd name="connsiteX5-49" fmla="*/ 556760 w 3651499"/>
                      <a:gd name="connsiteY5-50" fmla="*/ 3315589 h 3315589"/>
                      <a:gd name="connsiteX6-51" fmla="*/ 1 w 3651499"/>
                      <a:gd name="connsiteY6-52" fmla="*/ 1946566 h 3315589"/>
                      <a:gd name="connsiteX7-53" fmla="*/ 0 w 3651499"/>
                      <a:gd name="connsiteY7-54" fmla="*/ 1946563 h 3315589"/>
                      <a:gd name="connsiteX0-55" fmla="*/ 0 w 3651499"/>
                      <a:gd name="connsiteY0-56" fmla="*/ 1946563 h 3315589"/>
                      <a:gd name="connsiteX1-57" fmla="*/ 556762 w 3651499"/>
                      <a:gd name="connsiteY1-58" fmla="*/ 577541 h 3315589"/>
                      <a:gd name="connsiteX2-59" fmla="*/ 1925785 w 3651499"/>
                      <a:gd name="connsiteY2-60" fmla="*/ 1 h 3315589"/>
                      <a:gd name="connsiteX3-61" fmla="*/ 3294807 w 3651499"/>
                      <a:gd name="connsiteY3-62" fmla="*/ 577545 h 3315589"/>
                      <a:gd name="connsiteX4-63" fmla="*/ 1330037 w 3651499"/>
                      <a:gd name="connsiteY4-64" fmla="*/ 1281551 h 3315589"/>
                      <a:gd name="connsiteX5-65" fmla="*/ 556760 w 3651499"/>
                      <a:gd name="connsiteY5-66" fmla="*/ 3315589 h 3315589"/>
                      <a:gd name="connsiteX6-67" fmla="*/ 1 w 3651499"/>
                      <a:gd name="connsiteY6-68" fmla="*/ 1946566 h 3315589"/>
                      <a:gd name="connsiteX7-69" fmla="*/ 0 w 3651499"/>
                      <a:gd name="connsiteY7-70" fmla="*/ 1946563 h 3315589"/>
                      <a:gd name="connsiteX0-71" fmla="*/ 0 w 3651499"/>
                      <a:gd name="connsiteY0-72" fmla="*/ 1946563 h 3315589"/>
                      <a:gd name="connsiteX1-73" fmla="*/ 556762 w 3651499"/>
                      <a:gd name="connsiteY1-74" fmla="*/ 577541 h 3315589"/>
                      <a:gd name="connsiteX2-75" fmla="*/ 1925785 w 3651499"/>
                      <a:gd name="connsiteY2-76" fmla="*/ 1 h 3315589"/>
                      <a:gd name="connsiteX3-77" fmla="*/ 3294807 w 3651499"/>
                      <a:gd name="connsiteY3-78" fmla="*/ 577545 h 3315589"/>
                      <a:gd name="connsiteX4-79" fmla="*/ 1330037 w 3651499"/>
                      <a:gd name="connsiteY4-80" fmla="*/ 1281551 h 3315589"/>
                      <a:gd name="connsiteX5-81" fmla="*/ 556760 w 3651499"/>
                      <a:gd name="connsiteY5-82" fmla="*/ 3315589 h 3315589"/>
                      <a:gd name="connsiteX6-83" fmla="*/ 1 w 3651499"/>
                      <a:gd name="connsiteY6-84" fmla="*/ 1946566 h 3315589"/>
                      <a:gd name="connsiteX7-85" fmla="*/ 0 w 3651499"/>
                      <a:gd name="connsiteY7-86" fmla="*/ 1946563 h 3315589"/>
                      <a:gd name="connsiteX0-87" fmla="*/ 0 w 3651499"/>
                      <a:gd name="connsiteY0-88" fmla="*/ 1946563 h 3315589"/>
                      <a:gd name="connsiteX1-89" fmla="*/ 556762 w 3651499"/>
                      <a:gd name="connsiteY1-90" fmla="*/ 577541 h 3315589"/>
                      <a:gd name="connsiteX2-91" fmla="*/ 1925785 w 3651499"/>
                      <a:gd name="connsiteY2-92" fmla="*/ 1 h 3315589"/>
                      <a:gd name="connsiteX3-93" fmla="*/ 3294807 w 3651499"/>
                      <a:gd name="connsiteY3-94" fmla="*/ 577545 h 3315589"/>
                      <a:gd name="connsiteX4-95" fmla="*/ 1163782 w 3651499"/>
                      <a:gd name="connsiteY4-96" fmla="*/ 1143005 h 3315589"/>
                      <a:gd name="connsiteX5-97" fmla="*/ 556760 w 3651499"/>
                      <a:gd name="connsiteY5-98" fmla="*/ 3315589 h 3315589"/>
                      <a:gd name="connsiteX6-99" fmla="*/ 1 w 3651499"/>
                      <a:gd name="connsiteY6-100" fmla="*/ 1946566 h 3315589"/>
                      <a:gd name="connsiteX7-101" fmla="*/ 0 w 3651499"/>
                      <a:gd name="connsiteY7-102" fmla="*/ 1946563 h 3315589"/>
                      <a:gd name="connsiteX0-103" fmla="*/ 0 w 3651499"/>
                      <a:gd name="connsiteY0-104" fmla="*/ 1946563 h 3315589"/>
                      <a:gd name="connsiteX1-105" fmla="*/ 556762 w 3651499"/>
                      <a:gd name="connsiteY1-106" fmla="*/ 577541 h 3315589"/>
                      <a:gd name="connsiteX2-107" fmla="*/ 1925785 w 3651499"/>
                      <a:gd name="connsiteY2-108" fmla="*/ 1 h 3315589"/>
                      <a:gd name="connsiteX3-109" fmla="*/ 3294807 w 3651499"/>
                      <a:gd name="connsiteY3-110" fmla="*/ 577545 h 3315589"/>
                      <a:gd name="connsiteX4-111" fmla="*/ 1163782 w 3651499"/>
                      <a:gd name="connsiteY4-112" fmla="*/ 1143005 h 3315589"/>
                      <a:gd name="connsiteX5-113" fmla="*/ 556760 w 3651499"/>
                      <a:gd name="connsiteY5-114" fmla="*/ 3315589 h 3315589"/>
                      <a:gd name="connsiteX6-115" fmla="*/ 1 w 3651499"/>
                      <a:gd name="connsiteY6-116" fmla="*/ 1946566 h 3315589"/>
                      <a:gd name="connsiteX7-117" fmla="*/ 0 w 3651499"/>
                      <a:gd name="connsiteY7-118" fmla="*/ 1946563 h 3315589"/>
                      <a:gd name="connsiteX0-119" fmla="*/ 0 w 3651499"/>
                      <a:gd name="connsiteY0-120" fmla="*/ 1946563 h 3315589"/>
                      <a:gd name="connsiteX1-121" fmla="*/ 556762 w 3651499"/>
                      <a:gd name="connsiteY1-122" fmla="*/ 577541 h 3315589"/>
                      <a:gd name="connsiteX2-123" fmla="*/ 1925785 w 3651499"/>
                      <a:gd name="connsiteY2-124" fmla="*/ 1 h 3315589"/>
                      <a:gd name="connsiteX3-125" fmla="*/ 3294807 w 3651499"/>
                      <a:gd name="connsiteY3-126" fmla="*/ 577545 h 3315589"/>
                      <a:gd name="connsiteX4-127" fmla="*/ 1163782 w 3651499"/>
                      <a:gd name="connsiteY4-128" fmla="*/ 1143005 h 3315589"/>
                      <a:gd name="connsiteX5-129" fmla="*/ 556760 w 3651499"/>
                      <a:gd name="connsiteY5-130" fmla="*/ 3315589 h 3315589"/>
                      <a:gd name="connsiteX6-131" fmla="*/ 1 w 3651499"/>
                      <a:gd name="connsiteY6-132" fmla="*/ 1946566 h 3315589"/>
                      <a:gd name="connsiteX7-133" fmla="*/ 0 w 3651499"/>
                      <a:gd name="connsiteY7-134" fmla="*/ 1946563 h 3315589"/>
                      <a:gd name="connsiteX0-135" fmla="*/ 0 w 3651499"/>
                      <a:gd name="connsiteY0-136" fmla="*/ 1946563 h 2899953"/>
                      <a:gd name="connsiteX1-137" fmla="*/ 556762 w 3651499"/>
                      <a:gd name="connsiteY1-138" fmla="*/ 577541 h 2899953"/>
                      <a:gd name="connsiteX2-139" fmla="*/ 1925785 w 3651499"/>
                      <a:gd name="connsiteY2-140" fmla="*/ 1 h 2899953"/>
                      <a:gd name="connsiteX3-141" fmla="*/ 3294807 w 3651499"/>
                      <a:gd name="connsiteY3-142" fmla="*/ 577545 h 2899953"/>
                      <a:gd name="connsiteX4-143" fmla="*/ 1163782 w 3651499"/>
                      <a:gd name="connsiteY4-144" fmla="*/ 1143005 h 2899953"/>
                      <a:gd name="connsiteX5-145" fmla="*/ 404360 w 3651499"/>
                      <a:gd name="connsiteY5-146" fmla="*/ 2899953 h 2899953"/>
                      <a:gd name="connsiteX6-147" fmla="*/ 1 w 3651499"/>
                      <a:gd name="connsiteY6-148" fmla="*/ 1946566 h 2899953"/>
                      <a:gd name="connsiteX7-149" fmla="*/ 0 w 3651499"/>
                      <a:gd name="connsiteY7-150" fmla="*/ 1946563 h 2899953"/>
                      <a:gd name="connsiteX0-151" fmla="*/ 0 w 3651499"/>
                      <a:gd name="connsiteY0-152" fmla="*/ 1946563 h 2923448"/>
                      <a:gd name="connsiteX1-153" fmla="*/ 556762 w 3651499"/>
                      <a:gd name="connsiteY1-154" fmla="*/ 577541 h 2923448"/>
                      <a:gd name="connsiteX2-155" fmla="*/ 1925785 w 3651499"/>
                      <a:gd name="connsiteY2-156" fmla="*/ 1 h 2923448"/>
                      <a:gd name="connsiteX3-157" fmla="*/ 3294807 w 3651499"/>
                      <a:gd name="connsiteY3-158" fmla="*/ 577545 h 2923448"/>
                      <a:gd name="connsiteX4-159" fmla="*/ 1163782 w 3651499"/>
                      <a:gd name="connsiteY4-160" fmla="*/ 1143005 h 2923448"/>
                      <a:gd name="connsiteX5-161" fmla="*/ 404360 w 3651499"/>
                      <a:gd name="connsiteY5-162" fmla="*/ 2899953 h 2923448"/>
                      <a:gd name="connsiteX6-163" fmla="*/ 1 w 3651499"/>
                      <a:gd name="connsiteY6-164" fmla="*/ 1946566 h 2923448"/>
                      <a:gd name="connsiteX7-165" fmla="*/ 0 w 3651499"/>
                      <a:gd name="connsiteY7-166" fmla="*/ 1946563 h 2923448"/>
                      <a:gd name="connsiteX0-167" fmla="*/ 0 w 3651499"/>
                      <a:gd name="connsiteY0-168" fmla="*/ 1946563 h 2923448"/>
                      <a:gd name="connsiteX1-169" fmla="*/ 556762 w 3651499"/>
                      <a:gd name="connsiteY1-170" fmla="*/ 577541 h 2923448"/>
                      <a:gd name="connsiteX2-171" fmla="*/ 1925785 w 3651499"/>
                      <a:gd name="connsiteY2-172" fmla="*/ 1 h 2923448"/>
                      <a:gd name="connsiteX3-173" fmla="*/ 3294807 w 3651499"/>
                      <a:gd name="connsiteY3-174" fmla="*/ 577545 h 2923448"/>
                      <a:gd name="connsiteX4-175" fmla="*/ 1274618 w 3651499"/>
                      <a:gd name="connsiteY4-176" fmla="*/ 1336968 h 2923448"/>
                      <a:gd name="connsiteX5-177" fmla="*/ 404360 w 3651499"/>
                      <a:gd name="connsiteY5-178" fmla="*/ 2899953 h 2923448"/>
                      <a:gd name="connsiteX6-179" fmla="*/ 1 w 3651499"/>
                      <a:gd name="connsiteY6-180" fmla="*/ 1946566 h 2923448"/>
                      <a:gd name="connsiteX7-181" fmla="*/ 0 w 3651499"/>
                      <a:gd name="connsiteY7-182" fmla="*/ 1946563 h 2923448"/>
                      <a:gd name="connsiteX0-183" fmla="*/ 0 w 3429827"/>
                      <a:gd name="connsiteY0-184" fmla="*/ 1978889 h 2955774"/>
                      <a:gd name="connsiteX1-185" fmla="*/ 556762 w 3429827"/>
                      <a:gd name="connsiteY1-186" fmla="*/ 609867 h 2955774"/>
                      <a:gd name="connsiteX2-187" fmla="*/ 1925785 w 3429827"/>
                      <a:gd name="connsiteY2-188" fmla="*/ 32327 h 2955774"/>
                      <a:gd name="connsiteX3-189" fmla="*/ 3073135 w 3429827"/>
                      <a:gd name="connsiteY3-190" fmla="*/ 415907 h 2955774"/>
                      <a:gd name="connsiteX4-191" fmla="*/ 1274618 w 3429827"/>
                      <a:gd name="connsiteY4-192" fmla="*/ 1369294 h 2955774"/>
                      <a:gd name="connsiteX5-193" fmla="*/ 404360 w 3429827"/>
                      <a:gd name="connsiteY5-194" fmla="*/ 2932279 h 2955774"/>
                      <a:gd name="connsiteX6-195" fmla="*/ 1 w 3429827"/>
                      <a:gd name="connsiteY6-196" fmla="*/ 1978892 h 2955774"/>
                      <a:gd name="connsiteX7-197" fmla="*/ 0 w 3429827"/>
                      <a:gd name="connsiteY7-198" fmla="*/ 1978889 h 2955774"/>
                      <a:gd name="connsiteX0-199" fmla="*/ 0 w 3429827"/>
                      <a:gd name="connsiteY0-200" fmla="*/ 1978889 h 2955774"/>
                      <a:gd name="connsiteX1-201" fmla="*/ 556762 w 3429827"/>
                      <a:gd name="connsiteY1-202" fmla="*/ 609867 h 2955774"/>
                      <a:gd name="connsiteX2-203" fmla="*/ 1925785 w 3429827"/>
                      <a:gd name="connsiteY2-204" fmla="*/ 32327 h 2955774"/>
                      <a:gd name="connsiteX3-205" fmla="*/ 3073135 w 3429827"/>
                      <a:gd name="connsiteY3-206" fmla="*/ 415907 h 2955774"/>
                      <a:gd name="connsiteX4-207" fmla="*/ 1274618 w 3429827"/>
                      <a:gd name="connsiteY4-208" fmla="*/ 1369294 h 2955774"/>
                      <a:gd name="connsiteX5-209" fmla="*/ 404360 w 3429827"/>
                      <a:gd name="connsiteY5-210" fmla="*/ 2932279 h 2955774"/>
                      <a:gd name="connsiteX6-211" fmla="*/ 1 w 3429827"/>
                      <a:gd name="connsiteY6-212" fmla="*/ 1978892 h 2955774"/>
                      <a:gd name="connsiteX7-213" fmla="*/ 0 w 3429827"/>
                      <a:gd name="connsiteY7-214" fmla="*/ 1978889 h 2955774"/>
                      <a:gd name="connsiteX0-215" fmla="*/ 0 w 3073135"/>
                      <a:gd name="connsiteY0-216" fmla="*/ 1978889 h 2955774"/>
                      <a:gd name="connsiteX1-217" fmla="*/ 556762 w 3073135"/>
                      <a:gd name="connsiteY1-218" fmla="*/ 609867 h 2955774"/>
                      <a:gd name="connsiteX2-219" fmla="*/ 1925785 w 3073135"/>
                      <a:gd name="connsiteY2-220" fmla="*/ 32327 h 2955774"/>
                      <a:gd name="connsiteX3-221" fmla="*/ 3073135 w 3073135"/>
                      <a:gd name="connsiteY3-222" fmla="*/ 415907 h 2955774"/>
                      <a:gd name="connsiteX4-223" fmla="*/ 1274618 w 3073135"/>
                      <a:gd name="connsiteY4-224" fmla="*/ 1369294 h 2955774"/>
                      <a:gd name="connsiteX5-225" fmla="*/ 404360 w 3073135"/>
                      <a:gd name="connsiteY5-226" fmla="*/ 2932279 h 2955774"/>
                      <a:gd name="connsiteX6-227" fmla="*/ 1 w 3073135"/>
                      <a:gd name="connsiteY6-228" fmla="*/ 1978892 h 2955774"/>
                      <a:gd name="connsiteX7-229" fmla="*/ 0 w 3073135"/>
                      <a:gd name="connsiteY7-230" fmla="*/ 1978889 h 2955774"/>
                      <a:gd name="connsiteX0-231" fmla="*/ 0 w 3073135"/>
                      <a:gd name="connsiteY0-232" fmla="*/ 1978889 h 2955774"/>
                      <a:gd name="connsiteX1-233" fmla="*/ 556762 w 3073135"/>
                      <a:gd name="connsiteY1-234" fmla="*/ 609867 h 2955774"/>
                      <a:gd name="connsiteX2-235" fmla="*/ 1925785 w 3073135"/>
                      <a:gd name="connsiteY2-236" fmla="*/ 32327 h 2955774"/>
                      <a:gd name="connsiteX3-237" fmla="*/ 3073135 w 3073135"/>
                      <a:gd name="connsiteY3-238" fmla="*/ 415907 h 2955774"/>
                      <a:gd name="connsiteX4-239" fmla="*/ 1274618 w 3073135"/>
                      <a:gd name="connsiteY4-240" fmla="*/ 1369294 h 2955774"/>
                      <a:gd name="connsiteX5-241" fmla="*/ 404360 w 3073135"/>
                      <a:gd name="connsiteY5-242" fmla="*/ 2932279 h 2955774"/>
                      <a:gd name="connsiteX6-243" fmla="*/ 1 w 3073135"/>
                      <a:gd name="connsiteY6-244" fmla="*/ 1978892 h 2955774"/>
                      <a:gd name="connsiteX7-245" fmla="*/ 0 w 3073135"/>
                      <a:gd name="connsiteY7-246" fmla="*/ 1978889 h 2955774"/>
                      <a:gd name="connsiteX0-247" fmla="*/ 0 w 3073135"/>
                      <a:gd name="connsiteY0-248" fmla="*/ 1978889 h 2955774"/>
                      <a:gd name="connsiteX1-249" fmla="*/ 556762 w 3073135"/>
                      <a:gd name="connsiteY1-250" fmla="*/ 609867 h 2955774"/>
                      <a:gd name="connsiteX2-251" fmla="*/ 1925785 w 3073135"/>
                      <a:gd name="connsiteY2-252" fmla="*/ 32327 h 2955774"/>
                      <a:gd name="connsiteX3-253" fmla="*/ 3073135 w 3073135"/>
                      <a:gd name="connsiteY3-254" fmla="*/ 415907 h 2955774"/>
                      <a:gd name="connsiteX4-255" fmla="*/ 1274618 w 3073135"/>
                      <a:gd name="connsiteY4-256" fmla="*/ 1369294 h 2955774"/>
                      <a:gd name="connsiteX5-257" fmla="*/ 404360 w 3073135"/>
                      <a:gd name="connsiteY5-258" fmla="*/ 2932279 h 2955774"/>
                      <a:gd name="connsiteX6-259" fmla="*/ 1 w 3073135"/>
                      <a:gd name="connsiteY6-260" fmla="*/ 1978892 h 2955774"/>
                      <a:gd name="connsiteX7-261" fmla="*/ 0 w 3073135"/>
                      <a:gd name="connsiteY7-262" fmla="*/ 1978889 h 2955774"/>
                      <a:gd name="connsiteX0-263" fmla="*/ 0 w 3073135"/>
                      <a:gd name="connsiteY0-264" fmla="*/ 1946562 h 2923447"/>
                      <a:gd name="connsiteX1-265" fmla="*/ 556762 w 3073135"/>
                      <a:gd name="connsiteY1-266" fmla="*/ 577540 h 2923447"/>
                      <a:gd name="connsiteX2-267" fmla="*/ 1925785 w 3073135"/>
                      <a:gd name="connsiteY2-268" fmla="*/ 0 h 2923447"/>
                      <a:gd name="connsiteX3-269" fmla="*/ 3073135 w 3073135"/>
                      <a:gd name="connsiteY3-270" fmla="*/ 383580 h 2923447"/>
                      <a:gd name="connsiteX4-271" fmla="*/ 1274618 w 3073135"/>
                      <a:gd name="connsiteY4-272" fmla="*/ 1336967 h 2923447"/>
                      <a:gd name="connsiteX5-273" fmla="*/ 404360 w 3073135"/>
                      <a:gd name="connsiteY5-274" fmla="*/ 2899952 h 2923447"/>
                      <a:gd name="connsiteX6-275" fmla="*/ 1 w 3073135"/>
                      <a:gd name="connsiteY6-276" fmla="*/ 1946565 h 2923447"/>
                      <a:gd name="connsiteX7-277" fmla="*/ 0 w 3073135"/>
                      <a:gd name="connsiteY7-278" fmla="*/ 1946562 h 2923447"/>
                      <a:gd name="connsiteX0-279" fmla="*/ 0 w 3073135"/>
                      <a:gd name="connsiteY0-280" fmla="*/ 1946562 h 2923447"/>
                      <a:gd name="connsiteX1-281" fmla="*/ 556762 w 3073135"/>
                      <a:gd name="connsiteY1-282" fmla="*/ 577540 h 2923447"/>
                      <a:gd name="connsiteX2-283" fmla="*/ 1925785 w 3073135"/>
                      <a:gd name="connsiteY2-284" fmla="*/ 0 h 2923447"/>
                      <a:gd name="connsiteX3-285" fmla="*/ 3073135 w 3073135"/>
                      <a:gd name="connsiteY3-286" fmla="*/ 383580 h 2923447"/>
                      <a:gd name="connsiteX4-287" fmla="*/ 1219200 w 3073135"/>
                      <a:gd name="connsiteY4-288" fmla="*/ 1323112 h 2923447"/>
                      <a:gd name="connsiteX5-289" fmla="*/ 404360 w 3073135"/>
                      <a:gd name="connsiteY5-290" fmla="*/ 2899952 h 2923447"/>
                      <a:gd name="connsiteX6-291" fmla="*/ 1 w 3073135"/>
                      <a:gd name="connsiteY6-292" fmla="*/ 1946565 h 2923447"/>
                      <a:gd name="connsiteX7-293" fmla="*/ 0 w 3073135"/>
                      <a:gd name="connsiteY7-294" fmla="*/ 1946562 h 2923447"/>
                      <a:gd name="connsiteX0-295" fmla="*/ 0 w 3073135"/>
                      <a:gd name="connsiteY0-296" fmla="*/ 1951179 h 2928064"/>
                      <a:gd name="connsiteX1-297" fmla="*/ 556762 w 3073135"/>
                      <a:gd name="connsiteY1-298" fmla="*/ 582157 h 2928064"/>
                      <a:gd name="connsiteX2-299" fmla="*/ 1925785 w 3073135"/>
                      <a:gd name="connsiteY2-300" fmla="*/ 4617 h 2928064"/>
                      <a:gd name="connsiteX3-301" fmla="*/ 3073135 w 3073135"/>
                      <a:gd name="connsiteY3-302" fmla="*/ 388197 h 2928064"/>
                      <a:gd name="connsiteX4-303" fmla="*/ 1219200 w 3073135"/>
                      <a:gd name="connsiteY4-304" fmla="*/ 1327729 h 2928064"/>
                      <a:gd name="connsiteX5-305" fmla="*/ 404360 w 3073135"/>
                      <a:gd name="connsiteY5-306" fmla="*/ 2904569 h 2928064"/>
                      <a:gd name="connsiteX6-307" fmla="*/ 1 w 3073135"/>
                      <a:gd name="connsiteY6-308" fmla="*/ 1951182 h 2928064"/>
                      <a:gd name="connsiteX7-309" fmla="*/ 0 w 3073135"/>
                      <a:gd name="connsiteY7-310" fmla="*/ 1951179 h 2928064"/>
                      <a:gd name="connsiteX0-311" fmla="*/ 0 w 3073135"/>
                      <a:gd name="connsiteY0-312" fmla="*/ 1951179 h 2928064"/>
                      <a:gd name="connsiteX1-313" fmla="*/ 556762 w 3073135"/>
                      <a:gd name="connsiteY1-314" fmla="*/ 582157 h 2928064"/>
                      <a:gd name="connsiteX2-315" fmla="*/ 1925785 w 3073135"/>
                      <a:gd name="connsiteY2-316" fmla="*/ 4617 h 2928064"/>
                      <a:gd name="connsiteX3-317" fmla="*/ 3073135 w 3073135"/>
                      <a:gd name="connsiteY3-318" fmla="*/ 388197 h 2928064"/>
                      <a:gd name="connsiteX4-319" fmla="*/ 1219200 w 3073135"/>
                      <a:gd name="connsiteY4-320" fmla="*/ 1327729 h 2928064"/>
                      <a:gd name="connsiteX5-321" fmla="*/ 404360 w 3073135"/>
                      <a:gd name="connsiteY5-322" fmla="*/ 2904569 h 2928064"/>
                      <a:gd name="connsiteX6-323" fmla="*/ 1 w 3073135"/>
                      <a:gd name="connsiteY6-324" fmla="*/ 1951182 h 2928064"/>
                      <a:gd name="connsiteX7-325" fmla="*/ 0 w 3073135"/>
                      <a:gd name="connsiteY7-326" fmla="*/ 1951179 h 292806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3073135" h="2928064">
                        <a:moveTo>
                          <a:pt x="0" y="1951179"/>
                        </a:moveTo>
                        <a:cubicBezTo>
                          <a:pt x="1" y="1438537"/>
                          <a:pt x="200069" y="946590"/>
                          <a:pt x="556762" y="582157"/>
                        </a:cubicBezTo>
                        <a:cubicBezTo>
                          <a:pt x="918493" y="212578"/>
                          <a:pt x="1506390" y="36944"/>
                          <a:pt x="1925785" y="4617"/>
                        </a:cubicBezTo>
                        <a:cubicBezTo>
                          <a:pt x="2262052" y="0"/>
                          <a:pt x="2822242" y="143308"/>
                          <a:pt x="3073135" y="388197"/>
                        </a:cubicBezTo>
                        <a:cubicBezTo>
                          <a:pt x="2529282" y="1002012"/>
                          <a:pt x="1898074" y="565705"/>
                          <a:pt x="1219200" y="1327729"/>
                        </a:cubicBezTo>
                        <a:cubicBezTo>
                          <a:pt x="887550" y="1590107"/>
                          <a:pt x="1175596" y="2558206"/>
                          <a:pt x="404360" y="2904569"/>
                        </a:cubicBezTo>
                        <a:cubicBezTo>
                          <a:pt x="200068" y="2928064"/>
                          <a:pt x="1" y="2463824"/>
                          <a:pt x="1" y="1951182"/>
                        </a:cubicBezTo>
                        <a:cubicBezTo>
                          <a:pt x="1" y="1951181"/>
                          <a:pt x="0" y="1951180"/>
                          <a:pt x="0" y="195117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56000">
                        <a:schemeClr val="bg1">
                          <a:alpha val="0"/>
                        </a:schemeClr>
                      </a:gs>
                      <a:gs pos="95000">
                        <a:schemeClr val="bg1">
                          <a:alpha val="48000"/>
                        </a:schemeClr>
                      </a:gs>
                    </a:gsLst>
                    <a:lin ang="1476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  <p:pic>
            <p:nvPicPr>
              <p:cNvPr id="31787" name="그림 5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79091" y="4003060"/>
                <a:ext cx="1378778" cy="137877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1788" name="TextBox 59"/>
              <p:cNvSpPr txBox="1"/>
              <p:nvPr/>
            </p:nvSpPr>
            <p:spPr>
              <a:xfrm>
                <a:off x="2021910" y="4390474"/>
                <a:ext cx="861382" cy="6295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ADD</a:t>
                </a:r>
                <a:endPara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TEXT</a:t>
                </a:r>
                <a:endPara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</p:grpSp>
      </p:grpSp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584699" y="3293185"/>
          <a:ext cx="803263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670"/>
                <a:gridCol w="1454670"/>
                <a:gridCol w="1454670"/>
                <a:gridCol w="1454670"/>
                <a:gridCol w="2213951"/>
              </a:tblGrid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</a:tr>
            </a:tbl>
          </a:graphicData>
        </a:graphic>
      </p:graphicFrame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893763" y="3671888"/>
            <a:ext cx="936625" cy="37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4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4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893763" y="4048125"/>
            <a:ext cx="936625" cy="376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4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4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6751638" y="3671888"/>
            <a:ext cx="1622425" cy="37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4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4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751638" y="4033838"/>
            <a:ext cx="1622425" cy="376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4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4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2338388" y="3671888"/>
            <a:ext cx="936625" cy="37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4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4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2338388" y="4048125"/>
            <a:ext cx="936625" cy="376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4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4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3768725" y="3671888"/>
            <a:ext cx="936625" cy="37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4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4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768725" y="4048125"/>
            <a:ext cx="936625" cy="376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4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4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167313" y="3671888"/>
            <a:ext cx="936625" cy="374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4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4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167313" y="4048125"/>
            <a:ext cx="936625" cy="376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400" b="1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1400" b="1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31763" name="그룹 81"/>
          <p:cNvGrpSpPr/>
          <p:nvPr/>
        </p:nvGrpSpPr>
        <p:grpSpPr>
          <a:xfrm>
            <a:off x="571500" y="3257550"/>
            <a:ext cx="8051800" cy="396875"/>
            <a:chOff x="927100" y="4782871"/>
            <a:chExt cx="6862242" cy="397107"/>
          </a:xfrm>
        </p:grpSpPr>
        <p:grpSp>
          <p:nvGrpSpPr>
            <p:cNvPr id="31768" name="그룹 137"/>
            <p:cNvGrpSpPr/>
            <p:nvPr/>
          </p:nvGrpSpPr>
          <p:grpSpPr>
            <a:xfrm>
              <a:off x="927100" y="4782871"/>
              <a:ext cx="6862242" cy="397107"/>
              <a:chOff x="927100" y="4470400"/>
              <a:chExt cx="6862242" cy="397107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5892800" y="4470400"/>
                <a:ext cx="1896542" cy="397107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rgbClr val="8AD7F2"/>
                  </a:gs>
                  <a:gs pos="55000">
                    <a:srgbClr val="1DB2D5"/>
                  </a:gs>
                </a:gsLst>
                <a:lin ang="5400000" scaled="0"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927100" y="4470400"/>
                <a:ext cx="4965700" cy="397107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16000">
                    <a:srgbClr val="3B72AB"/>
                  </a:gs>
                  <a:gs pos="46000">
                    <a:srgbClr val="22548B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pic>
          <p:nvPicPr>
            <p:cNvPr id="31769" name="그림 8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607" y="4816779"/>
              <a:ext cx="6730093" cy="27804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5" name="타원 84"/>
            <p:cNvSpPr/>
            <p:nvPr/>
          </p:nvSpPr>
          <p:spPr>
            <a:xfrm>
              <a:off x="1222394" y="4793850"/>
              <a:ext cx="6422566" cy="360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771" name="그룹 136"/>
            <p:cNvGrpSpPr/>
            <p:nvPr/>
          </p:nvGrpSpPr>
          <p:grpSpPr>
            <a:xfrm>
              <a:off x="1043908" y="4784477"/>
              <a:ext cx="6471860" cy="375401"/>
              <a:chOff x="1031208" y="4472006"/>
              <a:chExt cx="6471860" cy="375401"/>
            </a:xfrm>
          </p:grpSpPr>
          <p:sp>
            <p:nvSpPr>
              <p:cNvPr id="31777" name="TextBox 91"/>
              <p:cNvSpPr txBox="1"/>
              <p:nvPr/>
            </p:nvSpPr>
            <p:spPr>
              <a:xfrm>
                <a:off x="6175255" y="4472006"/>
                <a:ext cx="1327813" cy="375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ADD TEXT</a:t>
                </a:r>
                <a:endParaRPr lang="en-US" altLang="ko-KR" sz="16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  <p:sp>
            <p:nvSpPr>
              <p:cNvPr id="31778" name="TextBox 92"/>
              <p:cNvSpPr txBox="1"/>
              <p:nvPr/>
            </p:nvSpPr>
            <p:spPr>
              <a:xfrm>
                <a:off x="4714208" y="4472006"/>
                <a:ext cx="1081928" cy="375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TEXT</a:t>
                </a:r>
                <a:endParaRPr lang="en-US" altLang="ko-KR" sz="16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  <p:sp>
            <p:nvSpPr>
              <p:cNvPr id="31779" name="TextBox 93"/>
              <p:cNvSpPr txBox="1"/>
              <p:nvPr/>
            </p:nvSpPr>
            <p:spPr>
              <a:xfrm>
                <a:off x="3469608" y="4472006"/>
                <a:ext cx="1081928" cy="375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TEXT</a:t>
                </a:r>
                <a:endParaRPr lang="en-US" altLang="ko-KR" sz="16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  <p:sp>
            <p:nvSpPr>
              <p:cNvPr id="31780" name="TextBox 94"/>
              <p:cNvSpPr txBox="1"/>
              <p:nvPr/>
            </p:nvSpPr>
            <p:spPr>
              <a:xfrm>
                <a:off x="2313908" y="4472006"/>
                <a:ext cx="1081928" cy="375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TEXT</a:t>
                </a:r>
                <a:endParaRPr lang="en-US" altLang="ko-KR" sz="16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  <p:sp>
            <p:nvSpPr>
              <p:cNvPr id="31781" name="TextBox 95"/>
              <p:cNvSpPr txBox="1"/>
              <p:nvPr/>
            </p:nvSpPr>
            <p:spPr>
              <a:xfrm>
                <a:off x="1031208" y="4472006"/>
                <a:ext cx="1081928" cy="375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ko-KR" sz="1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TEXT</a:t>
                </a:r>
                <a:endParaRPr lang="en-US" altLang="ko-KR" sz="1600" b="1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</p:grpSp>
        <p:grpSp>
          <p:nvGrpSpPr>
            <p:cNvPr id="31772" name="그룹 138"/>
            <p:cNvGrpSpPr/>
            <p:nvPr/>
          </p:nvGrpSpPr>
          <p:grpSpPr>
            <a:xfrm>
              <a:off x="2184148" y="4847615"/>
              <a:ext cx="3713584" cy="288939"/>
              <a:chOff x="2184148" y="4535144"/>
              <a:chExt cx="3713584" cy="288939"/>
            </a:xfrm>
          </p:grpSpPr>
          <p:cxnSp>
            <p:nvCxnSpPr>
              <p:cNvPr id="88" name="직선 연결선 87"/>
              <p:cNvCxnSpPr/>
              <p:nvPr/>
            </p:nvCxnSpPr>
            <p:spPr>
              <a:xfrm>
                <a:off x="5897732" y="4535144"/>
                <a:ext cx="0" cy="288939"/>
              </a:xfrm>
              <a:prstGeom prst="line">
                <a:avLst/>
              </a:prstGeom>
              <a:ln w="19050" cap="sq">
                <a:solidFill>
                  <a:schemeClr val="bg1">
                    <a:lumMod val="95000"/>
                    <a:alpha val="7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4666092" y="4535144"/>
                <a:ext cx="0" cy="288939"/>
              </a:xfrm>
              <a:prstGeom prst="line">
                <a:avLst/>
              </a:prstGeom>
              <a:ln w="19050" cap="sq">
                <a:solidFill>
                  <a:schemeClr val="bg1">
                    <a:lumMod val="95000"/>
                    <a:alpha val="7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3415789" y="4535144"/>
                <a:ext cx="0" cy="288939"/>
              </a:xfrm>
              <a:prstGeom prst="line">
                <a:avLst/>
              </a:prstGeom>
              <a:ln w="19050" cap="sq">
                <a:solidFill>
                  <a:schemeClr val="bg1">
                    <a:lumMod val="95000"/>
                    <a:alpha val="7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2184148" y="4535144"/>
                <a:ext cx="0" cy="288939"/>
              </a:xfrm>
              <a:prstGeom prst="line">
                <a:avLst/>
              </a:prstGeom>
              <a:ln w="19050" cap="sq">
                <a:solidFill>
                  <a:schemeClr val="bg1">
                    <a:lumMod val="95000"/>
                    <a:alpha val="7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TextBox 98"/>
          <p:cNvSpPr txBox="1"/>
          <p:nvPr/>
        </p:nvSpPr>
        <p:spPr>
          <a:xfrm>
            <a:off x="857250" y="1428750"/>
            <a:ext cx="1541463" cy="49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400" kern="120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400" kern="1200" cap="none" spc="0" normalizeH="0" baseline="0" noProof="0" dirty="0" smtClean="0">
              <a:solidFill>
                <a:srgbClr val="3C73AC"/>
              </a:solidFill>
              <a:latin typeface="Arial Black" panose="020B0A040201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45288" y="2005013"/>
            <a:ext cx="1541463" cy="10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400" kern="1200" cap="none" spc="0" normalizeH="0" baseline="0" noProof="0" dirty="0" smtClean="0">
                <a:solidFill>
                  <a:srgbClr val="1DB2D5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400" kern="1200" cap="none" spc="0" normalizeH="0" baseline="0" noProof="0" dirty="0" smtClean="0">
              <a:solidFill>
                <a:srgbClr val="1DB2D5"/>
              </a:solidFill>
              <a:latin typeface="Arial Black" panose="020B0A040201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ko-KR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57500" y="1000125"/>
            <a:ext cx="1541463" cy="49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400" kern="120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400" kern="1200" cap="none" spc="0" normalizeH="0" baseline="0" noProof="0" dirty="0" smtClean="0">
              <a:solidFill>
                <a:srgbClr val="3C73AC"/>
              </a:solidFill>
              <a:latin typeface="Arial Black" panose="020B0A040201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714875" y="2362200"/>
            <a:ext cx="1541463" cy="862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400" kern="120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rPr>
              <a:t>ADD TEXT</a:t>
            </a:r>
            <a:endParaRPr kumimoji="0" lang="en-US" altLang="ko-KR" sz="1400" kern="1200" cap="none" spc="0" normalizeH="0" baseline="0" noProof="0" dirty="0" smtClean="0">
              <a:solidFill>
                <a:srgbClr val="3C73AC"/>
              </a:solidFill>
              <a:latin typeface="Arial Black" panose="020B0A040201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ko-KR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32771" name="그룹 21"/>
          <p:cNvGrpSpPr/>
          <p:nvPr/>
        </p:nvGrpSpPr>
        <p:grpSpPr>
          <a:xfrm>
            <a:off x="909638" y="882650"/>
            <a:ext cx="7234237" cy="3689350"/>
            <a:chOff x="830130" y="1701209"/>
            <a:chExt cx="7234258" cy="3997841"/>
          </a:xfrm>
        </p:grpSpPr>
        <p:grpSp>
          <p:nvGrpSpPr>
            <p:cNvPr id="32772" name="그룹 2"/>
            <p:cNvGrpSpPr/>
            <p:nvPr/>
          </p:nvGrpSpPr>
          <p:grpSpPr>
            <a:xfrm>
              <a:off x="2839243" y="1968370"/>
              <a:ext cx="2786743" cy="1886857"/>
              <a:chOff x="2839243" y="1968370"/>
              <a:chExt cx="2786743" cy="188685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839243" y="1968370"/>
                <a:ext cx="2786743" cy="1886857"/>
              </a:xfrm>
              <a:prstGeom prst="rect">
                <a:avLst/>
              </a:prstGeom>
              <a:gradFill flip="none" rotWithShape="1">
                <a:gsLst>
                  <a:gs pos="39000">
                    <a:srgbClr val="3B72AB"/>
                  </a:gs>
                  <a:gs pos="93000">
                    <a:srgbClr val="22548B"/>
                  </a:gs>
                </a:gsLst>
                <a:lin ang="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32787" name="Picture 3" descr="D:\sookhyun\PPT\세트형\228. 세트_캐릭터 비즈니스 04\PNG\_MG_2761.jpg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993023" y="2115533"/>
                <a:ext cx="2499518" cy="160707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830130" y="2035479"/>
              <a:ext cx="1827253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rgbClr val="3C73AC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endParaRPr kumimoji="0" lang="en-US" altLang="ko-KR" sz="1050" kern="0" cap="none" spc="0" normalizeH="0" baseline="0" noProof="0" dirty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rgbClr val="3C73AC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INTERNET, INC.</a:t>
              </a:r>
              <a:endParaRPr kumimoji="0" lang="en-US" altLang="ko-KR" sz="1050" kern="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5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 </a:t>
              </a:r>
              <a:r>
                <a:rPr kumimoji="0" lang="en-US" altLang="ko-KR" sz="1050" kern="1200" cap="none" spc="0" normalizeH="0" baseline="0" noProof="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r>
                <a:rPr kumimoji="0" lang="en-US" altLang="ko-KR" sz="105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105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stands for the "morning land" in ancient Korean. </a:t>
              </a:r>
              <a:endParaRPr kumimoji="0" lang="ko-KR" altLang="en-US" sz="1050" kern="0" cap="none" spc="0" normalizeH="0" baseline="0" noProof="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2774" name="그룹 6"/>
            <p:cNvGrpSpPr/>
            <p:nvPr/>
          </p:nvGrpSpPr>
          <p:grpSpPr>
            <a:xfrm>
              <a:off x="5829398" y="1701209"/>
              <a:ext cx="2011954" cy="1350335"/>
              <a:chOff x="5829398" y="1701209"/>
              <a:chExt cx="2011954" cy="13503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5829398" y="1701209"/>
                <a:ext cx="2011954" cy="1350335"/>
              </a:xfrm>
              <a:prstGeom prst="rect">
                <a:avLst/>
              </a:prstGeom>
              <a:gradFill flip="none" rotWithShape="1">
                <a:gsLst>
                  <a:gs pos="30000">
                    <a:srgbClr val="BEBEBE"/>
                  </a:gs>
                  <a:gs pos="100000">
                    <a:srgbClr val="969696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32785" name="Picture 2" descr="D:\sookhyun\PPT\세트형\58. ★세트_심플 기업형 03\400.jpg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rcRect b="27411"/>
              <a:stretch>
                <a:fillRect/>
              </a:stretch>
            </p:blipFill>
            <p:spPr>
              <a:xfrm>
                <a:off x="5960239" y="1850066"/>
                <a:ext cx="1737734" cy="106075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32775" name="그룹 9"/>
            <p:cNvGrpSpPr/>
            <p:nvPr/>
          </p:nvGrpSpPr>
          <p:grpSpPr>
            <a:xfrm>
              <a:off x="5823681" y="3189768"/>
              <a:ext cx="2240707" cy="1509824"/>
              <a:chOff x="5823681" y="3189768"/>
              <a:chExt cx="2240707" cy="1509824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5823681" y="3189768"/>
                <a:ext cx="2240707" cy="1509824"/>
              </a:xfrm>
              <a:prstGeom prst="rect">
                <a:avLst/>
              </a:prstGeom>
              <a:gradFill>
                <a:gsLst>
                  <a:gs pos="0">
                    <a:srgbClr val="8AD7F2"/>
                  </a:gs>
                  <a:gs pos="46000">
                    <a:srgbClr val="1DB2D5"/>
                  </a:gs>
                </a:gsLst>
                <a:lin ang="5400000" scaled="0"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963459" y="3319787"/>
                <a:ext cx="1957795" cy="1252213"/>
              </a:xfrm>
              <a:prstGeom prst="roundRect">
                <a:avLst>
                  <a:gd name="adj" fmla="val 0"/>
                </a:avLst>
              </a:prstGeom>
              <a:noFill/>
              <a:ln w="19050">
                <a:noFill/>
              </a:ln>
            </p:spPr>
          </p:pic>
        </p:grpSp>
        <p:grpSp>
          <p:nvGrpSpPr>
            <p:cNvPr id="32776" name="그룹 12"/>
            <p:cNvGrpSpPr/>
            <p:nvPr/>
          </p:nvGrpSpPr>
          <p:grpSpPr>
            <a:xfrm>
              <a:off x="3094074" y="3997841"/>
              <a:ext cx="2541181" cy="1701209"/>
              <a:chOff x="3094074" y="3997841"/>
              <a:chExt cx="2541181" cy="1701209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3094074" y="3997841"/>
                <a:ext cx="2541181" cy="1701209"/>
              </a:xfrm>
              <a:prstGeom prst="rect">
                <a:avLst/>
              </a:prstGeom>
              <a:gradFill flip="none" rotWithShape="1">
                <a:gsLst>
                  <a:gs pos="30000">
                    <a:srgbClr val="BEBEBE"/>
                  </a:gs>
                  <a:gs pos="100000">
                    <a:srgbClr val="969696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32781" name="Picture 3"/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3256122" y="4145735"/>
                <a:ext cx="2230278" cy="1393828"/>
              </a:xfrm>
              <a:prstGeom prst="rect">
                <a:avLst/>
              </a:prstGeom>
              <a:noFill/>
              <a:ln w="22225">
                <a:noFill/>
              </a:ln>
            </p:spPr>
          </p:pic>
        </p:grpSp>
        <p:grpSp>
          <p:nvGrpSpPr>
            <p:cNvPr id="32777" name="그룹 15"/>
            <p:cNvGrpSpPr/>
            <p:nvPr/>
          </p:nvGrpSpPr>
          <p:grpSpPr>
            <a:xfrm>
              <a:off x="946298" y="4018497"/>
              <a:ext cx="2006037" cy="1308414"/>
              <a:chOff x="946298" y="4018497"/>
              <a:chExt cx="2006037" cy="1308414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946298" y="4018497"/>
                <a:ext cx="2006037" cy="1308414"/>
              </a:xfrm>
              <a:prstGeom prst="rect">
                <a:avLst/>
              </a:prstGeom>
              <a:gradFill flip="none" rotWithShape="1">
                <a:gsLst>
                  <a:gs pos="30000">
                    <a:srgbClr val="BEBEBE"/>
                  </a:gs>
                  <a:gs pos="100000">
                    <a:srgbClr val="969696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32779" name="Picture 3"/>
              <p:cNvPicPr>
                <a:picLocks noChangeAspect="1"/>
              </p:cNvPicPr>
              <p:nvPr/>
            </p:nvPicPr>
            <p:blipFill>
              <a:blip r:embed="rId5">
                <a:grayscl/>
              </a:blip>
              <a:srcRect t="8189" b="2"/>
              <a:stretch>
                <a:fillRect/>
              </a:stretch>
            </p:blipFill>
            <p:spPr>
              <a:xfrm>
                <a:off x="1078669" y="4161400"/>
                <a:ext cx="1749592" cy="1053448"/>
              </a:xfrm>
              <a:prstGeom prst="rect">
                <a:avLst/>
              </a:prstGeom>
              <a:noFill/>
              <a:ln w="22225">
                <a:noFill/>
              </a:ln>
            </p:spPr>
          </p:pic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pic>
        <p:nvPicPr>
          <p:cNvPr id="3" name="그림 2" descr="지도.png"/>
          <p:cNvPicPr>
            <a:picLocks noChangeAspect="1"/>
          </p:cNvPicPr>
          <p:nvPr/>
        </p:nvPicPr>
        <p:blipFill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-8000"/>
          </a:blip>
          <a:stretch>
            <a:fillRect/>
          </a:stretch>
        </p:blipFill>
        <p:spPr>
          <a:xfrm>
            <a:off x="107503" y="928676"/>
            <a:ext cx="8805335" cy="3791938"/>
          </a:xfrm>
          <a:prstGeom prst="rect">
            <a:avLst/>
          </a:prstGeom>
        </p:spPr>
      </p:pic>
      <p:pic>
        <p:nvPicPr>
          <p:cNvPr id="33796" name="그림 3" descr="화살표.png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998538" y="1416050"/>
            <a:ext cx="7089775" cy="3298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7" name="Picture 2" descr="D:\sookhyun\PPT\PNG,아이콘\010. 1종 국기압정\PNG\남아메리카,중남미\브라질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788" y="3097213"/>
            <a:ext cx="855662" cy="933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8" name="Picture 3" descr="D:\sookhyun\PPT\PNG,아이콘\010. 1종 국기압정\PNG\남아메리카,중남미\미국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175" y="1719263"/>
            <a:ext cx="855663" cy="927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9" name="Picture 5" descr="D:\sookhyun\PPT\PNG,아이콘\010. 1종 국기압정\PNG\아시아\중국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763" y="947738"/>
            <a:ext cx="855662" cy="927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0" name="Picture 7" descr="D:\sookhyun\PPT\PNG,아이콘\010. 1종 국기압정\PNG\유럽\영국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" y="1265238"/>
            <a:ext cx="855663" cy="927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1" name="Picture 8" descr="D:\sookhyun\PPT\PNG,아이콘\010. 1종 국기압정\PNG\아프리카\남아프리카공화국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675" y="3094038"/>
            <a:ext cx="857250" cy="931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2" name="Picture 4" descr="D:\sookhyun\PPT\PNG,아이콘\010. 1종 국기압정\PNG\아시아\인도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6175" y="2289175"/>
            <a:ext cx="855663" cy="931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3" name="Picture 6" descr="D:\sookhyun\PPT\PNG,아이콘\010. 1종 국기압정\PNG\아시아\한국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81400" y="1728788"/>
            <a:ext cx="855663" cy="92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Box 8"/>
          <p:cNvSpPr txBox="1"/>
          <p:nvPr/>
        </p:nvSpPr>
        <p:spPr>
          <a:xfrm>
            <a:off x="941388" y="3086259"/>
            <a:ext cx="7126288" cy="82994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marR="0" algn="ctr" defTabSz="914400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60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ira Code Medium" panose="020B0809050000020004" charset="0"/>
                <a:ea typeface="HY견고딕" pitchFamily="18" charset="-127"/>
                <a:cs typeface="Fira Code Medium" panose="020B0809050000020004" charset="0"/>
              </a:rPr>
              <a:t>THANK </a:t>
            </a:r>
            <a:r>
              <a:rPr kumimoji="0" lang="en-US" altLang="ko-KR" sz="6000" kern="1200" cap="none" spc="0" normalizeH="0" baseline="0" noProof="0" dirty="0" smtClean="0">
                <a:solidFill>
                  <a:srgbClr val="1D7FC1"/>
                </a:solidFill>
                <a:latin typeface="Fira Code Medium" panose="020B0809050000020004" charset="0"/>
                <a:ea typeface="HY견고딕" pitchFamily="18" charset="-127"/>
                <a:cs typeface="Fira Code Medium" panose="020B0809050000020004" charset="0"/>
              </a:rPr>
              <a:t>YOU</a:t>
            </a:r>
            <a:endParaRPr kumimoji="0" lang="en-US" altLang="ko-KR" sz="6000" kern="1200" cap="none" spc="0" normalizeH="0" baseline="0" noProof="0" dirty="0" smtClean="0">
              <a:solidFill>
                <a:srgbClr val="1D7FC1"/>
              </a:solidFill>
              <a:latin typeface="Fira Code Medium" panose="020B0809050000020004" charset="0"/>
              <a:ea typeface="HY견고딕" pitchFamily="18" charset="-127"/>
              <a:cs typeface="Fira Code Medium" panose="020B08090500000200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8195" name="그룹 163"/>
          <p:cNvGrpSpPr/>
          <p:nvPr/>
        </p:nvGrpSpPr>
        <p:grpSpPr>
          <a:xfrm>
            <a:off x="571500" y="1000125"/>
            <a:ext cx="8001000" cy="3527425"/>
            <a:chOff x="571472" y="1142990"/>
            <a:chExt cx="8001056" cy="322127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329036" y="1142990"/>
              <a:ext cx="2439802" cy="3221276"/>
            </a:xfrm>
            <a:prstGeom prst="roundRect">
              <a:avLst>
                <a:gd name="adj" fmla="val 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380799" y="2685941"/>
              <a:ext cx="234377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3380799" y="3087578"/>
              <a:ext cx="234377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799" y="3489215"/>
              <a:ext cx="234377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380799" y="3890852"/>
              <a:ext cx="234377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3701267" y="2366483"/>
              <a:ext cx="1840723" cy="2565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 ADD TEXT</a:t>
              </a:r>
              <a:endPara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78958" y="2685941"/>
              <a:ext cx="2343779" cy="4016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78958" y="3491550"/>
              <a:ext cx="2343779" cy="4016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3701267" y="2775124"/>
              <a:ext cx="1840723" cy="2565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 ADD TEXT</a:t>
              </a:r>
              <a:endPara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3701267" y="3172092"/>
              <a:ext cx="1840723" cy="2565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 ADD TEXT</a:t>
              </a:r>
              <a:endPara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701267" y="3580733"/>
              <a:ext cx="1840723" cy="2565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 ADD TEXT</a:t>
              </a:r>
              <a:endPara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3701267" y="3977227"/>
              <a:ext cx="1840723" cy="2565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 ADD TEXT</a:t>
              </a:r>
              <a:endPara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6" name="오각형 15"/>
            <p:cNvSpPr/>
            <p:nvPr/>
          </p:nvSpPr>
          <p:spPr>
            <a:xfrm rot="5400000">
              <a:off x="4019773" y="542978"/>
              <a:ext cx="1064714" cy="2341210"/>
            </a:xfrm>
            <a:prstGeom prst="homePlate">
              <a:avLst>
                <a:gd name="adj" fmla="val 27813"/>
              </a:avLst>
            </a:prstGeom>
            <a:gradFill>
              <a:gsLst>
                <a:gs pos="0">
                  <a:srgbClr val="8AD7F2"/>
                </a:gs>
                <a:gs pos="56000">
                  <a:srgbClr val="1DB2D5"/>
                </a:gs>
              </a:gsLst>
              <a:lin ang="0" scaled="0"/>
            </a:gra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7" name="그룹 111"/>
            <p:cNvGrpSpPr/>
            <p:nvPr/>
          </p:nvGrpSpPr>
          <p:grpSpPr>
            <a:xfrm>
              <a:off x="3590894" y="2451171"/>
              <a:ext cx="92599" cy="74312"/>
              <a:chOff x="575747" y="3601768"/>
              <a:chExt cx="1540958" cy="1560853"/>
            </a:xfrm>
            <a:effectLst>
              <a:outerShdw blurRad="12700" dist="12700" dir="2700000" algn="tl" rotWithShape="0">
                <a:prstClr val="black">
                  <a:alpha val="29000"/>
                </a:prstClr>
              </a:outerShdw>
            </a:effectLst>
          </p:grpSpPr>
          <p:sp>
            <p:nvSpPr>
              <p:cNvPr id="53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1DB2D5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54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11"/>
            <p:cNvGrpSpPr/>
            <p:nvPr/>
          </p:nvGrpSpPr>
          <p:grpSpPr>
            <a:xfrm>
              <a:off x="3590894" y="2859812"/>
              <a:ext cx="92599" cy="74312"/>
              <a:chOff x="575747" y="3601768"/>
              <a:chExt cx="1540958" cy="1560853"/>
            </a:xfrm>
            <a:effectLst>
              <a:outerShdw blurRad="12700" dist="12700" dir="2700000" algn="tl" rotWithShape="0">
                <a:prstClr val="black">
                  <a:alpha val="29000"/>
                </a:prstClr>
              </a:outerShdw>
            </a:effectLst>
          </p:grpSpPr>
          <p:sp>
            <p:nvSpPr>
              <p:cNvPr id="49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1DB2D5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50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52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9" name="그룹 111"/>
            <p:cNvGrpSpPr/>
            <p:nvPr/>
          </p:nvGrpSpPr>
          <p:grpSpPr>
            <a:xfrm>
              <a:off x="3590894" y="3256779"/>
              <a:ext cx="92599" cy="74312"/>
              <a:chOff x="575747" y="3601768"/>
              <a:chExt cx="1540958" cy="1560853"/>
            </a:xfrm>
            <a:effectLst>
              <a:outerShdw blurRad="12700" dist="12700" dir="2700000" algn="tl" rotWithShape="0">
                <a:prstClr val="black">
                  <a:alpha val="29000"/>
                </a:prstClr>
              </a:outerShdw>
            </a:effectLst>
          </p:grpSpPr>
          <p:sp>
            <p:nvSpPr>
              <p:cNvPr id="45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1DB2D5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46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0" name="그룹 111"/>
            <p:cNvGrpSpPr/>
            <p:nvPr/>
          </p:nvGrpSpPr>
          <p:grpSpPr>
            <a:xfrm>
              <a:off x="3590894" y="3665420"/>
              <a:ext cx="92599" cy="74312"/>
              <a:chOff x="575747" y="3601768"/>
              <a:chExt cx="1540958" cy="1560853"/>
            </a:xfrm>
            <a:effectLst>
              <a:outerShdw blurRad="12700" dist="12700" dir="2700000" algn="tl" rotWithShape="0">
                <a:prstClr val="black">
                  <a:alpha val="29000"/>
                </a:prstClr>
              </a:outerShdw>
            </a:effectLst>
          </p:grpSpPr>
          <p:sp>
            <p:nvSpPr>
              <p:cNvPr id="41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1DB2D5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42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1" name="그룹 111"/>
            <p:cNvGrpSpPr/>
            <p:nvPr/>
          </p:nvGrpSpPr>
          <p:grpSpPr>
            <a:xfrm>
              <a:off x="3590894" y="4061915"/>
              <a:ext cx="92599" cy="74312"/>
              <a:chOff x="575747" y="3601768"/>
              <a:chExt cx="1540958" cy="1560853"/>
            </a:xfrm>
            <a:effectLst>
              <a:outerShdw blurRad="12700" dist="12700" dir="2700000" algn="tl" rotWithShape="0">
                <a:prstClr val="black">
                  <a:alpha val="29000"/>
                </a:prstClr>
              </a:outerShdw>
            </a:effectLst>
          </p:grpSpPr>
          <p:sp>
            <p:nvSpPr>
              <p:cNvPr id="37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1DB2D5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38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3221929" y="1181226"/>
              <a:ext cx="2693012" cy="3830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8215" name="그룹 180"/>
            <p:cNvGrpSpPr/>
            <p:nvPr/>
          </p:nvGrpSpPr>
          <p:grpSpPr>
            <a:xfrm>
              <a:off x="3404766" y="1182758"/>
              <a:ext cx="2335435" cy="1057984"/>
              <a:chOff x="624709" y="1319997"/>
              <a:chExt cx="2453030" cy="1334737"/>
            </a:xfrm>
          </p:grpSpPr>
          <p:pic>
            <p:nvPicPr>
              <p:cNvPr id="8264" name="그림 3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624709" y="1319997"/>
                <a:ext cx="2453030" cy="133473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265" name="그림 3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624709" y="1319997"/>
                <a:ext cx="2453030" cy="1334737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8216" name="TextBox 23"/>
            <p:cNvSpPr txBox="1"/>
            <p:nvPr/>
          </p:nvSpPr>
          <p:spPr>
            <a:xfrm>
              <a:off x="3379427" y="1163052"/>
              <a:ext cx="2357781" cy="5398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CLICK TO ADD TEXT</a:t>
              </a:r>
              <a:endPara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4011078" y="1525685"/>
              <a:ext cx="1070298" cy="5398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4000" kern="1200" cap="none" spc="600" normalizeH="0" baseline="0" noProof="0" dirty="0" smtClean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02</a:t>
              </a:r>
              <a:endParaRPr kumimoji="0" lang="en-US" altLang="ko-KR" sz="4000" kern="1200" cap="none" spc="60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84264" y="1142990"/>
              <a:ext cx="2439802" cy="3221276"/>
            </a:xfrm>
            <a:prstGeom prst="roundRect">
              <a:avLst>
                <a:gd name="adj" fmla="val 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오각형 58"/>
            <p:cNvSpPr/>
            <p:nvPr/>
          </p:nvSpPr>
          <p:spPr>
            <a:xfrm rot="5400000">
              <a:off x="1367938" y="542978"/>
              <a:ext cx="1064715" cy="2341210"/>
            </a:xfrm>
            <a:prstGeom prst="homePlate">
              <a:avLst>
                <a:gd name="adj" fmla="val 27813"/>
              </a:avLst>
            </a:prstGeom>
            <a:gradFill flip="none" rotWithShape="1">
              <a:gsLst>
                <a:gs pos="39000">
                  <a:srgbClr val="3B72AB"/>
                </a:gs>
                <a:gs pos="93000">
                  <a:srgbClr val="22548B"/>
                </a:gs>
              </a:gsLst>
              <a:lin ang="0" scaled="1"/>
              <a:tileRect/>
            </a:gra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71472" y="1181226"/>
              <a:ext cx="2693012" cy="3830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733720" y="2685941"/>
              <a:ext cx="234377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733720" y="3087578"/>
              <a:ext cx="234377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733720" y="3489215"/>
              <a:ext cx="234377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33720" y="3890852"/>
              <a:ext cx="234377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731879" y="2685941"/>
              <a:ext cx="2343779" cy="4016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31879" y="3491550"/>
              <a:ext cx="2343779" cy="4016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7" name="그룹 111"/>
            <p:cNvGrpSpPr/>
            <p:nvPr/>
          </p:nvGrpSpPr>
          <p:grpSpPr>
            <a:xfrm>
              <a:off x="945733" y="2451171"/>
              <a:ext cx="92599" cy="74312"/>
              <a:chOff x="575747" y="3601768"/>
              <a:chExt cx="1540958" cy="1560853"/>
            </a:xfrm>
            <a:effectLst>
              <a:outerShdw blurRad="12700" dist="12700" dir="2700000" algn="tl" rotWithShape="0">
                <a:prstClr val="black">
                  <a:alpha val="29000"/>
                </a:prstClr>
              </a:outerShdw>
            </a:effectLst>
          </p:grpSpPr>
          <p:sp>
            <p:nvSpPr>
              <p:cNvPr id="105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106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8" name="그룹 111"/>
            <p:cNvGrpSpPr/>
            <p:nvPr/>
          </p:nvGrpSpPr>
          <p:grpSpPr>
            <a:xfrm>
              <a:off x="945733" y="2859812"/>
              <a:ext cx="92599" cy="74312"/>
              <a:chOff x="575747" y="3601768"/>
              <a:chExt cx="1540958" cy="1560853"/>
            </a:xfrm>
            <a:effectLst>
              <a:outerShdw blurRad="12700" dist="12700" dir="2700000" algn="tl" rotWithShape="0">
                <a:prstClr val="black">
                  <a:alpha val="29000"/>
                </a:prstClr>
              </a:outerShdw>
            </a:effectLst>
          </p:grpSpPr>
          <p:sp>
            <p:nvSpPr>
              <p:cNvPr id="101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102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04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69" name="그룹 111"/>
            <p:cNvGrpSpPr/>
            <p:nvPr/>
          </p:nvGrpSpPr>
          <p:grpSpPr>
            <a:xfrm>
              <a:off x="945733" y="3256779"/>
              <a:ext cx="92599" cy="74312"/>
              <a:chOff x="575747" y="3601768"/>
              <a:chExt cx="1540958" cy="1560853"/>
            </a:xfrm>
            <a:effectLst>
              <a:outerShdw blurRad="12700" dist="12700" dir="2700000" algn="tl" rotWithShape="0">
                <a:prstClr val="black">
                  <a:alpha val="29000"/>
                </a:prstClr>
              </a:outerShdw>
            </a:effectLst>
          </p:grpSpPr>
          <p:sp>
            <p:nvSpPr>
              <p:cNvPr id="97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98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00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70" name="그룹 111"/>
            <p:cNvGrpSpPr/>
            <p:nvPr/>
          </p:nvGrpSpPr>
          <p:grpSpPr>
            <a:xfrm>
              <a:off x="945733" y="3665420"/>
              <a:ext cx="92599" cy="74312"/>
              <a:chOff x="575747" y="3601768"/>
              <a:chExt cx="1540958" cy="1560853"/>
            </a:xfrm>
            <a:effectLst>
              <a:outerShdw blurRad="12700" dist="12700" dir="2700000" algn="tl" rotWithShape="0">
                <a:prstClr val="black">
                  <a:alpha val="29000"/>
                </a:prstClr>
              </a:outerShdw>
            </a:effectLst>
          </p:grpSpPr>
          <p:sp>
            <p:nvSpPr>
              <p:cNvPr id="93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94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95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96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71" name="그룹 111"/>
            <p:cNvGrpSpPr/>
            <p:nvPr/>
          </p:nvGrpSpPr>
          <p:grpSpPr>
            <a:xfrm>
              <a:off x="945733" y="4061915"/>
              <a:ext cx="92599" cy="74312"/>
              <a:chOff x="575747" y="3601768"/>
              <a:chExt cx="1540958" cy="1560853"/>
            </a:xfrm>
            <a:effectLst>
              <a:outerShdw blurRad="12700" dist="12700" dir="2700000" algn="tl" rotWithShape="0">
                <a:prstClr val="black">
                  <a:alpha val="29000"/>
                </a:prstClr>
              </a:outerShdw>
            </a:effectLst>
          </p:grpSpPr>
          <p:sp>
            <p:nvSpPr>
              <p:cNvPr id="89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90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91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92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8232" name="그림 7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42912" y="1182758"/>
              <a:ext cx="2335435" cy="105798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33" name="TextBox 72"/>
            <p:cNvSpPr txBox="1"/>
            <p:nvPr/>
          </p:nvSpPr>
          <p:spPr>
            <a:xfrm>
              <a:off x="708446" y="1163052"/>
              <a:ext cx="2357781" cy="5398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CLICK TO ADD TEXT</a:t>
              </a:r>
              <a:endPara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1352188" y="1525685"/>
              <a:ext cx="1070298" cy="5398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4000" kern="1200" cap="none" spc="300" normalizeH="0" baseline="0" noProof="0" dirty="0" smtClean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01</a:t>
              </a:r>
              <a:endParaRPr kumimoji="0" lang="en-US" altLang="ko-KR" sz="4000" kern="1200" cap="none" spc="30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1051737" y="2366483"/>
              <a:ext cx="1840723" cy="2565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 ADD TEXT</a:t>
              </a:r>
              <a:endPara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1051737" y="2775124"/>
              <a:ext cx="1840723" cy="2565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 ADD TEXT</a:t>
              </a:r>
              <a:endPara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051737" y="3172092"/>
              <a:ext cx="1840723" cy="2565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 ADD TEXT</a:t>
              </a:r>
              <a:endPara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051737" y="3580733"/>
              <a:ext cx="1840723" cy="2565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 ADD TEXT</a:t>
              </a:r>
              <a:endPara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051737" y="3977227"/>
              <a:ext cx="1840723" cy="2565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 ADD TEXT</a:t>
              </a:r>
              <a:endPara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10" name="모서리가 둥근 직사각형 69"/>
            <p:cNvSpPr/>
            <p:nvPr/>
          </p:nvSpPr>
          <p:spPr>
            <a:xfrm>
              <a:off x="5967649" y="1142990"/>
              <a:ext cx="2462387" cy="3221276"/>
            </a:xfrm>
            <a:prstGeom prst="roundRect">
              <a:avLst>
                <a:gd name="adj" fmla="val 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11" name="직선 연결선 84"/>
            <p:cNvCxnSpPr/>
            <p:nvPr/>
          </p:nvCxnSpPr>
          <p:spPr>
            <a:xfrm>
              <a:off x="6033282" y="2685941"/>
              <a:ext cx="234377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6033282" y="3087578"/>
              <a:ext cx="234377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6033282" y="3489215"/>
              <a:ext cx="234377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6033282" y="3890852"/>
              <a:ext cx="234377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/>
            <p:cNvSpPr/>
            <p:nvPr/>
          </p:nvSpPr>
          <p:spPr>
            <a:xfrm>
              <a:off x="6031440" y="2685941"/>
              <a:ext cx="2343779" cy="4016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6031440" y="3491550"/>
              <a:ext cx="2343779" cy="4016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" name="오각형 116"/>
            <p:cNvSpPr/>
            <p:nvPr/>
          </p:nvSpPr>
          <p:spPr>
            <a:xfrm rot="5400000">
              <a:off x="6672256" y="542978"/>
              <a:ext cx="1064714" cy="2341210"/>
            </a:xfrm>
            <a:prstGeom prst="homePlate">
              <a:avLst>
                <a:gd name="adj" fmla="val 27813"/>
              </a:avLst>
            </a:prstGeom>
            <a:gradFill>
              <a:gsLst>
                <a:gs pos="11000">
                  <a:srgbClr val="AEAEAE"/>
                </a:gs>
                <a:gs pos="64000">
                  <a:srgbClr val="797979"/>
                </a:gs>
              </a:gsLst>
              <a:lin ang="0" scaled="0"/>
            </a:gra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18" name="그룹 111"/>
            <p:cNvGrpSpPr/>
            <p:nvPr/>
          </p:nvGrpSpPr>
          <p:grpSpPr>
            <a:xfrm>
              <a:off x="6241605" y="2451171"/>
              <a:ext cx="92599" cy="74312"/>
              <a:chOff x="575747" y="3601768"/>
              <a:chExt cx="1540958" cy="1560853"/>
            </a:xfrm>
            <a:effectLst>
              <a:outerShdw blurRad="12700" dist="12700" dir="2700000" algn="tl" rotWithShape="0">
                <a:prstClr val="black">
                  <a:alpha val="29000"/>
                </a:prstClr>
              </a:outerShdw>
            </a:effectLst>
          </p:grpSpPr>
          <p:sp>
            <p:nvSpPr>
              <p:cNvPr id="159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160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61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62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9" name="그룹 111"/>
            <p:cNvGrpSpPr/>
            <p:nvPr/>
          </p:nvGrpSpPr>
          <p:grpSpPr>
            <a:xfrm>
              <a:off x="6241605" y="2859812"/>
              <a:ext cx="92599" cy="74312"/>
              <a:chOff x="575747" y="3601768"/>
              <a:chExt cx="1540958" cy="1560853"/>
            </a:xfrm>
            <a:effectLst>
              <a:outerShdw blurRad="12700" dist="12700" dir="2700000" algn="tl" rotWithShape="0">
                <a:prstClr val="black">
                  <a:alpha val="29000"/>
                </a:prstClr>
              </a:outerShdw>
            </a:effectLst>
          </p:grpSpPr>
          <p:sp>
            <p:nvSpPr>
              <p:cNvPr id="155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156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57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58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20" name="그룹 111"/>
            <p:cNvGrpSpPr/>
            <p:nvPr/>
          </p:nvGrpSpPr>
          <p:grpSpPr>
            <a:xfrm>
              <a:off x="6241605" y="3256779"/>
              <a:ext cx="92599" cy="74312"/>
              <a:chOff x="575747" y="3601768"/>
              <a:chExt cx="1540958" cy="1560853"/>
            </a:xfrm>
            <a:effectLst>
              <a:outerShdw blurRad="12700" dist="12700" dir="2700000" algn="tl" rotWithShape="0">
                <a:prstClr val="black">
                  <a:alpha val="29000"/>
                </a:prstClr>
              </a:outerShdw>
            </a:effectLst>
          </p:grpSpPr>
          <p:sp>
            <p:nvSpPr>
              <p:cNvPr id="151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152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53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54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21" name="그룹 111"/>
            <p:cNvGrpSpPr/>
            <p:nvPr/>
          </p:nvGrpSpPr>
          <p:grpSpPr>
            <a:xfrm>
              <a:off x="6241605" y="3665420"/>
              <a:ext cx="92599" cy="74312"/>
              <a:chOff x="575747" y="3601768"/>
              <a:chExt cx="1540958" cy="1560853"/>
            </a:xfrm>
            <a:effectLst>
              <a:outerShdw blurRad="12700" dist="12700" dir="2700000" algn="tl" rotWithShape="0">
                <a:prstClr val="black">
                  <a:alpha val="29000"/>
                </a:prstClr>
              </a:outerShdw>
            </a:effectLst>
          </p:grpSpPr>
          <p:sp>
            <p:nvSpPr>
              <p:cNvPr id="147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148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49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50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22" name="그룹 111"/>
            <p:cNvGrpSpPr/>
            <p:nvPr/>
          </p:nvGrpSpPr>
          <p:grpSpPr>
            <a:xfrm>
              <a:off x="6241605" y="4061915"/>
              <a:ext cx="92599" cy="74312"/>
              <a:chOff x="575747" y="3601768"/>
              <a:chExt cx="1540958" cy="1560853"/>
            </a:xfrm>
            <a:effectLst>
              <a:outerShdw blurRad="12700" dist="12700" dir="2700000" algn="tl" rotWithShape="0">
                <a:prstClr val="black">
                  <a:alpha val="29000"/>
                </a:prstClr>
              </a:outerShdw>
            </a:effectLst>
          </p:grpSpPr>
          <p:sp>
            <p:nvSpPr>
              <p:cNvPr id="143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charset="-127"/>
                  <a:ea typeface="굴림" charset="-127"/>
                  <a:cs typeface="+mn-cs"/>
                </a:endParaRPr>
              </a:p>
            </p:txBody>
          </p:sp>
          <p:sp>
            <p:nvSpPr>
              <p:cNvPr id="144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45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146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23" name="타원 122"/>
            <p:cNvSpPr/>
            <p:nvPr/>
          </p:nvSpPr>
          <p:spPr>
            <a:xfrm>
              <a:off x="5879516" y="1181226"/>
              <a:ext cx="2693012" cy="3830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6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8254" name="그룹 183"/>
            <p:cNvGrpSpPr/>
            <p:nvPr/>
          </p:nvGrpSpPr>
          <p:grpSpPr>
            <a:xfrm>
              <a:off x="6053656" y="1182758"/>
              <a:ext cx="2335435" cy="1057984"/>
              <a:chOff x="624709" y="1319997"/>
              <a:chExt cx="2453030" cy="1334737"/>
            </a:xfrm>
          </p:grpSpPr>
          <p:pic>
            <p:nvPicPr>
              <p:cNvPr id="8262" name="그림 14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624709" y="1319997"/>
                <a:ext cx="2453030" cy="133473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8263" name="그림 14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624709" y="1319997"/>
                <a:ext cx="2453030" cy="1334737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8255" name="TextBox 124"/>
            <p:cNvSpPr txBox="1"/>
            <p:nvPr/>
          </p:nvSpPr>
          <p:spPr>
            <a:xfrm>
              <a:off x="6024608" y="1163052"/>
              <a:ext cx="2357781" cy="5398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CLICK TO ADD TEXT</a:t>
              </a:r>
              <a:endPara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6656259" y="1525685"/>
              <a:ext cx="1070298" cy="5398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4000" kern="1200" cap="none" spc="600" normalizeH="0" baseline="0" noProof="0" dirty="0" smtClean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03</a:t>
              </a:r>
              <a:endParaRPr kumimoji="0" lang="en-US" altLang="ko-KR" sz="4000" kern="1200" cap="none" spc="600" normalizeH="0" baseline="0" noProof="0" dirty="0" smtClean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6345083" y="2366483"/>
              <a:ext cx="1840723" cy="2565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 ADD TEXT</a:t>
              </a:r>
              <a:endPara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6345083" y="2775124"/>
              <a:ext cx="1840723" cy="2565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 ADD TEXT</a:t>
              </a:r>
              <a:endPara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29" name="TextBox 128"/>
            <p:cNvSpPr txBox="1">
              <a:spLocks noChangeArrowheads="1"/>
            </p:cNvSpPr>
            <p:nvPr/>
          </p:nvSpPr>
          <p:spPr bwMode="auto">
            <a:xfrm>
              <a:off x="6345083" y="3172092"/>
              <a:ext cx="1840723" cy="2565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 ADD TEXT</a:t>
              </a:r>
              <a:endPara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6345083" y="3580733"/>
              <a:ext cx="1840723" cy="2565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 ADD TEXT</a:t>
              </a:r>
              <a:endPara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31" name="TextBox 130"/>
            <p:cNvSpPr txBox="1">
              <a:spLocks noChangeArrowheads="1"/>
            </p:cNvSpPr>
            <p:nvPr/>
          </p:nvSpPr>
          <p:spPr bwMode="auto">
            <a:xfrm>
              <a:off x="6345083" y="3977227"/>
              <a:ext cx="1840723" cy="2565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/>
            <a:p>
              <a:pPr marR="0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200" kern="1200" cap="none" spc="0" normalizeH="0" baseline="0" noProof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CLICK TO  ADD TEXT</a:t>
              </a:r>
              <a:endParaRPr kumimoji="0" lang="en-US" altLang="ko-KR" sz="12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9219" name="그룹 162"/>
          <p:cNvGrpSpPr/>
          <p:nvPr/>
        </p:nvGrpSpPr>
        <p:grpSpPr>
          <a:xfrm>
            <a:off x="558800" y="1246188"/>
            <a:ext cx="7827963" cy="1350962"/>
            <a:chOff x="3007837" y="2492896"/>
            <a:chExt cx="5149956" cy="1352480"/>
          </a:xfrm>
        </p:grpSpPr>
        <p:grpSp>
          <p:nvGrpSpPr>
            <p:cNvPr id="9338" name="그룹 7"/>
            <p:cNvGrpSpPr/>
            <p:nvPr/>
          </p:nvGrpSpPr>
          <p:grpSpPr>
            <a:xfrm>
              <a:off x="3007837" y="2494556"/>
              <a:ext cx="5149957" cy="1350807"/>
              <a:chOff x="1450975" y="3284538"/>
              <a:chExt cx="2420938" cy="635001"/>
            </a:xfrm>
          </p:grpSpPr>
          <p:sp>
            <p:nvSpPr>
              <p:cNvPr id="9340" name="Freeform 114"/>
              <p:cNvSpPr/>
              <p:nvPr/>
            </p:nvSpPr>
            <p:spPr>
              <a:xfrm>
                <a:off x="1450975" y="3800476"/>
                <a:ext cx="709613" cy="80963"/>
              </a:xfrm>
              <a:custGeom>
                <a:avLst/>
                <a:gdLst/>
                <a:ahLst/>
                <a:cxnLst>
                  <a:cxn ang="0">
                    <a:pos x="403" y="51"/>
                  </a:cxn>
                  <a:cxn ang="0">
                    <a:pos x="0" y="51"/>
                  </a:cxn>
                  <a:cxn ang="0">
                    <a:pos x="123" y="0"/>
                  </a:cxn>
                  <a:cxn ang="0">
                    <a:pos x="447" y="0"/>
                  </a:cxn>
                  <a:cxn ang="0">
                    <a:pos x="403" y="51"/>
                  </a:cxn>
                </a:cxnLst>
                <a:pathLst>
                  <a:path w="447" h="51">
                    <a:moveTo>
                      <a:pt x="403" y="51"/>
                    </a:moveTo>
                    <a:lnTo>
                      <a:pt x="0" y="51"/>
                    </a:lnTo>
                    <a:lnTo>
                      <a:pt x="123" y="0"/>
                    </a:lnTo>
                    <a:lnTo>
                      <a:pt x="447" y="0"/>
                    </a:lnTo>
                    <a:lnTo>
                      <a:pt x="403" y="51"/>
                    </a:lnTo>
                    <a:close/>
                  </a:path>
                </a:pathLst>
              </a:custGeom>
              <a:solidFill>
                <a:srgbClr val="DFDFDE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9341" name="Rectangle 127"/>
              <p:cNvSpPr/>
              <p:nvPr/>
            </p:nvSpPr>
            <p:spPr>
              <a:xfrm>
                <a:off x="1450975" y="3881438"/>
                <a:ext cx="639763" cy="38100"/>
              </a:xfrm>
              <a:prstGeom prst="rect">
                <a:avLst/>
              </a:prstGeom>
              <a:solidFill>
                <a:srgbClr val="A7A095"/>
              </a:solidFill>
              <a:ln w="9525">
                <a:noFill/>
              </a:ln>
            </p:spPr>
            <p:txBody>
              <a:bodyPr/>
              <a:p>
                <a:endParaRPr lang="ko-KR" altLang="en-US" dirty="0">
                  <a:latin typeface="Malgun Gothic" panose="020B0503020000020004" pitchFamily="50" charset="-127"/>
                  <a:ea typeface="Malgun Gothic" panose="020B0503020000020004" pitchFamily="50" charset="-127"/>
                </a:endParaRPr>
              </a:p>
            </p:txBody>
          </p:sp>
          <p:sp>
            <p:nvSpPr>
              <p:cNvPr id="9342" name="Freeform 128"/>
              <p:cNvSpPr/>
              <p:nvPr/>
            </p:nvSpPr>
            <p:spPr>
              <a:xfrm>
                <a:off x="2306638" y="3541713"/>
                <a:ext cx="709613" cy="82550"/>
              </a:xfrm>
              <a:custGeom>
                <a:avLst/>
                <a:gdLst/>
                <a:ahLst/>
                <a:cxnLst>
                  <a:cxn ang="0">
                    <a:pos x="403" y="52"/>
                  </a:cxn>
                  <a:cxn ang="0">
                    <a:pos x="0" y="52"/>
                  </a:cxn>
                  <a:cxn ang="0">
                    <a:pos x="122" y="0"/>
                  </a:cxn>
                  <a:cxn ang="0">
                    <a:pos x="447" y="0"/>
                  </a:cxn>
                  <a:cxn ang="0">
                    <a:pos x="403" y="52"/>
                  </a:cxn>
                </a:cxnLst>
                <a:pathLst>
                  <a:path w="447" h="52">
                    <a:moveTo>
                      <a:pt x="403" y="52"/>
                    </a:moveTo>
                    <a:lnTo>
                      <a:pt x="0" y="52"/>
                    </a:lnTo>
                    <a:lnTo>
                      <a:pt x="122" y="0"/>
                    </a:lnTo>
                    <a:lnTo>
                      <a:pt x="447" y="0"/>
                    </a:lnTo>
                    <a:lnTo>
                      <a:pt x="403" y="52"/>
                    </a:lnTo>
                    <a:close/>
                  </a:path>
                </a:pathLst>
              </a:custGeom>
              <a:solidFill>
                <a:srgbClr val="DFDFDE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9343" name="Freeform 129"/>
              <p:cNvSpPr/>
              <p:nvPr/>
            </p:nvSpPr>
            <p:spPr>
              <a:xfrm>
                <a:off x="2090738" y="3644901"/>
                <a:ext cx="296863" cy="274638"/>
              </a:xfrm>
              <a:custGeom>
                <a:avLst/>
                <a:gdLst/>
                <a:ahLst/>
                <a:cxnLst>
                  <a:cxn ang="0">
                    <a:pos x="0" y="173"/>
                  </a:cxn>
                  <a:cxn ang="0">
                    <a:pos x="105" y="91"/>
                  </a:cxn>
                  <a:cxn ang="0">
                    <a:pos x="187" y="3"/>
                  </a:cxn>
                  <a:cxn ang="0">
                    <a:pos x="133" y="0"/>
                  </a:cxn>
                  <a:cxn ang="0">
                    <a:pos x="0" y="157"/>
                  </a:cxn>
                  <a:cxn ang="0">
                    <a:pos x="0" y="173"/>
                  </a:cxn>
                </a:cxnLst>
                <a:pathLst>
                  <a:path w="187" h="173">
                    <a:moveTo>
                      <a:pt x="0" y="173"/>
                    </a:moveTo>
                    <a:lnTo>
                      <a:pt x="105" y="91"/>
                    </a:lnTo>
                    <a:lnTo>
                      <a:pt x="187" y="3"/>
                    </a:lnTo>
                    <a:lnTo>
                      <a:pt x="133" y="0"/>
                    </a:lnTo>
                    <a:lnTo>
                      <a:pt x="0" y="157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696763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9344" name="Freeform 130"/>
              <p:cNvSpPr/>
              <p:nvPr/>
            </p:nvSpPr>
            <p:spPr>
              <a:xfrm>
                <a:off x="2066925" y="3622676"/>
                <a:ext cx="263525" cy="296863"/>
              </a:xfrm>
              <a:custGeom>
                <a:avLst/>
                <a:gdLst/>
                <a:ahLst/>
                <a:cxnLst>
                  <a:cxn ang="0">
                    <a:pos x="166" y="14"/>
                  </a:cxn>
                  <a:cxn ang="0">
                    <a:pos x="15" y="187"/>
                  </a:cxn>
                  <a:cxn ang="0">
                    <a:pos x="0" y="173"/>
                  </a:cxn>
                  <a:cxn ang="0">
                    <a:pos x="151" y="0"/>
                  </a:cxn>
                  <a:cxn ang="0">
                    <a:pos x="166" y="14"/>
                  </a:cxn>
                </a:cxnLst>
                <a:pathLst>
                  <a:path w="166" h="187">
                    <a:moveTo>
                      <a:pt x="166" y="14"/>
                    </a:moveTo>
                    <a:lnTo>
                      <a:pt x="15" y="187"/>
                    </a:lnTo>
                    <a:lnTo>
                      <a:pt x="0" y="173"/>
                    </a:lnTo>
                    <a:lnTo>
                      <a:pt x="151" y="0"/>
                    </a:lnTo>
                    <a:lnTo>
                      <a:pt x="166" y="14"/>
                    </a:lnTo>
                    <a:close/>
                  </a:path>
                </a:pathLst>
              </a:custGeom>
              <a:solidFill>
                <a:srgbClr val="A7A095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9345" name="Rectangle 131"/>
              <p:cNvSpPr/>
              <p:nvPr/>
            </p:nvSpPr>
            <p:spPr>
              <a:xfrm>
                <a:off x="2306638" y="3622676"/>
                <a:ext cx="639763" cy="39688"/>
              </a:xfrm>
              <a:prstGeom prst="rect">
                <a:avLst/>
              </a:prstGeom>
              <a:solidFill>
                <a:srgbClr val="A7A095"/>
              </a:solidFill>
              <a:ln w="9525">
                <a:noFill/>
              </a:ln>
            </p:spPr>
            <p:txBody>
              <a:bodyPr/>
              <a:p>
                <a:endParaRPr lang="ko-KR" altLang="en-US" dirty="0">
                  <a:latin typeface="Malgun Gothic" panose="020B0503020000020004" pitchFamily="50" charset="-127"/>
                  <a:ea typeface="Malgun Gothic" panose="020B0503020000020004" pitchFamily="50" charset="-127"/>
                </a:endParaRPr>
              </a:p>
            </p:txBody>
          </p:sp>
          <p:sp>
            <p:nvSpPr>
              <p:cNvPr id="9346" name="Freeform 132"/>
              <p:cNvSpPr/>
              <p:nvPr/>
            </p:nvSpPr>
            <p:spPr>
              <a:xfrm>
                <a:off x="3162300" y="3284538"/>
                <a:ext cx="709613" cy="80963"/>
              </a:xfrm>
              <a:custGeom>
                <a:avLst/>
                <a:gdLst/>
                <a:ahLst/>
                <a:cxnLst>
                  <a:cxn ang="0">
                    <a:pos x="403" y="51"/>
                  </a:cxn>
                  <a:cxn ang="0">
                    <a:pos x="0" y="51"/>
                  </a:cxn>
                  <a:cxn ang="0">
                    <a:pos x="122" y="0"/>
                  </a:cxn>
                  <a:cxn ang="0">
                    <a:pos x="447" y="0"/>
                  </a:cxn>
                  <a:cxn ang="0">
                    <a:pos x="403" y="51"/>
                  </a:cxn>
                </a:cxnLst>
                <a:pathLst>
                  <a:path w="447" h="51">
                    <a:moveTo>
                      <a:pt x="403" y="51"/>
                    </a:moveTo>
                    <a:lnTo>
                      <a:pt x="0" y="51"/>
                    </a:lnTo>
                    <a:lnTo>
                      <a:pt x="122" y="0"/>
                    </a:lnTo>
                    <a:lnTo>
                      <a:pt x="447" y="0"/>
                    </a:lnTo>
                    <a:lnTo>
                      <a:pt x="403" y="51"/>
                    </a:lnTo>
                    <a:close/>
                  </a:path>
                </a:pathLst>
              </a:custGeom>
              <a:solidFill>
                <a:srgbClr val="DFDFDE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9347" name="Freeform 133"/>
              <p:cNvSpPr/>
              <p:nvPr/>
            </p:nvSpPr>
            <p:spPr>
              <a:xfrm>
                <a:off x="2946400" y="3386138"/>
                <a:ext cx="296863" cy="274638"/>
              </a:xfrm>
              <a:custGeom>
                <a:avLst/>
                <a:gdLst/>
                <a:ahLst/>
                <a:cxnLst>
                  <a:cxn ang="0">
                    <a:pos x="0" y="173"/>
                  </a:cxn>
                  <a:cxn ang="0">
                    <a:pos x="106" y="91"/>
                  </a:cxn>
                  <a:cxn ang="0">
                    <a:pos x="187" y="3"/>
                  </a:cxn>
                  <a:cxn ang="0">
                    <a:pos x="133" y="0"/>
                  </a:cxn>
                  <a:cxn ang="0">
                    <a:pos x="0" y="157"/>
                  </a:cxn>
                  <a:cxn ang="0">
                    <a:pos x="0" y="173"/>
                  </a:cxn>
                </a:cxnLst>
                <a:pathLst>
                  <a:path w="187" h="173">
                    <a:moveTo>
                      <a:pt x="0" y="173"/>
                    </a:moveTo>
                    <a:lnTo>
                      <a:pt x="106" y="91"/>
                    </a:lnTo>
                    <a:lnTo>
                      <a:pt x="187" y="3"/>
                    </a:lnTo>
                    <a:lnTo>
                      <a:pt x="133" y="0"/>
                    </a:lnTo>
                    <a:lnTo>
                      <a:pt x="0" y="157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696763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9348" name="Freeform 134"/>
              <p:cNvSpPr/>
              <p:nvPr/>
            </p:nvSpPr>
            <p:spPr>
              <a:xfrm>
                <a:off x="2922588" y="3365501"/>
                <a:ext cx="263525" cy="296863"/>
              </a:xfrm>
              <a:custGeom>
                <a:avLst/>
                <a:gdLst/>
                <a:ahLst/>
                <a:cxnLst>
                  <a:cxn ang="0">
                    <a:pos x="166" y="14"/>
                  </a:cxn>
                  <a:cxn ang="0">
                    <a:pos x="15" y="187"/>
                  </a:cxn>
                  <a:cxn ang="0">
                    <a:pos x="0" y="173"/>
                  </a:cxn>
                  <a:cxn ang="0">
                    <a:pos x="151" y="0"/>
                  </a:cxn>
                  <a:cxn ang="0">
                    <a:pos x="166" y="14"/>
                  </a:cxn>
                </a:cxnLst>
                <a:pathLst>
                  <a:path w="166" h="187">
                    <a:moveTo>
                      <a:pt x="166" y="14"/>
                    </a:moveTo>
                    <a:lnTo>
                      <a:pt x="15" y="187"/>
                    </a:lnTo>
                    <a:lnTo>
                      <a:pt x="0" y="173"/>
                    </a:lnTo>
                    <a:lnTo>
                      <a:pt x="151" y="0"/>
                    </a:lnTo>
                    <a:lnTo>
                      <a:pt x="166" y="14"/>
                    </a:lnTo>
                    <a:close/>
                  </a:path>
                </a:pathLst>
              </a:custGeom>
              <a:solidFill>
                <a:srgbClr val="A7A095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9349" name="Rectangle 135"/>
              <p:cNvSpPr/>
              <p:nvPr/>
            </p:nvSpPr>
            <p:spPr>
              <a:xfrm>
                <a:off x="3162300" y="3365501"/>
                <a:ext cx="639763" cy="39688"/>
              </a:xfrm>
              <a:prstGeom prst="rect">
                <a:avLst/>
              </a:prstGeom>
              <a:solidFill>
                <a:srgbClr val="A7A095"/>
              </a:solidFill>
              <a:ln w="9525">
                <a:noFill/>
              </a:ln>
            </p:spPr>
            <p:txBody>
              <a:bodyPr/>
              <a:p>
                <a:endParaRPr lang="ko-KR" altLang="en-US" dirty="0">
                  <a:latin typeface="Malgun Gothic" panose="020B0503020000020004" pitchFamily="50" charset="-127"/>
                  <a:ea typeface="Malgun Gothic" panose="020B0503020000020004" pitchFamily="50" charset="-127"/>
                </a:endParaRPr>
              </a:p>
            </p:txBody>
          </p:sp>
        </p:grpSp>
        <p:sp>
          <p:nvSpPr>
            <p:cNvPr id="165" name="자유형 164"/>
            <p:cNvSpPr/>
            <p:nvPr/>
          </p:nvSpPr>
          <p:spPr>
            <a:xfrm>
              <a:off x="8007215" y="2492896"/>
              <a:ext cx="143256" cy="263581"/>
            </a:xfrm>
            <a:custGeom>
              <a:avLst/>
              <a:gdLst>
                <a:gd name="connsiteX0" fmla="*/ 0 w 936104"/>
                <a:gd name="connsiteY0" fmla="*/ 0 h 144016"/>
                <a:gd name="connsiteX1" fmla="*/ 936104 w 936104"/>
                <a:gd name="connsiteY1" fmla="*/ 0 h 144016"/>
                <a:gd name="connsiteX2" fmla="*/ 936104 w 936104"/>
                <a:gd name="connsiteY2" fmla="*/ 144016 h 144016"/>
                <a:gd name="connsiteX3" fmla="*/ 0 w 936104"/>
                <a:gd name="connsiteY3" fmla="*/ 144016 h 144016"/>
                <a:gd name="connsiteX4" fmla="*/ 0 w 936104"/>
                <a:gd name="connsiteY4" fmla="*/ 0 h 144016"/>
                <a:gd name="connsiteX0-1" fmla="*/ 0 w 936104"/>
                <a:gd name="connsiteY0-2" fmla="*/ 432048 h 576064"/>
                <a:gd name="connsiteX1-3" fmla="*/ 504056 w 936104"/>
                <a:gd name="connsiteY1-4" fmla="*/ 0 h 576064"/>
                <a:gd name="connsiteX2-5" fmla="*/ 936104 w 936104"/>
                <a:gd name="connsiteY2-6" fmla="*/ 576064 h 576064"/>
                <a:gd name="connsiteX3-7" fmla="*/ 0 w 936104"/>
                <a:gd name="connsiteY3-8" fmla="*/ 576064 h 576064"/>
                <a:gd name="connsiteX4-9" fmla="*/ 0 w 936104"/>
                <a:gd name="connsiteY4-10" fmla="*/ 432048 h 576064"/>
                <a:gd name="connsiteX0-11" fmla="*/ 0 w 576064"/>
                <a:gd name="connsiteY0-12" fmla="*/ 432048 h 576064"/>
                <a:gd name="connsiteX1-13" fmla="*/ 504056 w 576064"/>
                <a:gd name="connsiteY1-14" fmla="*/ 0 h 576064"/>
                <a:gd name="connsiteX2-15" fmla="*/ 576064 w 576064"/>
                <a:gd name="connsiteY2-16" fmla="*/ 144016 h 576064"/>
                <a:gd name="connsiteX3-17" fmla="*/ 0 w 576064"/>
                <a:gd name="connsiteY3-18" fmla="*/ 576064 h 576064"/>
                <a:gd name="connsiteX4-19" fmla="*/ 0 w 576064"/>
                <a:gd name="connsiteY4-20" fmla="*/ 432048 h 576064"/>
                <a:gd name="connsiteX0-21" fmla="*/ 0 w 576064"/>
                <a:gd name="connsiteY0-22" fmla="*/ 288032 h 432048"/>
                <a:gd name="connsiteX1-23" fmla="*/ 144016 w 576064"/>
                <a:gd name="connsiteY1-24" fmla="*/ 95823 h 432048"/>
                <a:gd name="connsiteX2-25" fmla="*/ 576064 w 576064"/>
                <a:gd name="connsiteY2-26" fmla="*/ 0 h 432048"/>
                <a:gd name="connsiteX3-27" fmla="*/ 0 w 576064"/>
                <a:gd name="connsiteY3-28" fmla="*/ 432048 h 432048"/>
                <a:gd name="connsiteX4-29" fmla="*/ 0 w 576064"/>
                <a:gd name="connsiteY4-30" fmla="*/ 288032 h 432048"/>
                <a:gd name="connsiteX0-31" fmla="*/ 0 w 144016"/>
                <a:gd name="connsiteY0-32" fmla="*/ 192209 h 336225"/>
                <a:gd name="connsiteX1-33" fmla="*/ 144016 w 144016"/>
                <a:gd name="connsiteY1-34" fmla="*/ 0 h 336225"/>
                <a:gd name="connsiteX2-35" fmla="*/ 144016 w 144016"/>
                <a:gd name="connsiteY2-36" fmla="*/ 72008 h 336225"/>
                <a:gd name="connsiteX3-37" fmla="*/ 0 w 144016"/>
                <a:gd name="connsiteY3-38" fmla="*/ 336225 h 336225"/>
                <a:gd name="connsiteX4-39" fmla="*/ 0 w 144016"/>
                <a:gd name="connsiteY4-40" fmla="*/ 192209 h 336225"/>
                <a:gd name="connsiteX0-41" fmla="*/ 0 w 144016"/>
                <a:gd name="connsiteY0-42" fmla="*/ 192209 h 216024"/>
                <a:gd name="connsiteX1-43" fmla="*/ 144016 w 144016"/>
                <a:gd name="connsiteY1-44" fmla="*/ 0 h 216024"/>
                <a:gd name="connsiteX2-45" fmla="*/ 144016 w 144016"/>
                <a:gd name="connsiteY2-46" fmla="*/ 72008 h 216024"/>
                <a:gd name="connsiteX3-47" fmla="*/ 0 w 144016"/>
                <a:gd name="connsiteY3-48" fmla="*/ 216024 h 216024"/>
                <a:gd name="connsiteX4-49" fmla="*/ 0 w 144016"/>
                <a:gd name="connsiteY4-50" fmla="*/ 192209 h 216024"/>
                <a:gd name="connsiteX0-51" fmla="*/ 0 w 144016"/>
                <a:gd name="connsiteY0-52" fmla="*/ 192209 h 288032"/>
                <a:gd name="connsiteX1-53" fmla="*/ 144016 w 144016"/>
                <a:gd name="connsiteY1-54" fmla="*/ 0 h 288032"/>
                <a:gd name="connsiteX2-55" fmla="*/ 144016 w 144016"/>
                <a:gd name="connsiteY2-56" fmla="*/ 72008 h 288032"/>
                <a:gd name="connsiteX3-57" fmla="*/ 0 w 144016"/>
                <a:gd name="connsiteY3-58" fmla="*/ 288032 h 288032"/>
                <a:gd name="connsiteX4-59" fmla="*/ 0 w 144016"/>
                <a:gd name="connsiteY4-60" fmla="*/ 192209 h 288032"/>
                <a:gd name="connsiteX0-61" fmla="*/ 0 w 148779"/>
                <a:gd name="connsiteY0-62" fmla="*/ 177920 h 273743"/>
                <a:gd name="connsiteX1-63" fmla="*/ 148779 w 148779"/>
                <a:gd name="connsiteY1-64" fmla="*/ 0 h 273743"/>
                <a:gd name="connsiteX2-65" fmla="*/ 144016 w 148779"/>
                <a:gd name="connsiteY2-66" fmla="*/ 57719 h 273743"/>
                <a:gd name="connsiteX3-67" fmla="*/ 0 w 148779"/>
                <a:gd name="connsiteY3-68" fmla="*/ 273743 h 273743"/>
                <a:gd name="connsiteX4-69" fmla="*/ 0 w 148779"/>
                <a:gd name="connsiteY4-70" fmla="*/ 177920 h 273743"/>
                <a:gd name="connsiteX0-71" fmla="*/ 0 w 148779"/>
                <a:gd name="connsiteY0-72" fmla="*/ 177920 h 273743"/>
                <a:gd name="connsiteX1-73" fmla="*/ 148779 w 148779"/>
                <a:gd name="connsiteY1-74" fmla="*/ 0 h 273743"/>
                <a:gd name="connsiteX2-75" fmla="*/ 148779 w 148779"/>
                <a:gd name="connsiteY2-76" fmla="*/ 72008 h 273743"/>
                <a:gd name="connsiteX3-77" fmla="*/ 0 w 148779"/>
                <a:gd name="connsiteY3-78" fmla="*/ 273743 h 273743"/>
                <a:gd name="connsiteX4-79" fmla="*/ 0 w 148779"/>
                <a:gd name="connsiteY4-80" fmla="*/ 177920 h 2737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8779" h="273743">
                  <a:moveTo>
                    <a:pt x="0" y="177920"/>
                  </a:moveTo>
                  <a:lnTo>
                    <a:pt x="148779" y="0"/>
                  </a:lnTo>
                  <a:lnTo>
                    <a:pt x="148779" y="72008"/>
                  </a:lnTo>
                  <a:lnTo>
                    <a:pt x="0" y="273743"/>
                  </a:lnTo>
                  <a:lnTo>
                    <a:pt x="0" y="177920"/>
                  </a:lnTo>
                  <a:close/>
                </a:path>
              </a:pathLst>
            </a:custGeom>
            <a:solidFill>
              <a:srgbClr val="696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1185528" y="1767821"/>
            <a:ext cx="1713114" cy="78483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flat" dir="t"/>
            </a:scene3d>
            <a:sp3d extrusionH="57150" prstMaterial="softEdge">
              <a:bevelT w="25400" h="1270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180975" marR="0" indent="-180975" algn="ctr" defTabSz="914400" fontAlgn="auto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ct val="90000"/>
              <a:buFontTx/>
              <a:defRPr/>
            </a:pPr>
            <a:r>
              <a:rPr kumimoji="0" lang="en-US" altLang="ko-KR" sz="4500" kern="1200" cap="none" spc="-150" normalizeH="0" baseline="0" noProof="0" dirty="0" smtClean="0">
                <a:ln>
                  <a:solidFill>
                    <a:srgbClr val="3C73AC"/>
                  </a:solidFill>
                  <a:prstDash val="solid"/>
                </a:ln>
                <a:solidFill>
                  <a:srgbClr val="3C73AC"/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2000</a:t>
            </a:r>
            <a:endParaRPr kumimoji="0" lang="ko-KR" altLang="en-US" sz="4500" kern="1200" cap="none" spc="-150" normalizeH="0" baseline="0" noProof="0" dirty="0">
              <a:ln>
                <a:solidFill>
                  <a:srgbClr val="3C73AC"/>
                </a:solidFill>
                <a:prstDash val="solid"/>
              </a:ln>
              <a:solidFill>
                <a:srgbClr val="3C73AC"/>
              </a:solidFill>
              <a:latin typeface="HY견고딕" pitchFamily="18" charset="-127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742095" y="1202435"/>
            <a:ext cx="1713112" cy="78483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flat" dir="t"/>
            </a:scene3d>
            <a:sp3d extrusionH="57150" prstMaterial="softEdge">
              <a:bevelT w="25400" h="12700"/>
              <a:contourClr>
                <a:schemeClr val="accent4">
                  <a:alpha val="95000"/>
                </a:schemeClr>
              </a:contourClr>
            </a:sp3d>
          </a:bodyPr>
          <a:lstStyle>
            <a:defPPr>
              <a:defRPr lang="ko-KR"/>
            </a:defPPr>
            <a:lvl1pPr marL="180975" indent="-180975" algn="ctr" fontAlgn="auto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ct val="90000"/>
              <a:defRPr kumimoji="0" sz="4500" spc="-150">
                <a:ln>
                  <a:solidFill>
                    <a:srgbClr val="3C73AC"/>
                  </a:solidFill>
                  <a:prstDash val="solid"/>
                </a:ln>
                <a:solidFill>
                  <a:srgbClr val="3C73AC"/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defRPr>
            </a:lvl1pPr>
          </a:lstStyle>
          <a:p>
            <a:pPr marL="180975" marR="0" lvl="0" indent="-180975" algn="ctr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ct val="90000"/>
              <a:buFontTx/>
              <a:buNone/>
              <a:defRPr/>
            </a:pPr>
            <a:r>
              <a:rPr kumimoji="0" lang="en-US" altLang="ko-KR" sz="4500" b="0" i="0" u="none" strike="noStrike" kern="1200" cap="none" spc="-150" normalizeH="0" baseline="0" noProof="0" dirty="0" smtClean="0">
                <a:ln>
                  <a:solidFill>
                    <a:srgbClr val="3C73AC"/>
                  </a:solidFill>
                  <a:prstDash val="solid"/>
                </a:ln>
                <a:solidFill>
                  <a:srgbClr val="3C73AC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2010</a:t>
            </a:r>
            <a:endParaRPr kumimoji="0" lang="ko-KR" altLang="en-US" sz="4500" b="0" i="0" u="none" strike="noStrike" kern="1200" cap="none" spc="-150" normalizeH="0" baseline="0" noProof="0" dirty="0">
              <a:ln>
                <a:solidFill>
                  <a:srgbClr val="3C73AC"/>
                </a:solidFill>
                <a:prstDash val="solid"/>
              </a:ln>
              <a:solidFill>
                <a:srgbClr val="3C73AC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334100" y="664470"/>
            <a:ext cx="1713112" cy="78483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>
                <a:rot lat="0" lon="0" rev="0"/>
              </a:camera>
              <a:lightRig rig="flat" dir="t"/>
            </a:scene3d>
            <a:sp3d extrusionH="57150" prstMaterial="softEdge">
              <a:bevelT w="25400" h="12700"/>
              <a:contourClr>
                <a:schemeClr val="accent4">
                  <a:alpha val="95000"/>
                </a:schemeClr>
              </a:contourClr>
            </a:sp3d>
          </a:bodyPr>
          <a:lstStyle>
            <a:defPPr>
              <a:defRPr lang="ko-KR"/>
            </a:defPPr>
            <a:lvl1pPr marL="180975" indent="-180975" algn="ctr" fontAlgn="auto"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ct val="90000"/>
              <a:defRPr kumimoji="0" sz="4500" spc="-150">
                <a:ln>
                  <a:solidFill>
                    <a:srgbClr val="3C73AC"/>
                  </a:solidFill>
                  <a:prstDash val="solid"/>
                </a:ln>
                <a:solidFill>
                  <a:srgbClr val="3C73AC"/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defRPr>
            </a:lvl1pPr>
          </a:lstStyle>
          <a:p>
            <a:pPr marL="180975" marR="0" lvl="0" indent="-180975" algn="ctr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C000"/>
              </a:buClr>
              <a:buSzPct val="90000"/>
              <a:buFontTx/>
              <a:buNone/>
              <a:defRPr/>
            </a:pPr>
            <a:r>
              <a:rPr kumimoji="0" lang="en-US" altLang="ko-KR" sz="4500" b="0" i="0" u="none" strike="noStrike" kern="1200" cap="none" spc="-150" normalizeH="0" baseline="0" noProof="0" dirty="0" smtClean="0">
                <a:ln>
                  <a:solidFill>
                    <a:srgbClr val="1DB2D5"/>
                  </a:solidFill>
                  <a:prstDash val="solid"/>
                </a:ln>
                <a:solidFill>
                  <a:srgbClr val="1DB2D5"/>
                </a:solidFill>
                <a:effectLst/>
                <a:uLnTx/>
                <a:uFillTx/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2020</a:t>
            </a:r>
            <a:endParaRPr kumimoji="0" lang="ko-KR" altLang="en-US" sz="4500" b="0" i="0" u="none" strike="noStrike" kern="1200" cap="none" spc="-150" normalizeH="0" baseline="0" noProof="0" dirty="0">
              <a:ln>
                <a:solidFill>
                  <a:srgbClr val="1DB2D5"/>
                </a:solidFill>
                <a:prstDash val="solid"/>
              </a:ln>
              <a:solidFill>
                <a:srgbClr val="1DB2D5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9223" name="그룹 111"/>
          <p:cNvGrpSpPr/>
          <p:nvPr/>
        </p:nvGrpSpPr>
        <p:grpSpPr>
          <a:xfrm>
            <a:off x="920750" y="2844800"/>
            <a:ext cx="93663" cy="90488"/>
            <a:chOff x="575747" y="3601768"/>
            <a:chExt cx="1540958" cy="1560853"/>
          </a:xfrm>
        </p:grpSpPr>
        <p:sp>
          <p:nvSpPr>
            <p:cNvPr id="200" name="Oval 3"/>
            <p:cNvSpPr>
              <a:spLocks noChangeArrowheads="1"/>
            </p:cNvSpPr>
            <p:nvPr/>
          </p:nvSpPr>
          <p:spPr bwMode="auto">
            <a:xfrm>
              <a:off x="575747" y="3601768"/>
              <a:ext cx="1540958" cy="1560853"/>
            </a:xfrm>
            <a:prstGeom prst="ellipse">
              <a:avLst/>
            </a:prstGeom>
            <a:solidFill>
              <a:srgbClr val="5299DA"/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1" name="Oval 4"/>
            <p:cNvSpPr>
              <a:spLocks noChangeArrowheads="1"/>
            </p:cNvSpPr>
            <p:nvPr/>
          </p:nvSpPr>
          <p:spPr bwMode="auto">
            <a:xfrm>
              <a:off x="774260" y="3645539"/>
              <a:ext cx="1153587" cy="96210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71000"/>
                  </a:schemeClr>
                </a:gs>
                <a:gs pos="78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endParaRPr>
            </a:p>
          </p:txBody>
        </p:sp>
        <p:sp>
          <p:nvSpPr>
            <p:cNvPr id="202" name="Oval 4"/>
            <p:cNvSpPr>
              <a:spLocks noChangeArrowheads="1"/>
            </p:cNvSpPr>
            <p:nvPr/>
          </p:nvSpPr>
          <p:spPr bwMode="auto">
            <a:xfrm flipV="1">
              <a:off x="720608" y="4403221"/>
              <a:ext cx="1306273" cy="36419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3000"/>
                  </a:schemeClr>
                </a:gs>
                <a:gs pos="100000">
                  <a:schemeClr val="bg1">
                    <a:gamma/>
                    <a:tint val="0"/>
                    <a:invGamma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endParaRPr>
            </a:p>
          </p:txBody>
        </p:sp>
        <p:sp>
          <p:nvSpPr>
            <p:cNvPr id="203" name="Oval 4"/>
            <p:cNvSpPr>
              <a:spLocks noChangeArrowheads="1"/>
            </p:cNvSpPr>
            <p:nvPr/>
          </p:nvSpPr>
          <p:spPr bwMode="auto">
            <a:xfrm flipV="1">
              <a:off x="708753" y="4093185"/>
              <a:ext cx="1296816" cy="100543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2000"/>
                  </a:schemeClr>
                </a:gs>
                <a:gs pos="54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endParaRP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984250" y="2770188"/>
            <a:ext cx="171608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5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05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9225" name="그룹 111"/>
          <p:cNvGrpSpPr/>
          <p:nvPr/>
        </p:nvGrpSpPr>
        <p:grpSpPr>
          <a:xfrm>
            <a:off x="920750" y="3057525"/>
            <a:ext cx="93663" cy="90488"/>
            <a:chOff x="575747" y="3601768"/>
            <a:chExt cx="1540958" cy="1560853"/>
          </a:xfrm>
        </p:grpSpPr>
        <p:sp>
          <p:nvSpPr>
            <p:cNvPr id="196" name="Oval 3"/>
            <p:cNvSpPr>
              <a:spLocks noChangeArrowheads="1"/>
            </p:cNvSpPr>
            <p:nvPr/>
          </p:nvSpPr>
          <p:spPr bwMode="auto">
            <a:xfrm>
              <a:off x="575747" y="3601768"/>
              <a:ext cx="1540958" cy="1560853"/>
            </a:xfrm>
            <a:prstGeom prst="ellipse">
              <a:avLst/>
            </a:prstGeom>
            <a:solidFill>
              <a:srgbClr val="5299DA"/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7" name="Oval 4"/>
            <p:cNvSpPr>
              <a:spLocks noChangeArrowheads="1"/>
            </p:cNvSpPr>
            <p:nvPr/>
          </p:nvSpPr>
          <p:spPr bwMode="auto">
            <a:xfrm>
              <a:off x="774260" y="3645539"/>
              <a:ext cx="1153587" cy="96210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71000"/>
                  </a:schemeClr>
                </a:gs>
                <a:gs pos="78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endParaRPr>
            </a:p>
          </p:txBody>
        </p:sp>
        <p:sp>
          <p:nvSpPr>
            <p:cNvPr id="198" name="Oval 4"/>
            <p:cNvSpPr>
              <a:spLocks noChangeArrowheads="1"/>
            </p:cNvSpPr>
            <p:nvPr/>
          </p:nvSpPr>
          <p:spPr bwMode="auto">
            <a:xfrm flipV="1">
              <a:off x="720608" y="4403221"/>
              <a:ext cx="1306273" cy="36419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3000"/>
                  </a:schemeClr>
                </a:gs>
                <a:gs pos="100000">
                  <a:schemeClr val="bg1">
                    <a:gamma/>
                    <a:tint val="0"/>
                    <a:invGamma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endParaRPr>
            </a:p>
          </p:txBody>
        </p:sp>
        <p:sp>
          <p:nvSpPr>
            <p:cNvPr id="199" name="Oval 4"/>
            <p:cNvSpPr>
              <a:spLocks noChangeArrowheads="1"/>
            </p:cNvSpPr>
            <p:nvPr/>
          </p:nvSpPr>
          <p:spPr bwMode="auto">
            <a:xfrm flipV="1">
              <a:off x="708753" y="4093185"/>
              <a:ext cx="1296816" cy="100543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2000"/>
                  </a:schemeClr>
                </a:gs>
                <a:gs pos="54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984250" y="2982913"/>
            <a:ext cx="171608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5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05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9227" name="그룹 111"/>
          <p:cNvGrpSpPr/>
          <p:nvPr/>
        </p:nvGrpSpPr>
        <p:grpSpPr>
          <a:xfrm>
            <a:off x="3743325" y="2768600"/>
            <a:ext cx="93663" cy="90488"/>
            <a:chOff x="575747" y="3601768"/>
            <a:chExt cx="1540958" cy="1560853"/>
          </a:xfrm>
        </p:grpSpPr>
        <p:sp>
          <p:nvSpPr>
            <p:cNvPr id="237" name="Oval 3"/>
            <p:cNvSpPr>
              <a:spLocks noChangeArrowheads="1"/>
            </p:cNvSpPr>
            <p:nvPr/>
          </p:nvSpPr>
          <p:spPr bwMode="auto">
            <a:xfrm>
              <a:off x="575747" y="3601768"/>
              <a:ext cx="1540958" cy="1560853"/>
            </a:xfrm>
            <a:prstGeom prst="ellipse">
              <a:avLst/>
            </a:prstGeom>
            <a:solidFill>
              <a:srgbClr val="5299DA"/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8" name="Oval 4"/>
            <p:cNvSpPr>
              <a:spLocks noChangeArrowheads="1"/>
            </p:cNvSpPr>
            <p:nvPr/>
          </p:nvSpPr>
          <p:spPr bwMode="auto">
            <a:xfrm>
              <a:off x="774260" y="3645539"/>
              <a:ext cx="1153587" cy="96210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71000"/>
                  </a:schemeClr>
                </a:gs>
                <a:gs pos="78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endParaRPr>
            </a:p>
          </p:txBody>
        </p:sp>
        <p:sp>
          <p:nvSpPr>
            <p:cNvPr id="239" name="Oval 4"/>
            <p:cNvSpPr>
              <a:spLocks noChangeArrowheads="1"/>
            </p:cNvSpPr>
            <p:nvPr/>
          </p:nvSpPr>
          <p:spPr bwMode="auto">
            <a:xfrm flipV="1">
              <a:off x="720608" y="4403221"/>
              <a:ext cx="1306273" cy="36419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3000"/>
                  </a:schemeClr>
                </a:gs>
                <a:gs pos="100000">
                  <a:schemeClr val="bg1">
                    <a:gamma/>
                    <a:tint val="0"/>
                    <a:invGamma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endParaRPr>
            </a:p>
          </p:txBody>
        </p:sp>
        <p:sp>
          <p:nvSpPr>
            <p:cNvPr id="240" name="Oval 4"/>
            <p:cNvSpPr>
              <a:spLocks noChangeArrowheads="1"/>
            </p:cNvSpPr>
            <p:nvPr/>
          </p:nvSpPr>
          <p:spPr bwMode="auto">
            <a:xfrm flipV="1">
              <a:off x="708753" y="4093185"/>
              <a:ext cx="1296816" cy="100543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2000"/>
                  </a:schemeClr>
                </a:gs>
                <a:gs pos="54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endParaRPr>
            </a:p>
          </p:txBody>
        </p:sp>
      </p:grpSp>
      <p:sp>
        <p:nvSpPr>
          <p:cNvPr id="206" name="TextBox 205"/>
          <p:cNvSpPr txBox="1"/>
          <p:nvPr/>
        </p:nvSpPr>
        <p:spPr>
          <a:xfrm>
            <a:off x="3806825" y="2693988"/>
            <a:ext cx="171608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5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05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9229" name="그룹 111"/>
          <p:cNvGrpSpPr/>
          <p:nvPr/>
        </p:nvGrpSpPr>
        <p:grpSpPr>
          <a:xfrm>
            <a:off x="3743325" y="2981325"/>
            <a:ext cx="93663" cy="90488"/>
            <a:chOff x="575747" y="3601768"/>
            <a:chExt cx="1540958" cy="1560853"/>
          </a:xfrm>
        </p:grpSpPr>
        <p:sp>
          <p:nvSpPr>
            <p:cNvPr id="233" name="Oval 3"/>
            <p:cNvSpPr>
              <a:spLocks noChangeArrowheads="1"/>
            </p:cNvSpPr>
            <p:nvPr/>
          </p:nvSpPr>
          <p:spPr bwMode="auto">
            <a:xfrm>
              <a:off x="575747" y="3601768"/>
              <a:ext cx="1540958" cy="1560853"/>
            </a:xfrm>
            <a:prstGeom prst="ellipse">
              <a:avLst/>
            </a:prstGeom>
            <a:solidFill>
              <a:srgbClr val="5299DA"/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4" name="Oval 4"/>
            <p:cNvSpPr>
              <a:spLocks noChangeArrowheads="1"/>
            </p:cNvSpPr>
            <p:nvPr/>
          </p:nvSpPr>
          <p:spPr bwMode="auto">
            <a:xfrm>
              <a:off x="774260" y="3645539"/>
              <a:ext cx="1153587" cy="96210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71000"/>
                  </a:schemeClr>
                </a:gs>
                <a:gs pos="78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endParaRPr>
            </a:p>
          </p:txBody>
        </p:sp>
        <p:sp>
          <p:nvSpPr>
            <p:cNvPr id="235" name="Oval 4"/>
            <p:cNvSpPr>
              <a:spLocks noChangeArrowheads="1"/>
            </p:cNvSpPr>
            <p:nvPr/>
          </p:nvSpPr>
          <p:spPr bwMode="auto">
            <a:xfrm flipV="1">
              <a:off x="720608" y="4403221"/>
              <a:ext cx="1306273" cy="36419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3000"/>
                  </a:schemeClr>
                </a:gs>
                <a:gs pos="100000">
                  <a:schemeClr val="bg1">
                    <a:gamma/>
                    <a:tint val="0"/>
                    <a:invGamma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endParaRPr>
            </a:p>
          </p:txBody>
        </p:sp>
        <p:sp>
          <p:nvSpPr>
            <p:cNvPr id="236" name="Oval 4"/>
            <p:cNvSpPr>
              <a:spLocks noChangeArrowheads="1"/>
            </p:cNvSpPr>
            <p:nvPr/>
          </p:nvSpPr>
          <p:spPr bwMode="auto">
            <a:xfrm flipV="1">
              <a:off x="708753" y="4093185"/>
              <a:ext cx="1296816" cy="100543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2000"/>
                  </a:schemeClr>
                </a:gs>
                <a:gs pos="54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endParaRP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3806825" y="2906713"/>
            <a:ext cx="171608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5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05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9231" name="그룹 111"/>
          <p:cNvGrpSpPr/>
          <p:nvPr/>
        </p:nvGrpSpPr>
        <p:grpSpPr>
          <a:xfrm>
            <a:off x="3743325" y="2354263"/>
            <a:ext cx="93663" cy="88900"/>
            <a:chOff x="575747" y="3601768"/>
            <a:chExt cx="1540958" cy="1560853"/>
          </a:xfrm>
        </p:grpSpPr>
        <p:sp>
          <p:nvSpPr>
            <p:cNvPr id="221" name="Oval 3"/>
            <p:cNvSpPr>
              <a:spLocks noChangeArrowheads="1"/>
            </p:cNvSpPr>
            <p:nvPr/>
          </p:nvSpPr>
          <p:spPr bwMode="auto">
            <a:xfrm>
              <a:off x="575747" y="3601768"/>
              <a:ext cx="1540958" cy="1560853"/>
            </a:xfrm>
            <a:prstGeom prst="ellipse">
              <a:avLst/>
            </a:prstGeom>
            <a:solidFill>
              <a:srgbClr val="5299DA"/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Oval 4"/>
            <p:cNvSpPr>
              <a:spLocks noChangeArrowheads="1"/>
            </p:cNvSpPr>
            <p:nvPr/>
          </p:nvSpPr>
          <p:spPr bwMode="auto">
            <a:xfrm>
              <a:off x="774260" y="3645539"/>
              <a:ext cx="1153587" cy="96210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71000"/>
                  </a:schemeClr>
                </a:gs>
                <a:gs pos="78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endParaRPr>
            </a:p>
          </p:txBody>
        </p:sp>
        <p:sp>
          <p:nvSpPr>
            <p:cNvPr id="223" name="Oval 4"/>
            <p:cNvSpPr>
              <a:spLocks noChangeArrowheads="1"/>
            </p:cNvSpPr>
            <p:nvPr/>
          </p:nvSpPr>
          <p:spPr bwMode="auto">
            <a:xfrm flipV="1">
              <a:off x="720608" y="4403221"/>
              <a:ext cx="1306273" cy="36419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3000"/>
                  </a:schemeClr>
                </a:gs>
                <a:gs pos="100000">
                  <a:schemeClr val="bg1">
                    <a:gamma/>
                    <a:tint val="0"/>
                    <a:invGamma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endParaRPr>
            </a:p>
          </p:txBody>
        </p:sp>
        <p:sp>
          <p:nvSpPr>
            <p:cNvPr id="224" name="Oval 4"/>
            <p:cNvSpPr>
              <a:spLocks noChangeArrowheads="1"/>
            </p:cNvSpPr>
            <p:nvPr/>
          </p:nvSpPr>
          <p:spPr bwMode="auto">
            <a:xfrm flipV="1">
              <a:off x="708753" y="4093185"/>
              <a:ext cx="1296816" cy="100543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2000"/>
                  </a:schemeClr>
                </a:gs>
                <a:gs pos="54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3806825" y="2279650"/>
            <a:ext cx="171608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5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05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9233" name="그룹 111"/>
          <p:cNvGrpSpPr/>
          <p:nvPr/>
        </p:nvGrpSpPr>
        <p:grpSpPr>
          <a:xfrm>
            <a:off x="3743325" y="2566988"/>
            <a:ext cx="93663" cy="88900"/>
            <a:chOff x="575747" y="3601768"/>
            <a:chExt cx="1540958" cy="1560853"/>
          </a:xfrm>
        </p:grpSpPr>
        <p:sp>
          <p:nvSpPr>
            <p:cNvPr id="217" name="Oval 3"/>
            <p:cNvSpPr>
              <a:spLocks noChangeArrowheads="1"/>
            </p:cNvSpPr>
            <p:nvPr/>
          </p:nvSpPr>
          <p:spPr bwMode="auto">
            <a:xfrm>
              <a:off x="575747" y="3601768"/>
              <a:ext cx="1540958" cy="1560853"/>
            </a:xfrm>
            <a:prstGeom prst="ellipse">
              <a:avLst/>
            </a:prstGeom>
            <a:solidFill>
              <a:srgbClr val="5299DA"/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8" name="Oval 4"/>
            <p:cNvSpPr>
              <a:spLocks noChangeArrowheads="1"/>
            </p:cNvSpPr>
            <p:nvPr/>
          </p:nvSpPr>
          <p:spPr bwMode="auto">
            <a:xfrm>
              <a:off x="774260" y="3645539"/>
              <a:ext cx="1153587" cy="96210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71000"/>
                  </a:schemeClr>
                </a:gs>
                <a:gs pos="78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endParaRPr>
            </a:p>
          </p:txBody>
        </p:sp>
        <p:sp>
          <p:nvSpPr>
            <p:cNvPr id="219" name="Oval 4"/>
            <p:cNvSpPr>
              <a:spLocks noChangeArrowheads="1"/>
            </p:cNvSpPr>
            <p:nvPr/>
          </p:nvSpPr>
          <p:spPr bwMode="auto">
            <a:xfrm flipV="1">
              <a:off x="720608" y="4403221"/>
              <a:ext cx="1306273" cy="364197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3000"/>
                  </a:schemeClr>
                </a:gs>
                <a:gs pos="100000">
                  <a:schemeClr val="bg1">
                    <a:gamma/>
                    <a:tint val="0"/>
                    <a:invGamma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endParaRPr>
            </a:p>
          </p:txBody>
        </p:sp>
        <p:sp>
          <p:nvSpPr>
            <p:cNvPr id="220" name="Oval 4"/>
            <p:cNvSpPr>
              <a:spLocks noChangeArrowheads="1"/>
            </p:cNvSpPr>
            <p:nvPr/>
          </p:nvSpPr>
          <p:spPr bwMode="auto">
            <a:xfrm flipV="1">
              <a:off x="708753" y="4093185"/>
              <a:ext cx="1296816" cy="100543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2000"/>
                  </a:schemeClr>
                </a:gs>
                <a:gs pos="54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endParaRP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3806825" y="2492375"/>
            <a:ext cx="171608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5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05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456363" y="2590800"/>
            <a:ext cx="171608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5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05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6456363" y="2803525"/>
            <a:ext cx="171608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5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05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6456363" y="2176463"/>
            <a:ext cx="171608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5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05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6456363" y="2389188"/>
            <a:ext cx="171608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5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05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6456363" y="1762125"/>
            <a:ext cx="171608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5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05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9240" name="그룹 108"/>
          <p:cNvGrpSpPr/>
          <p:nvPr/>
        </p:nvGrpSpPr>
        <p:grpSpPr>
          <a:xfrm>
            <a:off x="6394450" y="1836738"/>
            <a:ext cx="92075" cy="1130300"/>
            <a:chOff x="6394121" y="1836103"/>
            <a:chExt cx="93042" cy="1131672"/>
          </a:xfrm>
        </p:grpSpPr>
        <p:grpSp>
          <p:nvGrpSpPr>
            <p:cNvPr id="9260" name="그룹 111"/>
            <p:cNvGrpSpPr/>
            <p:nvPr/>
          </p:nvGrpSpPr>
          <p:grpSpPr>
            <a:xfrm>
              <a:off x="6394121" y="2665443"/>
              <a:ext cx="93042" cy="89682"/>
              <a:chOff x="575747" y="3601768"/>
              <a:chExt cx="1540958" cy="1560853"/>
            </a:xfrm>
          </p:grpSpPr>
          <p:sp>
            <p:nvSpPr>
              <p:cNvPr id="286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1DB2D5"/>
              </a:solidFill>
              <a:ln w="571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7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288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289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261" name="그룹 111"/>
            <p:cNvGrpSpPr/>
            <p:nvPr/>
          </p:nvGrpSpPr>
          <p:grpSpPr>
            <a:xfrm>
              <a:off x="6394121" y="2878093"/>
              <a:ext cx="93042" cy="89682"/>
              <a:chOff x="575747" y="3601768"/>
              <a:chExt cx="1540958" cy="1560853"/>
            </a:xfrm>
          </p:grpSpPr>
          <p:sp>
            <p:nvSpPr>
              <p:cNvPr id="282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1DB2D5"/>
              </a:solidFill>
              <a:ln w="571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3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284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285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262" name="그룹 111"/>
            <p:cNvGrpSpPr/>
            <p:nvPr/>
          </p:nvGrpSpPr>
          <p:grpSpPr>
            <a:xfrm>
              <a:off x="6394121" y="2250773"/>
              <a:ext cx="93042" cy="89682"/>
              <a:chOff x="575747" y="3601768"/>
              <a:chExt cx="1540958" cy="1560853"/>
            </a:xfrm>
          </p:grpSpPr>
          <p:sp>
            <p:nvSpPr>
              <p:cNvPr id="270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1DB2D5"/>
              </a:solidFill>
              <a:ln w="571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1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272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273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263" name="그룹 111"/>
            <p:cNvGrpSpPr/>
            <p:nvPr/>
          </p:nvGrpSpPr>
          <p:grpSpPr>
            <a:xfrm>
              <a:off x="6394121" y="2463423"/>
              <a:ext cx="93042" cy="89682"/>
              <a:chOff x="575747" y="3601768"/>
              <a:chExt cx="1540958" cy="1560853"/>
            </a:xfrm>
          </p:grpSpPr>
          <p:sp>
            <p:nvSpPr>
              <p:cNvPr id="266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1DB2D5"/>
              </a:solidFill>
              <a:ln w="571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7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268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269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264" name="그룹 139"/>
            <p:cNvGrpSpPr/>
            <p:nvPr/>
          </p:nvGrpSpPr>
          <p:grpSpPr>
            <a:xfrm>
              <a:off x="6394121" y="1836103"/>
              <a:ext cx="93042" cy="89682"/>
              <a:chOff x="575747" y="3601768"/>
              <a:chExt cx="1540958" cy="1560853"/>
            </a:xfrm>
          </p:grpSpPr>
          <p:sp>
            <p:nvSpPr>
              <p:cNvPr id="262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1DB2D5"/>
              </a:solidFill>
              <a:ln w="571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3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264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265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9265" name="그룹 111"/>
            <p:cNvGrpSpPr/>
            <p:nvPr/>
          </p:nvGrpSpPr>
          <p:grpSpPr>
            <a:xfrm>
              <a:off x="6394121" y="2048753"/>
              <a:ext cx="93042" cy="89682"/>
              <a:chOff x="575747" y="3601768"/>
              <a:chExt cx="1540958" cy="1560853"/>
            </a:xfrm>
          </p:grpSpPr>
          <p:sp>
            <p:nvSpPr>
              <p:cNvPr id="258" name="Oval 3"/>
              <p:cNvSpPr>
                <a:spLocks noChangeArrowheads="1"/>
              </p:cNvSpPr>
              <p:nvPr/>
            </p:nvSpPr>
            <p:spPr bwMode="auto">
              <a:xfrm>
                <a:off x="575747" y="3601768"/>
                <a:ext cx="1540958" cy="1560853"/>
              </a:xfrm>
              <a:prstGeom prst="ellipse">
                <a:avLst/>
              </a:prstGeom>
              <a:solidFill>
                <a:srgbClr val="1DB2D5"/>
              </a:solidFill>
              <a:ln w="571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9" name="Oval 4"/>
              <p:cNvSpPr>
                <a:spLocks noChangeArrowheads="1"/>
              </p:cNvSpPr>
              <p:nvPr/>
            </p:nvSpPr>
            <p:spPr bwMode="auto">
              <a:xfrm>
                <a:off x="774260" y="3645539"/>
                <a:ext cx="1153587" cy="962101"/>
              </a:xfrm>
              <a:prstGeom prst="ellipse">
                <a:avLst/>
              </a:prstGeom>
              <a:gradFill rotWithShape="1">
                <a:gsLst>
                  <a:gs pos="0">
                    <a:schemeClr val="bg1">
                      <a:alpha val="71000"/>
                    </a:schemeClr>
                  </a:gs>
                  <a:gs pos="78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260" name="Oval 4"/>
              <p:cNvSpPr>
                <a:spLocks noChangeArrowheads="1"/>
              </p:cNvSpPr>
              <p:nvPr/>
            </p:nvSpPr>
            <p:spPr bwMode="auto">
              <a:xfrm flipV="1">
                <a:off x="720608" y="4403221"/>
                <a:ext cx="1306273" cy="36419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3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6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  <p:sp>
            <p:nvSpPr>
              <p:cNvPr id="261" name="Oval 4"/>
              <p:cNvSpPr>
                <a:spLocks noChangeArrowheads="1"/>
              </p:cNvSpPr>
              <p:nvPr/>
            </p:nvSpPr>
            <p:spPr bwMode="auto">
              <a:xfrm flipV="1">
                <a:off x="708753" y="4093185"/>
                <a:ext cx="1296816" cy="100543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72000"/>
                    </a:schemeClr>
                  </a:gs>
                  <a:gs pos="54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57" name="TextBox 256"/>
          <p:cNvSpPr txBox="1"/>
          <p:nvPr/>
        </p:nvSpPr>
        <p:spPr>
          <a:xfrm>
            <a:off x="6456363" y="1974850"/>
            <a:ext cx="1716088" cy="258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 latinLnBrk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050" kern="1200" cap="none" spc="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en-US" altLang="ko-KR" sz="105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9242" name="그룹 5"/>
          <p:cNvGrpSpPr/>
          <p:nvPr/>
        </p:nvGrpSpPr>
        <p:grpSpPr>
          <a:xfrm>
            <a:off x="679450" y="3286125"/>
            <a:ext cx="7580313" cy="1206500"/>
            <a:chOff x="678683" y="4626092"/>
            <a:chExt cx="7580431" cy="1500221"/>
          </a:xfrm>
        </p:grpSpPr>
        <p:pic>
          <p:nvPicPr>
            <p:cNvPr id="9243" name="그림 28" descr="화살표.png"/>
            <p:cNvPicPr>
              <a:picLocks noChangeAspect="1"/>
            </p:cNvPicPr>
            <p:nvPr/>
          </p:nvPicPr>
          <p:blipFill>
            <a:blip r:embed="rId1">
              <a:grayscl/>
              <a:lum bright="6000"/>
            </a:blip>
            <a:stretch>
              <a:fillRect/>
            </a:stretch>
          </p:blipFill>
          <p:spPr>
            <a:xfrm>
              <a:off x="2843808" y="4626092"/>
              <a:ext cx="492492" cy="1500221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9244" name="그룹 1"/>
            <p:cNvGrpSpPr/>
            <p:nvPr/>
          </p:nvGrpSpPr>
          <p:grpSpPr>
            <a:xfrm>
              <a:off x="678683" y="4651455"/>
              <a:ext cx="2179091" cy="1472799"/>
              <a:chOff x="561725" y="4728509"/>
              <a:chExt cx="2179091" cy="1472799"/>
            </a:xfrm>
          </p:grpSpPr>
          <p:sp>
            <p:nvSpPr>
              <p:cNvPr id="305" name="모서리가 둥근 직사각형 49"/>
              <p:cNvSpPr/>
              <p:nvPr/>
            </p:nvSpPr>
            <p:spPr>
              <a:xfrm>
                <a:off x="566606" y="4728509"/>
                <a:ext cx="2174210" cy="1472799"/>
              </a:xfrm>
              <a:prstGeom prst="roundRect">
                <a:avLst>
                  <a:gd name="adj" fmla="val 5986"/>
                </a:avLst>
              </a:prstGeom>
              <a:gradFill flip="none" rotWithShape="1">
                <a:gsLst>
                  <a:gs pos="24000">
                    <a:srgbClr val="3B72AB"/>
                  </a:gs>
                  <a:gs pos="83000">
                    <a:srgbClr val="22548B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9258" name="그림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6606" y="4837358"/>
                <a:ext cx="2166457" cy="111940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07" name="타원 51"/>
              <p:cNvSpPr/>
              <p:nvPr/>
            </p:nvSpPr>
            <p:spPr>
              <a:xfrm>
                <a:off x="561725" y="4752307"/>
                <a:ext cx="2160000" cy="385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6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245" name="그룹 54"/>
            <p:cNvGrpSpPr/>
            <p:nvPr/>
          </p:nvGrpSpPr>
          <p:grpSpPr>
            <a:xfrm>
              <a:off x="3379353" y="4651455"/>
              <a:ext cx="2179091" cy="1472799"/>
              <a:chOff x="561725" y="4728509"/>
              <a:chExt cx="2179091" cy="1472799"/>
            </a:xfrm>
          </p:grpSpPr>
          <p:sp>
            <p:nvSpPr>
              <p:cNvPr id="302" name="모서리가 둥근 직사각형 301"/>
              <p:cNvSpPr/>
              <p:nvPr/>
            </p:nvSpPr>
            <p:spPr>
              <a:xfrm>
                <a:off x="566606" y="4728509"/>
                <a:ext cx="2174210" cy="1472799"/>
              </a:xfrm>
              <a:prstGeom prst="roundRect">
                <a:avLst>
                  <a:gd name="adj" fmla="val 5986"/>
                </a:avLst>
              </a:prstGeom>
              <a:gradFill flip="none" rotWithShape="1">
                <a:gsLst>
                  <a:gs pos="24000">
                    <a:srgbClr val="3B72AB"/>
                  </a:gs>
                  <a:gs pos="83000">
                    <a:srgbClr val="22548B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9255" name="그림 30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6606" y="4837358"/>
                <a:ext cx="2166457" cy="111940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04" name="타원 303"/>
              <p:cNvSpPr/>
              <p:nvPr/>
            </p:nvSpPr>
            <p:spPr>
              <a:xfrm>
                <a:off x="561725" y="4752307"/>
                <a:ext cx="2160000" cy="385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6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9246" name="그룹 58"/>
            <p:cNvGrpSpPr/>
            <p:nvPr/>
          </p:nvGrpSpPr>
          <p:grpSpPr>
            <a:xfrm>
              <a:off x="6080023" y="4651455"/>
              <a:ext cx="2179091" cy="1472799"/>
              <a:chOff x="561725" y="4728509"/>
              <a:chExt cx="2179091" cy="1472799"/>
            </a:xfrm>
          </p:grpSpPr>
          <p:sp>
            <p:nvSpPr>
              <p:cNvPr id="299" name="모서리가 둥근 직사각형 298"/>
              <p:cNvSpPr/>
              <p:nvPr/>
            </p:nvSpPr>
            <p:spPr>
              <a:xfrm>
                <a:off x="566606" y="4728509"/>
                <a:ext cx="2174210" cy="1472799"/>
              </a:xfrm>
              <a:prstGeom prst="roundRect">
                <a:avLst>
                  <a:gd name="adj" fmla="val 5986"/>
                </a:avLst>
              </a:prstGeom>
              <a:gradFill>
                <a:gsLst>
                  <a:gs pos="0">
                    <a:srgbClr val="8AD7F2"/>
                  </a:gs>
                  <a:gs pos="67000">
                    <a:srgbClr val="1DB2D5"/>
                  </a:gs>
                </a:gsLst>
                <a:lin ang="5400000" scaled="0"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9252" name="그림 29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6606" y="4837358"/>
                <a:ext cx="2166457" cy="111940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01" name="타원 300"/>
              <p:cNvSpPr/>
              <p:nvPr/>
            </p:nvSpPr>
            <p:spPr>
              <a:xfrm>
                <a:off x="561725" y="4752307"/>
                <a:ext cx="2160000" cy="3857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6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pic>
          <p:nvPicPr>
            <p:cNvPr id="9247" name="그림 151" descr="화살표.png"/>
            <p:cNvPicPr>
              <a:picLocks noChangeAspect="1"/>
            </p:cNvPicPr>
            <p:nvPr/>
          </p:nvPicPr>
          <p:blipFill>
            <a:blip r:embed="rId1">
              <a:grayscl/>
              <a:lum bright="6000"/>
            </a:blip>
            <a:stretch>
              <a:fillRect/>
            </a:stretch>
          </p:blipFill>
          <p:spPr>
            <a:xfrm>
              <a:off x="5555111" y="4626092"/>
              <a:ext cx="492492" cy="150022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96" name="TextBox 295"/>
            <p:cNvSpPr txBox="1"/>
            <p:nvPr/>
          </p:nvSpPr>
          <p:spPr>
            <a:xfrm>
              <a:off x="823849" y="4796932"/>
              <a:ext cx="1911947" cy="1015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00" kern="0" cap="none" spc="0" normalizeH="0" baseline="0" noProof="0" dirty="0" smtClean="0">
                  <a:solidFill>
                    <a:schemeClr val="bg1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 INTERNET, INC.</a:t>
              </a:r>
              <a:endParaRPr kumimoji="0" lang="en-US" altLang="ko-KR" sz="1000" kern="0" cap="none" spc="0" normalizeH="0" baseline="0" noProof="0" dirty="0" smtClean="0">
                <a:solidFill>
                  <a:schemeClr val="bg1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ct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00" kern="0" cap="none" spc="0" normalizeH="0" baseline="0" noProof="0" dirty="0" smtClean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</a:t>
              </a:r>
              <a:r>
                <a:rPr kumimoji="0" lang="en-US" altLang="ko-KR" sz="1000" kern="1200" cap="none" spc="0" normalizeH="0" baseline="0" noProof="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endParaRPr kumimoji="0" lang="en-US" altLang="ko-KR" sz="10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3503254" y="4796932"/>
              <a:ext cx="1911947" cy="1015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00" kern="0" cap="none" spc="0" normalizeH="0" baseline="0" noProof="0" dirty="0" smtClean="0">
                  <a:solidFill>
                    <a:schemeClr val="bg1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 INTERNET, INC.</a:t>
              </a:r>
              <a:endParaRPr kumimoji="0" lang="en-US" altLang="ko-KR" sz="1000" kern="0" cap="none" spc="0" normalizeH="0" baseline="0" noProof="0" dirty="0" smtClean="0">
                <a:solidFill>
                  <a:schemeClr val="bg1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ct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00" kern="0" cap="none" spc="0" normalizeH="0" baseline="0" noProof="0" dirty="0" smtClean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</a:t>
              </a:r>
              <a:r>
                <a:rPr kumimoji="0" lang="en-US" altLang="ko-KR" sz="1000" kern="1200" cap="none" spc="0" normalizeH="0" baseline="0" noProof="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endParaRPr kumimoji="0" lang="en-US" altLang="ko-KR" sz="10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6214556" y="4796932"/>
              <a:ext cx="1911947" cy="1015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algn="ct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00" kern="0" cap="none" spc="0" normalizeH="0" baseline="0" noProof="0" dirty="0" smtClean="0">
                  <a:solidFill>
                    <a:schemeClr val="bg1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 INTERNET, INC.</a:t>
              </a:r>
              <a:endParaRPr kumimoji="0" lang="en-US" altLang="ko-KR" sz="1000" kern="0" cap="none" spc="0" normalizeH="0" baseline="0" noProof="0" dirty="0" smtClean="0">
                <a:solidFill>
                  <a:schemeClr val="bg1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algn="ctr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00" kern="0" cap="none" spc="0" normalizeH="0" baseline="0" noProof="0" dirty="0" smtClean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</a:t>
              </a:r>
              <a:r>
                <a:rPr kumimoji="0" lang="en-US" altLang="ko-KR" sz="1000" kern="1200" cap="none" spc="0" normalizeH="0" baseline="0" noProof="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endParaRPr kumimoji="0" lang="en-US" altLang="ko-KR" sz="1000" kern="1200" cap="none" spc="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48" name="직선 연결선 147"/>
          <p:cNvCxnSpPr/>
          <p:nvPr/>
        </p:nvCxnSpPr>
        <p:spPr>
          <a:xfrm rot="16200000" flipH="1">
            <a:off x="3768062" y="4602865"/>
            <a:ext cx="1446558" cy="17389"/>
          </a:xfrm>
          <a:prstGeom prst="line">
            <a:avLst/>
          </a:prstGeom>
          <a:ln w="158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10" name="직사각형 109"/>
          <p:cNvSpPr/>
          <p:nvPr/>
        </p:nvSpPr>
        <p:spPr>
          <a:xfrm rot="10800000" flipH="1">
            <a:off x="0" y="2769659"/>
            <a:ext cx="4499489" cy="2417383"/>
          </a:xfrm>
          <a:prstGeom prst="rect">
            <a:avLst/>
          </a:prstGeom>
          <a:gradFill flip="none" rotWithShape="1">
            <a:gsLst>
              <a:gs pos="0">
                <a:srgbClr val="54BDD6">
                  <a:alpha val="0"/>
                </a:srgbClr>
              </a:gs>
              <a:gs pos="34000">
                <a:schemeClr val="accent5">
                  <a:lumMod val="20000"/>
                  <a:lumOff val="80000"/>
                  <a:alpha val="51000"/>
                </a:schemeClr>
              </a:gs>
              <a:gs pos="60000">
                <a:schemeClr val="tx2">
                  <a:lumMod val="60000"/>
                  <a:lumOff val="4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1" name="직사각형 110"/>
          <p:cNvSpPr/>
          <p:nvPr/>
        </p:nvSpPr>
        <p:spPr>
          <a:xfrm flipH="1">
            <a:off x="4431940" y="43542"/>
            <a:ext cx="4712059" cy="2748456"/>
          </a:xfrm>
          <a:prstGeom prst="rect">
            <a:avLst/>
          </a:prstGeom>
          <a:gradFill flip="none" rotWithShape="1">
            <a:gsLst>
              <a:gs pos="0">
                <a:srgbClr val="54BDD6">
                  <a:alpha val="0"/>
                </a:srgbClr>
              </a:gs>
              <a:gs pos="34000">
                <a:schemeClr val="accent5">
                  <a:lumMod val="20000"/>
                  <a:lumOff val="80000"/>
                  <a:alpha val="51000"/>
                </a:schemeClr>
              </a:gs>
              <a:gs pos="60000">
                <a:schemeClr val="tx2">
                  <a:lumMod val="60000"/>
                  <a:lumOff val="4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0" y="30163"/>
            <a:ext cx="4432300" cy="275113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alpha val="0"/>
                </a:schemeClr>
              </a:gs>
              <a:gs pos="34000">
                <a:srgbClr val="44B3C2">
                  <a:alpha val="8000"/>
                </a:srgbClr>
              </a:gs>
              <a:gs pos="67000">
                <a:schemeClr val="tx2">
                  <a:lumMod val="60000"/>
                  <a:lumOff val="4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 rot="5400000" flipH="1" flipV="1">
            <a:off x="6665966" y="1395222"/>
            <a:ext cx="6311" cy="2747398"/>
          </a:xfrm>
          <a:prstGeom prst="line">
            <a:avLst/>
          </a:prstGeom>
          <a:ln w="158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  <a:alpha val="0"/>
                  </a:schemeClr>
                </a:gs>
              </a:gsLst>
              <a:lin ang="30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1159857" y="2782298"/>
            <a:ext cx="2292638" cy="9700"/>
          </a:xfrm>
          <a:prstGeom prst="line">
            <a:avLst/>
          </a:prstGeom>
          <a:ln w="15875">
            <a:gradFill flip="none" rotWithShape="1">
              <a:gsLst>
                <a:gs pos="0">
                  <a:schemeClr val="tx1">
                    <a:lumMod val="65000"/>
                    <a:lumOff val="35000"/>
                    <a:alpha val="0"/>
                  </a:schemeClr>
                </a:gs>
                <a:gs pos="100000">
                  <a:schemeClr val="tx1">
                    <a:lumMod val="65000"/>
                    <a:lumOff val="35000"/>
                    <a:alpha val="58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rot="16200000" flipH="1">
            <a:off x="3862230" y="1097410"/>
            <a:ext cx="1155733" cy="16311"/>
          </a:xfrm>
          <a:prstGeom prst="line">
            <a:avLst/>
          </a:prstGeom>
          <a:ln w="15875">
            <a:gradFill flip="none" rotWithShape="1">
              <a:gsLst>
                <a:gs pos="0">
                  <a:schemeClr val="tx1">
                    <a:lumMod val="75000"/>
                    <a:lumOff val="25000"/>
                    <a:alpha val="14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 rot="10800000">
            <a:off x="4510088" y="2792413"/>
            <a:ext cx="4633913" cy="23939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alpha val="0"/>
                </a:schemeClr>
              </a:gs>
              <a:gs pos="34000">
                <a:srgbClr val="44B3C2">
                  <a:alpha val="8000"/>
                </a:srgbClr>
              </a:gs>
              <a:gs pos="67000">
                <a:schemeClr val="tx2">
                  <a:lumMod val="60000"/>
                  <a:lumOff val="4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0863" y="1017588"/>
            <a:ext cx="2824163" cy="1430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2000" b="1" kern="0" cap="none" spc="0" normalizeH="0" baseline="0" noProof="0" dirty="0" smtClean="0">
                <a:solidFill>
                  <a:srgbClr val="3C73AC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01. TEXT</a:t>
            </a:r>
            <a:endParaRPr kumimoji="0" lang="en-US" altLang="ko-KR" sz="2000" b="1" kern="1200" cap="none" spc="0" normalizeH="0" baseline="0" noProof="0" dirty="0" smtClean="0">
              <a:solidFill>
                <a:srgbClr val="3C73AC"/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started its business in Seoul Korea in February 1998 with the fundamental goal </a:t>
            </a:r>
            <a:endParaRPr kumimoji="0" lang="en-US" altLang="ko-KR" sz="11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of providing better internet </a:t>
            </a:r>
            <a:endParaRPr kumimoji="0" lang="en-US" altLang="ko-KR" sz="11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services to the </a:t>
            </a:r>
            <a:endParaRPr kumimoji="0" lang="en-US" altLang="ko-KR" sz="11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world.</a:t>
            </a:r>
            <a:endParaRPr kumimoji="0" lang="en-US" altLang="ko-KR" sz="11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ko-KR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93713" y="3009900"/>
            <a:ext cx="2822575" cy="1430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2000" b="1" kern="0" cap="none" spc="0" normalizeH="0" baseline="0" noProof="0" dirty="0" smtClean="0">
                <a:solidFill>
                  <a:srgbClr val="1DB2D5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03. TEXT</a:t>
            </a:r>
            <a:endParaRPr kumimoji="0" lang="en-US" altLang="ko-KR" sz="2000" b="1" kern="1200" cap="none" spc="0" normalizeH="0" baseline="0" noProof="0" dirty="0" smtClean="0">
              <a:solidFill>
                <a:srgbClr val="1DB2D5"/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started its business in Seoul Korea in February 1998 with the fundamental goal </a:t>
            </a:r>
            <a:endParaRPr kumimoji="0" lang="en-US" altLang="ko-KR" sz="11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of providing better internet </a:t>
            </a:r>
            <a:endParaRPr kumimoji="0" lang="en-US" altLang="ko-KR" sz="11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services to the </a:t>
            </a:r>
            <a:endParaRPr kumimoji="0" lang="en-US" altLang="ko-KR" sz="11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world.</a:t>
            </a:r>
            <a:endParaRPr kumimoji="0" lang="en-US" altLang="ko-KR" sz="11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ko-KR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637213" y="949325"/>
            <a:ext cx="3041650" cy="143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2000" b="1" kern="0" cap="none" spc="0" normalizeH="0" baseline="0" noProof="0" dirty="0" smtClean="0">
                <a:solidFill>
                  <a:srgbClr val="1DB2D5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02. TEXT</a:t>
            </a:r>
            <a:endParaRPr kumimoji="0" lang="en-US" altLang="ko-KR" sz="2000" b="1" kern="1200" cap="none" spc="0" normalizeH="0" baseline="0" noProof="0" dirty="0" smtClean="0">
              <a:solidFill>
                <a:srgbClr val="1DB2D5"/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started its business in Seoul Korea in February 1998 with the fundamental goal </a:t>
            </a:r>
            <a:endParaRPr kumimoji="0" lang="en-US" altLang="ko-KR" sz="11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of providing better internet </a:t>
            </a:r>
            <a:endParaRPr kumimoji="0" lang="en-US" altLang="ko-KR" sz="11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services to the </a:t>
            </a:r>
            <a:endParaRPr kumimoji="0" lang="en-US" altLang="ko-KR" sz="11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world.</a:t>
            </a:r>
            <a:endParaRPr kumimoji="0" lang="en-US" altLang="ko-KR" sz="11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ko-KR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575300" y="3009900"/>
            <a:ext cx="3041650" cy="1430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2000" b="1" kern="0" cap="none" spc="0" normalizeH="0" baseline="0" noProof="0" dirty="0" smtClean="0">
                <a:solidFill>
                  <a:srgbClr val="3C73AC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04. TEXT</a:t>
            </a:r>
            <a:endParaRPr kumimoji="0" lang="en-US" altLang="ko-KR" sz="2000" b="1" kern="1200" cap="none" spc="0" normalizeH="0" baseline="0" noProof="0" dirty="0" smtClean="0">
              <a:solidFill>
                <a:srgbClr val="3C73AC"/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started its business in Seoul Korea in February 1998 with the fundamental goal </a:t>
            </a:r>
            <a:endParaRPr kumimoji="0" lang="en-US" altLang="ko-KR" sz="11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of providing better internet </a:t>
            </a:r>
            <a:endParaRPr kumimoji="0" lang="en-US" altLang="ko-KR" sz="11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services to the </a:t>
            </a:r>
            <a:endParaRPr kumimoji="0" lang="en-US" altLang="ko-KR" sz="11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1100" kern="1200" cap="none" spc="0" normalizeH="0" baseline="0" noProof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world.</a:t>
            </a:r>
            <a:endParaRPr kumimoji="0" lang="en-US" altLang="ko-KR" sz="11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R="0" algn="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ko-KR" sz="1200" kern="1200" cap="none" spc="0" normalizeH="0" baseline="0" noProof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10259" name="그룹 39"/>
          <p:cNvGrpSpPr/>
          <p:nvPr/>
        </p:nvGrpSpPr>
        <p:grpSpPr>
          <a:xfrm>
            <a:off x="2319338" y="3875088"/>
            <a:ext cx="835025" cy="962025"/>
            <a:chOff x="1646635" y="2201530"/>
            <a:chExt cx="1031112" cy="1188696"/>
          </a:xfrm>
        </p:grpSpPr>
        <p:sp>
          <p:nvSpPr>
            <p:cNvPr id="123" name="타원 122"/>
            <p:cNvSpPr/>
            <p:nvPr/>
          </p:nvSpPr>
          <p:spPr>
            <a:xfrm>
              <a:off x="1646635" y="3095622"/>
              <a:ext cx="1031112" cy="294604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8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4" name="그림 123" descr="Untitled-1.png"/>
            <p:cNvPicPr>
              <a:picLocks noChangeAspect="1"/>
            </p:cNvPicPr>
            <p:nvPr/>
          </p:nvPicPr>
          <p:blipFill>
            <a:blip r:embed="rId1">
              <a:lum bright="-4001" contrast="14000"/>
            </a:blip>
            <a:stretch>
              <a:fillRect/>
            </a:stretch>
          </p:blipFill>
          <p:spPr>
            <a:xfrm>
              <a:off x="1786923" y="2201530"/>
              <a:ext cx="740926" cy="1104760"/>
            </a:xfrm>
            <a:prstGeom prst="rect">
              <a:avLst/>
            </a:prstGeom>
            <a:effectLst>
              <a:outerShdw blurRad="38100" dist="12700" sx="102000" sy="102000" algn="ctr" rotWithShape="0">
                <a:prstClr val="black">
                  <a:alpha val="63000"/>
                </a:prstClr>
              </a:outerShdw>
            </a:effectLst>
          </p:spPr>
        </p:pic>
      </p:grpSp>
      <p:pic>
        <p:nvPicPr>
          <p:cNvPr id="125" name="Picture 2" descr="D:\sookhyun\PPT\PNG,아이콘\021. 아이콘\PNG\008.png"/>
          <p:cNvPicPr>
            <a:picLocks noChangeAspect="1" noChangeArrowheads="1"/>
          </p:cNvPicPr>
          <p:nvPr/>
        </p:nvPicPr>
        <p:blipFill>
          <a:blip r:embed="rId2">
            <a:lum bright="-14001" contrast="22000"/>
          </a:blip>
          <a:srcRect/>
          <a:stretch>
            <a:fillRect/>
          </a:stretch>
        </p:blipFill>
        <p:spPr bwMode="auto">
          <a:xfrm>
            <a:off x="5902325" y="1735138"/>
            <a:ext cx="785813" cy="962025"/>
          </a:xfrm>
          <a:prstGeom prst="rect">
            <a:avLst/>
          </a:prstGeom>
          <a:noFill/>
          <a:effectLst>
            <a:outerShdw blurRad="38100" dist="12700" sx="102000" sy="102000" algn="ctr" rotWithShape="0">
              <a:prstClr val="black">
                <a:alpha val="67000"/>
              </a:prstClr>
            </a:outerShdw>
          </a:effectLst>
        </p:spPr>
      </p:pic>
      <p:pic>
        <p:nvPicPr>
          <p:cNvPr id="126" name="Picture 8" descr="D:\sookhyun\PPT\PNG,아이콘\021. 아이콘\PNG\003.png"/>
          <p:cNvPicPr>
            <a:picLocks noChangeAspect="1" noChangeArrowheads="1"/>
          </p:cNvPicPr>
          <p:nvPr/>
        </p:nvPicPr>
        <p:blipFill>
          <a:blip r:embed="rId3">
            <a:lum bright="-14001" contrast="22000"/>
          </a:blip>
          <a:srcRect/>
          <a:stretch>
            <a:fillRect/>
          </a:stretch>
        </p:blipFill>
        <p:spPr bwMode="auto">
          <a:xfrm>
            <a:off x="2065338" y="1860550"/>
            <a:ext cx="990600" cy="866775"/>
          </a:xfrm>
          <a:prstGeom prst="rect">
            <a:avLst/>
          </a:prstGeom>
          <a:noFill/>
          <a:effectLst>
            <a:outerShdw blurRad="38100" dist="12700" sx="102000" sy="102000" algn="ctr" rotWithShape="0">
              <a:prstClr val="black">
                <a:alpha val="62000"/>
              </a:prstClr>
            </a:outerShdw>
          </a:effectLst>
        </p:spPr>
      </p:pic>
      <p:pic>
        <p:nvPicPr>
          <p:cNvPr id="127" name="Picture 2" descr="D:\sookhyun\PPT\PNG,아이콘\021. 아이콘\PNG\013.png"/>
          <p:cNvPicPr>
            <a:picLocks noChangeAspect="1" noChangeArrowheads="1"/>
          </p:cNvPicPr>
          <p:nvPr/>
        </p:nvPicPr>
        <p:blipFill>
          <a:blip r:embed="rId4">
            <a:lum bright="-7999" contrast="18000"/>
          </a:blip>
          <a:srcRect/>
          <a:stretch>
            <a:fillRect/>
          </a:stretch>
        </p:blipFill>
        <p:spPr bwMode="auto">
          <a:xfrm>
            <a:off x="5576888" y="3814763"/>
            <a:ext cx="1100138" cy="793750"/>
          </a:xfrm>
          <a:prstGeom prst="rect">
            <a:avLst/>
          </a:prstGeom>
          <a:noFill/>
          <a:effectLst>
            <a:outerShdw blurRad="50800" dist="12700" dir="6600000" algn="tr" rotWithShape="0">
              <a:prstClr val="black">
                <a:alpha val="66000"/>
              </a:prstClr>
            </a:outerShdw>
          </a:effectLst>
        </p:spPr>
      </p:pic>
      <p:grpSp>
        <p:nvGrpSpPr>
          <p:cNvPr id="10263" name="그룹 129"/>
          <p:cNvGrpSpPr/>
          <p:nvPr/>
        </p:nvGrpSpPr>
        <p:grpSpPr>
          <a:xfrm>
            <a:off x="3182938" y="1462088"/>
            <a:ext cx="2535237" cy="2549525"/>
            <a:chOff x="3207355" y="2501038"/>
            <a:chExt cx="2647859" cy="2662094"/>
          </a:xfrm>
        </p:grpSpPr>
        <p:grpSp>
          <p:nvGrpSpPr>
            <p:cNvPr id="10270" name="그룹 158"/>
            <p:cNvGrpSpPr/>
            <p:nvPr/>
          </p:nvGrpSpPr>
          <p:grpSpPr>
            <a:xfrm>
              <a:off x="3207355" y="2505922"/>
              <a:ext cx="2647859" cy="2657210"/>
              <a:chOff x="3053301" y="2368285"/>
              <a:chExt cx="2647859" cy="2657210"/>
            </a:xfrm>
          </p:grpSpPr>
          <p:sp>
            <p:nvSpPr>
              <p:cNvPr id="139" name="막힌 원호 138"/>
              <p:cNvSpPr/>
              <p:nvPr/>
            </p:nvSpPr>
            <p:spPr>
              <a:xfrm rot="12572326">
                <a:off x="3063115" y="2368285"/>
                <a:ext cx="2638045" cy="2638042"/>
              </a:xfrm>
              <a:prstGeom prst="blockArc">
                <a:avLst>
                  <a:gd name="adj1" fmla="val 9078229"/>
                  <a:gd name="adj2" fmla="val 14418256"/>
                  <a:gd name="adj3" fmla="val 25619"/>
                </a:avLst>
              </a:prstGeom>
              <a:gradFill flip="none" rotWithShape="1">
                <a:gsLst>
                  <a:gs pos="24000">
                    <a:srgbClr val="3B72AB"/>
                  </a:gs>
                  <a:gs pos="100000">
                    <a:srgbClr val="22548B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0" name="막힌 원호 28"/>
              <p:cNvSpPr/>
              <p:nvPr/>
            </p:nvSpPr>
            <p:spPr>
              <a:xfrm rot="18067786">
                <a:off x="3062661" y="2368284"/>
                <a:ext cx="2638042" cy="2638045"/>
              </a:xfrm>
              <a:prstGeom prst="blockArc">
                <a:avLst>
                  <a:gd name="adj1" fmla="val 8856387"/>
                  <a:gd name="adj2" fmla="val 14294534"/>
                  <a:gd name="adj3" fmla="val 25706"/>
                </a:avLst>
              </a:prstGeom>
              <a:gradFill>
                <a:gsLst>
                  <a:gs pos="0">
                    <a:srgbClr val="8AD7F2"/>
                  </a:gs>
                  <a:gs pos="99000">
                    <a:srgbClr val="1DB2D5"/>
                  </a:gs>
                </a:gsLst>
                <a:lin ang="18900000" scaled="0"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1" name="막힌 원호 140"/>
              <p:cNvSpPr/>
              <p:nvPr/>
            </p:nvSpPr>
            <p:spPr>
              <a:xfrm rot="1841849">
                <a:off x="3062660" y="2386571"/>
                <a:ext cx="2638045" cy="2638042"/>
              </a:xfrm>
              <a:prstGeom prst="blockArc">
                <a:avLst>
                  <a:gd name="adj1" fmla="val 8856669"/>
                  <a:gd name="adj2" fmla="val 14294534"/>
                  <a:gd name="adj3" fmla="val 25706"/>
                </a:avLst>
              </a:prstGeom>
              <a:gradFill flip="none" rotWithShape="1">
                <a:gsLst>
                  <a:gs pos="24000">
                    <a:srgbClr val="3B72AB"/>
                  </a:gs>
                  <a:gs pos="100000">
                    <a:srgbClr val="22548B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2" name="막힌 원호 141"/>
              <p:cNvSpPr/>
              <p:nvPr/>
            </p:nvSpPr>
            <p:spPr>
              <a:xfrm rot="7342110">
                <a:off x="3053303" y="2387452"/>
                <a:ext cx="2638042" cy="2638045"/>
              </a:xfrm>
              <a:prstGeom prst="blockArc">
                <a:avLst>
                  <a:gd name="adj1" fmla="val 8776293"/>
                  <a:gd name="adj2" fmla="val 14294534"/>
                  <a:gd name="adj3" fmla="val 25706"/>
                </a:avLst>
              </a:prstGeom>
              <a:gradFill>
                <a:gsLst>
                  <a:gs pos="0">
                    <a:srgbClr val="8AD7F2"/>
                  </a:gs>
                  <a:gs pos="99000">
                    <a:srgbClr val="1DB2D5"/>
                  </a:gs>
                </a:gsLst>
                <a:lin ang="18900000" scaled="0"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pic>
          <p:nvPicPr>
            <p:cNvPr id="10271" name="그림 136" descr="Untitled-2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8665" y="2501038"/>
              <a:ext cx="2323236" cy="155573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8" name="타원 137"/>
            <p:cNvSpPr/>
            <p:nvPr/>
          </p:nvSpPr>
          <p:spPr>
            <a:xfrm>
              <a:off x="3618569" y="2600907"/>
              <a:ext cx="1800200" cy="1116124"/>
            </a:xfrm>
            <a:prstGeom prst="ellipse">
              <a:avLst/>
            </a:prstGeom>
            <a:gradFill>
              <a:gsLst>
                <a:gs pos="0">
                  <a:sysClr val="window" lastClr="FFFFFF">
                    <a:alpha val="54000"/>
                  </a:sysClr>
                </a:gs>
                <a:gs pos="46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6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 rot="18963883">
            <a:off x="3343275" y="1905000"/>
            <a:ext cx="928688" cy="44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2000" b="1" kern="1200" cap="none" spc="0" normalizeH="0" baseline="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ko-KR" altLang="en-US" sz="2000" b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rot="2820894">
            <a:off x="4631531" y="1896269"/>
            <a:ext cx="928688" cy="44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2000" b="1" kern="1200" cap="none" spc="0" normalizeH="0" baseline="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ko-KR" altLang="en-US" sz="2000" b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 rot="18774754">
            <a:off x="4629944" y="3158331"/>
            <a:ext cx="928688" cy="44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2000" b="1" kern="1200" cap="none" spc="0" normalizeH="0" baseline="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ko-KR" altLang="en-US" sz="2000" b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 rot="3106523">
            <a:off x="3333750" y="3128963"/>
            <a:ext cx="930275" cy="44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2000" b="1" kern="1200" cap="none" spc="0" normalizeH="0" baseline="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ko-KR" altLang="en-US" sz="2000" b="1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35" name="제목 6"/>
          <p:cNvSpPr txBox="1"/>
          <p:nvPr/>
        </p:nvSpPr>
        <p:spPr>
          <a:xfrm>
            <a:off x="3743325" y="2460625"/>
            <a:ext cx="1395413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algn="ctr" defTabSz="914400" fontAlgn="auto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ko-KR" sz="2400" b="1" kern="1200" cap="none" spc="-150" normalizeH="0" baseline="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TEXT</a:t>
            </a:r>
            <a:endParaRPr kumimoji="0" lang="en-US" altLang="ko-KR" sz="2400" b="1" kern="1200" cap="none" spc="-150" normalizeH="0" baseline="0" noProof="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pic>
        <p:nvPicPr>
          <p:cNvPr id="10269" name="그림 127" descr="Untitled-2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000000">
            <a:off x="3738563" y="2386013"/>
            <a:ext cx="2243137" cy="1501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11267" name="그룹 35"/>
          <p:cNvGrpSpPr/>
          <p:nvPr/>
        </p:nvGrpSpPr>
        <p:grpSpPr>
          <a:xfrm>
            <a:off x="828675" y="842963"/>
            <a:ext cx="7342188" cy="4019550"/>
            <a:chOff x="828441" y="1376772"/>
            <a:chExt cx="9104420" cy="4983977"/>
          </a:xfrm>
        </p:grpSpPr>
        <p:grpSp>
          <p:nvGrpSpPr>
            <p:cNvPr id="11268" name="그룹 2"/>
            <p:cNvGrpSpPr/>
            <p:nvPr/>
          </p:nvGrpSpPr>
          <p:grpSpPr>
            <a:xfrm>
              <a:off x="1246596" y="1376772"/>
              <a:ext cx="429818" cy="4983977"/>
              <a:chOff x="1233534" y="1180738"/>
              <a:chExt cx="335237" cy="5184861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336507" y="1434267"/>
                <a:ext cx="143949" cy="4931332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74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" name="이등변 삼각형 4"/>
              <p:cNvSpPr/>
              <p:nvPr/>
            </p:nvSpPr>
            <p:spPr>
              <a:xfrm>
                <a:off x="1233534" y="1180738"/>
                <a:ext cx="335237" cy="345067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6" name="모서리가 둥근 직사각형 5"/>
            <p:cNvSpPr/>
            <p:nvPr/>
          </p:nvSpPr>
          <p:spPr>
            <a:xfrm>
              <a:off x="1459770" y="3464977"/>
              <a:ext cx="8473091" cy="100977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1270" name="그룹 6"/>
            <p:cNvGrpSpPr/>
            <p:nvPr/>
          </p:nvGrpSpPr>
          <p:grpSpPr>
            <a:xfrm>
              <a:off x="828441" y="3341910"/>
              <a:ext cx="1297035" cy="1291307"/>
              <a:chOff x="828441" y="3341910"/>
              <a:chExt cx="1297035" cy="1291307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1078052" y="3585110"/>
                <a:ext cx="792082" cy="7920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도넛 8"/>
              <p:cNvSpPr/>
              <p:nvPr/>
            </p:nvSpPr>
            <p:spPr>
              <a:xfrm>
                <a:off x="828441" y="3341910"/>
                <a:ext cx="1291305" cy="1291307"/>
              </a:xfrm>
              <a:prstGeom prst="donut">
                <a:avLst>
                  <a:gd name="adj" fmla="val 25647"/>
                </a:avLst>
              </a:prstGeom>
              <a:solidFill>
                <a:srgbClr val="E4E4E4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도넛 9"/>
              <p:cNvSpPr/>
              <p:nvPr/>
            </p:nvSpPr>
            <p:spPr>
              <a:xfrm>
                <a:off x="871618" y="3384636"/>
                <a:ext cx="1201718" cy="1201719"/>
              </a:xfrm>
              <a:prstGeom prst="donut">
                <a:avLst>
                  <a:gd name="adj" fmla="val 20331"/>
                </a:avLst>
              </a:prstGeom>
              <a:gradFill>
                <a:gsLst>
                  <a:gs pos="0">
                    <a:srgbClr val="8AD7F2"/>
                  </a:gs>
                  <a:gs pos="64000">
                    <a:srgbClr val="1DB2D5"/>
                  </a:gs>
                </a:gsLst>
                <a:lin ang="5400000" scaled="0"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1295" name="그룹 14"/>
              <p:cNvGrpSpPr/>
              <p:nvPr/>
            </p:nvGrpSpPr>
            <p:grpSpPr>
              <a:xfrm>
                <a:off x="891542" y="3341973"/>
                <a:ext cx="1233934" cy="1233935"/>
                <a:chOff x="169895" y="2050702"/>
                <a:chExt cx="4066456" cy="4066456"/>
              </a:xfrm>
            </p:grpSpPr>
            <p:pic>
              <p:nvPicPr>
                <p:cNvPr id="11297" name="그림 12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69895" y="2050702"/>
                  <a:ext cx="4066456" cy="40664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11298" name="그림 1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69895" y="2050702"/>
                  <a:ext cx="4066456" cy="40664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sp>
            <p:nvSpPr>
              <p:cNvPr id="11296" name="TextBox 11"/>
              <p:cNvSpPr txBox="1"/>
              <p:nvPr/>
            </p:nvSpPr>
            <p:spPr>
              <a:xfrm>
                <a:off x="1163651" y="3916474"/>
                <a:ext cx="571633" cy="1942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>
                  <a:lnSpc>
                    <a:spcPct val="90000"/>
                  </a:lnSpc>
                </a:pPr>
                <a:r>
                  <a:rPr lang="en-US" altLang="ko-KR" sz="1400" b="1" dirty="0">
                    <a:solidFill>
                      <a:srgbClr val="1DB2D5"/>
                    </a:solidFill>
                    <a:latin typeface="Arial" panose="020B0604020202020204" pitchFamily="34" charset="0"/>
                    <a:ea typeface="HY견고딕" pitchFamily="18" charset="-127"/>
                  </a:rPr>
                  <a:t>TEXT</a:t>
                </a:r>
                <a:endParaRPr lang="en-US" altLang="ko-KR" sz="1400" b="1" dirty="0">
                  <a:solidFill>
                    <a:srgbClr val="1DB2D5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191428" y="3534216"/>
              <a:ext cx="7417512" cy="877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00" kern="0" cap="none" spc="0" normalizeH="0" baseline="0" noProof="0" dirty="0" smtClean="0">
                  <a:solidFill>
                    <a:srgbClr val="1DB2D5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 INTERNET, INC.</a:t>
              </a:r>
              <a:endParaRPr kumimoji="0" lang="en-US" altLang="ko-KR" sz="1000" kern="0" cap="none" spc="0" normalizeH="0" baseline="0" noProof="0" dirty="0" smtClean="0">
                <a:solidFill>
                  <a:srgbClr val="1DB2D5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</a:t>
              </a:r>
              <a:r>
                <a:rPr kumimoji="0" lang="en-US" altLang="ko-KR" sz="10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1000" kern="1200" cap="none" spc="0" normalizeH="0" baseline="0" noProof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r>
                <a:rPr kumimoji="0" lang="en-US" altLang="ko-KR" sz="10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stands for the "morning land" in ancient Korean.  </a:t>
              </a:r>
              <a:r>
                <a:rPr kumimoji="0" lang="en-US" altLang="ko-KR" sz="1000" kern="1200" cap="none" spc="0" normalizeH="0" baseline="0" noProof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r>
                <a:rPr kumimoji="0" lang="en-US" altLang="ko-KR" sz="10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has about 350 staffs including well experienced web designers, programmers, and server engineers</a:t>
              </a:r>
              <a:r>
                <a:rPr kumimoji="0" lang="en-US" altLang="ko-KR" sz="100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.</a:t>
              </a:r>
              <a:endParaRPr kumimoji="0" lang="en-US" altLang="ko-KR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459770" y="1987515"/>
              <a:ext cx="8473091" cy="100977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1273" name="그룹 16"/>
            <p:cNvGrpSpPr/>
            <p:nvPr/>
          </p:nvGrpSpPr>
          <p:grpSpPr>
            <a:xfrm>
              <a:off x="828441" y="1871684"/>
              <a:ext cx="1291305" cy="1291307"/>
              <a:chOff x="828441" y="1871684"/>
              <a:chExt cx="1291305" cy="1291307"/>
            </a:xfrm>
          </p:grpSpPr>
          <p:sp>
            <p:nvSpPr>
              <p:cNvPr id="18" name="도넛 17"/>
              <p:cNvSpPr/>
              <p:nvPr/>
            </p:nvSpPr>
            <p:spPr>
              <a:xfrm>
                <a:off x="828441" y="1871684"/>
                <a:ext cx="1291305" cy="1291307"/>
              </a:xfrm>
              <a:prstGeom prst="donut">
                <a:avLst>
                  <a:gd name="adj" fmla="val 25647"/>
                </a:avLst>
              </a:prstGeom>
              <a:solidFill>
                <a:srgbClr val="E4E4E4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078052" y="2121296"/>
                <a:ext cx="792082" cy="7920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도넛 19"/>
              <p:cNvSpPr/>
              <p:nvPr/>
            </p:nvSpPr>
            <p:spPr>
              <a:xfrm>
                <a:off x="871618" y="1914410"/>
                <a:ext cx="1201718" cy="1201719"/>
              </a:xfrm>
              <a:prstGeom prst="donut">
                <a:avLst>
                  <a:gd name="adj" fmla="val 20331"/>
                </a:avLst>
              </a:prstGeom>
              <a:gradFill flip="none" rotWithShape="1">
                <a:gsLst>
                  <a:gs pos="24000">
                    <a:srgbClr val="3B72AB"/>
                  </a:gs>
                  <a:gs pos="61000">
                    <a:srgbClr val="22548B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1288" name="그룹 24"/>
              <p:cNvGrpSpPr/>
              <p:nvPr/>
            </p:nvGrpSpPr>
            <p:grpSpPr>
              <a:xfrm>
                <a:off x="847217" y="1871747"/>
                <a:ext cx="1233934" cy="1233935"/>
                <a:chOff x="169895" y="2050702"/>
                <a:chExt cx="4066456" cy="4066456"/>
              </a:xfrm>
            </p:grpSpPr>
            <p:pic>
              <p:nvPicPr>
                <p:cNvPr id="11290" name="그림 22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69895" y="2050702"/>
                  <a:ext cx="4066456" cy="40664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11291" name="그림 2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69895" y="2050702"/>
                  <a:ext cx="4066456" cy="40664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sp>
            <p:nvSpPr>
              <p:cNvPr id="11289" name="TextBox 21"/>
              <p:cNvSpPr txBox="1"/>
              <p:nvPr/>
            </p:nvSpPr>
            <p:spPr>
              <a:xfrm>
                <a:off x="1163651" y="2446248"/>
                <a:ext cx="571633" cy="1942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>
                  <a:lnSpc>
                    <a:spcPct val="90000"/>
                  </a:lnSpc>
                </a:pPr>
                <a:r>
                  <a:rPr lang="en-US" altLang="ko-KR" sz="1400" b="1" dirty="0">
                    <a:solidFill>
                      <a:srgbClr val="3C73AC"/>
                    </a:solidFill>
                    <a:latin typeface="Arial" panose="020B0604020202020204" pitchFamily="34" charset="0"/>
                    <a:ea typeface="HY견고딕" pitchFamily="18" charset="-127"/>
                  </a:rPr>
                  <a:t>TEXT</a:t>
                </a:r>
                <a:endParaRPr lang="en-US" altLang="ko-KR" sz="1400" b="1" dirty="0">
                  <a:solidFill>
                    <a:srgbClr val="3C73AC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191428" y="2070401"/>
              <a:ext cx="7417512" cy="877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00" kern="0" cap="none" spc="0" normalizeH="0" baseline="0" noProof="0" dirty="0" smtClean="0">
                  <a:solidFill>
                    <a:srgbClr val="3C73AC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 INTERNET, INC.</a:t>
              </a:r>
              <a:endParaRPr kumimoji="0" lang="en-US" altLang="ko-KR" sz="1000" kern="0" cap="none" spc="0" normalizeH="0" baseline="0" noProof="0" dirty="0" smtClean="0">
                <a:solidFill>
                  <a:srgbClr val="3C73AC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</a:t>
              </a:r>
              <a:r>
                <a:rPr kumimoji="0" lang="en-US" altLang="ko-KR" sz="10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1000" kern="1200" cap="none" spc="0" normalizeH="0" baseline="0" noProof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r>
                <a:rPr kumimoji="0" lang="en-US" altLang="ko-KR" sz="10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stands for the "morning land" in ancient Korean.  </a:t>
              </a:r>
              <a:r>
                <a:rPr kumimoji="0" lang="en-US" altLang="ko-KR" sz="1000" kern="1200" cap="none" spc="0" normalizeH="0" baseline="0" noProof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r>
                <a:rPr kumimoji="0" lang="en-US" altLang="ko-KR" sz="10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has about 350 staffs including well experienced web designers, programmers, and server engineers</a:t>
              </a:r>
              <a:r>
                <a:rPr kumimoji="0" lang="en-US" altLang="ko-KR" sz="100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.</a:t>
              </a:r>
              <a:endParaRPr kumimoji="0" lang="en-US" altLang="ko-KR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59770" y="4928792"/>
              <a:ext cx="8473091" cy="1009773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1276" name="그룹 26"/>
            <p:cNvGrpSpPr/>
            <p:nvPr/>
          </p:nvGrpSpPr>
          <p:grpSpPr>
            <a:xfrm>
              <a:off x="828441" y="4800465"/>
              <a:ext cx="1297035" cy="1291307"/>
              <a:chOff x="828441" y="4800465"/>
              <a:chExt cx="1297035" cy="1291307"/>
            </a:xfrm>
          </p:grpSpPr>
          <p:sp>
            <p:nvSpPr>
              <p:cNvPr id="28" name="타원 27"/>
              <p:cNvSpPr/>
              <p:nvPr/>
            </p:nvSpPr>
            <p:spPr>
              <a:xfrm>
                <a:off x="1078052" y="5035278"/>
                <a:ext cx="792082" cy="7920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도넛 28"/>
              <p:cNvSpPr/>
              <p:nvPr/>
            </p:nvSpPr>
            <p:spPr>
              <a:xfrm>
                <a:off x="828441" y="4800465"/>
                <a:ext cx="1291305" cy="1291307"/>
              </a:xfrm>
              <a:prstGeom prst="donut">
                <a:avLst>
                  <a:gd name="adj" fmla="val 25647"/>
                </a:avLst>
              </a:prstGeom>
              <a:solidFill>
                <a:srgbClr val="E4E4E4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도넛 29"/>
              <p:cNvSpPr/>
              <p:nvPr/>
            </p:nvSpPr>
            <p:spPr>
              <a:xfrm>
                <a:off x="871618" y="4843191"/>
                <a:ext cx="1201718" cy="1201719"/>
              </a:xfrm>
              <a:prstGeom prst="donut">
                <a:avLst>
                  <a:gd name="adj" fmla="val 20331"/>
                </a:avLst>
              </a:prstGeom>
              <a:gradFill>
                <a:gsLst>
                  <a:gs pos="0">
                    <a:srgbClr val="8AD7F2"/>
                  </a:gs>
                  <a:gs pos="64000">
                    <a:srgbClr val="1DB2D5"/>
                  </a:gs>
                </a:gsLst>
                <a:lin ang="5400000" scaled="0"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1281" name="그룹 34"/>
              <p:cNvGrpSpPr/>
              <p:nvPr/>
            </p:nvGrpSpPr>
            <p:grpSpPr>
              <a:xfrm>
                <a:off x="891542" y="4800528"/>
                <a:ext cx="1233934" cy="1233935"/>
                <a:chOff x="169895" y="2050702"/>
                <a:chExt cx="4066456" cy="4066456"/>
              </a:xfrm>
            </p:grpSpPr>
            <p:pic>
              <p:nvPicPr>
                <p:cNvPr id="11283" name="그림 32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69895" y="2050702"/>
                  <a:ext cx="4066456" cy="40664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11284" name="그림 3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69895" y="2050702"/>
                  <a:ext cx="4066456" cy="40664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sp>
            <p:nvSpPr>
              <p:cNvPr id="11282" name="TextBox 31"/>
              <p:cNvSpPr txBox="1"/>
              <p:nvPr/>
            </p:nvSpPr>
            <p:spPr>
              <a:xfrm>
                <a:off x="1163651" y="5375029"/>
                <a:ext cx="571633" cy="1942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>
                  <a:lnSpc>
                    <a:spcPct val="90000"/>
                  </a:lnSpc>
                </a:pPr>
                <a:r>
                  <a:rPr lang="en-US" altLang="ko-KR" sz="1400" b="1" dirty="0">
                    <a:solidFill>
                      <a:srgbClr val="1DB2D5"/>
                    </a:solidFill>
                    <a:latin typeface="Arial" panose="020B0604020202020204" pitchFamily="34" charset="0"/>
                    <a:ea typeface="HY견고딕" pitchFamily="18" charset="-127"/>
                  </a:rPr>
                  <a:t>TEXT</a:t>
                </a:r>
                <a:endParaRPr lang="en-US" altLang="ko-KR" sz="1400" b="1" dirty="0">
                  <a:solidFill>
                    <a:srgbClr val="1DB2D5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191428" y="5011678"/>
              <a:ext cx="7417512" cy="877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00" kern="0" cap="none" spc="0" normalizeH="0" baseline="0" noProof="0" dirty="0" smtClean="0">
                  <a:solidFill>
                    <a:srgbClr val="1DB2D5"/>
                  </a:solidFill>
                  <a:latin typeface="Arial Black" panose="020B0A04020102020204" pitchFamily="34" charset="0"/>
                  <a:ea typeface="HY견고딕" pitchFamily="18" charset="-127"/>
                  <a:cs typeface="Arial" panose="020B0604020202020204" pitchFamily="34" charset="0"/>
                </a:rPr>
                <a:t>ASADAL INTERNET, INC.</a:t>
              </a:r>
              <a:endParaRPr kumimoji="0" lang="en-US" altLang="ko-KR" sz="1000" kern="0" cap="none" spc="0" normalizeH="0" baseline="0" noProof="0" dirty="0" smtClean="0">
                <a:solidFill>
                  <a:srgbClr val="1DB2D5"/>
                </a:solidFill>
                <a:latin typeface="Arial Black" panose="020B0A04020102020204" pitchFamily="34" charset="0"/>
                <a:ea typeface="HY견고딕" pitchFamily="18" charset="-127"/>
                <a:cs typeface="Arial" panose="020B0604020202020204" pitchFamily="34" charset="0"/>
              </a:endParaRPr>
            </a:p>
            <a:p>
              <a:pPr marR="0" defTabSz="914400" fontAlgn="auto" latinLnBrk="0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0" lang="en-US" altLang="ko-KR" sz="1000" kern="0" cap="none" spc="0" normalizeH="0" baseline="0" noProof="0" dirty="0" smtClean="0">
                  <a:solidFill>
                    <a:sysClr val="window" lastClr="FFFFFF">
                      <a:lumMod val="50000"/>
                    </a:sys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started its business in Seoul Korea  in February 1998 with the fundamental goal of providing better internet services to the world.</a:t>
              </a:r>
              <a:r>
                <a:rPr kumimoji="0" lang="en-US" altLang="ko-KR" sz="10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1000" kern="1200" cap="none" spc="0" normalizeH="0" baseline="0" noProof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r>
                <a:rPr kumimoji="0" lang="en-US" altLang="ko-KR" sz="10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stands for the "morning land" in ancient Korean.  </a:t>
              </a:r>
              <a:r>
                <a:rPr kumimoji="0" lang="en-US" altLang="ko-KR" sz="1000" kern="1200" cap="none" spc="0" normalizeH="0" baseline="0" noProof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Asadal</a:t>
              </a:r>
              <a:r>
                <a:rPr kumimoji="0" lang="en-US" altLang="ko-KR" sz="10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 has about 350 staffs including well experienced web designers, programmers, and server engineers</a:t>
              </a:r>
              <a:r>
                <a:rPr kumimoji="0" lang="en-US" altLang="ko-KR" sz="1000" kern="1200" cap="none" spc="0" normalizeH="0" baseline="0" noProof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.</a:t>
              </a:r>
              <a:endParaRPr kumimoji="0" lang="en-US" altLang="ko-KR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12291" name="그룹 164"/>
          <p:cNvGrpSpPr/>
          <p:nvPr/>
        </p:nvGrpSpPr>
        <p:grpSpPr>
          <a:xfrm>
            <a:off x="858838" y="1000125"/>
            <a:ext cx="7091362" cy="3402013"/>
            <a:chOff x="973234" y="1067942"/>
            <a:chExt cx="7091154" cy="4190067"/>
          </a:xfrm>
        </p:grpSpPr>
        <p:grpSp>
          <p:nvGrpSpPr>
            <p:cNvPr id="12292" name="그룹 2"/>
            <p:cNvGrpSpPr/>
            <p:nvPr/>
          </p:nvGrpSpPr>
          <p:grpSpPr>
            <a:xfrm>
              <a:off x="973234" y="1455928"/>
              <a:ext cx="7091154" cy="3802081"/>
              <a:chOff x="973234" y="2160802"/>
              <a:chExt cx="7091154" cy="3802081"/>
            </a:xfrm>
          </p:grpSpPr>
          <p:grpSp>
            <p:nvGrpSpPr>
              <p:cNvPr id="12311" name="그룹 6"/>
              <p:cNvGrpSpPr/>
              <p:nvPr/>
            </p:nvGrpSpPr>
            <p:grpSpPr>
              <a:xfrm>
                <a:off x="1968387" y="2160802"/>
                <a:ext cx="5111683" cy="775855"/>
                <a:chOff x="1968387" y="2160802"/>
                <a:chExt cx="5111683" cy="775855"/>
              </a:xfrm>
            </p:grpSpPr>
            <p:cxnSp>
              <p:nvCxnSpPr>
                <p:cNvPr id="145" name="직선 연결선 144"/>
                <p:cNvCxnSpPr/>
                <p:nvPr/>
              </p:nvCxnSpPr>
              <p:spPr>
                <a:xfrm rot="10800000">
                  <a:off x="1968387" y="2618002"/>
                  <a:ext cx="5111683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>
                <a:xfrm rot="5400000">
                  <a:off x="4165952" y="2548730"/>
                  <a:ext cx="775855" cy="0"/>
                </a:xfrm>
                <a:prstGeom prst="line">
                  <a:avLst/>
                </a:prstGeom>
                <a:ln w="317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" name="직선 연결선 4"/>
              <p:cNvCxnSpPr/>
              <p:nvPr/>
            </p:nvCxnSpPr>
            <p:spPr>
              <a:xfrm rot="5400000">
                <a:off x="1680387" y="2892149"/>
                <a:ext cx="576000" cy="0"/>
              </a:xfrm>
              <a:prstGeom prst="line">
                <a:avLst/>
              </a:prstGeom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 rot="5400000">
                <a:off x="6803930" y="2892150"/>
                <a:ext cx="576000" cy="0"/>
              </a:xfrm>
              <a:prstGeom prst="line">
                <a:avLst/>
              </a:prstGeom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14" name="그룹 18"/>
              <p:cNvGrpSpPr/>
              <p:nvPr/>
            </p:nvGrpSpPr>
            <p:grpSpPr>
              <a:xfrm>
                <a:off x="3440661" y="2774302"/>
                <a:ext cx="2185324" cy="629504"/>
                <a:chOff x="3373647" y="1789819"/>
                <a:chExt cx="2185324" cy="629504"/>
              </a:xfrm>
            </p:grpSpPr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3373647" y="1823333"/>
                  <a:ext cx="2185324" cy="5860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DB2D5">
                    <a:alpha val="1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386" name="그룹 20"/>
                <p:cNvGrpSpPr/>
                <p:nvPr/>
              </p:nvGrpSpPr>
              <p:grpSpPr>
                <a:xfrm>
                  <a:off x="3417553" y="1789819"/>
                  <a:ext cx="2088232" cy="629504"/>
                  <a:chOff x="3563888" y="1633416"/>
                  <a:chExt cx="2088232" cy="629504"/>
                </a:xfrm>
              </p:grpSpPr>
              <p:sp>
                <p:nvSpPr>
                  <p:cNvPr id="140" name="모서리가 둥근 직사각형 139"/>
                  <p:cNvSpPr/>
                  <p:nvPr/>
                </p:nvSpPr>
                <p:spPr>
                  <a:xfrm>
                    <a:off x="3563888" y="1700808"/>
                    <a:ext cx="2088232" cy="504056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8AD7F2"/>
                      </a:gs>
                      <a:gs pos="64000">
                        <a:srgbClr val="1DB2D5"/>
                      </a:gs>
                    </a:gsLst>
                    <a:lin ang="5400000" scaled="0"/>
                  </a:gradFill>
                  <a:ln w="381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2388" name="그룹 22"/>
                  <p:cNvGrpSpPr/>
                  <p:nvPr/>
                </p:nvGrpSpPr>
                <p:grpSpPr>
                  <a:xfrm>
                    <a:off x="3657386" y="1709100"/>
                    <a:ext cx="1944216" cy="395471"/>
                    <a:chOff x="817779" y="1596129"/>
                    <a:chExt cx="7452000" cy="395471"/>
                  </a:xfrm>
                </p:grpSpPr>
                <p:pic>
                  <p:nvPicPr>
                    <p:cNvPr id="12390" name="그림 24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>
                      <a:off x="871869" y="1616122"/>
                      <a:ext cx="7357730" cy="37547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144" name="타원 25"/>
                    <p:cNvSpPr/>
                    <p:nvPr/>
                  </p:nvSpPr>
                  <p:spPr>
                    <a:xfrm>
                      <a:off x="817779" y="1596129"/>
                      <a:ext cx="7452000" cy="432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alpha val="69000"/>
                          </a:schemeClr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2389" name="TextBox 23"/>
                  <p:cNvSpPr txBox="1"/>
                  <p:nvPr/>
                </p:nvSpPr>
                <p:spPr>
                  <a:xfrm>
                    <a:off x="3973917" y="1633416"/>
                    <a:ext cx="1239146" cy="6295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ko-KR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Y견고딕" pitchFamily="18" charset="-127"/>
                      </a:rPr>
                      <a:t>ADD TEXT</a:t>
                    </a:r>
                    <a:endParaRPr lang="en-US" altLang="ko-KR" sz="2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HY견고딕" pitchFamily="18" charset="-127"/>
                    </a:endParaRPr>
                  </a:p>
                </p:txBody>
              </p:sp>
            </p:grpSp>
          </p:grpSp>
          <p:grpSp>
            <p:nvGrpSpPr>
              <p:cNvPr id="12315" name="그룹 26"/>
              <p:cNvGrpSpPr/>
              <p:nvPr/>
            </p:nvGrpSpPr>
            <p:grpSpPr>
              <a:xfrm>
                <a:off x="973234" y="2774302"/>
                <a:ext cx="2185324" cy="629504"/>
                <a:chOff x="3373647" y="1789819"/>
                <a:chExt cx="2185324" cy="629504"/>
              </a:xfrm>
            </p:grpSpPr>
            <p:sp>
              <p:nvSpPr>
                <p:cNvPr id="131" name="모서리가 둥근 직사각형 27"/>
                <p:cNvSpPr/>
                <p:nvPr/>
              </p:nvSpPr>
              <p:spPr>
                <a:xfrm>
                  <a:off x="3373647" y="1823333"/>
                  <a:ext cx="2185324" cy="5860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DB2D5">
                    <a:alpha val="1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379" name="그룹 28"/>
                <p:cNvGrpSpPr/>
                <p:nvPr/>
              </p:nvGrpSpPr>
              <p:grpSpPr>
                <a:xfrm>
                  <a:off x="3417553" y="1789819"/>
                  <a:ext cx="2088232" cy="629504"/>
                  <a:chOff x="3563888" y="1633416"/>
                  <a:chExt cx="2088232" cy="629504"/>
                </a:xfrm>
              </p:grpSpPr>
              <p:sp>
                <p:nvSpPr>
                  <p:cNvPr id="133" name="모서리가 둥근 직사각형 132"/>
                  <p:cNvSpPr/>
                  <p:nvPr/>
                </p:nvSpPr>
                <p:spPr>
                  <a:xfrm>
                    <a:off x="3563888" y="1700808"/>
                    <a:ext cx="2088232" cy="504056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8AD7F2"/>
                      </a:gs>
                      <a:gs pos="64000">
                        <a:srgbClr val="1DB2D5"/>
                      </a:gs>
                    </a:gsLst>
                    <a:lin ang="5400000" scaled="0"/>
                  </a:gradFill>
                  <a:ln w="381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2381" name="그룹 30"/>
                  <p:cNvGrpSpPr/>
                  <p:nvPr/>
                </p:nvGrpSpPr>
                <p:grpSpPr>
                  <a:xfrm>
                    <a:off x="3657386" y="1709100"/>
                    <a:ext cx="1944216" cy="395471"/>
                    <a:chOff x="817779" y="1596129"/>
                    <a:chExt cx="7452000" cy="395471"/>
                  </a:xfrm>
                </p:grpSpPr>
                <p:pic>
                  <p:nvPicPr>
                    <p:cNvPr id="12383" name="그림 135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>
                      <a:off x="871869" y="1616122"/>
                      <a:ext cx="7357730" cy="37547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137" name="타원 136"/>
                    <p:cNvSpPr/>
                    <p:nvPr/>
                  </p:nvSpPr>
                  <p:spPr>
                    <a:xfrm>
                      <a:off x="817779" y="1596129"/>
                      <a:ext cx="7452000" cy="432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alpha val="69000"/>
                          </a:schemeClr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2382" name="TextBox 134"/>
                  <p:cNvSpPr txBox="1"/>
                  <p:nvPr/>
                </p:nvSpPr>
                <p:spPr>
                  <a:xfrm>
                    <a:off x="3973917" y="1633416"/>
                    <a:ext cx="1239146" cy="6295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ko-KR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Y견고딕" pitchFamily="18" charset="-127"/>
                      </a:rPr>
                      <a:t>ADD TEXT</a:t>
                    </a:r>
                    <a:endParaRPr lang="en-US" altLang="ko-KR" sz="2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HY견고딕" pitchFamily="18" charset="-127"/>
                    </a:endParaRPr>
                  </a:p>
                </p:txBody>
              </p:sp>
            </p:grpSp>
          </p:grpSp>
          <p:grpSp>
            <p:nvGrpSpPr>
              <p:cNvPr id="12316" name="그룹 34"/>
              <p:cNvGrpSpPr/>
              <p:nvPr/>
            </p:nvGrpSpPr>
            <p:grpSpPr>
              <a:xfrm>
                <a:off x="5879062" y="2774302"/>
                <a:ext cx="2185324" cy="629504"/>
                <a:chOff x="3373647" y="1789819"/>
                <a:chExt cx="2185324" cy="629504"/>
              </a:xfrm>
            </p:grpSpPr>
            <p:sp>
              <p:nvSpPr>
                <p:cNvPr id="124" name="모서리가 둥근 직사각형 123"/>
                <p:cNvSpPr/>
                <p:nvPr/>
              </p:nvSpPr>
              <p:spPr>
                <a:xfrm>
                  <a:off x="3373647" y="1823333"/>
                  <a:ext cx="2185324" cy="5860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DB2D5">
                    <a:alpha val="19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372" name="그룹 36"/>
                <p:cNvGrpSpPr/>
                <p:nvPr/>
              </p:nvGrpSpPr>
              <p:grpSpPr>
                <a:xfrm>
                  <a:off x="3417553" y="1789819"/>
                  <a:ext cx="2088232" cy="629504"/>
                  <a:chOff x="3563888" y="1633416"/>
                  <a:chExt cx="2088232" cy="629504"/>
                </a:xfrm>
              </p:grpSpPr>
              <p:sp>
                <p:nvSpPr>
                  <p:cNvPr id="126" name="모서리가 둥근 직사각형 125"/>
                  <p:cNvSpPr/>
                  <p:nvPr/>
                </p:nvSpPr>
                <p:spPr>
                  <a:xfrm>
                    <a:off x="3563888" y="1700808"/>
                    <a:ext cx="2088232" cy="504056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rgbClr val="8AD7F2"/>
                      </a:gs>
                      <a:gs pos="64000">
                        <a:srgbClr val="1DB2D5"/>
                      </a:gs>
                    </a:gsLst>
                    <a:lin ang="5400000" scaled="0"/>
                  </a:gradFill>
                  <a:ln w="381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2374" name="그룹 38"/>
                  <p:cNvGrpSpPr/>
                  <p:nvPr/>
                </p:nvGrpSpPr>
                <p:grpSpPr>
                  <a:xfrm>
                    <a:off x="3657386" y="1709100"/>
                    <a:ext cx="1944216" cy="395471"/>
                    <a:chOff x="817779" y="1596129"/>
                    <a:chExt cx="7452000" cy="395471"/>
                  </a:xfrm>
                </p:grpSpPr>
                <p:pic>
                  <p:nvPicPr>
                    <p:cNvPr id="12376" name="그림 128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>
                      <a:off x="871869" y="1616122"/>
                      <a:ext cx="7357730" cy="37547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130" name="타원 129"/>
                    <p:cNvSpPr/>
                    <p:nvPr/>
                  </p:nvSpPr>
                  <p:spPr>
                    <a:xfrm>
                      <a:off x="817779" y="1596129"/>
                      <a:ext cx="7452000" cy="432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alpha val="69000"/>
                          </a:schemeClr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2375" name="TextBox 127"/>
                  <p:cNvSpPr txBox="1"/>
                  <p:nvPr/>
                </p:nvSpPr>
                <p:spPr>
                  <a:xfrm>
                    <a:off x="3973917" y="1633416"/>
                    <a:ext cx="1239146" cy="6295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ko-KR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Y견고딕" pitchFamily="18" charset="-127"/>
                      </a:rPr>
                      <a:t>ADD TEXT</a:t>
                    </a:r>
                    <a:endParaRPr lang="en-US" altLang="ko-KR" sz="2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HY견고딕" pitchFamily="18" charset="-127"/>
                    </a:endParaRPr>
                  </a:p>
                </p:txBody>
              </p:sp>
            </p:grpSp>
          </p:grpSp>
          <p:grpSp>
            <p:nvGrpSpPr>
              <p:cNvPr id="12317" name="그룹 124"/>
              <p:cNvGrpSpPr/>
              <p:nvPr/>
            </p:nvGrpSpPr>
            <p:grpSpPr>
              <a:xfrm>
                <a:off x="995766" y="3579665"/>
                <a:ext cx="2162793" cy="2383218"/>
                <a:chOff x="1015836" y="3538612"/>
                <a:chExt cx="2162793" cy="238321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015836" y="3538612"/>
                  <a:ext cx="2162793" cy="238321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88" name="직선 연결선 87"/>
                <p:cNvCxnSpPr/>
                <p:nvPr/>
              </p:nvCxnSpPr>
              <p:spPr>
                <a:xfrm>
                  <a:off x="1059677" y="4035059"/>
                  <a:ext cx="2077672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>
                  <a:off x="1059677" y="4490340"/>
                  <a:ext cx="2077672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>
                  <a:off x="1059677" y="4945621"/>
                  <a:ext cx="2077672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1059677" y="5400902"/>
                  <a:ext cx="2077672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직사각형 91"/>
                <p:cNvSpPr/>
                <p:nvPr/>
              </p:nvSpPr>
              <p:spPr>
                <a:xfrm>
                  <a:off x="1058045" y="4035059"/>
                  <a:ext cx="2077672" cy="455281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1058045" y="4948268"/>
                  <a:ext cx="2077672" cy="455281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TextBox 93"/>
                <p:cNvSpPr txBox="1">
                  <a:spLocks noChangeArrowheads="1"/>
                </p:cNvSpPr>
                <p:nvPr/>
              </p:nvSpPr>
              <p:spPr bwMode="auto">
                <a:xfrm>
                  <a:off x="1341588" y="3672933"/>
                  <a:ext cx="1631732" cy="2907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R="0" defTabSz="914400"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en-US" altLang="ko-KR" sz="1200" kern="1200" cap="none" spc="0" normalizeH="0" baseline="0" noProof="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ea typeface="HY견고딕" pitchFamily="18" charset="-127"/>
                      <a:cs typeface="Arial" panose="020B0604020202020204" pitchFamily="34" charset="0"/>
                    </a:rPr>
                    <a:t>CLICK TO  ADD TEXT</a:t>
                  </a:r>
                  <a:endParaRPr kumimoji="0" lang="en-US" altLang="ko-KR" sz="1200" kern="1200" cap="none" spc="0" normalizeH="0" baseline="0" noProof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TextBox 94"/>
                <p:cNvSpPr txBox="1">
                  <a:spLocks noChangeArrowheads="1"/>
                </p:cNvSpPr>
                <p:nvPr/>
              </p:nvSpPr>
              <p:spPr bwMode="auto">
                <a:xfrm>
                  <a:off x="1341588" y="4136154"/>
                  <a:ext cx="1631732" cy="2907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R="0" defTabSz="914400"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en-US" altLang="ko-KR" sz="1200" kern="1200" cap="none" spc="0" normalizeH="0" baseline="0" noProof="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ea typeface="HY견고딕" pitchFamily="18" charset="-127"/>
                      <a:cs typeface="Arial" panose="020B0604020202020204" pitchFamily="34" charset="0"/>
                    </a:rPr>
                    <a:t>CLICK TO  ADD TEXT</a:t>
                  </a:r>
                  <a:endParaRPr kumimoji="0" lang="en-US" altLang="ko-KR" sz="1200" kern="1200" cap="none" spc="0" normalizeH="0" baseline="0" noProof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TextBox 95"/>
                <p:cNvSpPr txBox="1">
                  <a:spLocks noChangeArrowheads="1"/>
                </p:cNvSpPr>
                <p:nvPr/>
              </p:nvSpPr>
              <p:spPr bwMode="auto">
                <a:xfrm>
                  <a:off x="1341588" y="4586142"/>
                  <a:ext cx="1631732" cy="2907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R="0" defTabSz="914400"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en-US" altLang="ko-KR" sz="1200" kern="1200" cap="none" spc="0" normalizeH="0" baseline="0" noProof="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ea typeface="HY견고딕" pitchFamily="18" charset="-127"/>
                      <a:cs typeface="Arial" panose="020B0604020202020204" pitchFamily="34" charset="0"/>
                    </a:rPr>
                    <a:t>CLICK TO  ADD TEXT</a:t>
                  </a:r>
                  <a:endParaRPr kumimoji="0" lang="en-US" altLang="ko-KR" sz="1200" kern="1200" cap="none" spc="0" normalizeH="0" baseline="0" noProof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TextBox 96"/>
                <p:cNvSpPr txBox="1">
                  <a:spLocks noChangeArrowheads="1"/>
                </p:cNvSpPr>
                <p:nvPr/>
              </p:nvSpPr>
              <p:spPr bwMode="auto">
                <a:xfrm>
                  <a:off x="1341588" y="5049363"/>
                  <a:ext cx="1631732" cy="2907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R="0" defTabSz="914400"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en-US" altLang="ko-KR" sz="1200" kern="1200" cap="none" spc="0" normalizeH="0" baseline="0" noProof="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ea typeface="HY견고딕" pitchFamily="18" charset="-127"/>
                      <a:cs typeface="Arial" panose="020B0604020202020204" pitchFamily="34" charset="0"/>
                    </a:rPr>
                    <a:t>CLICK TO  ADD TEXT</a:t>
                  </a:r>
                  <a:endParaRPr kumimoji="0" lang="en-US" altLang="ko-KR" sz="1200" kern="1200" cap="none" spc="0" normalizeH="0" baseline="0" noProof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TextBox 97"/>
                <p:cNvSpPr txBox="1">
                  <a:spLocks noChangeArrowheads="1"/>
                </p:cNvSpPr>
                <p:nvPr/>
              </p:nvSpPr>
              <p:spPr bwMode="auto">
                <a:xfrm>
                  <a:off x="1341588" y="5498814"/>
                  <a:ext cx="1631732" cy="2907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R="0" defTabSz="914400"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en-US" altLang="ko-KR" sz="1200" kern="1200" cap="none" spc="0" normalizeH="0" baseline="0" noProof="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ea typeface="HY견고딕" pitchFamily="18" charset="-127"/>
                      <a:cs typeface="Arial" panose="020B0604020202020204" pitchFamily="34" charset="0"/>
                    </a:rPr>
                    <a:t>CLICK TO  ADD TEXT</a:t>
                  </a:r>
                  <a:endParaRPr kumimoji="0" lang="en-US" altLang="ko-KR" sz="1200" kern="1200" cap="none" spc="0" normalizeH="0" baseline="0" noProof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9" name="그룹 111"/>
                <p:cNvGrpSpPr/>
                <p:nvPr/>
              </p:nvGrpSpPr>
              <p:grpSpPr>
                <a:xfrm>
                  <a:off x="1207465" y="3790440"/>
                  <a:ext cx="87392" cy="84237"/>
                  <a:chOff x="575747" y="3601768"/>
                  <a:chExt cx="1540958" cy="1560853"/>
                </a:xfrm>
                <a:effectLst>
                  <a:outerShdw blurRad="12700" dist="12700" dir="2700000" algn="tl" rotWithShape="0">
                    <a:prstClr val="black">
                      <a:alpha val="29000"/>
                    </a:prstClr>
                  </a:outerShdw>
                </a:effectLst>
              </p:grpSpPr>
              <p:sp>
                <p:nvSpPr>
                  <p:cNvPr id="120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575747" y="3601768"/>
                    <a:ext cx="1540958" cy="1560853"/>
                  </a:xfrm>
                  <a:prstGeom prst="ellipse">
                    <a:avLst/>
                  </a:prstGeom>
                  <a:solidFill>
                    <a:srgbClr val="1DB2D5"/>
                  </a:soli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  <a:cs typeface="+mn-cs"/>
                    </a:endParaRPr>
                  </a:p>
                </p:txBody>
              </p:sp>
              <p:sp>
                <p:nvSpPr>
                  <p:cNvPr id="121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74260" y="3645539"/>
                    <a:ext cx="1153587" cy="96210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>
                          <a:alpha val="71000"/>
                        </a:schemeClr>
                      </a:gs>
                      <a:gs pos="78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22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20608" y="4403221"/>
                    <a:ext cx="1306273" cy="36419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3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6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23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08753" y="4093185"/>
                    <a:ext cx="1296816" cy="10054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2000"/>
                        </a:schemeClr>
                      </a:gs>
                      <a:gs pos="54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100" name="그룹 111"/>
                <p:cNvGrpSpPr/>
                <p:nvPr/>
              </p:nvGrpSpPr>
              <p:grpSpPr>
                <a:xfrm>
                  <a:off x="1207465" y="4253661"/>
                  <a:ext cx="87392" cy="84237"/>
                  <a:chOff x="575747" y="3601768"/>
                  <a:chExt cx="1540958" cy="1560853"/>
                </a:xfrm>
                <a:effectLst>
                  <a:outerShdw blurRad="12700" dist="12700" dir="2700000" algn="tl" rotWithShape="0">
                    <a:prstClr val="black">
                      <a:alpha val="29000"/>
                    </a:prstClr>
                  </a:outerShdw>
                </a:effectLst>
              </p:grpSpPr>
              <p:sp>
                <p:nvSpPr>
                  <p:cNvPr id="116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575747" y="3601768"/>
                    <a:ext cx="1540958" cy="1560853"/>
                  </a:xfrm>
                  <a:prstGeom prst="ellipse">
                    <a:avLst/>
                  </a:prstGeom>
                  <a:solidFill>
                    <a:srgbClr val="1DB2D5"/>
                  </a:soli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  <a:cs typeface="+mn-cs"/>
                    </a:endParaRPr>
                  </a:p>
                </p:txBody>
              </p:sp>
              <p:sp>
                <p:nvSpPr>
                  <p:cNvPr id="117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74260" y="3645539"/>
                    <a:ext cx="1153587" cy="96210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>
                          <a:alpha val="71000"/>
                        </a:schemeClr>
                      </a:gs>
                      <a:gs pos="78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18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20608" y="4403221"/>
                    <a:ext cx="1306273" cy="36419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3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6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19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08753" y="4093185"/>
                    <a:ext cx="1296816" cy="10054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2000"/>
                        </a:schemeClr>
                      </a:gs>
                      <a:gs pos="54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101" name="그룹 111"/>
                <p:cNvGrpSpPr/>
                <p:nvPr/>
              </p:nvGrpSpPr>
              <p:grpSpPr>
                <a:xfrm>
                  <a:off x="1207465" y="4703648"/>
                  <a:ext cx="87392" cy="84237"/>
                  <a:chOff x="575747" y="3601768"/>
                  <a:chExt cx="1540958" cy="1560853"/>
                </a:xfrm>
                <a:effectLst>
                  <a:outerShdw blurRad="12700" dist="12700" dir="2700000" algn="tl" rotWithShape="0">
                    <a:prstClr val="black">
                      <a:alpha val="29000"/>
                    </a:prstClr>
                  </a:outerShdw>
                </a:effectLst>
              </p:grpSpPr>
              <p:sp>
                <p:nvSpPr>
                  <p:cNvPr id="112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575747" y="3601768"/>
                    <a:ext cx="1540958" cy="1560853"/>
                  </a:xfrm>
                  <a:prstGeom prst="ellipse">
                    <a:avLst/>
                  </a:prstGeom>
                  <a:solidFill>
                    <a:srgbClr val="1DB2D5"/>
                  </a:soli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  <a:cs typeface="+mn-cs"/>
                    </a:endParaRPr>
                  </a:p>
                </p:txBody>
              </p:sp>
              <p:sp>
                <p:nvSpPr>
                  <p:cNvPr id="113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74260" y="3645539"/>
                    <a:ext cx="1153587" cy="96210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>
                          <a:alpha val="71000"/>
                        </a:schemeClr>
                      </a:gs>
                      <a:gs pos="78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14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20608" y="4403221"/>
                    <a:ext cx="1306273" cy="36419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3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6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15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08753" y="4093185"/>
                    <a:ext cx="1296816" cy="10054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2000"/>
                        </a:schemeClr>
                      </a:gs>
                      <a:gs pos="54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102" name="그룹 111"/>
                <p:cNvGrpSpPr/>
                <p:nvPr/>
              </p:nvGrpSpPr>
              <p:grpSpPr>
                <a:xfrm>
                  <a:off x="1207465" y="5166869"/>
                  <a:ext cx="87392" cy="84237"/>
                  <a:chOff x="575747" y="3601768"/>
                  <a:chExt cx="1540958" cy="1560853"/>
                </a:xfrm>
                <a:effectLst>
                  <a:outerShdw blurRad="12700" dist="12700" dir="2700000" algn="tl" rotWithShape="0">
                    <a:prstClr val="black">
                      <a:alpha val="29000"/>
                    </a:prstClr>
                  </a:outerShdw>
                </a:effectLst>
              </p:grpSpPr>
              <p:sp>
                <p:nvSpPr>
                  <p:cNvPr id="108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575747" y="3601768"/>
                    <a:ext cx="1540958" cy="1560853"/>
                  </a:xfrm>
                  <a:prstGeom prst="ellipse">
                    <a:avLst/>
                  </a:prstGeom>
                  <a:solidFill>
                    <a:srgbClr val="1DB2D5"/>
                  </a:soli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  <a:cs typeface="+mn-cs"/>
                    </a:endParaRPr>
                  </a:p>
                </p:txBody>
              </p:sp>
              <p:sp>
                <p:nvSpPr>
                  <p:cNvPr id="109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74260" y="3645539"/>
                    <a:ext cx="1153587" cy="96210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>
                          <a:alpha val="71000"/>
                        </a:schemeClr>
                      </a:gs>
                      <a:gs pos="78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10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20608" y="4403221"/>
                    <a:ext cx="1306273" cy="36419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3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6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11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08753" y="4093185"/>
                    <a:ext cx="1296816" cy="10054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2000"/>
                        </a:schemeClr>
                      </a:gs>
                      <a:gs pos="54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103" name="그룹 111"/>
                <p:cNvGrpSpPr/>
                <p:nvPr/>
              </p:nvGrpSpPr>
              <p:grpSpPr>
                <a:xfrm>
                  <a:off x="1207465" y="5616321"/>
                  <a:ext cx="87392" cy="84237"/>
                  <a:chOff x="575747" y="3601768"/>
                  <a:chExt cx="1540958" cy="1560853"/>
                </a:xfrm>
                <a:effectLst>
                  <a:outerShdw blurRad="12700" dist="12700" dir="2700000" algn="tl" rotWithShape="0">
                    <a:prstClr val="black">
                      <a:alpha val="29000"/>
                    </a:prstClr>
                  </a:outerShdw>
                </a:effectLst>
              </p:grpSpPr>
              <p:sp>
                <p:nvSpPr>
                  <p:cNvPr id="104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575747" y="3601768"/>
                    <a:ext cx="1540958" cy="1560853"/>
                  </a:xfrm>
                  <a:prstGeom prst="ellipse">
                    <a:avLst/>
                  </a:prstGeom>
                  <a:solidFill>
                    <a:srgbClr val="1DB2D5"/>
                  </a:soli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  <a:cs typeface="+mn-cs"/>
                    </a:endParaRPr>
                  </a:p>
                </p:txBody>
              </p:sp>
              <p:sp>
                <p:nvSpPr>
                  <p:cNvPr id="105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74260" y="3645539"/>
                    <a:ext cx="1153587" cy="96210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>
                          <a:alpha val="71000"/>
                        </a:schemeClr>
                      </a:gs>
                      <a:gs pos="78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06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20608" y="4403221"/>
                    <a:ext cx="1306273" cy="36419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3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6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07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08753" y="4093185"/>
                    <a:ext cx="1296816" cy="10054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2000"/>
                        </a:schemeClr>
                      </a:gs>
                      <a:gs pos="54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318" name="그룹 125"/>
              <p:cNvGrpSpPr/>
              <p:nvPr/>
            </p:nvGrpSpPr>
            <p:grpSpPr>
              <a:xfrm>
                <a:off x="3463195" y="3579665"/>
                <a:ext cx="2162793" cy="2383218"/>
                <a:chOff x="1015836" y="3538612"/>
                <a:chExt cx="2162793" cy="2383218"/>
              </a:xfrm>
            </p:grpSpPr>
            <p:sp>
              <p:nvSpPr>
                <p:cNvPr id="50" name="모서리가 둥근 직사각형 49"/>
                <p:cNvSpPr/>
                <p:nvPr/>
              </p:nvSpPr>
              <p:spPr>
                <a:xfrm>
                  <a:off x="1015836" y="3538612"/>
                  <a:ext cx="2162793" cy="238321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직선 연결선 50"/>
                <p:cNvCxnSpPr/>
                <p:nvPr/>
              </p:nvCxnSpPr>
              <p:spPr>
                <a:xfrm>
                  <a:off x="1059677" y="4035059"/>
                  <a:ext cx="2077672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1059677" y="4490340"/>
                  <a:ext cx="2077672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>
                  <a:off x="1059677" y="4945621"/>
                  <a:ext cx="2077672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>
                <a:xfrm>
                  <a:off x="1059677" y="5400902"/>
                  <a:ext cx="2077672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직사각형 54"/>
                <p:cNvSpPr/>
                <p:nvPr/>
              </p:nvSpPr>
              <p:spPr>
                <a:xfrm>
                  <a:off x="1058045" y="4035059"/>
                  <a:ext cx="2077672" cy="455281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1058045" y="4948268"/>
                  <a:ext cx="2077672" cy="455281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TextBox 56"/>
                <p:cNvSpPr txBox="1">
                  <a:spLocks noChangeArrowheads="1"/>
                </p:cNvSpPr>
                <p:nvPr/>
              </p:nvSpPr>
              <p:spPr bwMode="auto">
                <a:xfrm>
                  <a:off x="1341588" y="3672933"/>
                  <a:ext cx="1631732" cy="2907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R="0" defTabSz="914400"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en-US" altLang="ko-KR" sz="1200" kern="1200" cap="none" spc="0" normalizeH="0" baseline="0" noProof="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ea typeface="HY견고딕" pitchFamily="18" charset="-127"/>
                      <a:cs typeface="Arial" panose="020B0604020202020204" pitchFamily="34" charset="0"/>
                    </a:rPr>
                    <a:t>CLICK TO  ADD TEXT</a:t>
                  </a:r>
                  <a:endParaRPr kumimoji="0" lang="en-US" altLang="ko-KR" sz="1200" kern="1200" cap="none" spc="0" normalizeH="0" baseline="0" noProof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1341588" y="4136154"/>
                  <a:ext cx="1631732" cy="2907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R="0" defTabSz="914400"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en-US" altLang="ko-KR" sz="1200" kern="1200" cap="none" spc="0" normalizeH="0" baseline="0" noProof="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ea typeface="HY견고딕" pitchFamily="18" charset="-127"/>
                      <a:cs typeface="Arial" panose="020B0604020202020204" pitchFamily="34" charset="0"/>
                    </a:rPr>
                    <a:t>CLICK TO  ADD TEXT</a:t>
                  </a:r>
                  <a:endParaRPr kumimoji="0" lang="en-US" altLang="ko-KR" sz="1200" kern="1200" cap="none" spc="0" normalizeH="0" baseline="0" noProof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TextBox 58"/>
                <p:cNvSpPr txBox="1">
                  <a:spLocks noChangeArrowheads="1"/>
                </p:cNvSpPr>
                <p:nvPr/>
              </p:nvSpPr>
              <p:spPr bwMode="auto">
                <a:xfrm>
                  <a:off x="1341588" y="4586142"/>
                  <a:ext cx="1631732" cy="2907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R="0" defTabSz="914400"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en-US" altLang="ko-KR" sz="1200" kern="1200" cap="none" spc="0" normalizeH="0" baseline="0" noProof="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ea typeface="HY견고딕" pitchFamily="18" charset="-127"/>
                      <a:cs typeface="Arial" panose="020B0604020202020204" pitchFamily="34" charset="0"/>
                    </a:rPr>
                    <a:t>CLICK TO  ADD TEXT</a:t>
                  </a:r>
                  <a:endParaRPr kumimoji="0" lang="en-US" altLang="ko-KR" sz="1200" kern="1200" cap="none" spc="0" normalizeH="0" baseline="0" noProof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1341588" y="5049363"/>
                  <a:ext cx="1631732" cy="2907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R="0" defTabSz="914400"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en-US" altLang="ko-KR" sz="1200" kern="1200" cap="none" spc="0" normalizeH="0" baseline="0" noProof="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ea typeface="HY견고딕" pitchFamily="18" charset="-127"/>
                      <a:cs typeface="Arial" panose="020B0604020202020204" pitchFamily="34" charset="0"/>
                    </a:rPr>
                    <a:t>CLICK TO  ADD TEXT</a:t>
                  </a:r>
                  <a:endParaRPr kumimoji="0" lang="en-US" altLang="ko-KR" sz="1200" kern="1200" cap="none" spc="0" normalizeH="0" baseline="0" noProof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1341588" y="5498814"/>
                  <a:ext cx="1631732" cy="2907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R="0" defTabSz="914400"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en-US" altLang="ko-KR" sz="1200" kern="1200" cap="none" spc="0" normalizeH="0" baseline="0" noProof="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ea typeface="HY견고딕" pitchFamily="18" charset="-127"/>
                      <a:cs typeface="Arial" panose="020B0604020202020204" pitchFamily="34" charset="0"/>
                    </a:rPr>
                    <a:t>CLICK TO  ADD TEXT</a:t>
                  </a:r>
                  <a:endParaRPr kumimoji="0" lang="en-US" altLang="ko-KR" sz="1200" kern="1200" cap="none" spc="0" normalizeH="0" baseline="0" noProof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2" name="그룹 111"/>
                <p:cNvGrpSpPr/>
                <p:nvPr/>
              </p:nvGrpSpPr>
              <p:grpSpPr>
                <a:xfrm>
                  <a:off x="1207465" y="3790440"/>
                  <a:ext cx="87392" cy="84237"/>
                  <a:chOff x="575747" y="3601768"/>
                  <a:chExt cx="1540958" cy="1560853"/>
                </a:xfrm>
                <a:effectLst>
                  <a:outerShdw blurRad="12700" dist="12700" dir="2700000" algn="tl" rotWithShape="0">
                    <a:prstClr val="black">
                      <a:alpha val="29000"/>
                    </a:prstClr>
                  </a:outerShdw>
                </a:effectLst>
              </p:grpSpPr>
              <p:sp>
                <p:nvSpPr>
                  <p:cNvPr id="83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575747" y="3601768"/>
                    <a:ext cx="1540958" cy="1560853"/>
                  </a:xfrm>
                  <a:prstGeom prst="ellipse">
                    <a:avLst/>
                  </a:prstGeom>
                  <a:solidFill>
                    <a:srgbClr val="1DB2D5"/>
                  </a:soli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  <a:cs typeface="+mn-cs"/>
                    </a:endParaRPr>
                  </a:p>
                </p:txBody>
              </p:sp>
              <p:sp>
                <p:nvSpPr>
                  <p:cNvPr id="84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74260" y="3645539"/>
                    <a:ext cx="1153587" cy="96210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>
                          <a:alpha val="71000"/>
                        </a:schemeClr>
                      </a:gs>
                      <a:gs pos="78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85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20608" y="4403221"/>
                    <a:ext cx="1306273" cy="36419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3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6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86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08753" y="4093185"/>
                    <a:ext cx="1296816" cy="10054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2000"/>
                        </a:schemeClr>
                      </a:gs>
                      <a:gs pos="54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63" name="그룹 111"/>
                <p:cNvGrpSpPr/>
                <p:nvPr/>
              </p:nvGrpSpPr>
              <p:grpSpPr>
                <a:xfrm>
                  <a:off x="1207465" y="4253661"/>
                  <a:ext cx="87392" cy="84237"/>
                  <a:chOff x="575747" y="3601768"/>
                  <a:chExt cx="1540958" cy="1560853"/>
                </a:xfrm>
                <a:effectLst>
                  <a:outerShdw blurRad="12700" dist="12700" dir="2700000" algn="tl" rotWithShape="0">
                    <a:prstClr val="black">
                      <a:alpha val="29000"/>
                    </a:prstClr>
                  </a:outerShdw>
                </a:effectLst>
              </p:grpSpPr>
              <p:sp>
                <p:nvSpPr>
                  <p:cNvPr id="79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575747" y="3601768"/>
                    <a:ext cx="1540958" cy="1560853"/>
                  </a:xfrm>
                  <a:prstGeom prst="ellipse">
                    <a:avLst/>
                  </a:prstGeom>
                  <a:solidFill>
                    <a:srgbClr val="1DB2D5"/>
                  </a:soli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  <a:cs typeface="+mn-cs"/>
                    </a:endParaRPr>
                  </a:p>
                </p:txBody>
              </p:sp>
              <p:sp>
                <p:nvSpPr>
                  <p:cNvPr id="80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74260" y="3645539"/>
                    <a:ext cx="1153587" cy="96210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>
                          <a:alpha val="71000"/>
                        </a:schemeClr>
                      </a:gs>
                      <a:gs pos="78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81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20608" y="4403221"/>
                    <a:ext cx="1306273" cy="36419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3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6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82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08753" y="4093185"/>
                    <a:ext cx="1296816" cy="10054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2000"/>
                        </a:schemeClr>
                      </a:gs>
                      <a:gs pos="54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64" name="그룹 111"/>
                <p:cNvGrpSpPr/>
                <p:nvPr/>
              </p:nvGrpSpPr>
              <p:grpSpPr>
                <a:xfrm>
                  <a:off x="1207465" y="4703648"/>
                  <a:ext cx="87392" cy="84237"/>
                  <a:chOff x="575747" y="3601768"/>
                  <a:chExt cx="1540958" cy="1560853"/>
                </a:xfrm>
                <a:effectLst>
                  <a:outerShdw blurRad="12700" dist="12700" dir="2700000" algn="tl" rotWithShape="0">
                    <a:prstClr val="black">
                      <a:alpha val="29000"/>
                    </a:prstClr>
                  </a:outerShdw>
                </a:effectLst>
              </p:grpSpPr>
              <p:sp>
                <p:nvSpPr>
                  <p:cNvPr id="75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575747" y="3601768"/>
                    <a:ext cx="1540958" cy="1560853"/>
                  </a:xfrm>
                  <a:prstGeom prst="ellipse">
                    <a:avLst/>
                  </a:prstGeom>
                  <a:solidFill>
                    <a:srgbClr val="1DB2D5"/>
                  </a:soli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  <a:cs typeface="+mn-cs"/>
                    </a:endParaRPr>
                  </a:p>
                </p:txBody>
              </p:sp>
              <p:sp>
                <p:nvSpPr>
                  <p:cNvPr id="76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74260" y="3645539"/>
                    <a:ext cx="1153587" cy="96210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>
                          <a:alpha val="71000"/>
                        </a:schemeClr>
                      </a:gs>
                      <a:gs pos="78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77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20608" y="4403221"/>
                    <a:ext cx="1306273" cy="36419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3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6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78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08753" y="4093185"/>
                    <a:ext cx="1296816" cy="10054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2000"/>
                        </a:schemeClr>
                      </a:gs>
                      <a:gs pos="54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65" name="그룹 111"/>
                <p:cNvGrpSpPr/>
                <p:nvPr/>
              </p:nvGrpSpPr>
              <p:grpSpPr>
                <a:xfrm>
                  <a:off x="1207465" y="5166869"/>
                  <a:ext cx="87392" cy="84237"/>
                  <a:chOff x="575747" y="3601768"/>
                  <a:chExt cx="1540958" cy="1560853"/>
                </a:xfrm>
                <a:effectLst>
                  <a:outerShdw blurRad="12700" dist="12700" dir="2700000" algn="tl" rotWithShape="0">
                    <a:prstClr val="black">
                      <a:alpha val="29000"/>
                    </a:prstClr>
                  </a:outerShdw>
                </a:effectLst>
              </p:grpSpPr>
              <p:sp>
                <p:nvSpPr>
                  <p:cNvPr id="71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575747" y="3601768"/>
                    <a:ext cx="1540958" cy="1560853"/>
                  </a:xfrm>
                  <a:prstGeom prst="ellipse">
                    <a:avLst/>
                  </a:prstGeom>
                  <a:solidFill>
                    <a:srgbClr val="1DB2D5"/>
                  </a:soli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  <a:cs typeface="+mn-cs"/>
                    </a:endParaRPr>
                  </a:p>
                </p:txBody>
              </p:sp>
              <p:sp>
                <p:nvSpPr>
                  <p:cNvPr id="72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74260" y="3645539"/>
                    <a:ext cx="1153587" cy="96210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>
                          <a:alpha val="71000"/>
                        </a:schemeClr>
                      </a:gs>
                      <a:gs pos="78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73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20608" y="4403221"/>
                    <a:ext cx="1306273" cy="36419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3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6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74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08753" y="4093185"/>
                    <a:ext cx="1296816" cy="10054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2000"/>
                        </a:schemeClr>
                      </a:gs>
                      <a:gs pos="54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66" name="그룹 111"/>
                <p:cNvGrpSpPr/>
                <p:nvPr/>
              </p:nvGrpSpPr>
              <p:grpSpPr>
                <a:xfrm>
                  <a:off x="1207465" y="5616321"/>
                  <a:ext cx="87392" cy="84237"/>
                  <a:chOff x="575747" y="3601768"/>
                  <a:chExt cx="1540958" cy="1560853"/>
                </a:xfrm>
                <a:effectLst>
                  <a:outerShdw blurRad="12700" dist="12700" dir="2700000" algn="tl" rotWithShape="0">
                    <a:prstClr val="black">
                      <a:alpha val="29000"/>
                    </a:prstClr>
                  </a:outerShdw>
                </a:effectLst>
              </p:grpSpPr>
              <p:sp>
                <p:nvSpPr>
                  <p:cNvPr id="67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575747" y="3601768"/>
                    <a:ext cx="1540958" cy="1560853"/>
                  </a:xfrm>
                  <a:prstGeom prst="ellipse">
                    <a:avLst/>
                  </a:prstGeom>
                  <a:solidFill>
                    <a:srgbClr val="1DB2D5"/>
                  </a:soli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  <a:cs typeface="+mn-cs"/>
                    </a:endParaRPr>
                  </a:p>
                </p:txBody>
              </p:sp>
              <p:sp>
                <p:nvSpPr>
                  <p:cNvPr id="68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74260" y="3645539"/>
                    <a:ext cx="1153587" cy="96210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>
                          <a:alpha val="71000"/>
                        </a:schemeClr>
                      </a:gs>
                      <a:gs pos="78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69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20608" y="4403221"/>
                    <a:ext cx="1306273" cy="36419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3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6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70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08753" y="4093185"/>
                    <a:ext cx="1296816" cy="10054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2000"/>
                        </a:schemeClr>
                      </a:gs>
                      <a:gs pos="54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319" name="그룹 163"/>
              <p:cNvGrpSpPr/>
              <p:nvPr/>
            </p:nvGrpSpPr>
            <p:grpSpPr>
              <a:xfrm>
                <a:off x="5901595" y="3579665"/>
                <a:ext cx="2162793" cy="2383218"/>
                <a:chOff x="1015836" y="3538612"/>
                <a:chExt cx="2162793" cy="2383218"/>
              </a:xfrm>
            </p:grpSpPr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1015836" y="3538612"/>
                  <a:ext cx="2162793" cy="2383218"/>
                </a:xfrm>
                <a:prstGeom prst="roundRect">
                  <a:avLst>
                    <a:gd name="adj" fmla="val 0"/>
                  </a:avLst>
                </a:prstGeom>
                <a:solidFill>
                  <a:srgbClr val="E0E0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" name="직선 연결선 13"/>
                <p:cNvCxnSpPr/>
                <p:nvPr/>
              </p:nvCxnSpPr>
              <p:spPr>
                <a:xfrm>
                  <a:off x="1059677" y="4035059"/>
                  <a:ext cx="2077672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1059677" y="4490340"/>
                  <a:ext cx="2077672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>
                  <a:off x="1059677" y="4945621"/>
                  <a:ext cx="2077672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>
                  <a:off x="1059677" y="5400902"/>
                  <a:ext cx="2077672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직사각형 17"/>
                <p:cNvSpPr/>
                <p:nvPr/>
              </p:nvSpPr>
              <p:spPr>
                <a:xfrm>
                  <a:off x="1058045" y="4035059"/>
                  <a:ext cx="2077672" cy="455281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058045" y="4948268"/>
                  <a:ext cx="2077672" cy="455281"/>
                </a:xfrm>
                <a:prstGeom prst="rect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341588" y="3672933"/>
                  <a:ext cx="1631732" cy="2907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R="0" defTabSz="914400"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en-US" altLang="ko-KR" sz="1200" kern="1200" cap="none" spc="0" normalizeH="0" baseline="0" noProof="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ea typeface="HY견고딕" pitchFamily="18" charset="-127"/>
                      <a:cs typeface="Arial" panose="020B0604020202020204" pitchFamily="34" charset="0"/>
                    </a:rPr>
                    <a:t>CLICK TO  ADD TEXT</a:t>
                  </a:r>
                  <a:endParaRPr kumimoji="0" lang="en-US" altLang="ko-KR" sz="1200" kern="1200" cap="none" spc="0" normalizeH="0" baseline="0" noProof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1341588" y="4136154"/>
                  <a:ext cx="1631732" cy="2907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R="0" defTabSz="914400"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en-US" altLang="ko-KR" sz="1200" kern="1200" cap="none" spc="0" normalizeH="0" baseline="0" noProof="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ea typeface="HY견고딕" pitchFamily="18" charset="-127"/>
                      <a:cs typeface="Arial" panose="020B0604020202020204" pitchFamily="34" charset="0"/>
                    </a:rPr>
                    <a:t>CLICK TO  ADD TEXT</a:t>
                  </a:r>
                  <a:endParaRPr kumimoji="0" lang="en-US" altLang="ko-KR" sz="1200" kern="1200" cap="none" spc="0" normalizeH="0" baseline="0" noProof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1341588" y="4586142"/>
                  <a:ext cx="1631732" cy="2907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R="0" defTabSz="914400"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en-US" altLang="ko-KR" sz="1200" kern="1200" cap="none" spc="0" normalizeH="0" baseline="0" noProof="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ea typeface="HY견고딕" pitchFamily="18" charset="-127"/>
                      <a:cs typeface="Arial" panose="020B0604020202020204" pitchFamily="34" charset="0"/>
                    </a:rPr>
                    <a:t>CLICK TO  ADD TEXT</a:t>
                  </a:r>
                  <a:endParaRPr kumimoji="0" lang="en-US" altLang="ko-KR" sz="1200" kern="1200" cap="none" spc="0" normalizeH="0" baseline="0" noProof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1341588" y="5049363"/>
                  <a:ext cx="1631732" cy="2907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R="0" defTabSz="914400"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en-US" altLang="ko-KR" sz="1200" kern="1200" cap="none" spc="0" normalizeH="0" baseline="0" noProof="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ea typeface="HY견고딕" pitchFamily="18" charset="-127"/>
                      <a:cs typeface="Arial" panose="020B0604020202020204" pitchFamily="34" charset="0"/>
                    </a:rPr>
                    <a:t>CLICK TO  ADD TEXT</a:t>
                  </a:r>
                  <a:endParaRPr kumimoji="0" lang="en-US" altLang="ko-KR" sz="1200" kern="1200" cap="none" spc="0" normalizeH="0" baseline="0" noProof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1341588" y="5498814"/>
                  <a:ext cx="1631732" cy="2907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/>
                <a:lstStyle/>
                <a:p>
                  <a:pPr marR="0" defTabSz="914400" fontAlgn="auto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0" lang="en-US" altLang="ko-KR" sz="1200" kern="1200" cap="none" spc="0" normalizeH="0" baseline="0" noProof="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ea typeface="HY견고딕" pitchFamily="18" charset="-127"/>
                      <a:cs typeface="Arial" panose="020B0604020202020204" pitchFamily="34" charset="0"/>
                    </a:rPr>
                    <a:t>CLICK TO  ADD TEXT</a:t>
                  </a:r>
                  <a:endParaRPr kumimoji="0" lang="en-US" altLang="ko-KR" sz="1200" kern="1200" cap="none" spc="0" normalizeH="0" baseline="0" noProof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5" name="그룹 111"/>
                <p:cNvGrpSpPr/>
                <p:nvPr/>
              </p:nvGrpSpPr>
              <p:grpSpPr>
                <a:xfrm>
                  <a:off x="1207465" y="3790440"/>
                  <a:ext cx="87392" cy="84237"/>
                  <a:chOff x="575747" y="3601768"/>
                  <a:chExt cx="1540958" cy="1560853"/>
                </a:xfrm>
                <a:effectLst>
                  <a:outerShdw blurRad="12700" dist="12700" dir="2700000" algn="tl" rotWithShape="0">
                    <a:prstClr val="black">
                      <a:alpha val="29000"/>
                    </a:prstClr>
                  </a:outerShdw>
                </a:effectLst>
              </p:grpSpPr>
              <p:sp>
                <p:nvSpPr>
                  <p:cNvPr id="46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575747" y="3601768"/>
                    <a:ext cx="1540958" cy="1560853"/>
                  </a:xfrm>
                  <a:prstGeom prst="ellipse">
                    <a:avLst/>
                  </a:prstGeom>
                  <a:solidFill>
                    <a:srgbClr val="1DB2D5"/>
                  </a:soli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  <a:cs typeface="+mn-cs"/>
                    </a:endParaRPr>
                  </a:p>
                </p:txBody>
              </p:sp>
              <p:sp>
                <p:nvSpPr>
                  <p:cNvPr id="47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74260" y="3645539"/>
                    <a:ext cx="1153587" cy="96210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>
                          <a:alpha val="71000"/>
                        </a:schemeClr>
                      </a:gs>
                      <a:gs pos="78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48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20608" y="4403221"/>
                    <a:ext cx="1306273" cy="36419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3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6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49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08753" y="4093185"/>
                    <a:ext cx="1296816" cy="10054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2000"/>
                        </a:schemeClr>
                      </a:gs>
                      <a:gs pos="54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26" name="그룹 111"/>
                <p:cNvGrpSpPr/>
                <p:nvPr/>
              </p:nvGrpSpPr>
              <p:grpSpPr>
                <a:xfrm>
                  <a:off x="1207465" y="4253661"/>
                  <a:ext cx="87392" cy="84237"/>
                  <a:chOff x="575747" y="3601768"/>
                  <a:chExt cx="1540958" cy="1560853"/>
                </a:xfrm>
                <a:effectLst>
                  <a:outerShdw blurRad="12700" dist="12700" dir="2700000" algn="tl" rotWithShape="0">
                    <a:prstClr val="black">
                      <a:alpha val="29000"/>
                    </a:prstClr>
                  </a:outerShdw>
                </a:effectLst>
              </p:grpSpPr>
              <p:sp>
                <p:nvSpPr>
                  <p:cNvPr id="42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575747" y="3601768"/>
                    <a:ext cx="1540958" cy="1560853"/>
                  </a:xfrm>
                  <a:prstGeom prst="ellipse">
                    <a:avLst/>
                  </a:prstGeom>
                  <a:solidFill>
                    <a:srgbClr val="1DB2D5"/>
                  </a:soli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  <a:cs typeface="+mn-cs"/>
                    </a:endParaRPr>
                  </a:p>
                </p:txBody>
              </p:sp>
              <p:sp>
                <p:nvSpPr>
                  <p:cNvPr id="43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74260" y="3645539"/>
                    <a:ext cx="1153587" cy="96210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>
                          <a:alpha val="71000"/>
                        </a:schemeClr>
                      </a:gs>
                      <a:gs pos="78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44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20608" y="4403221"/>
                    <a:ext cx="1306273" cy="36419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3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6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45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08753" y="4093185"/>
                    <a:ext cx="1296816" cy="10054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2000"/>
                        </a:schemeClr>
                      </a:gs>
                      <a:gs pos="54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27" name="그룹 111"/>
                <p:cNvGrpSpPr/>
                <p:nvPr/>
              </p:nvGrpSpPr>
              <p:grpSpPr>
                <a:xfrm>
                  <a:off x="1207465" y="4703648"/>
                  <a:ext cx="87392" cy="84237"/>
                  <a:chOff x="575747" y="3601768"/>
                  <a:chExt cx="1540958" cy="1560853"/>
                </a:xfrm>
                <a:effectLst>
                  <a:outerShdw blurRad="12700" dist="12700" dir="2700000" algn="tl" rotWithShape="0">
                    <a:prstClr val="black">
                      <a:alpha val="29000"/>
                    </a:prstClr>
                  </a:outerShdw>
                </a:effectLst>
              </p:grpSpPr>
              <p:sp>
                <p:nvSpPr>
                  <p:cNvPr id="38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575747" y="3601768"/>
                    <a:ext cx="1540958" cy="1560853"/>
                  </a:xfrm>
                  <a:prstGeom prst="ellipse">
                    <a:avLst/>
                  </a:prstGeom>
                  <a:solidFill>
                    <a:srgbClr val="1DB2D5"/>
                  </a:soli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  <a:cs typeface="+mn-cs"/>
                    </a:endParaRPr>
                  </a:p>
                </p:txBody>
              </p:sp>
              <p:sp>
                <p:nvSpPr>
                  <p:cNvPr id="39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74260" y="3645539"/>
                    <a:ext cx="1153587" cy="96210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>
                          <a:alpha val="71000"/>
                        </a:schemeClr>
                      </a:gs>
                      <a:gs pos="78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40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20608" y="4403221"/>
                    <a:ext cx="1306273" cy="36419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3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6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41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08753" y="4093185"/>
                    <a:ext cx="1296816" cy="10054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2000"/>
                        </a:schemeClr>
                      </a:gs>
                      <a:gs pos="54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28" name="그룹 111"/>
                <p:cNvGrpSpPr/>
                <p:nvPr/>
              </p:nvGrpSpPr>
              <p:grpSpPr>
                <a:xfrm>
                  <a:off x="1207465" y="5166869"/>
                  <a:ext cx="87392" cy="84237"/>
                  <a:chOff x="575747" y="3601768"/>
                  <a:chExt cx="1540958" cy="1560853"/>
                </a:xfrm>
                <a:effectLst>
                  <a:outerShdw blurRad="12700" dist="12700" dir="2700000" algn="tl" rotWithShape="0">
                    <a:prstClr val="black">
                      <a:alpha val="29000"/>
                    </a:prstClr>
                  </a:outerShdw>
                </a:effectLst>
              </p:grpSpPr>
              <p:sp>
                <p:nvSpPr>
                  <p:cNvPr id="34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575747" y="3601768"/>
                    <a:ext cx="1540958" cy="1560853"/>
                  </a:xfrm>
                  <a:prstGeom prst="ellipse">
                    <a:avLst/>
                  </a:prstGeom>
                  <a:solidFill>
                    <a:srgbClr val="1DB2D5"/>
                  </a:soli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  <a:cs typeface="+mn-cs"/>
                    </a:endParaRPr>
                  </a:p>
                </p:txBody>
              </p:sp>
              <p:sp>
                <p:nvSpPr>
                  <p:cNvPr id="35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74260" y="3645539"/>
                    <a:ext cx="1153587" cy="96210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>
                          <a:alpha val="71000"/>
                        </a:schemeClr>
                      </a:gs>
                      <a:gs pos="78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6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20608" y="4403221"/>
                    <a:ext cx="1306273" cy="36419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3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6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7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08753" y="4093185"/>
                    <a:ext cx="1296816" cy="10054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2000"/>
                        </a:schemeClr>
                      </a:gs>
                      <a:gs pos="54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29" name="그룹 111"/>
                <p:cNvGrpSpPr/>
                <p:nvPr/>
              </p:nvGrpSpPr>
              <p:grpSpPr>
                <a:xfrm>
                  <a:off x="1207465" y="5616321"/>
                  <a:ext cx="87392" cy="84237"/>
                  <a:chOff x="575747" y="3601768"/>
                  <a:chExt cx="1540958" cy="1560853"/>
                </a:xfrm>
                <a:effectLst>
                  <a:outerShdw blurRad="12700" dist="12700" dir="2700000" algn="tl" rotWithShape="0">
                    <a:prstClr val="black">
                      <a:alpha val="29000"/>
                    </a:prstClr>
                  </a:outerShdw>
                </a:effectLst>
              </p:grpSpPr>
              <p:sp>
                <p:nvSpPr>
                  <p:cNvPr id="30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575747" y="3601768"/>
                    <a:ext cx="1540958" cy="1560853"/>
                  </a:xfrm>
                  <a:prstGeom prst="ellipse">
                    <a:avLst/>
                  </a:prstGeom>
                  <a:solidFill>
                    <a:srgbClr val="1DB2D5"/>
                  </a:soli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charset="-127"/>
                      <a:ea typeface="굴림" charset="-127"/>
                      <a:cs typeface="+mn-cs"/>
                    </a:endParaRPr>
                  </a:p>
                </p:txBody>
              </p:sp>
              <p:sp>
                <p:nvSpPr>
                  <p:cNvPr id="31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774260" y="3645539"/>
                    <a:ext cx="1153587" cy="962101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bg1">
                          <a:alpha val="71000"/>
                        </a:schemeClr>
                      </a:gs>
                      <a:gs pos="78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2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20608" y="4403221"/>
                    <a:ext cx="1306273" cy="36419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3000"/>
                        </a:schemeClr>
                      </a:gs>
                      <a:gs pos="100000">
                        <a:schemeClr val="bg1">
                          <a:gamma/>
                          <a:tint val="0"/>
                          <a:invGamma/>
                          <a:alpha val="6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3" name="Oval 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708753" y="4093185"/>
                    <a:ext cx="1296816" cy="100543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72000"/>
                        </a:schemeClr>
                      </a:gs>
                      <a:gs pos="54000">
                        <a:schemeClr val="bg1">
                          <a:gamma/>
                          <a:tint val="0"/>
                          <a:invGamma/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9525">
                    <a:noFill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algun Gothic" panose="020B0503020000020004" pitchFamily="50" charset="-127"/>
                      <a:ea typeface="Malgun Gothic" panose="020B0503020000020004" pitchFamily="50" charset="-127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2293" name="그룹 5"/>
            <p:cNvGrpSpPr/>
            <p:nvPr/>
          </p:nvGrpSpPr>
          <p:grpSpPr>
            <a:xfrm>
              <a:off x="5509873" y="1067942"/>
              <a:ext cx="2153670" cy="629504"/>
              <a:chOff x="5509873" y="1772816"/>
              <a:chExt cx="2153670" cy="629504"/>
            </a:xfrm>
          </p:grpSpPr>
          <p:cxnSp>
            <p:nvCxnSpPr>
              <p:cNvPr id="148" name="직선 연결선 147"/>
              <p:cNvCxnSpPr/>
              <p:nvPr/>
            </p:nvCxnSpPr>
            <p:spPr>
              <a:xfrm flipH="1">
                <a:off x="5509873" y="2110002"/>
                <a:ext cx="934470" cy="0"/>
              </a:xfrm>
              <a:prstGeom prst="line">
                <a:avLst/>
              </a:prstGeom>
              <a:ln w="317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03" name="그룹 204"/>
              <p:cNvGrpSpPr/>
              <p:nvPr/>
            </p:nvGrpSpPr>
            <p:grpSpPr>
              <a:xfrm>
                <a:off x="6212891" y="1772816"/>
                <a:ext cx="1450652" cy="629504"/>
                <a:chOff x="3373647" y="1789819"/>
                <a:chExt cx="2185324" cy="629504"/>
              </a:xfrm>
            </p:grpSpPr>
            <p:sp>
              <p:nvSpPr>
                <p:cNvPr id="150" name="모서리가 둥근 직사각형 149"/>
                <p:cNvSpPr/>
                <p:nvPr/>
              </p:nvSpPr>
              <p:spPr>
                <a:xfrm>
                  <a:off x="3373647" y="1823333"/>
                  <a:ext cx="2185324" cy="586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  <a:alpha val="1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305" name="그룹 206"/>
                <p:cNvGrpSpPr/>
                <p:nvPr/>
              </p:nvGrpSpPr>
              <p:grpSpPr>
                <a:xfrm>
                  <a:off x="3417553" y="1789819"/>
                  <a:ext cx="2088232" cy="629504"/>
                  <a:chOff x="3563888" y="1633416"/>
                  <a:chExt cx="2088232" cy="629504"/>
                </a:xfrm>
              </p:grpSpPr>
              <p:sp>
                <p:nvSpPr>
                  <p:cNvPr id="152" name="모서리가 둥근 직사각형 151"/>
                  <p:cNvSpPr/>
                  <p:nvPr/>
                </p:nvSpPr>
                <p:spPr>
                  <a:xfrm>
                    <a:off x="3563888" y="1700808"/>
                    <a:ext cx="2088232" cy="504056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rgbClr val="AEAEAE"/>
                      </a:gs>
                      <a:gs pos="47000">
                        <a:srgbClr val="6F6F6F"/>
                      </a:gs>
                    </a:gsLst>
                    <a:lin ang="5400000" scaled="1"/>
                    <a:tileRect/>
                  </a:gradFill>
                  <a:ln w="381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2307" name="그룹 208"/>
                  <p:cNvGrpSpPr/>
                  <p:nvPr/>
                </p:nvGrpSpPr>
                <p:grpSpPr>
                  <a:xfrm>
                    <a:off x="3657386" y="1709100"/>
                    <a:ext cx="1944216" cy="395471"/>
                    <a:chOff x="817779" y="1596129"/>
                    <a:chExt cx="7452000" cy="395471"/>
                  </a:xfrm>
                </p:grpSpPr>
                <p:pic>
                  <p:nvPicPr>
                    <p:cNvPr id="12309" name="그림 154"/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871869" y="1616122"/>
                      <a:ext cx="7357730" cy="37547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</p:pic>
                <p:sp>
                  <p:nvSpPr>
                    <p:cNvPr id="156" name="타원 155"/>
                    <p:cNvSpPr/>
                    <p:nvPr/>
                  </p:nvSpPr>
                  <p:spPr>
                    <a:xfrm>
                      <a:off x="817779" y="1596129"/>
                      <a:ext cx="7452000" cy="4320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alpha val="69000"/>
                          </a:schemeClr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2308" name="TextBox 153"/>
                  <p:cNvSpPr txBox="1"/>
                  <p:nvPr/>
                </p:nvSpPr>
                <p:spPr>
                  <a:xfrm>
                    <a:off x="3995782" y="1633416"/>
                    <a:ext cx="1239145" cy="6295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/>
                    <a:r>
                      <a:rPr lang="en-US" altLang="ko-KR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HY견고딕" pitchFamily="18" charset="-127"/>
                      </a:rPr>
                      <a:t>TEXT</a:t>
                    </a:r>
                    <a:endParaRPr lang="en-US" altLang="ko-KR" sz="2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HY견고딕" pitchFamily="18" charset="-127"/>
                    </a:endParaRPr>
                  </a:p>
                </p:txBody>
              </p:sp>
            </p:grpSp>
          </p:grpSp>
        </p:grpSp>
        <p:grpSp>
          <p:nvGrpSpPr>
            <p:cNvPr id="12294" name="그룹 11"/>
            <p:cNvGrpSpPr/>
            <p:nvPr/>
          </p:nvGrpSpPr>
          <p:grpSpPr>
            <a:xfrm>
              <a:off x="3440661" y="1067942"/>
              <a:ext cx="2185324" cy="629504"/>
              <a:chOff x="3373647" y="1789819"/>
              <a:chExt cx="2185324" cy="629504"/>
            </a:xfrm>
          </p:grpSpPr>
          <p:sp>
            <p:nvSpPr>
              <p:cNvPr id="158" name="모서리가 둥근 직사각형 15"/>
              <p:cNvSpPr/>
              <p:nvPr/>
            </p:nvSpPr>
            <p:spPr>
              <a:xfrm>
                <a:off x="3373647" y="1823333"/>
                <a:ext cx="2185324" cy="586038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  <a:alpha val="1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2296" name="그룹 3"/>
              <p:cNvGrpSpPr/>
              <p:nvPr/>
            </p:nvGrpSpPr>
            <p:grpSpPr>
              <a:xfrm>
                <a:off x="3417553" y="1789819"/>
                <a:ext cx="2088232" cy="629504"/>
                <a:chOff x="3563888" y="1633416"/>
                <a:chExt cx="2088232" cy="629504"/>
              </a:xfrm>
            </p:grpSpPr>
            <p:sp>
              <p:nvSpPr>
                <p:cNvPr id="160" name="모서리가 둥근 직사각형 2"/>
                <p:cNvSpPr/>
                <p:nvPr/>
              </p:nvSpPr>
              <p:spPr>
                <a:xfrm>
                  <a:off x="3563888" y="1700808"/>
                  <a:ext cx="2088232" cy="50405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16000">
                      <a:srgbClr val="3B72AB"/>
                    </a:gs>
                    <a:gs pos="46000">
                      <a:srgbClr val="22548B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298" name="그룹 4"/>
                <p:cNvGrpSpPr/>
                <p:nvPr/>
              </p:nvGrpSpPr>
              <p:grpSpPr>
                <a:xfrm>
                  <a:off x="3657386" y="1709100"/>
                  <a:ext cx="1944216" cy="395471"/>
                  <a:chOff x="817779" y="1596129"/>
                  <a:chExt cx="7452000" cy="395471"/>
                </a:xfrm>
              </p:grpSpPr>
              <p:pic>
                <p:nvPicPr>
                  <p:cNvPr id="12300" name="그림 7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>
                    <a:off x="871869" y="1616122"/>
                    <a:ext cx="7357730" cy="37547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164" name="타원 8"/>
                  <p:cNvSpPr/>
                  <p:nvPr/>
                </p:nvSpPr>
                <p:spPr>
                  <a:xfrm>
                    <a:off x="817779" y="1596129"/>
                    <a:ext cx="7452000" cy="432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6900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299" name="TextBox 10"/>
                <p:cNvSpPr txBox="1"/>
                <p:nvPr/>
              </p:nvSpPr>
              <p:spPr>
                <a:xfrm>
                  <a:off x="3973917" y="1633416"/>
                  <a:ext cx="1239146" cy="6295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/>
                  <a:r>
                    <a:rPr lang="en-US" altLang="ko-KR" sz="2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HY견고딕" pitchFamily="18" charset="-127"/>
                    </a:rPr>
                    <a:t>ADD TEXT</a:t>
                  </a:r>
                  <a:endPara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068845" y="3207789"/>
            <a:ext cx="7022532" cy="1500131"/>
          </a:xfrm>
          <a:prstGeom prst="ellipse">
            <a:avLst/>
          </a:prstGeom>
          <a:gradFill rotWithShape="1">
            <a:gsLst>
              <a:gs pos="0">
                <a:schemeClr val="bg1">
                  <a:lumMod val="65000"/>
                </a:schemeClr>
              </a:gs>
              <a:gs pos="32000">
                <a:schemeClr val="bg1">
                  <a:lumMod val="95000"/>
                </a:schemeClr>
              </a:gs>
            </a:gsLst>
            <a:lin ang="5400000" scaled="0"/>
          </a:gradFill>
          <a:ln w="9525">
            <a:noFill/>
            <a:round/>
          </a:ln>
          <a:effectLst>
            <a:outerShdw blurRad="38100" dist="25400" dir="5400000" algn="t" rotWithShape="0">
              <a:prstClr val="black">
                <a:alpha val="23000"/>
              </a:prstClr>
            </a:outerShdw>
          </a:effectLst>
          <a:scene3d>
            <a:camera prst="perspectiveFront" fov="0">
              <a:rot lat="18599990" lon="0" rev="0"/>
            </a:camera>
            <a:lightRig rig="twoPt" dir="t">
              <a:rot lat="0" lon="0" rev="600000"/>
            </a:lightRig>
          </a:scene3d>
          <a:sp3d extrusionH="63500" prstMaterial="matte">
            <a:bevelT w="25400"/>
            <a:bevelB w="19050" h="63500"/>
          </a:sp3d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grpSp>
        <p:nvGrpSpPr>
          <p:cNvPr id="13316" name="그룹 3"/>
          <p:cNvGrpSpPr/>
          <p:nvPr/>
        </p:nvGrpSpPr>
        <p:grpSpPr>
          <a:xfrm>
            <a:off x="1692275" y="2627313"/>
            <a:ext cx="1470025" cy="1503362"/>
            <a:chOff x="1748888" y="3970805"/>
            <a:chExt cx="1471350" cy="1504120"/>
          </a:xfrm>
        </p:grpSpPr>
        <p:sp>
          <p:nvSpPr>
            <p:cNvPr id="5" name="타원 4"/>
            <p:cNvSpPr/>
            <p:nvPr/>
          </p:nvSpPr>
          <p:spPr>
            <a:xfrm>
              <a:off x="1768216" y="5286452"/>
              <a:ext cx="1452022" cy="18847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83000"/>
                  </a:schemeClr>
                </a:gs>
                <a:gs pos="100000">
                  <a:srgbClr val="B0C3D4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3397" name="그룹 1"/>
            <p:cNvGrpSpPr/>
            <p:nvPr/>
          </p:nvGrpSpPr>
          <p:grpSpPr>
            <a:xfrm>
              <a:off x="1748888" y="3970805"/>
              <a:ext cx="1414713" cy="1424429"/>
              <a:chOff x="5904148" y="1409817"/>
              <a:chExt cx="1258896" cy="1267542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5904148" y="1418463"/>
                <a:ext cx="1258896" cy="1258896"/>
              </a:xfrm>
              <a:prstGeom prst="ellipse">
                <a:avLst/>
              </a:prstGeom>
              <a:gradFill flip="none" rotWithShape="1">
                <a:gsLst>
                  <a:gs pos="24000">
                    <a:srgbClr val="3B72AB"/>
                  </a:gs>
                  <a:gs pos="61000">
                    <a:srgbClr val="22548B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3401" name="그룹 9"/>
              <p:cNvGrpSpPr/>
              <p:nvPr/>
            </p:nvGrpSpPr>
            <p:grpSpPr>
              <a:xfrm>
                <a:off x="5925365" y="1409817"/>
                <a:ext cx="1208848" cy="1251622"/>
                <a:chOff x="6774226" y="1721270"/>
                <a:chExt cx="1551173" cy="1606059"/>
              </a:xfrm>
            </p:grpSpPr>
            <p:sp>
              <p:nvSpPr>
                <p:cNvPr id="11" name="타원 10"/>
                <p:cNvSpPr/>
                <p:nvPr/>
              </p:nvSpPr>
              <p:spPr>
                <a:xfrm>
                  <a:off x="6774226" y="1776155"/>
                  <a:ext cx="1551173" cy="1551174"/>
                </a:xfrm>
                <a:prstGeom prst="ellipse">
                  <a:avLst/>
                </a:prstGeom>
                <a:gradFill flip="none" rotWithShape="1">
                  <a:gsLst>
                    <a:gs pos="80000">
                      <a:schemeClr val="bg1">
                        <a:alpha val="0"/>
                      </a:schemeClr>
                    </a:gs>
                    <a:gs pos="84000">
                      <a:schemeClr val="bg1">
                        <a:alpha val="88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타원 11"/>
                <p:cNvSpPr/>
                <p:nvPr/>
              </p:nvSpPr>
              <p:spPr>
                <a:xfrm rot="2326258">
                  <a:off x="7790429" y="1900670"/>
                  <a:ext cx="426907" cy="1958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타원 12"/>
                <p:cNvSpPr/>
                <p:nvPr/>
              </p:nvSpPr>
              <p:spPr>
                <a:xfrm rot="2326258">
                  <a:off x="7097912" y="3061043"/>
                  <a:ext cx="159224" cy="1536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자유형 13"/>
                <p:cNvSpPr/>
                <p:nvPr/>
              </p:nvSpPr>
              <p:spPr>
                <a:xfrm rot="4170268">
                  <a:off x="7176815" y="1727999"/>
                  <a:ext cx="1084518" cy="1071059"/>
                </a:xfrm>
                <a:custGeom>
                  <a:avLst/>
                  <a:gdLst>
                    <a:gd name="connsiteX0" fmla="*/ 0 w 3851563"/>
                    <a:gd name="connsiteY0" fmla="*/ 1946564 h 3893127"/>
                    <a:gd name="connsiteX1" fmla="*/ 556762 w 3851563"/>
                    <a:gd name="connsiteY1" fmla="*/ 577542 h 3893127"/>
                    <a:gd name="connsiteX2" fmla="*/ 1925785 w 3851563"/>
                    <a:gd name="connsiteY2" fmla="*/ 2 h 3893127"/>
                    <a:gd name="connsiteX3" fmla="*/ 3294807 w 3851563"/>
                    <a:gd name="connsiteY3" fmla="*/ 577546 h 3893127"/>
                    <a:gd name="connsiteX4" fmla="*/ 3851565 w 3851563"/>
                    <a:gd name="connsiteY4" fmla="*/ 1946569 h 3893127"/>
                    <a:gd name="connsiteX5" fmla="*/ 3294805 w 3851563"/>
                    <a:gd name="connsiteY5" fmla="*/ 3315591 h 3893127"/>
                    <a:gd name="connsiteX6" fmla="*/ 1925782 w 3851563"/>
                    <a:gd name="connsiteY6" fmla="*/ 3893133 h 3893127"/>
                    <a:gd name="connsiteX7" fmla="*/ 556760 w 3851563"/>
                    <a:gd name="connsiteY7" fmla="*/ 3315590 h 3893127"/>
                    <a:gd name="connsiteX8" fmla="*/ 1 w 3851563"/>
                    <a:gd name="connsiteY8" fmla="*/ 1946567 h 3893127"/>
                    <a:gd name="connsiteX9" fmla="*/ 0 w 3851563"/>
                    <a:gd name="connsiteY9" fmla="*/ 1946564 h 3893127"/>
                    <a:gd name="connsiteX0-1" fmla="*/ 0 w 3651499"/>
                    <a:gd name="connsiteY0-2" fmla="*/ 1946563 h 3893132"/>
                    <a:gd name="connsiteX1-3" fmla="*/ 556762 w 3651499"/>
                    <a:gd name="connsiteY1-4" fmla="*/ 577541 h 3893132"/>
                    <a:gd name="connsiteX2-5" fmla="*/ 1925785 w 3651499"/>
                    <a:gd name="connsiteY2-6" fmla="*/ 1 h 3893132"/>
                    <a:gd name="connsiteX3-7" fmla="*/ 3294807 w 3651499"/>
                    <a:gd name="connsiteY3-8" fmla="*/ 577545 h 3893132"/>
                    <a:gd name="connsiteX4-9" fmla="*/ 1884219 w 3651499"/>
                    <a:gd name="connsiteY4-10" fmla="*/ 1198423 h 3893132"/>
                    <a:gd name="connsiteX5-11" fmla="*/ 3294805 w 3651499"/>
                    <a:gd name="connsiteY5-12" fmla="*/ 3315590 h 3893132"/>
                    <a:gd name="connsiteX6-13" fmla="*/ 1925782 w 3651499"/>
                    <a:gd name="connsiteY6-14" fmla="*/ 3893132 h 3893132"/>
                    <a:gd name="connsiteX7-15" fmla="*/ 556760 w 3651499"/>
                    <a:gd name="connsiteY7-16" fmla="*/ 3315589 h 3893132"/>
                    <a:gd name="connsiteX8-17" fmla="*/ 1 w 3651499"/>
                    <a:gd name="connsiteY8-18" fmla="*/ 1946566 h 3893132"/>
                    <a:gd name="connsiteX9-19" fmla="*/ 0 w 3651499"/>
                    <a:gd name="connsiteY9-20" fmla="*/ 1946563 h 3893132"/>
                    <a:gd name="connsiteX0-21" fmla="*/ 0 w 3651499"/>
                    <a:gd name="connsiteY0-22" fmla="*/ 1946563 h 3893132"/>
                    <a:gd name="connsiteX1-23" fmla="*/ 556762 w 3651499"/>
                    <a:gd name="connsiteY1-24" fmla="*/ 577541 h 3893132"/>
                    <a:gd name="connsiteX2-25" fmla="*/ 1925785 w 3651499"/>
                    <a:gd name="connsiteY2-26" fmla="*/ 1 h 3893132"/>
                    <a:gd name="connsiteX3-27" fmla="*/ 3294807 w 3651499"/>
                    <a:gd name="connsiteY3-28" fmla="*/ 577545 h 3893132"/>
                    <a:gd name="connsiteX4-29" fmla="*/ 1884219 w 3651499"/>
                    <a:gd name="connsiteY4-30" fmla="*/ 1198423 h 3893132"/>
                    <a:gd name="connsiteX5-31" fmla="*/ 1925782 w 3651499"/>
                    <a:gd name="connsiteY5-32" fmla="*/ 3893132 h 3893132"/>
                    <a:gd name="connsiteX6-33" fmla="*/ 556760 w 3651499"/>
                    <a:gd name="connsiteY6-34" fmla="*/ 3315589 h 3893132"/>
                    <a:gd name="connsiteX7-35" fmla="*/ 1 w 3651499"/>
                    <a:gd name="connsiteY7-36" fmla="*/ 1946566 h 3893132"/>
                    <a:gd name="connsiteX8-37" fmla="*/ 0 w 3651499"/>
                    <a:gd name="connsiteY8-38" fmla="*/ 1946563 h 3893132"/>
                    <a:gd name="connsiteX0-39" fmla="*/ 0 w 3651499"/>
                    <a:gd name="connsiteY0-40" fmla="*/ 1946563 h 3315589"/>
                    <a:gd name="connsiteX1-41" fmla="*/ 556762 w 3651499"/>
                    <a:gd name="connsiteY1-42" fmla="*/ 577541 h 3315589"/>
                    <a:gd name="connsiteX2-43" fmla="*/ 1925785 w 3651499"/>
                    <a:gd name="connsiteY2-44" fmla="*/ 1 h 3315589"/>
                    <a:gd name="connsiteX3-45" fmla="*/ 3294807 w 3651499"/>
                    <a:gd name="connsiteY3-46" fmla="*/ 577545 h 3315589"/>
                    <a:gd name="connsiteX4-47" fmla="*/ 1884219 w 3651499"/>
                    <a:gd name="connsiteY4-48" fmla="*/ 1198423 h 3315589"/>
                    <a:gd name="connsiteX5-49" fmla="*/ 556760 w 3651499"/>
                    <a:gd name="connsiteY5-50" fmla="*/ 3315589 h 3315589"/>
                    <a:gd name="connsiteX6-51" fmla="*/ 1 w 3651499"/>
                    <a:gd name="connsiteY6-52" fmla="*/ 1946566 h 3315589"/>
                    <a:gd name="connsiteX7-53" fmla="*/ 0 w 3651499"/>
                    <a:gd name="connsiteY7-54" fmla="*/ 1946563 h 3315589"/>
                    <a:gd name="connsiteX0-55" fmla="*/ 0 w 3651499"/>
                    <a:gd name="connsiteY0-56" fmla="*/ 1946563 h 3315589"/>
                    <a:gd name="connsiteX1-57" fmla="*/ 556762 w 3651499"/>
                    <a:gd name="connsiteY1-58" fmla="*/ 577541 h 3315589"/>
                    <a:gd name="connsiteX2-59" fmla="*/ 1925785 w 3651499"/>
                    <a:gd name="connsiteY2-60" fmla="*/ 1 h 3315589"/>
                    <a:gd name="connsiteX3-61" fmla="*/ 3294807 w 3651499"/>
                    <a:gd name="connsiteY3-62" fmla="*/ 577545 h 3315589"/>
                    <a:gd name="connsiteX4-63" fmla="*/ 1330037 w 3651499"/>
                    <a:gd name="connsiteY4-64" fmla="*/ 1281551 h 3315589"/>
                    <a:gd name="connsiteX5-65" fmla="*/ 556760 w 3651499"/>
                    <a:gd name="connsiteY5-66" fmla="*/ 3315589 h 3315589"/>
                    <a:gd name="connsiteX6-67" fmla="*/ 1 w 3651499"/>
                    <a:gd name="connsiteY6-68" fmla="*/ 1946566 h 3315589"/>
                    <a:gd name="connsiteX7-69" fmla="*/ 0 w 3651499"/>
                    <a:gd name="connsiteY7-70" fmla="*/ 1946563 h 3315589"/>
                    <a:gd name="connsiteX0-71" fmla="*/ 0 w 3651499"/>
                    <a:gd name="connsiteY0-72" fmla="*/ 1946563 h 3315589"/>
                    <a:gd name="connsiteX1-73" fmla="*/ 556762 w 3651499"/>
                    <a:gd name="connsiteY1-74" fmla="*/ 577541 h 3315589"/>
                    <a:gd name="connsiteX2-75" fmla="*/ 1925785 w 3651499"/>
                    <a:gd name="connsiteY2-76" fmla="*/ 1 h 3315589"/>
                    <a:gd name="connsiteX3-77" fmla="*/ 3294807 w 3651499"/>
                    <a:gd name="connsiteY3-78" fmla="*/ 577545 h 3315589"/>
                    <a:gd name="connsiteX4-79" fmla="*/ 1330037 w 3651499"/>
                    <a:gd name="connsiteY4-80" fmla="*/ 1281551 h 3315589"/>
                    <a:gd name="connsiteX5-81" fmla="*/ 556760 w 3651499"/>
                    <a:gd name="connsiteY5-82" fmla="*/ 3315589 h 3315589"/>
                    <a:gd name="connsiteX6-83" fmla="*/ 1 w 3651499"/>
                    <a:gd name="connsiteY6-84" fmla="*/ 1946566 h 3315589"/>
                    <a:gd name="connsiteX7-85" fmla="*/ 0 w 3651499"/>
                    <a:gd name="connsiteY7-86" fmla="*/ 1946563 h 3315589"/>
                    <a:gd name="connsiteX0-87" fmla="*/ 0 w 3651499"/>
                    <a:gd name="connsiteY0-88" fmla="*/ 1946563 h 3315589"/>
                    <a:gd name="connsiteX1-89" fmla="*/ 556762 w 3651499"/>
                    <a:gd name="connsiteY1-90" fmla="*/ 577541 h 3315589"/>
                    <a:gd name="connsiteX2-91" fmla="*/ 1925785 w 3651499"/>
                    <a:gd name="connsiteY2-92" fmla="*/ 1 h 3315589"/>
                    <a:gd name="connsiteX3-93" fmla="*/ 3294807 w 3651499"/>
                    <a:gd name="connsiteY3-94" fmla="*/ 577545 h 3315589"/>
                    <a:gd name="connsiteX4-95" fmla="*/ 1163782 w 3651499"/>
                    <a:gd name="connsiteY4-96" fmla="*/ 1143005 h 3315589"/>
                    <a:gd name="connsiteX5-97" fmla="*/ 556760 w 3651499"/>
                    <a:gd name="connsiteY5-98" fmla="*/ 3315589 h 3315589"/>
                    <a:gd name="connsiteX6-99" fmla="*/ 1 w 3651499"/>
                    <a:gd name="connsiteY6-100" fmla="*/ 1946566 h 3315589"/>
                    <a:gd name="connsiteX7-101" fmla="*/ 0 w 3651499"/>
                    <a:gd name="connsiteY7-102" fmla="*/ 1946563 h 3315589"/>
                    <a:gd name="connsiteX0-103" fmla="*/ 0 w 3651499"/>
                    <a:gd name="connsiteY0-104" fmla="*/ 1946563 h 3315589"/>
                    <a:gd name="connsiteX1-105" fmla="*/ 556762 w 3651499"/>
                    <a:gd name="connsiteY1-106" fmla="*/ 577541 h 3315589"/>
                    <a:gd name="connsiteX2-107" fmla="*/ 1925785 w 3651499"/>
                    <a:gd name="connsiteY2-108" fmla="*/ 1 h 3315589"/>
                    <a:gd name="connsiteX3-109" fmla="*/ 3294807 w 3651499"/>
                    <a:gd name="connsiteY3-110" fmla="*/ 577545 h 3315589"/>
                    <a:gd name="connsiteX4-111" fmla="*/ 1163782 w 3651499"/>
                    <a:gd name="connsiteY4-112" fmla="*/ 1143005 h 3315589"/>
                    <a:gd name="connsiteX5-113" fmla="*/ 556760 w 3651499"/>
                    <a:gd name="connsiteY5-114" fmla="*/ 3315589 h 3315589"/>
                    <a:gd name="connsiteX6-115" fmla="*/ 1 w 3651499"/>
                    <a:gd name="connsiteY6-116" fmla="*/ 1946566 h 3315589"/>
                    <a:gd name="connsiteX7-117" fmla="*/ 0 w 3651499"/>
                    <a:gd name="connsiteY7-118" fmla="*/ 1946563 h 3315589"/>
                    <a:gd name="connsiteX0-119" fmla="*/ 0 w 3651499"/>
                    <a:gd name="connsiteY0-120" fmla="*/ 1946563 h 3315589"/>
                    <a:gd name="connsiteX1-121" fmla="*/ 556762 w 3651499"/>
                    <a:gd name="connsiteY1-122" fmla="*/ 577541 h 3315589"/>
                    <a:gd name="connsiteX2-123" fmla="*/ 1925785 w 3651499"/>
                    <a:gd name="connsiteY2-124" fmla="*/ 1 h 3315589"/>
                    <a:gd name="connsiteX3-125" fmla="*/ 3294807 w 3651499"/>
                    <a:gd name="connsiteY3-126" fmla="*/ 577545 h 3315589"/>
                    <a:gd name="connsiteX4-127" fmla="*/ 1163782 w 3651499"/>
                    <a:gd name="connsiteY4-128" fmla="*/ 1143005 h 3315589"/>
                    <a:gd name="connsiteX5-129" fmla="*/ 556760 w 3651499"/>
                    <a:gd name="connsiteY5-130" fmla="*/ 3315589 h 3315589"/>
                    <a:gd name="connsiteX6-131" fmla="*/ 1 w 3651499"/>
                    <a:gd name="connsiteY6-132" fmla="*/ 1946566 h 3315589"/>
                    <a:gd name="connsiteX7-133" fmla="*/ 0 w 3651499"/>
                    <a:gd name="connsiteY7-134" fmla="*/ 1946563 h 3315589"/>
                    <a:gd name="connsiteX0-135" fmla="*/ 0 w 3651499"/>
                    <a:gd name="connsiteY0-136" fmla="*/ 1946563 h 2899953"/>
                    <a:gd name="connsiteX1-137" fmla="*/ 556762 w 3651499"/>
                    <a:gd name="connsiteY1-138" fmla="*/ 577541 h 2899953"/>
                    <a:gd name="connsiteX2-139" fmla="*/ 1925785 w 3651499"/>
                    <a:gd name="connsiteY2-140" fmla="*/ 1 h 2899953"/>
                    <a:gd name="connsiteX3-141" fmla="*/ 3294807 w 3651499"/>
                    <a:gd name="connsiteY3-142" fmla="*/ 577545 h 2899953"/>
                    <a:gd name="connsiteX4-143" fmla="*/ 1163782 w 3651499"/>
                    <a:gd name="connsiteY4-144" fmla="*/ 1143005 h 2899953"/>
                    <a:gd name="connsiteX5-145" fmla="*/ 404360 w 3651499"/>
                    <a:gd name="connsiteY5-146" fmla="*/ 2899953 h 2899953"/>
                    <a:gd name="connsiteX6-147" fmla="*/ 1 w 3651499"/>
                    <a:gd name="connsiteY6-148" fmla="*/ 1946566 h 2899953"/>
                    <a:gd name="connsiteX7-149" fmla="*/ 0 w 3651499"/>
                    <a:gd name="connsiteY7-150" fmla="*/ 1946563 h 2899953"/>
                    <a:gd name="connsiteX0-151" fmla="*/ 0 w 3651499"/>
                    <a:gd name="connsiteY0-152" fmla="*/ 1946563 h 2923448"/>
                    <a:gd name="connsiteX1-153" fmla="*/ 556762 w 3651499"/>
                    <a:gd name="connsiteY1-154" fmla="*/ 577541 h 2923448"/>
                    <a:gd name="connsiteX2-155" fmla="*/ 1925785 w 3651499"/>
                    <a:gd name="connsiteY2-156" fmla="*/ 1 h 2923448"/>
                    <a:gd name="connsiteX3-157" fmla="*/ 3294807 w 3651499"/>
                    <a:gd name="connsiteY3-158" fmla="*/ 577545 h 2923448"/>
                    <a:gd name="connsiteX4-159" fmla="*/ 1163782 w 3651499"/>
                    <a:gd name="connsiteY4-160" fmla="*/ 1143005 h 2923448"/>
                    <a:gd name="connsiteX5-161" fmla="*/ 404360 w 3651499"/>
                    <a:gd name="connsiteY5-162" fmla="*/ 2899953 h 2923448"/>
                    <a:gd name="connsiteX6-163" fmla="*/ 1 w 3651499"/>
                    <a:gd name="connsiteY6-164" fmla="*/ 1946566 h 2923448"/>
                    <a:gd name="connsiteX7-165" fmla="*/ 0 w 3651499"/>
                    <a:gd name="connsiteY7-166" fmla="*/ 1946563 h 2923448"/>
                    <a:gd name="connsiteX0-167" fmla="*/ 0 w 3651499"/>
                    <a:gd name="connsiteY0-168" fmla="*/ 1946563 h 2923448"/>
                    <a:gd name="connsiteX1-169" fmla="*/ 556762 w 3651499"/>
                    <a:gd name="connsiteY1-170" fmla="*/ 577541 h 2923448"/>
                    <a:gd name="connsiteX2-171" fmla="*/ 1925785 w 3651499"/>
                    <a:gd name="connsiteY2-172" fmla="*/ 1 h 2923448"/>
                    <a:gd name="connsiteX3-173" fmla="*/ 3294807 w 3651499"/>
                    <a:gd name="connsiteY3-174" fmla="*/ 577545 h 2923448"/>
                    <a:gd name="connsiteX4-175" fmla="*/ 1274618 w 3651499"/>
                    <a:gd name="connsiteY4-176" fmla="*/ 1336968 h 2923448"/>
                    <a:gd name="connsiteX5-177" fmla="*/ 404360 w 3651499"/>
                    <a:gd name="connsiteY5-178" fmla="*/ 2899953 h 2923448"/>
                    <a:gd name="connsiteX6-179" fmla="*/ 1 w 3651499"/>
                    <a:gd name="connsiteY6-180" fmla="*/ 1946566 h 2923448"/>
                    <a:gd name="connsiteX7-181" fmla="*/ 0 w 3651499"/>
                    <a:gd name="connsiteY7-182" fmla="*/ 1946563 h 2923448"/>
                    <a:gd name="connsiteX0-183" fmla="*/ 0 w 3429827"/>
                    <a:gd name="connsiteY0-184" fmla="*/ 1978889 h 2955774"/>
                    <a:gd name="connsiteX1-185" fmla="*/ 556762 w 3429827"/>
                    <a:gd name="connsiteY1-186" fmla="*/ 609867 h 2955774"/>
                    <a:gd name="connsiteX2-187" fmla="*/ 1925785 w 3429827"/>
                    <a:gd name="connsiteY2-188" fmla="*/ 32327 h 2955774"/>
                    <a:gd name="connsiteX3-189" fmla="*/ 3073135 w 3429827"/>
                    <a:gd name="connsiteY3-190" fmla="*/ 415907 h 2955774"/>
                    <a:gd name="connsiteX4-191" fmla="*/ 1274618 w 3429827"/>
                    <a:gd name="connsiteY4-192" fmla="*/ 1369294 h 2955774"/>
                    <a:gd name="connsiteX5-193" fmla="*/ 404360 w 3429827"/>
                    <a:gd name="connsiteY5-194" fmla="*/ 2932279 h 2955774"/>
                    <a:gd name="connsiteX6-195" fmla="*/ 1 w 3429827"/>
                    <a:gd name="connsiteY6-196" fmla="*/ 1978892 h 2955774"/>
                    <a:gd name="connsiteX7-197" fmla="*/ 0 w 3429827"/>
                    <a:gd name="connsiteY7-198" fmla="*/ 1978889 h 2955774"/>
                    <a:gd name="connsiteX0-199" fmla="*/ 0 w 3429827"/>
                    <a:gd name="connsiteY0-200" fmla="*/ 1978889 h 2955774"/>
                    <a:gd name="connsiteX1-201" fmla="*/ 556762 w 3429827"/>
                    <a:gd name="connsiteY1-202" fmla="*/ 609867 h 2955774"/>
                    <a:gd name="connsiteX2-203" fmla="*/ 1925785 w 3429827"/>
                    <a:gd name="connsiteY2-204" fmla="*/ 32327 h 2955774"/>
                    <a:gd name="connsiteX3-205" fmla="*/ 3073135 w 3429827"/>
                    <a:gd name="connsiteY3-206" fmla="*/ 415907 h 2955774"/>
                    <a:gd name="connsiteX4-207" fmla="*/ 1274618 w 3429827"/>
                    <a:gd name="connsiteY4-208" fmla="*/ 1369294 h 2955774"/>
                    <a:gd name="connsiteX5-209" fmla="*/ 404360 w 3429827"/>
                    <a:gd name="connsiteY5-210" fmla="*/ 2932279 h 2955774"/>
                    <a:gd name="connsiteX6-211" fmla="*/ 1 w 3429827"/>
                    <a:gd name="connsiteY6-212" fmla="*/ 1978892 h 2955774"/>
                    <a:gd name="connsiteX7-213" fmla="*/ 0 w 3429827"/>
                    <a:gd name="connsiteY7-214" fmla="*/ 1978889 h 2955774"/>
                    <a:gd name="connsiteX0-215" fmla="*/ 0 w 3073135"/>
                    <a:gd name="connsiteY0-216" fmla="*/ 1978889 h 2955774"/>
                    <a:gd name="connsiteX1-217" fmla="*/ 556762 w 3073135"/>
                    <a:gd name="connsiteY1-218" fmla="*/ 609867 h 2955774"/>
                    <a:gd name="connsiteX2-219" fmla="*/ 1925785 w 3073135"/>
                    <a:gd name="connsiteY2-220" fmla="*/ 32327 h 2955774"/>
                    <a:gd name="connsiteX3-221" fmla="*/ 3073135 w 3073135"/>
                    <a:gd name="connsiteY3-222" fmla="*/ 415907 h 2955774"/>
                    <a:gd name="connsiteX4-223" fmla="*/ 1274618 w 3073135"/>
                    <a:gd name="connsiteY4-224" fmla="*/ 1369294 h 2955774"/>
                    <a:gd name="connsiteX5-225" fmla="*/ 404360 w 3073135"/>
                    <a:gd name="connsiteY5-226" fmla="*/ 2932279 h 2955774"/>
                    <a:gd name="connsiteX6-227" fmla="*/ 1 w 3073135"/>
                    <a:gd name="connsiteY6-228" fmla="*/ 1978892 h 2955774"/>
                    <a:gd name="connsiteX7-229" fmla="*/ 0 w 3073135"/>
                    <a:gd name="connsiteY7-230" fmla="*/ 1978889 h 2955774"/>
                    <a:gd name="connsiteX0-231" fmla="*/ 0 w 3073135"/>
                    <a:gd name="connsiteY0-232" fmla="*/ 1978889 h 2955774"/>
                    <a:gd name="connsiteX1-233" fmla="*/ 556762 w 3073135"/>
                    <a:gd name="connsiteY1-234" fmla="*/ 609867 h 2955774"/>
                    <a:gd name="connsiteX2-235" fmla="*/ 1925785 w 3073135"/>
                    <a:gd name="connsiteY2-236" fmla="*/ 32327 h 2955774"/>
                    <a:gd name="connsiteX3-237" fmla="*/ 3073135 w 3073135"/>
                    <a:gd name="connsiteY3-238" fmla="*/ 415907 h 2955774"/>
                    <a:gd name="connsiteX4-239" fmla="*/ 1274618 w 3073135"/>
                    <a:gd name="connsiteY4-240" fmla="*/ 1369294 h 2955774"/>
                    <a:gd name="connsiteX5-241" fmla="*/ 404360 w 3073135"/>
                    <a:gd name="connsiteY5-242" fmla="*/ 2932279 h 2955774"/>
                    <a:gd name="connsiteX6-243" fmla="*/ 1 w 3073135"/>
                    <a:gd name="connsiteY6-244" fmla="*/ 1978892 h 2955774"/>
                    <a:gd name="connsiteX7-245" fmla="*/ 0 w 3073135"/>
                    <a:gd name="connsiteY7-246" fmla="*/ 1978889 h 2955774"/>
                    <a:gd name="connsiteX0-247" fmla="*/ 0 w 3073135"/>
                    <a:gd name="connsiteY0-248" fmla="*/ 1978889 h 2955774"/>
                    <a:gd name="connsiteX1-249" fmla="*/ 556762 w 3073135"/>
                    <a:gd name="connsiteY1-250" fmla="*/ 609867 h 2955774"/>
                    <a:gd name="connsiteX2-251" fmla="*/ 1925785 w 3073135"/>
                    <a:gd name="connsiteY2-252" fmla="*/ 32327 h 2955774"/>
                    <a:gd name="connsiteX3-253" fmla="*/ 3073135 w 3073135"/>
                    <a:gd name="connsiteY3-254" fmla="*/ 415907 h 2955774"/>
                    <a:gd name="connsiteX4-255" fmla="*/ 1274618 w 3073135"/>
                    <a:gd name="connsiteY4-256" fmla="*/ 1369294 h 2955774"/>
                    <a:gd name="connsiteX5-257" fmla="*/ 404360 w 3073135"/>
                    <a:gd name="connsiteY5-258" fmla="*/ 2932279 h 2955774"/>
                    <a:gd name="connsiteX6-259" fmla="*/ 1 w 3073135"/>
                    <a:gd name="connsiteY6-260" fmla="*/ 1978892 h 2955774"/>
                    <a:gd name="connsiteX7-261" fmla="*/ 0 w 3073135"/>
                    <a:gd name="connsiteY7-262" fmla="*/ 1978889 h 2955774"/>
                    <a:gd name="connsiteX0-263" fmla="*/ 0 w 3073135"/>
                    <a:gd name="connsiteY0-264" fmla="*/ 1946562 h 2923447"/>
                    <a:gd name="connsiteX1-265" fmla="*/ 556762 w 3073135"/>
                    <a:gd name="connsiteY1-266" fmla="*/ 577540 h 2923447"/>
                    <a:gd name="connsiteX2-267" fmla="*/ 1925785 w 3073135"/>
                    <a:gd name="connsiteY2-268" fmla="*/ 0 h 2923447"/>
                    <a:gd name="connsiteX3-269" fmla="*/ 3073135 w 3073135"/>
                    <a:gd name="connsiteY3-270" fmla="*/ 383580 h 2923447"/>
                    <a:gd name="connsiteX4-271" fmla="*/ 1274618 w 3073135"/>
                    <a:gd name="connsiteY4-272" fmla="*/ 1336967 h 2923447"/>
                    <a:gd name="connsiteX5-273" fmla="*/ 404360 w 3073135"/>
                    <a:gd name="connsiteY5-274" fmla="*/ 2899952 h 2923447"/>
                    <a:gd name="connsiteX6-275" fmla="*/ 1 w 3073135"/>
                    <a:gd name="connsiteY6-276" fmla="*/ 1946565 h 2923447"/>
                    <a:gd name="connsiteX7-277" fmla="*/ 0 w 3073135"/>
                    <a:gd name="connsiteY7-278" fmla="*/ 1946562 h 2923447"/>
                    <a:gd name="connsiteX0-279" fmla="*/ 0 w 3073135"/>
                    <a:gd name="connsiteY0-280" fmla="*/ 1946562 h 2923447"/>
                    <a:gd name="connsiteX1-281" fmla="*/ 556762 w 3073135"/>
                    <a:gd name="connsiteY1-282" fmla="*/ 577540 h 2923447"/>
                    <a:gd name="connsiteX2-283" fmla="*/ 1925785 w 3073135"/>
                    <a:gd name="connsiteY2-284" fmla="*/ 0 h 2923447"/>
                    <a:gd name="connsiteX3-285" fmla="*/ 3073135 w 3073135"/>
                    <a:gd name="connsiteY3-286" fmla="*/ 383580 h 2923447"/>
                    <a:gd name="connsiteX4-287" fmla="*/ 1219200 w 3073135"/>
                    <a:gd name="connsiteY4-288" fmla="*/ 1323112 h 2923447"/>
                    <a:gd name="connsiteX5-289" fmla="*/ 404360 w 3073135"/>
                    <a:gd name="connsiteY5-290" fmla="*/ 2899952 h 2923447"/>
                    <a:gd name="connsiteX6-291" fmla="*/ 1 w 3073135"/>
                    <a:gd name="connsiteY6-292" fmla="*/ 1946565 h 2923447"/>
                    <a:gd name="connsiteX7-293" fmla="*/ 0 w 3073135"/>
                    <a:gd name="connsiteY7-294" fmla="*/ 1946562 h 2923447"/>
                    <a:gd name="connsiteX0-295" fmla="*/ 0 w 3073135"/>
                    <a:gd name="connsiteY0-296" fmla="*/ 1951179 h 2928064"/>
                    <a:gd name="connsiteX1-297" fmla="*/ 556762 w 3073135"/>
                    <a:gd name="connsiteY1-298" fmla="*/ 582157 h 2928064"/>
                    <a:gd name="connsiteX2-299" fmla="*/ 1925785 w 3073135"/>
                    <a:gd name="connsiteY2-300" fmla="*/ 4617 h 2928064"/>
                    <a:gd name="connsiteX3-301" fmla="*/ 3073135 w 3073135"/>
                    <a:gd name="connsiteY3-302" fmla="*/ 388197 h 2928064"/>
                    <a:gd name="connsiteX4-303" fmla="*/ 1219200 w 3073135"/>
                    <a:gd name="connsiteY4-304" fmla="*/ 1327729 h 2928064"/>
                    <a:gd name="connsiteX5-305" fmla="*/ 404360 w 3073135"/>
                    <a:gd name="connsiteY5-306" fmla="*/ 2904569 h 2928064"/>
                    <a:gd name="connsiteX6-307" fmla="*/ 1 w 3073135"/>
                    <a:gd name="connsiteY6-308" fmla="*/ 1951182 h 2928064"/>
                    <a:gd name="connsiteX7-309" fmla="*/ 0 w 3073135"/>
                    <a:gd name="connsiteY7-310" fmla="*/ 1951179 h 2928064"/>
                    <a:gd name="connsiteX0-311" fmla="*/ 0 w 3073135"/>
                    <a:gd name="connsiteY0-312" fmla="*/ 1951179 h 2928064"/>
                    <a:gd name="connsiteX1-313" fmla="*/ 556762 w 3073135"/>
                    <a:gd name="connsiteY1-314" fmla="*/ 582157 h 2928064"/>
                    <a:gd name="connsiteX2-315" fmla="*/ 1925785 w 3073135"/>
                    <a:gd name="connsiteY2-316" fmla="*/ 4617 h 2928064"/>
                    <a:gd name="connsiteX3-317" fmla="*/ 3073135 w 3073135"/>
                    <a:gd name="connsiteY3-318" fmla="*/ 388197 h 2928064"/>
                    <a:gd name="connsiteX4-319" fmla="*/ 1219200 w 3073135"/>
                    <a:gd name="connsiteY4-320" fmla="*/ 1327729 h 2928064"/>
                    <a:gd name="connsiteX5-321" fmla="*/ 404360 w 3073135"/>
                    <a:gd name="connsiteY5-322" fmla="*/ 2904569 h 2928064"/>
                    <a:gd name="connsiteX6-323" fmla="*/ 1 w 3073135"/>
                    <a:gd name="connsiteY6-324" fmla="*/ 1951182 h 2928064"/>
                    <a:gd name="connsiteX7-325" fmla="*/ 0 w 3073135"/>
                    <a:gd name="connsiteY7-326" fmla="*/ 1951179 h 292806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3073135" h="2928064">
                      <a:moveTo>
                        <a:pt x="0" y="1951179"/>
                      </a:moveTo>
                      <a:cubicBezTo>
                        <a:pt x="1" y="1438537"/>
                        <a:pt x="200069" y="946590"/>
                        <a:pt x="556762" y="582157"/>
                      </a:cubicBezTo>
                      <a:cubicBezTo>
                        <a:pt x="918493" y="212578"/>
                        <a:pt x="1506390" y="36944"/>
                        <a:pt x="1925785" y="4617"/>
                      </a:cubicBezTo>
                      <a:cubicBezTo>
                        <a:pt x="2262052" y="0"/>
                        <a:pt x="2822242" y="143308"/>
                        <a:pt x="3073135" y="388197"/>
                      </a:cubicBezTo>
                      <a:cubicBezTo>
                        <a:pt x="2529282" y="1002012"/>
                        <a:pt x="1898074" y="565705"/>
                        <a:pt x="1219200" y="1327729"/>
                      </a:cubicBezTo>
                      <a:cubicBezTo>
                        <a:pt x="887550" y="1590107"/>
                        <a:pt x="1175596" y="2558206"/>
                        <a:pt x="404360" y="2904569"/>
                      </a:cubicBezTo>
                      <a:cubicBezTo>
                        <a:pt x="200068" y="2928064"/>
                        <a:pt x="1" y="2463824"/>
                        <a:pt x="1" y="1951182"/>
                      </a:cubicBezTo>
                      <a:cubicBezTo>
                        <a:pt x="1" y="1951181"/>
                        <a:pt x="0" y="1951180"/>
                        <a:pt x="0" y="195117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chemeClr val="bg1">
                        <a:alpha val="0"/>
                      </a:schemeClr>
                    </a:gs>
                    <a:gs pos="95000">
                      <a:schemeClr val="bg1">
                        <a:alpha val="48000"/>
                      </a:schemeClr>
                    </a:gs>
                  </a:gsLst>
                  <a:lin ang="1476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13398" name="그림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9091" y="4003060"/>
              <a:ext cx="1378778" cy="137877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99" name="TextBox 7"/>
            <p:cNvSpPr txBox="1"/>
            <p:nvPr/>
          </p:nvSpPr>
          <p:spPr>
            <a:xfrm>
              <a:off x="2021910" y="4390474"/>
              <a:ext cx="861382" cy="6295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ADD</a:t>
              </a:r>
              <a:endPara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TEXT</a:t>
              </a:r>
              <a:endPara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</p:grpSp>
      <p:grpSp>
        <p:nvGrpSpPr>
          <p:cNvPr id="13317" name="그룹 14"/>
          <p:cNvGrpSpPr/>
          <p:nvPr/>
        </p:nvGrpSpPr>
        <p:grpSpPr>
          <a:xfrm>
            <a:off x="3148013" y="2627313"/>
            <a:ext cx="1471612" cy="1503362"/>
            <a:chOff x="1748888" y="3970805"/>
            <a:chExt cx="1471350" cy="1504120"/>
          </a:xfrm>
        </p:grpSpPr>
        <p:sp>
          <p:nvSpPr>
            <p:cNvPr id="16" name="타원 15"/>
            <p:cNvSpPr/>
            <p:nvPr/>
          </p:nvSpPr>
          <p:spPr>
            <a:xfrm>
              <a:off x="1768216" y="5286452"/>
              <a:ext cx="1452022" cy="18847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83000"/>
                  </a:schemeClr>
                </a:gs>
                <a:gs pos="100000">
                  <a:srgbClr val="B0C3D4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3383" name="그룹 22"/>
            <p:cNvGrpSpPr/>
            <p:nvPr/>
          </p:nvGrpSpPr>
          <p:grpSpPr>
            <a:xfrm>
              <a:off x="1748888" y="3970805"/>
              <a:ext cx="1414713" cy="1424429"/>
              <a:chOff x="5904148" y="1409817"/>
              <a:chExt cx="1258896" cy="1267542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5904148" y="1418463"/>
                <a:ext cx="1258896" cy="1258896"/>
              </a:xfrm>
              <a:prstGeom prst="ellipse">
                <a:avLst/>
              </a:prstGeom>
              <a:gradFill flip="none" rotWithShape="1">
                <a:gsLst>
                  <a:gs pos="24000">
                    <a:srgbClr val="3B72AB"/>
                  </a:gs>
                  <a:gs pos="61000">
                    <a:srgbClr val="22548B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3387" name="그룹 26"/>
              <p:cNvGrpSpPr/>
              <p:nvPr/>
            </p:nvGrpSpPr>
            <p:grpSpPr>
              <a:xfrm>
                <a:off x="5925365" y="1409817"/>
                <a:ext cx="1208848" cy="1251622"/>
                <a:chOff x="6774226" y="1721270"/>
                <a:chExt cx="1551173" cy="1606059"/>
              </a:xfrm>
            </p:grpSpPr>
            <p:sp>
              <p:nvSpPr>
                <p:cNvPr id="22" name="타원 21"/>
                <p:cNvSpPr/>
                <p:nvPr/>
              </p:nvSpPr>
              <p:spPr>
                <a:xfrm>
                  <a:off x="6774226" y="1776155"/>
                  <a:ext cx="1551173" cy="1551174"/>
                </a:xfrm>
                <a:prstGeom prst="ellipse">
                  <a:avLst/>
                </a:prstGeom>
                <a:gradFill flip="none" rotWithShape="1">
                  <a:gsLst>
                    <a:gs pos="80000">
                      <a:schemeClr val="bg1">
                        <a:alpha val="0"/>
                      </a:schemeClr>
                    </a:gs>
                    <a:gs pos="84000">
                      <a:schemeClr val="bg1">
                        <a:alpha val="88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 rot="2326258">
                  <a:off x="7790429" y="1900670"/>
                  <a:ext cx="426907" cy="1958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 rot="2326258">
                  <a:off x="7097912" y="3061043"/>
                  <a:ext cx="159224" cy="1536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자유형 24"/>
                <p:cNvSpPr/>
                <p:nvPr/>
              </p:nvSpPr>
              <p:spPr>
                <a:xfrm rot="4170268">
                  <a:off x="7176815" y="1727999"/>
                  <a:ext cx="1084518" cy="1071059"/>
                </a:xfrm>
                <a:custGeom>
                  <a:avLst/>
                  <a:gdLst>
                    <a:gd name="connsiteX0" fmla="*/ 0 w 3851563"/>
                    <a:gd name="connsiteY0" fmla="*/ 1946564 h 3893127"/>
                    <a:gd name="connsiteX1" fmla="*/ 556762 w 3851563"/>
                    <a:gd name="connsiteY1" fmla="*/ 577542 h 3893127"/>
                    <a:gd name="connsiteX2" fmla="*/ 1925785 w 3851563"/>
                    <a:gd name="connsiteY2" fmla="*/ 2 h 3893127"/>
                    <a:gd name="connsiteX3" fmla="*/ 3294807 w 3851563"/>
                    <a:gd name="connsiteY3" fmla="*/ 577546 h 3893127"/>
                    <a:gd name="connsiteX4" fmla="*/ 3851565 w 3851563"/>
                    <a:gd name="connsiteY4" fmla="*/ 1946569 h 3893127"/>
                    <a:gd name="connsiteX5" fmla="*/ 3294805 w 3851563"/>
                    <a:gd name="connsiteY5" fmla="*/ 3315591 h 3893127"/>
                    <a:gd name="connsiteX6" fmla="*/ 1925782 w 3851563"/>
                    <a:gd name="connsiteY6" fmla="*/ 3893133 h 3893127"/>
                    <a:gd name="connsiteX7" fmla="*/ 556760 w 3851563"/>
                    <a:gd name="connsiteY7" fmla="*/ 3315590 h 3893127"/>
                    <a:gd name="connsiteX8" fmla="*/ 1 w 3851563"/>
                    <a:gd name="connsiteY8" fmla="*/ 1946567 h 3893127"/>
                    <a:gd name="connsiteX9" fmla="*/ 0 w 3851563"/>
                    <a:gd name="connsiteY9" fmla="*/ 1946564 h 3893127"/>
                    <a:gd name="connsiteX0-1" fmla="*/ 0 w 3651499"/>
                    <a:gd name="connsiteY0-2" fmla="*/ 1946563 h 3893132"/>
                    <a:gd name="connsiteX1-3" fmla="*/ 556762 w 3651499"/>
                    <a:gd name="connsiteY1-4" fmla="*/ 577541 h 3893132"/>
                    <a:gd name="connsiteX2-5" fmla="*/ 1925785 w 3651499"/>
                    <a:gd name="connsiteY2-6" fmla="*/ 1 h 3893132"/>
                    <a:gd name="connsiteX3-7" fmla="*/ 3294807 w 3651499"/>
                    <a:gd name="connsiteY3-8" fmla="*/ 577545 h 3893132"/>
                    <a:gd name="connsiteX4-9" fmla="*/ 1884219 w 3651499"/>
                    <a:gd name="connsiteY4-10" fmla="*/ 1198423 h 3893132"/>
                    <a:gd name="connsiteX5-11" fmla="*/ 3294805 w 3651499"/>
                    <a:gd name="connsiteY5-12" fmla="*/ 3315590 h 3893132"/>
                    <a:gd name="connsiteX6-13" fmla="*/ 1925782 w 3651499"/>
                    <a:gd name="connsiteY6-14" fmla="*/ 3893132 h 3893132"/>
                    <a:gd name="connsiteX7-15" fmla="*/ 556760 w 3651499"/>
                    <a:gd name="connsiteY7-16" fmla="*/ 3315589 h 3893132"/>
                    <a:gd name="connsiteX8-17" fmla="*/ 1 w 3651499"/>
                    <a:gd name="connsiteY8-18" fmla="*/ 1946566 h 3893132"/>
                    <a:gd name="connsiteX9-19" fmla="*/ 0 w 3651499"/>
                    <a:gd name="connsiteY9-20" fmla="*/ 1946563 h 3893132"/>
                    <a:gd name="connsiteX0-21" fmla="*/ 0 w 3651499"/>
                    <a:gd name="connsiteY0-22" fmla="*/ 1946563 h 3893132"/>
                    <a:gd name="connsiteX1-23" fmla="*/ 556762 w 3651499"/>
                    <a:gd name="connsiteY1-24" fmla="*/ 577541 h 3893132"/>
                    <a:gd name="connsiteX2-25" fmla="*/ 1925785 w 3651499"/>
                    <a:gd name="connsiteY2-26" fmla="*/ 1 h 3893132"/>
                    <a:gd name="connsiteX3-27" fmla="*/ 3294807 w 3651499"/>
                    <a:gd name="connsiteY3-28" fmla="*/ 577545 h 3893132"/>
                    <a:gd name="connsiteX4-29" fmla="*/ 1884219 w 3651499"/>
                    <a:gd name="connsiteY4-30" fmla="*/ 1198423 h 3893132"/>
                    <a:gd name="connsiteX5-31" fmla="*/ 1925782 w 3651499"/>
                    <a:gd name="connsiteY5-32" fmla="*/ 3893132 h 3893132"/>
                    <a:gd name="connsiteX6-33" fmla="*/ 556760 w 3651499"/>
                    <a:gd name="connsiteY6-34" fmla="*/ 3315589 h 3893132"/>
                    <a:gd name="connsiteX7-35" fmla="*/ 1 w 3651499"/>
                    <a:gd name="connsiteY7-36" fmla="*/ 1946566 h 3893132"/>
                    <a:gd name="connsiteX8-37" fmla="*/ 0 w 3651499"/>
                    <a:gd name="connsiteY8-38" fmla="*/ 1946563 h 3893132"/>
                    <a:gd name="connsiteX0-39" fmla="*/ 0 w 3651499"/>
                    <a:gd name="connsiteY0-40" fmla="*/ 1946563 h 3315589"/>
                    <a:gd name="connsiteX1-41" fmla="*/ 556762 w 3651499"/>
                    <a:gd name="connsiteY1-42" fmla="*/ 577541 h 3315589"/>
                    <a:gd name="connsiteX2-43" fmla="*/ 1925785 w 3651499"/>
                    <a:gd name="connsiteY2-44" fmla="*/ 1 h 3315589"/>
                    <a:gd name="connsiteX3-45" fmla="*/ 3294807 w 3651499"/>
                    <a:gd name="connsiteY3-46" fmla="*/ 577545 h 3315589"/>
                    <a:gd name="connsiteX4-47" fmla="*/ 1884219 w 3651499"/>
                    <a:gd name="connsiteY4-48" fmla="*/ 1198423 h 3315589"/>
                    <a:gd name="connsiteX5-49" fmla="*/ 556760 w 3651499"/>
                    <a:gd name="connsiteY5-50" fmla="*/ 3315589 h 3315589"/>
                    <a:gd name="connsiteX6-51" fmla="*/ 1 w 3651499"/>
                    <a:gd name="connsiteY6-52" fmla="*/ 1946566 h 3315589"/>
                    <a:gd name="connsiteX7-53" fmla="*/ 0 w 3651499"/>
                    <a:gd name="connsiteY7-54" fmla="*/ 1946563 h 3315589"/>
                    <a:gd name="connsiteX0-55" fmla="*/ 0 w 3651499"/>
                    <a:gd name="connsiteY0-56" fmla="*/ 1946563 h 3315589"/>
                    <a:gd name="connsiteX1-57" fmla="*/ 556762 w 3651499"/>
                    <a:gd name="connsiteY1-58" fmla="*/ 577541 h 3315589"/>
                    <a:gd name="connsiteX2-59" fmla="*/ 1925785 w 3651499"/>
                    <a:gd name="connsiteY2-60" fmla="*/ 1 h 3315589"/>
                    <a:gd name="connsiteX3-61" fmla="*/ 3294807 w 3651499"/>
                    <a:gd name="connsiteY3-62" fmla="*/ 577545 h 3315589"/>
                    <a:gd name="connsiteX4-63" fmla="*/ 1330037 w 3651499"/>
                    <a:gd name="connsiteY4-64" fmla="*/ 1281551 h 3315589"/>
                    <a:gd name="connsiteX5-65" fmla="*/ 556760 w 3651499"/>
                    <a:gd name="connsiteY5-66" fmla="*/ 3315589 h 3315589"/>
                    <a:gd name="connsiteX6-67" fmla="*/ 1 w 3651499"/>
                    <a:gd name="connsiteY6-68" fmla="*/ 1946566 h 3315589"/>
                    <a:gd name="connsiteX7-69" fmla="*/ 0 w 3651499"/>
                    <a:gd name="connsiteY7-70" fmla="*/ 1946563 h 3315589"/>
                    <a:gd name="connsiteX0-71" fmla="*/ 0 w 3651499"/>
                    <a:gd name="connsiteY0-72" fmla="*/ 1946563 h 3315589"/>
                    <a:gd name="connsiteX1-73" fmla="*/ 556762 w 3651499"/>
                    <a:gd name="connsiteY1-74" fmla="*/ 577541 h 3315589"/>
                    <a:gd name="connsiteX2-75" fmla="*/ 1925785 w 3651499"/>
                    <a:gd name="connsiteY2-76" fmla="*/ 1 h 3315589"/>
                    <a:gd name="connsiteX3-77" fmla="*/ 3294807 w 3651499"/>
                    <a:gd name="connsiteY3-78" fmla="*/ 577545 h 3315589"/>
                    <a:gd name="connsiteX4-79" fmla="*/ 1330037 w 3651499"/>
                    <a:gd name="connsiteY4-80" fmla="*/ 1281551 h 3315589"/>
                    <a:gd name="connsiteX5-81" fmla="*/ 556760 w 3651499"/>
                    <a:gd name="connsiteY5-82" fmla="*/ 3315589 h 3315589"/>
                    <a:gd name="connsiteX6-83" fmla="*/ 1 w 3651499"/>
                    <a:gd name="connsiteY6-84" fmla="*/ 1946566 h 3315589"/>
                    <a:gd name="connsiteX7-85" fmla="*/ 0 w 3651499"/>
                    <a:gd name="connsiteY7-86" fmla="*/ 1946563 h 3315589"/>
                    <a:gd name="connsiteX0-87" fmla="*/ 0 w 3651499"/>
                    <a:gd name="connsiteY0-88" fmla="*/ 1946563 h 3315589"/>
                    <a:gd name="connsiteX1-89" fmla="*/ 556762 w 3651499"/>
                    <a:gd name="connsiteY1-90" fmla="*/ 577541 h 3315589"/>
                    <a:gd name="connsiteX2-91" fmla="*/ 1925785 w 3651499"/>
                    <a:gd name="connsiteY2-92" fmla="*/ 1 h 3315589"/>
                    <a:gd name="connsiteX3-93" fmla="*/ 3294807 w 3651499"/>
                    <a:gd name="connsiteY3-94" fmla="*/ 577545 h 3315589"/>
                    <a:gd name="connsiteX4-95" fmla="*/ 1163782 w 3651499"/>
                    <a:gd name="connsiteY4-96" fmla="*/ 1143005 h 3315589"/>
                    <a:gd name="connsiteX5-97" fmla="*/ 556760 w 3651499"/>
                    <a:gd name="connsiteY5-98" fmla="*/ 3315589 h 3315589"/>
                    <a:gd name="connsiteX6-99" fmla="*/ 1 w 3651499"/>
                    <a:gd name="connsiteY6-100" fmla="*/ 1946566 h 3315589"/>
                    <a:gd name="connsiteX7-101" fmla="*/ 0 w 3651499"/>
                    <a:gd name="connsiteY7-102" fmla="*/ 1946563 h 3315589"/>
                    <a:gd name="connsiteX0-103" fmla="*/ 0 w 3651499"/>
                    <a:gd name="connsiteY0-104" fmla="*/ 1946563 h 3315589"/>
                    <a:gd name="connsiteX1-105" fmla="*/ 556762 w 3651499"/>
                    <a:gd name="connsiteY1-106" fmla="*/ 577541 h 3315589"/>
                    <a:gd name="connsiteX2-107" fmla="*/ 1925785 w 3651499"/>
                    <a:gd name="connsiteY2-108" fmla="*/ 1 h 3315589"/>
                    <a:gd name="connsiteX3-109" fmla="*/ 3294807 w 3651499"/>
                    <a:gd name="connsiteY3-110" fmla="*/ 577545 h 3315589"/>
                    <a:gd name="connsiteX4-111" fmla="*/ 1163782 w 3651499"/>
                    <a:gd name="connsiteY4-112" fmla="*/ 1143005 h 3315589"/>
                    <a:gd name="connsiteX5-113" fmla="*/ 556760 w 3651499"/>
                    <a:gd name="connsiteY5-114" fmla="*/ 3315589 h 3315589"/>
                    <a:gd name="connsiteX6-115" fmla="*/ 1 w 3651499"/>
                    <a:gd name="connsiteY6-116" fmla="*/ 1946566 h 3315589"/>
                    <a:gd name="connsiteX7-117" fmla="*/ 0 w 3651499"/>
                    <a:gd name="connsiteY7-118" fmla="*/ 1946563 h 3315589"/>
                    <a:gd name="connsiteX0-119" fmla="*/ 0 w 3651499"/>
                    <a:gd name="connsiteY0-120" fmla="*/ 1946563 h 3315589"/>
                    <a:gd name="connsiteX1-121" fmla="*/ 556762 w 3651499"/>
                    <a:gd name="connsiteY1-122" fmla="*/ 577541 h 3315589"/>
                    <a:gd name="connsiteX2-123" fmla="*/ 1925785 w 3651499"/>
                    <a:gd name="connsiteY2-124" fmla="*/ 1 h 3315589"/>
                    <a:gd name="connsiteX3-125" fmla="*/ 3294807 w 3651499"/>
                    <a:gd name="connsiteY3-126" fmla="*/ 577545 h 3315589"/>
                    <a:gd name="connsiteX4-127" fmla="*/ 1163782 w 3651499"/>
                    <a:gd name="connsiteY4-128" fmla="*/ 1143005 h 3315589"/>
                    <a:gd name="connsiteX5-129" fmla="*/ 556760 w 3651499"/>
                    <a:gd name="connsiteY5-130" fmla="*/ 3315589 h 3315589"/>
                    <a:gd name="connsiteX6-131" fmla="*/ 1 w 3651499"/>
                    <a:gd name="connsiteY6-132" fmla="*/ 1946566 h 3315589"/>
                    <a:gd name="connsiteX7-133" fmla="*/ 0 w 3651499"/>
                    <a:gd name="connsiteY7-134" fmla="*/ 1946563 h 3315589"/>
                    <a:gd name="connsiteX0-135" fmla="*/ 0 w 3651499"/>
                    <a:gd name="connsiteY0-136" fmla="*/ 1946563 h 2899953"/>
                    <a:gd name="connsiteX1-137" fmla="*/ 556762 w 3651499"/>
                    <a:gd name="connsiteY1-138" fmla="*/ 577541 h 2899953"/>
                    <a:gd name="connsiteX2-139" fmla="*/ 1925785 w 3651499"/>
                    <a:gd name="connsiteY2-140" fmla="*/ 1 h 2899953"/>
                    <a:gd name="connsiteX3-141" fmla="*/ 3294807 w 3651499"/>
                    <a:gd name="connsiteY3-142" fmla="*/ 577545 h 2899953"/>
                    <a:gd name="connsiteX4-143" fmla="*/ 1163782 w 3651499"/>
                    <a:gd name="connsiteY4-144" fmla="*/ 1143005 h 2899953"/>
                    <a:gd name="connsiteX5-145" fmla="*/ 404360 w 3651499"/>
                    <a:gd name="connsiteY5-146" fmla="*/ 2899953 h 2899953"/>
                    <a:gd name="connsiteX6-147" fmla="*/ 1 w 3651499"/>
                    <a:gd name="connsiteY6-148" fmla="*/ 1946566 h 2899953"/>
                    <a:gd name="connsiteX7-149" fmla="*/ 0 w 3651499"/>
                    <a:gd name="connsiteY7-150" fmla="*/ 1946563 h 2899953"/>
                    <a:gd name="connsiteX0-151" fmla="*/ 0 w 3651499"/>
                    <a:gd name="connsiteY0-152" fmla="*/ 1946563 h 2923448"/>
                    <a:gd name="connsiteX1-153" fmla="*/ 556762 w 3651499"/>
                    <a:gd name="connsiteY1-154" fmla="*/ 577541 h 2923448"/>
                    <a:gd name="connsiteX2-155" fmla="*/ 1925785 w 3651499"/>
                    <a:gd name="connsiteY2-156" fmla="*/ 1 h 2923448"/>
                    <a:gd name="connsiteX3-157" fmla="*/ 3294807 w 3651499"/>
                    <a:gd name="connsiteY3-158" fmla="*/ 577545 h 2923448"/>
                    <a:gd name="connsiteX4-159" fmla="*/ 1163782 w 3651499"/>
                    <a:gd name="connsiteY4-160" fmla="*/ 1143005 h 2923448"/>
                    <a:gd name="connsiteX5-161" fmla="*/ 404360 w 3651499"/>
                    <a:gd name="connsiteY5-162" fmla="*/ 2899953 h 2923448"/>
                    <a:gd name="connsiteX6-163" fmla="*/ 1 w 3651499"/>
                    <a:gd name="connsiteY6-164" fmla="*/ 1946566 h 2923448"/>
                    <a:gd name="connsiteX7-165" fmla="*/ 0 w 3651499"/>
                    <a:gd name="connsiteY7-166" fmla="*/ 1946563 h 2923448"/>
                    <a:gd name="connsiteX0-167" fmla="*/ 0 w 3651499"/>
                    <a:gd name="connsiteY0-168" fmla="*/ 1946563 h 2923448"/>
                    <a:gd name="connsiteX1-169" fmla="*/ 556762 w 3651499"/>
                    <a:gd name="connsiteY1-170" fmla="*/ 577541 h 2923448"/>
                    <a:gd name="connsiteX2-171" fmla="*/ 1925785 w 3651499"/>
                    <a:gd name="connsiteY2-172" fmla="*/ 1 h 2923448"/>
                    <a:gd name="connsiteX3-173" fmla="*/ 3294807 w 3651499"/>
                    <a:gd name="connsiteY3-174" fmla="*/ 577545 h 2923448"/>
                    <a:gd name="connsiteX4-175" fmla="*/ 1274618 w 3651499"/>
                    <a:gd name="connsiteY4-176" fmla="*/ 1336968 h 2923448"/>
                    <a:gd name="connsiteX5-177" fmla="*/ 404360 w 3651499"/>
                    <a:gd name="connsiteY5-178" fmla="*/ 2899953 h 2923448"/>
                    <a:gd name="connsiteX6-179" fmla="*/ 1 w 3651499"/>
                    <a:gd name="connsiteY6-180" fmla="*/ 1946566 h 2923448"/>
                    <a:gd name="connsiteX7-181" fmla="*/ 0 w 3651499"/>
                    <a:gd name="connsiteY7-182" fmla="*/ 1946563 h 2923448"/>
                    <a:gd name="connsiteX0-183" fmla="*/ 0 w 3429827"/>
                    <a:gd name="connsiteY0-184" fmla="*/ 1978889 h 2955774"/>
                    <a:gd name="connsiteX1-185" fmla="*/ 556762 w 3429827"/>
                    <a:gd name="connsiteY1-186" fmla="*/ 609867 h 2955774"/>
                    <a:gd name="connsiteX2-187" fmla="*/ 1925785 w 3429827"/>
                    <a:gd name="connsiteY2-188" fmla="*/ 32327 h 2955774"/>
                    <a:gd name="connsiteX3-189" fmla="*/ 3073135 w 3429827"/>
                    <a:gd name="connsiteY3-190" fmla="*/ 415907 h 2955774"/>
                    <a:gd name="connsiteX4-191" fmla="*/ 1274618 w 3429827"/>
                    <a:gd name="connsiteY4-192" fmla="*/ 1369294 h 2955774"/>
                    <a:gd name="connsiteX5-193" fmla="*/ 404360 w 3429827"/>
                    <a:gd name="connsiteY5-194" fmla="*/ 2932279 h 2955774"/>
                    <a:gd name="connsiteX6-195" fmla="*/ 1 w 3429827"/>
                    <a:gd name="connsiteY6-196" fmla="*/ 1978892 h 2955774"/>
                    <a:gd name="connsiteX7-197" fmla="*/ 0 w 3429827"/>
                    <a:gd name="connsiteY7-198" fmla="*/ 1978889 h 2955774"/>
                    <a:gd name="connsiteX0-199" fmla="*/ 0 w 3429827"/>
                    <a:gd name="connsiteY0-200" fmla="*/ 1978889 h 2955774"/>
                    <a:gd name="connsiteX1-201" fmla="*/ 556762 w 3429827"/>
                    <a:gd name="connsiteY1-202" fmla="*/ 609867 h 2955774"/>
                    <a:gd name="connsiteX2-203" fmla="*/ 1925785 w 3429827"/>
                    <a:gd name="connsiteY2-204" fmla="*/ 32327 h 2955774"/>
                    <a:gd name="connsiteX3-205" fmla="*/ 3073135 w 3429827"/>
                    <a:gd name="connsiteY3-206" fmla="*/ 415907 h 2955774"/>
                    <a:gd name="connsiteX4-207" fmla="*/ 1274618 w 3429827"/>
                    <a:gd name="connsiteY4-208" fmla="*/ 1369294 h 2955774"/>
                    <a:gd name="connsiteX5-209" fmla="*/ 404360 w 3429827"/>
                    <a:gd name="connsiteY5-210" fmla="*/ 2932279 h 2955774"/>
                    <a:gd name="connsiteX6-211" fmla="*/ 1 w 3429827"/>
                    <a:gd name="connsiteY6-212" fmla="*/ 1978892 h 2955774"/>
                    <a:gd name="connsiteX7-213" fmla="*/ 0 w 3429827"/>
                    <a:gd name="connsiteY7-214" fmla="*/ 1978889 h 2955774"/>
                    <a:gd name="connsiteX0-215" fmla="*/ 0 w 3073135"/>
                    <a:gd name="connsiteY0-216" fmla="*/ 1978889 h 2955774"/>
                    <a:gd name="connsiteX1-217" fmla="*/ 556762 w 3073135"/>
                    <a:gd name="connsiteY1-218" fmla="*/ 609867 h 2955774"/>
                    <a:gd name="connsiteX2-219" fmla="*/ 1925785 w 3073135"/>
                    <a:gd name="connsiteY2-220" fmla="*/ 32327 h 2955774"/>
                    <a:gd name="connsiteX3-221" fmla="*/ 3073135 w 3073135"/>
                    <a:gd name="connsiteY3-222" fmla="*/ 415907 h 2955774"/>
                    <a:gd name="connsiteX4-223" fmla="*/ 1274618 w 3073135"/>
                    <a:gd name="connsiteY4-224" fmla="*/ 1369294 h 2955774"/>
                    <a:gd name="connsiteX5-225" fmla="*/ 404360 w 3073135"/>
                    <a:gd name="connsiteY5-226" fmla="*/ 2932279 h 2955774"/>
                    <a:gd name="connsiteX6-227" fmla="*/ 1 w 3073135"/>
                    <a:gd name="connsiteY6-228" fmla="*/ 1978892 h 2955774"/>
                    <a:gd name="connsiteX7-229" fmla="*/ 0 w 3073135"/>
                    <a:gd name="connsiteY7-230" fmla="*/ 1978889 h 2955774"/>
                    <a:gd name="connsiteX0-231" fmla="*/ 0 w 3073135"/>
                    <a:gd name="connsiteY0-232" fmla="*/ 1978889 h 2955774"/>
                    <a:gd name="connsiteX1-233" fmla="*/ 556762 w 3073135"/>
                    <a:gd name="connsiteY1-234" fmla="*/ 609867 h 2955774"/>
                    <a:gd name="connsiteX2-235" fmla="*/ 1925785 w 3073135"/>
                    <a:gd name="connsiteY2-236" fmla="*/ 32327 h 2955774"/>
                    <a:gd name="connsiteX3-237" fmla="*/ 3073135 w 3073135"/>
                    <a:gd name="connsiteY3-238" fmla="*/ 415907 h 2955774"/>
                    <a:gd name="connsiteX4-239" fmla="*/ 1274618 w 3073135"/>
                    <a:gd name="connsiteY4-240" fmla="*/ 1369294 h 2955774"/>
                    <a:gd name="connsiteX5-241" fmla="*/ 404360 w 3073135"/>
                    <a:gd name="connsiteY5-242" fmla="*/ 2932279 h 2955774"/>
                    <a:gd name="connsiteX6-243" fmla="*/ 1 w 3073135"/>
                    <a:gd name="connsiteY6-244" fmla="*/ 1978892 h 2955774"/>
                    <a:gd name="connsiteX7-245" fmla="*/ 0 w 3073135"/>
                    <a:gd name="connsiteY7-246" fmla="*/ 1978889 h 2955774"/>
                    <a:gd name="connsiteX0-247" fmla="*/ 0 w 3073135"/>
                    <a:gd name="connsiteY0-248" fmla="*/ 1978889 h 2955774"/>
                    <a:gd name="connsiteX1-249" fmla="*/ 556762 w 3073135"/>
                    <a:gd name="connsiteY1-250" fmla="*/ 609867 h 2955774"/>
                    <a:gd name="connsiteX2-251" fmla="*/ 1925785 w 3073135"/>
                    <a:gd name="connsiteY2-252" fmla="*/ 32327 h 2955774"/>
                    <a:gd name="connsiteX3-253" fmla="*/ 3073135 w 3073135"/>
                    <a:gd name="connsiteY3-254" fmla="*/ 415907 h 2955774"/>
                    <a:gd name="connsiteX4-255" fmla="*/ 1274618 w 3073135"/>
                    <a:gd name="connsiteY4-256" fmla="*/ 1369294 h 2955774"/>
                    <a:gd name="connsiteX5-257" fmla="*/ 404360 w 3073135"/>
                    <a:gd name="connsiteY5-258" fmla="*/ 2932279 h 2955774"/>
                    <a:gd name="connsiteX6-259" fmla="*/ 1 w 3073135"/>
                    <a:gd name="connsiteY6-260" fmla="*/ 1978892 h 2955774"/>
                    <a:gd name="connsiteX7-261" fmla="*/ 0 w 3073135"/>
                    <a:gd name="connsiteY7-262" fmla="*/ 1978889 h 2955774"/>
                    <a:gd name="connsiteX0-263" fmla="*/ 0 w 3073135"/>
                    <a:gd name="connsiteY0-264" fmla="*/ 1946562 h 2923447"/>
                    <a:gd name="connsiteX1-265" fmla="*/ 556762 w 3073135"/>
                    <a:gd name="connsiteY1-266" fmla="*/ 577540 h 2923447"/>
                    <a:gd name="connsiteX2-267" fmla="*/ 1925785 w 3073135"/>
                    <a:gd name="connsiteY2-268" fmla="*/ 0 h 2923447"/>
                    <a:gd name="connsiteX3-269" fmla="*/ 3073135 w 3073135"/>
                    <a:gd name="connsiteY3-270" fmla="*/ 383580 h 2923447"/>
                    <a:gd name="connsiteX4-271" fmla="*/ 1274618 w 3073135"/>
                    <a:gd name="connsiteY4-272" fmla="*/ 1336967 h 2923447"/>
                    <a:gd name="connsiteX5-273" fmla="*/ 404360 w 3073135"/>
                    <a:gd name="connsiteY5-274" fmla="*/ 2899952 h 2923447"/>
                    <a:gd name="connsiteX6-275" fmla="*/ 1 w 3073135"/>
                    <a:gd name="connsiteY6-276" fmla="*/ 1946565 h 2923447"/>
                    <a:gd name="connsiteX7-277" fmla="*/ 0 w 3073135"/>
                    <a:gd name="connsiteY7-278" fmla="*/ 1946562 h 2923447"/>
                    <a:gd name="connsiteX0-279" fmla="*/ 0 w 3073135"/>
                    <a:gd name="connsiteY0-280" fmla="*/ 1946562 h 2923447"/>
                    <a:gd name="connsiteX1-281" fmla="*/ 556762 w 3073135"/>
                    <a:gd name="connsiteY1-282" fmla="*/ 577540 h 2923447"/>
                    <a:gd name="connsiteX2-283" fmla="*/ 1925785 w 3073135"/>
                    <a:gd name="connsiteY2-284" fmla="*/ 0 h 2923447"/>
                    <a:gd name="connsiteX3-285" fmla="*/ 3073135 w 3073135"/>
                    <a:gd name="connsiteY3-286" fmla="*/ 383580 h 2923447"/>
                    <a:gd name="connsiteX4-287" fmla="*/ 1219200 w 3073135"/>
                    <a:gd name="connsiteY4-288" fmla="*/ 1323112 h 2923447"/>
                    <a:gd name="connsiteX5-289" fmla="*/ 404360 w 3073135"/>
                    <a:gd name="connsiteY5-290" fmla="*/ 2899952 h 2923447"/>
                    <a:gd name="connsiteX6-291" fmla="*/ 1 w 3073135"/>
                    <a:gd name="connsiteY6-292" fmla="*/ 1946565 h 2923447"/>
                    <a:gd name="connsiteX7-293" fmla="*/ 0 w 3073135"/>
                    <a:gd name="connsiteY7-294" fmla="*/ 1946562 h 2923447"/>
                    <a:gd name="connsiteX0-295" fmla="*/ 0 w 3073135"/>
                    <a:gd name="connsiteY0-296" fmla="*/ 1951179 h 2928064"/>
                    <a:gd name="connsiteX1-297" fmla="*/ 556762 w 3073135"/>
                    <a:gd name="connsiteY1-298" fmla="*/ 582157 h 2928064"/>
                    <a:gd name="connsiteX2-299" fmla="*/ 1925785 w 3073135"/>
                    <a:gd name="connsiteY2-300" fmla="*/ 4617 h 2928064"/>
                    <a:gd name="connsiteX3-301" fmla="*/ 3073135 w 3073135"/>
                    <a:gd name="connsiteY3-302" fmla="*/ 388197 h 2928064"/>
                    <a:gd name="connsiteX4-303" fmla="*/ 1219200 w 3073135"/>
                    <a:gd name="connsiteY4-304" fmla="*/ 1327729 h 2928064"/>
                    <a:gd name="connsiteX5-305" fmla="*/ 404360 w 3073135"/>
                    <a:gd name="connsiteY5-306" fmla="*/ 2904569 h 2928064"/>
                    <a:gd name="connsiteX6-307" fmla="*/ 1 w 3073135"/>
                    <a:gd name="connsiteY6-308" fmla="*/ 1951182 h 2928064"/>
                    <a:gd name="connsiteX7-309" fmla="*/ 0 w 3073135"/>
                    <a:gd name="connsiteY7-310" fmla="*/ 1951179 h 2928064"/>
                    <a:gd name="connsiteX0-311" fmla="*/ 0 w 3073135"/>
                    <a:gd name="connsiteY0-312" fmla="*/ 1951179 h 2928064"/>
                    <a:gd name="connsiteX1-313" fmla="*/ 556762 w 3073135"/>
                    <a:gd name="connsiteY1-314" fmla="*/ 582157 h 2928064"/>
                    <a:gd name="connsiteX2-315" fmla="*/ 1925785 w 3073135"/>
                    <a:gd name="connsiteY2-316" fmla="*/ 4617 h 2928064"/>
                    <a:gd name="connsiteX3-317" fmla="*/ 3073135 w 3073135"/>
                    <a:gd name="connsiteY3-318" fmla="*/ 388197 h 2928064"/>
                    <a:gd name="connsiteX4-319" fmla="*/ 1219200 w 3073135"/>
                    <a:gd name="connsiteY4-320" fmla="*/ 1327729 h 2928064"/>
                    <a:gd name="connsiteX5-321" fmla="*/ 404360 w 3073135"/>
                    <a:gd name="connsiteY5-322" fmla="*/ 2904569 h 2928064"/>
                    <a:gd name="connsiteX6-323" fmla="*/ 1 w 3073135"/>
                    <a:gd name="connsiteY6-324" fmla="*/ 1951182 h 2928064"/>
                    <a:gd name="connsiteX7-325" fmla="*/ 0 w 3073135"/>
                    <a:gd name="connsiteY7-326" fmla="*/ 1951179 h 292806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3073135" h="2928064">
                      <a:moveTo>
                        <a:pt x="0" y="1951179"/>
                      </a:moveTo>
                      <a:cubicBezTo>
                        <a:pt x="1" y="1438537"/>
                        <a:pt x="200069" y="946590"/>
                        <a:pt x="556762" y="582157"/>
                      </a:cubicBezTo>
                      <a:cubicBezTo>
                        <a:pt x="918493" y="212578"/>
                        <a:pt x="1506390" y="36944"/>
                        <a:pt x="1925785" y="4617"/>
                      </a:cubicBezTo>
                      <a:cubicBezTo>
                        <a:pt x="2262052" y="0"/>
                        <a:pt x="2822242" y="143308"/>
                        <a:pt x="3073135" y="388197"/>
                      </a:cubicBezTo>
                      <a:cubicBezTo>
                        <a:pt x="2529282" y="1002012"/>
                        <a:pt x="1898074" y="565705"/>
                        <a:pt x="1219200" y="1327729"/>
                      </a:cubicBezTo>
                      <a:cubicBezTo>
                        <a:pt x="887550" y="1590107"/>
                        <a:pt x="1175596" y="2558206"/>
                        <a:pt x="404360" y="2904569"/>
                      </a:cubicBezTo>
                      <a:cubicBezTo>
                        <a:pt x="200068" y="2928064"/>
                        <a:pt x="1" y="2463824"/>
                        <a:pt x="1" y="1951182"/>
                      </a:cubicBezTo>
                      <a:cubicBezTo>
                        <a:pt x="1" y="1951181"/>
                        <a:pt x="0" y="1951180"/>
                        <a:pt x="0" y="195117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chemeClr val="bg1">
                        <a:alpha val="0"/>
                      </a:schemeClr>
                    </a:gs>
                    <a:gs pos="95000">
                      <a:schemeClr val="bg1">
                        <a:alpha val="48000"/>
                      </a:schemeClr>
                    </a:gs>
                  </a:gsLst>
                  <a:lin ang="1476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13384" name="그림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9091" y="4003060"/>
              <a:ext cx="1378778" cy="137877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85" name="TextBox 18"/>
            <p:cNvSpPr txBox="1"/>
            <p:nvPr/>
          </p:nvSpPr>
          <p:spPr>
            <a:xfrm>
              <a:off x="2021910" y="4390474"/>
              <a:ext cx="861382" cy="6295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ADD</a:t>
              </a:r>
              <a:endPara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TEXT</a:t>
              </a:r>
              <a:endPara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</p:grpSp>
      <p:grpSp>
        <p:nvGrpSpPr>
          <p:cNvPr id="13318" name="그룹 25"/>
          <p:cNvGrpSpPr/>
          <p:nvPr/>
        </p:nvGrpSpPr>
        <p:grpSpPr>
          <a:xfrm>
            <a:off x="4614863" y="2627313"/>
            <a:ext cx="1471612" cy="1503362"/>
            <a:chOff x="1748888" y="3970805"/>
            <a:chExt cx="1471350" cy="1504120"/>
          </a:xfrm>
        </p:grpSpPr>
        <p:sp>
          <p:nvSpPr>
            <p:cNvPr id="27" name="타원 26"/>
            <p:cNvSpPr/>
            <p:nvPr/>
          </p:nvSpPr>
          <p:spPr>
            <a:xfrm>
              <a:off x="1768216" y="5286452"/>
              <a:ext cx="1452022" cy="18847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83000"/>
                  </a:schemeClr>
                </a:gs>
                <a:gs pos="100000">
                  <a:srgbClr val="B0C3D4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3369" name="그룹 33"/>
            <p:cNvGrpSpPr/>
            <p:nvPr/>
          </p:nvGrpSpPr>
          <p:grpSpPr>
            <a:xfrm>
              <a:off x="1748888" y="3970805"/>
              <a:ext cx="1414713" cy="1424429"/>
              <a:chOff x="5904148" y="1409817"/>
              <a:chExt cx="1258896" cy="1267542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5904148" y="1418463"/>
                <a:ext cx="1258896" cy="1258896"/>
              </a:xfrm>
              <a:prstGeom prst="ellipse">
                <a:avLst/>
              </a:prstGeom>
              <a:gradFill>
                <a:gsLst>
                  <a:gs pos="0">
                    <a:srgbClr val="8AD7F2"/>
                  </a:gs>
                  <a:gs pos="67000">
                    <a:srgbClr val="1DB2D5"/>
                  </a:gs>
                </a:gsLst>
                <a:lin ang="5400000" scaled="0"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3373" name="그룹 37"/>
              <p:cNvGrpSpPr/>
              <p:nvPr/>
            </p:nvGrpSpPr>
            <p:grpSpPr>
              <a:xfrm>
                <a:off x="5925365" y="1409817"/>
                <a:ext cx="1208848" cy="1251622"/>
                <a:chOff x="6774226" y="1721270"/>
                <a:chExt cx="1551173" cy="1606059"/>
              </a:xfrm>
            </p:grpSpPr>
            <p:sp>
              <p:nvSpPr>
                <p:cNvPr id="33" name="타원 32"/>
                <p:cNvSpPr/>
                <p:nvPr/>
              </p:nvSpPr>
              <p:spPr>
                <a:xfrm>
                  <a:off x="6774226" y="1776155"/>
                  <a:ext cx="1551173" cy="1551174"/>
                </a:xfrm>
                <a:prstGeom prst="ellipse">
                  <a:avLst/>
                </a:prstGeom>
                <a:gradFill flip="none" rotWithShape="1">
                  <a:gsLst>
                    <a:gs pos="80000">
                      <a:schemeClr val="bg1">
                        <a:alpha val="0"/>
                      </a:schemeClr>
                    </a:gs>
                    <a:gs pos="84000">
                      <a:schemeClr val="bg1">
                        <a:alpha val="88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 rot="2326258">
                  <a:off x="7790429" y="1900670"/>
                  <a:ext cx="426907" cy="1958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 rot="2326258">
                  <a:off x="7097912" y="3061043"/>
                  <a:ext cx="159224" cy="1536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자유형 35"/>
                <p:cNvSpPr/>
                <p:nvPr/>
              </p:nvSpPr>
              <p:spPr>
                <a:xfrm rot="4170268">
                  <a:off x="7176815" y="1727999"/>
                  <a:ext cx="1084518" cy="1071059"/>
                </a:xfrm>
                <a:custGeom>
                  <a:avLst/>
                  <a:gdLst>
                    <a:gd name="connsiteX0" fmla="*/ 0 w 3851563"/>
                    <a:gd name="connsiteY0" fmla="*/ 1946564 h 3893127"/>
                    <a:gd name="connsiteX1" fmla="*/ 556762 w 3851563"/>
                    <a:gd name="connsiteY1" fmla="*/ 577542 h 3893127"/>
                    <a:gd name="connsiteX2" fmla="*/ 1925785 w 3851563"/>
                    <a:gd name="connsiteY2" fmla="*/ 2 h 3893127"/>
                    <a:gd name="connsiteX3" fmla="*/ 3294807 w 3851563"/>
                    <a:gd name="connsiteY3" fmla="*/ 577546 h 3893127"/>
                    <a:gd name="connsiteX4" fmla="*/ 3851565 w 3851563"/>
                    <a:gd name="connsiteY4" fmla="*/ 1946569 h 3893127"/>
                    <a:gd name="connsiteX5" fmla="*/ 3294805 w 3851563"/>
                    <a:gd name="connsiteY5" fmla="*/ 3315591 h 3893127"/>
                    <a:gd name="connsiteX6" fmla="*/ 1925782 w 3851563"/>
                    <a:gd name="connsiteY6" fmla="*/ 3893133 h 3893127"/>
                    <a:gd name="connsiteX7" fmla="*/ 556760 w 3851563"/>
                    <a:gd name="connsiteY7" fmla="*/ 3315590 h 3893127"/>
                    <a:gd name="connsiteX8" fmla="*/ 1 w 3851563"/>
                    <a:gd name="connsiteY8" fmla="*/ 1946567 h 3893127"/>
                    <a:gd name="connsiteX9" fmla="*/ 0 w 3851563"/>
                    <a:gd name="connsiteY9" fmla="*/ 1946564 h 3893127"/>
                    <a:gd name="connsiteX0-1" fmla="*/ 0 w 3651499"/>
                    <a:gd name="connsiteY0-2" fmla="*/ 1946563 h 3893132"/>
                    <a:gd name="connsiteX1-3" fmla="*/ 556762 w 3651499"/>
                    <a:gd name="connsiteY1-4" fmla="*/ 577541 h 3893132"/>
                    <a:gd name="connsiteX2-5" fmla="*/ 1925785 w 3651499"/>
                    <a:gd name="connsiteY2-6" fmla="*/ 1 h 3893132"/>
                    <a:gd name="connsiteX3-7" fmla="*/ 3294807 w 3651499"/>
                    <a:gd name="connsiteY3-8" fmla="*/ 577545 h 3893132"/>
                    <a:gd name="connsiteX4-9" fmla="*/ 1884219 w 3651499"/>
                    <a:gd name="connsiteY4-10" fmla="*/ 1198423 h 3893132"/>
                    <a:gd name="connsiteX5-11" fmla="*/ 3294805 w 3651499"/>
                    <a:gd name="connsiteY5-12" fmla="*/ 3315590 h 3893132"/>
                    <a:gd name="connsiteX6-13" fmla="*/ 1925782 w 3651499"/>
                    <a:gd name="connsiteY6-14" fmla="*/ 3893132 h 3893132"/>
                    <a:gd name="connsiteX7-15" fmla="*/ 556760 w 3651499"/>
                    <a:gd name="connsiteY7-16" fmla="*/ 3315589 h 3893132"/>
                    <a:gd name="connsiteX8-17" fmla="*/ 1 w 3651499"/>
                    <a:gd name="connsiteY8-18" fmla="*/ 1946566 h 3893132"/>
                    <a:gd name="connsiteX9-19" fmla="*/ 0 w 3651499"/>
                    <a:gd name="connsiteY9-20" fmla="*/ 1946563 h 3893132"/>
                    <a:gd name="connsiteX0-21" fmla="*/ 0 w 3651499"/>
                    <a:gd name="connsiteY0-22" fmla="*/ 1946563 h 3893132"/>
                    <a:gd name="connsiteX1-23" fmla="*/ 556762 w 3651499"/>
                    <a:gd name="connsiteY1-24" fmla="*/ 577541 h 3893132"/>
                    <a:gd name="connsiteX2-25" fmla="*/ 1925785 w 3651499"/>
                    <a:gd name="connsiteY2-26" fmla="*/ 1 h 3893132"/>
                    <a:gd name="connsiteX3-27" fmla="*/ 3294807 w 3651499"/>
                    <a:gd name="connsiteY3-28" fmla="*/ 577545 h 3893132"/>
                    <a:gd name="connsiteX4-29" fmla="*/ 1884219 w 3651499"/>
                    <a:gd name="connsiteY4-30" fmla="*/ 1198423 h 3893132"/>
                    <a:gd name="connsiteX5-31" fmla="*/ 1925782 w 3651499"/>
                    <a:gd name="connsiteY5-32" fmla="*/ 3893132 h 3893132"/>
                    <a:gd name="connsiteX6-33" fmla="*/ 556760 w 3651499"/>
                    <a:gd name="connsiteY6-34" fmla="*/ 3315589 h 3893132"/>
                    <a:gd name="connsiteX7-35" fmla="*/ 1 w 3651499"/>
                    <a:gd name="connsiteY7-36" fmla="*/ 1946566 h 3893132"/>
                    <a:gd name="connsiteX8-37" fmla="*/ 0 w 3651499"/>
                    <a:gd name="connsiteY8-38" fmla="*/ 1946563 h 3893132"/>
                    <a:gd name="connsiteX0-39" fmla="*/ 0 w 3651499"/>
                    <a:gd name="connsiteY0-40" fmla="*/ 1946563 h 3315589"/>
                    <a:gd name="connsiteX1-41" fmla="*/ 556762 w 3651499"/>
                    <a:gd name="connsiteY1-42" fmla="*/ 577541 h 3315589"/>
                    <a:gd name="connsiteX2-43" fmla="*/ 1925785 w 3651499"/>
                    <a:gd name="connsiteY2-44" fmla="*/ 1 h 3315589"/>
                    <a:gd name="connsiteX3-45" fmla="*/ 3294807 w 3651499"/>
                    <a:gd name="connsiteY3-46" fmla="*/ 577545 h 3315589"/>
                    <a:gd name="connsiteX4-47" fmla="*/ 1884219 w 3651499"/>
                    <a:gd name="connsiteY4-48" fmla="*/ 1198423 h 3315589"/>
                    <a:gd name="connsiteX5-49" fmla="*/ 556760 w 3651499"/>
                    <a:gd name="connsiteY5-50" fmla="*/ 3315589 h 3315589"/>
                    <a:gd name="connsiteX6-51" fmla="*/ 1 w 3651499"/>
                    <a:gd name="connsiteY6-52" fmla="*/ 1946566 h 3315589"/>
                    <a:gd name="connsiteX7-53" fmla="*/ 0 w 3651499"/>
                    <a:gd name="connsiteY7-54" fmla="*/ 1946563 h 3315589"/>
                    <a:gd name="connsiteX0-55" fmla="*/ 0 w 3651499"/>
                    <a:gd name="connsiteY0-56" fmla="*/ 1946563 h 3315589"/>
                    <a:gd name="connsiteX1-57" fmla="*/ 556762 w 3651499"/>
                    <a:gd name="connsiteY1-58" fmla="*/ 577541 h 3315589"/>
                    <a:gd name="connsiteX2-59" fmla="*/ 1925785 w 3651499"/>
                    <a:gd name="connsiteY2-60" fmla="*/ 1 h 3315589"/>
                    <a:gd name="connsiteX3-61" fmla="*/ 3294807 w 3651499"/>
                    <a:gd name="connsiteY3-62" fmla="*/ 577545 h 3315589"/>
                    <a:gd name="connsiteX4-63" fmla="*/ 1330037 w 3651499"/>
                    <a:gd name="connsiteY4-64" fmla="*/ 1281551 h 3315589"/>
                    <a:gd name="connsiteX5-65" fmla="*/ 556760 w 3651499"/>
                    <a:gd name="connsiteY5-66" fmla="*/ 3315589 h 3315589"/>
                    <a:gd name="connsiteX6-67" fmla="*/ 1 w 3651499"/>
                    <a:gd name="connsiteY6-68" fmla="*/ 1946566 h 3315589"/>
                    <a:gd name="connsiteX7-69" fmla="*/ 0 w 3651499"/>
                    <a:gd name="connsiteY7-70" fmla="*/ 1946563 h 3315589"/>
                    <a:gd name="connsiteX0-71" fmla="*/ 0 w 3651499"/>
                    <a:gd name="connsiteY0-72" fmla="*/ 1946563 h 3315589"/>
                    <a:gd name="connsiteX1-73" fmla="*/ 556762 w 3651499"/>
                    <a:gd name="connsiteY1-74" fmla="*/ 577541 h 3315589"/>
                    <a:gd name="connsiteX2-75" fmla="*/ 1925785 w 3651499"/>
                    <a:gd name="connsiteY2-76" fmla="*/ 1 h 3315589"/>
                    <a:gd name="connsiteX3-77" fmla="*/ 3294807 w 3651499"/>
                    <a:gd name="connsiteY3-78" fmla="*/ 577545 h 3315589"/>
                    <a:gd name="connsiteX4-79" fmla="*/ 1330037 w 3651499"/>
                    <a:gd name="connsiteY4-80" fmla="*/ 1281551 h 3315589"/>
                    <a:gd name="connsiteX5-81" fmla="*/ 556760 w 3651499"/>
                    <a:gd name="connsiteY5-82" fmla="*/ 3315589 h 3315589"/>
                    <a:gd name="connsiteX6-83" fmla="*/ 1 w 3651499"/>
                    <a:gd name="connsiteY6-84" fmla="*/ 1946566 h 3315589"/>
                    <a:gd name="connsiteX7-85" fmla="*/ 0 w 3651499"/>
                    <a:gd name="connsiteY7-86" fmla="*/ 1946563 h 3315589"/>
                    <a:gd name="connsiteX0-87" fmla="*/ 0 w 3651499"/>
                    <a:gd name="connsiteY0-88" fmla="*/ 1946563 h 3315589"/>
                    <a:gd name="connsiteX1-89" fmla="*/ 556762 w 3651499"/>
                    <a:gd name="connsiteY1-90" fmla="*/ 577541 h 3315589"/>
                    <a:gd name="connsiteX2-91" fmla="*/ 1925785 w 3651499"/>
                    <a:gd name="connsiteY2-92" fmla="*/ 1 h 3315589"/>
                    <a:gd name="connsiteX3-93" fmla="*/ 3294807 w 3651499"/>
                    <a:gd name="connsiteY3-94" fmla="*/ 577545 h 3315589"/>
                    <a:gd name="connsiteX4-95" fmla="*/ 1163782 w 3651499"/>
                    <a:gd name="connsiteY4-96" fmla="*/ 1143005 h 3315589"/>
                    <a:gd name="connsiteX5-97" fmla="*/ 556760 w 3651499"/>
                    <a:gd name="connsiteY5-98" fmla="*/ 3315589 h 3315589"/>
                    <a:gd name="connsiteX6-99" fmla="*/ 1 w 3651499"/>
                    <a:gd name="connsiteY6-100" fmla="*/ 1946566 h 3315589"/>
                    <a:gd name="connsiteX7-101" fmla="*/ 0 w 3651499"/>
                    <a:gd name="connsiteY7-102" fmla="*/ 1946563 h 3315589"/>
                    <a:gd name="connsiteX0-103" fmla="*/ 0 w 3651499"/>
                    <a:gd name="connsiteY0-104" fmla="*/ 1946563 h 3315589"/>
                    <a:gd name="connsiteX1-105" fmla="*/ 556762 w 3651499"/>
                    <a:gd name="connsiteY1-106" fmla="*/ 577541 h 3315589"/>
                    <a:gd name="connsiteX2-107" fmla="*/ 1925785 w 3651499"/>
                    <a:gd name="connsiteY2-108" fmla="*/ 1 h 3315589"/>
                    <a:gd name="connsiteX3-109" fmla="*/ 3294807 w 3651499"/>
                    <a:gd name="connsiteY3-110" fmla="*/ 577545 h 3315589"/>
                    <a:gd name="connsiteX4-111" fmla="*/ 1163782 w 3651499"/>
                    <a:gd name="connsiteY4-112" fmla="*/ 1143005 h 3315589"/>
                    <a:gd name="connsiteX5-113" fmla="*/ 556760 w 3651499"/>
                    <a:gd name="connsiteY5-114" fmla="*/ 3315589 h 3315589"/>
                    <a:gd name="connsiteX6-115" fmla="*/ 1 w 3651499"/>
                    <a:gd name="connsiteY6-116" fmla="*/ 1946566 h 3315589"/>
                    <a:gd name="connsiteX7-117" fmla="*/ 0 w 3651499"/>
                    <a:gd name="connsiteY7-118" fmla="*/ 1946563 h 3315589"/>
                    <a:gd name="connsiteX0-119" fmla="*/ 0 w 3651499"/>
                    <a:gd name="connsiteY0-120" fmla="*/ 1946563 h 3315589"/>
                    <a:gd name="connsiteX1-121" fmla="*/ 556762 w 3651499"/>
                    <a:gd name="connsiteY1-122" fmla="*/ 577541 h 3315589"/>
                    <a:gd name="connsiteX2-123" fmla="*/ 1925785 w 3651499"/>
                    <a:gd name="connsiteY2-124" fmla="*/ 1 h 3315589"/>
                    <a:gd name="connsiteX3-125" fmla="*/ 3294807 w 3651499"/>
                    <a:gd name="connsiteY3-126" fmla="*/ 577545 h 3315589"/>
                    <a:gd name="connsiteX4-127" fmla="*/ 1163782 w 3651499"/>
                    <a:gd name="connsiteY4-128" fmla="*/ 1143005 h 3315589"/>
                    <a:gd name="connsiteX5-129" fmla="*/ 556760 w 3651499"/>
                    <a:gd name="connsiteY5-130" fmla="*/ 3315589 h 3315589"/>
                    <a:gd name="connsiteX6-131" fmla="*/ 1 w 3651499"/>
                    <a:gd name="connsiteY6-132" fmla="*/ 1946566 h 3315589"/>
                    <a:gd name="connsiteX7-133" fmla="*/ 0 w 3651499"/>
                    <a:gd name="connsiteY7-134" fmla="*/ 1946563 h 3315589"/>
                    <a:gd name="connsiteX0-135" fmla="*/ 0 w 3651499"/>
                    <a:gd name="connsiteY0-136" fmla="*/ 1946563 h 2899953"/>
                    <a:gd name="connsiteX1-137" fmla="*/ 556762 w 3651499"/>
                    <a:gd name="connsiteY1-138" fmla="*/ 577541 h 2899953"/>
                    <a:gd name="connsiteX2-139" fmla="*/ 1925785 w 3651499"/>
                    <a:gd name="connsiteY2-140" fmla="*/ 1 h 2899953"/>
                    <a:gd name="connsiteX3-141" fmla="*/ 3294807 w 3651499"/>
                    <a:gd name="connsiteY3-142" fmla="*/ 577545 h 2899953"/>
                    <a:gd name="connsiteX4-143" fmla="*/ 1163782 w 3651499"/>
                    <a:gd name="connsiteY4-144" fmla="*/ 1143005 h 2899953"/>
                    <a:gd name="connsiteX5-145" fmla="*/ 404360 w 3651499"/>
                    <a:gd name="connsiteY5-146" fmla="*/ 2899953 h 2899953"/>
                    <a:gd name="connsiteX6-147" fmla="*/ 1 w 3651499"/>
                    <a:gd name="connsiteY6-148" fmla="*/ 1946566 h 2899953"/>
                    <a:gd name="connsiteX7-149" fmla="*/ 0 w 3651499"/>
                    <a:gd name="connsiteY7-150" fmla="*/ 1946563 h 2899953"/>
                    <a:gd name="connsiteX0-151" fmla="*/ 0 w 3651499"/>
                    <a:gd name="connsiteY0-152" fmla="*/ 1946563 h 2923448"/>
                    <a:gd name="connsiteX1-153" fmla="*/ 556762 w 3651499"/>
                    <a:gd name="connsiteY1-154" fmla="*/ 577541 h 2923448"/>
                    <a:gd name="connsiteX2-155" fmla="*/ 1925785 w 3651499"/>
                    <a:gd name="connsiteY2-156" fmla="*/ 1 h 2923448"/>
                    <a:gd name="connsiteX3-157" fmla="*/ 3294807 w 3651499"/>
                    <a:gd name="connsiteY3-158" fmla="*/ 577545 h 2923448"/>
                    <a:gd name="connsiteX4-159" fmla="*/ 1163782 w 3651499"/>
                    <a:gd name="connsiteY4-160" fmla="*/ 1143005 h 2923448"/>
                    <a:gd name="connsiteX5-161" fmla="*/ 404360 w 3651499"/>
                    <a:gd name="connsiteY5-162" fmla="*/ 2899953 h 2923448"/>
                    <a:gd name="connsiteX6-163" fmla="*/ 1 w 3651499"/>
                    <a:gd name="connsiteY6-164" fmla="*/ 1946566 h 2923448"/>
                    <a:gd name="connsiteX7-165" fmla="*/ 0 w 3651499"/>
                    <a:gd name="connsiteY7-166" fmla="*/ 1946563 h 2923448"/>
                    <a:gd name="connsiteX0-167" fmla="*/ 0 w 3651499"/>
                    <a:gd name="connsiteY0-168" fmla="*/ 1946563 h 2923448"/>
                    <a:gd name="connsiteX1-169" fmla="*/ 556762 w 3651499"/>
                    <a:gd name="connsiteY1-170" fmla="*/ 577541 h 2923448"/>
                    <a:gd name="connsiteX2-171" fmla="*/ 1925785 w 3651499"/>
                    <a:gd name="connsiteY2-172" fmla="*/ 1 h 2923448"/>
                    <a:gd name="connsiteX3-173" fmla="*/ 3294807 w 3651499"/>
                    <a:gd name="connsiteY3-174" fmla="*/ 577545 h 2923448"/>
                    <a:gd name="connsiteX4-175" fmla="*/ 1274618 w 3651499"/>
                    <a:gd name="connsiteY4-176" fmla="*/ 1336968 h 2923448"/>
                    <a:gd name="connsiteX5-177" fmla="*/ 404360 w 3651499"/>
                    <a:gd name="connsiteY5-178" fmla="*/ 2899953 h 2923448"/>
                    <a:gd name="connsiteX6-179" fmla="*/ 1 w 3651499"/>
                    <a:gd name="connsiteY6-180" fmla="*/ 1946566 h 2923448"/>
                    <a:gd name="connsiteX7-181" fmla="*/ 0 w 3651499"/>
                    <a:gd name="connsiteY7-182" fmla="*/ 1946563 h 2923448"/>
                    <a:gd name="connsiteX0-183" fmla="*/ 0 w 3429827"/>
                    <a:gd name="connsiteY0-184" fmla="*/ 1978889 h 2955774"/>
                    <a:gd name="connsiteX1-185" fmla="*/ 556762 w 3429827"/>
                    <a:gd name="connsiteY1-186" fmla="*/ 609867 h 2955774"/>
                    <a:gd name="connsiteX2-187" fmla="*/ 1925785 w 3429827"/>
                    <a:gd name="connsiteY2-188" fmla="*/ 32327 h 2955774"/>
                    <a:gd name="connsiteX3-189" fmla="*/ 3073135 w 3429827"/>
                    <a:gd name="connsiteY3-190" fmla="*/ 415907 h 2955774"/>
                    <a:gd name="connsiteX4-191" fmla="*/ 1274618 w 3429827"/>
                    <a:gd name="connsiteY4-192" fmla="*/ 1369294 h 2955774"/>
                    <a:gd name="connsiteX5-193" fmla="*/ 404360 w 3429827"/>
                    <a:gd name="connsiteY5-194" fmla="*/ 2932279 h 2955774"/>
                    <a:gd name="connsiteX6-195" fmla="*/ 1 w 3429827"/>
                    <a:gd name="connsiteY6-196" fmla="*/ 1978892 h 2955774"/>
                    <a:gd name="connsiteX7-197" fmla="*/ 0 w 3429827"/>
                    <a:gd name="connsiteY7-198" fmla="*/ 1978889 h 2955774"/>
                    <a:gd name="connsiteX0-199" fmla="*/ 0 w 3429827"/>
                    <a:gd name="connsiteY0-200" fmla="*/ 1978889 h 2955774"/>
                    <a:gd name="connsiteX1-201" fmla="*/ 556762 w 3429827"/>
                    <a:gd name="connsiteY1-202" fmla="*/ 609867 h 2955774"/>
                    <a:gd name="connsiteX2-203" fmla="*/ 1925785 w 3429827"/>
                    <a:gd name="connsiteY2-204" fmla="*/ 32327 h 2955774"/>
                    <a:gd name="connsiteX3-205" fmla="*/ 3073135 w 3429827"/>
                    <a:gd name="connsiteY3-206" fmla="*/ 415907 h 2955774"/>
                    <a:gd name="connsiteX4-207" fmla="*/ 1274618 w 3429827"/>
                    <a:gd name="connsiteY4-208" fmla="*/ 1369294 h 2955774"/>
                    <a:gd name="connsiteX5-209" fmla="*/ 404360 w 3429827"/>
                    <a:gd name="connsiteY5-210" fmla="*/ 2932279 h 2955774"/>
                    <a:gd name="connsiteX6-211" fmla="*/ 1 w 3429827"/>
                    <a:gd name="connsiteY6-212" fmla="*/ 1978892 h 2955774"/>
                    <a:gd name="connsiteX7-213" fmla="*/ 0 w 3429827"/>
                    <a:gd name="connsiteY7-214" fmla="*/ 1978889 h 2955774"/>
                    <a:gd name="connsiteX0-215" fmla="*/ 0 w 3073135"/>
                    <a:gd name="connsiteY0-216" fmla="*/ 1978889 h 2955774"/>
                    <a:gd name="connsiteX1-217" fmla="*/ 556762 w 3073135"/>
                    <a:gd name="connsiteY1-218" fmla="*/ 609867 h 2955774"/>
                    <a:gd name="connsiteX2-219" fmla="*/ 1925785 w 3073135"/>
                    <a:gd name="connsiteY2-220" fmla="*/ 32327 h 2955774"/>
                    <a:gd name="connsiteX3-221" fmla="*/ 3073135 w 3073135"/>
                    <a:gd name="connsiteY3-222" fmla="*/ 415907 h 2955774"/>
                    <a:gd name="connsiteX4-223" fmla="*/ 1274618 w 3073135"/>
                    <a:gd name="connsiteY4-224" fmla="*/ 1369294 h 2955774"/>
                    <a:gd name="connsiteX5-225" fmla="*/ 404360 w 3073135"/>
                    <a:gd name="connsiteY5-226" fmla="*/ 2932279 h 2955774"/>
                    <a:gd name="connsiteX6-227" fmla="*/ 1 w 3073135"/>
                    <a:gd name="connsiteY6-228" fmla="*/ 1978892 h 2955774"/>
                    <a:gd name="connsiteX7-229" fmla="*/ 0 w 3073135"/>
                    <a:gd name="connsiteY7-230" fmla="*/ 1978889 h 2955774"/>
                    <a:gd name="connsiteX0-231" fmla="*/ 0 w 3073135"/>
                    <a:gd name="connsiteY0-232" fmla="*/ 1978889 h 2955774"/>
                    <a:gd name="connsiteX1-233" fmla="*/ 556762 w 3073135"/>
                    <a:gd name="connsiteY1-234" fmla="*/ 609867 h 2955774"/>
                    <a:gd name="connsiteX2-235" fmla="*/ 1925785 w 3073135"/>
                    <a:gd name="connsiteY2-236" fmla="*/ 32327 h 2955774"/>
                    <a:gd name="connsiteX3-237" fmla="*/ 3073135 w 3073135"/>
                    <a:gd name="connsiteY3-238" fmla="*/ 415907 h 2955774"/>
                    <a:gd name="connsiteX4-239" fmla="*/ 1274618 w 3073135"/>
                    <a:gd name="connsiteY4-240" fmla="*/ 1369294 h 2955774"/>
                    <a:gd name="connsiteX5-241" fmla="*/ 404360 w 3073135"/>
                    <a:gd name="connsiteY5-242" fmla="*/ 2932279 h 2955774"/>
                    <a:gd name="connsiteX6-243" fmla="*/ 1 w 3073135"/>
                    <a:gd name="connsiteY6-244" fmla="*/ 1978892 h 2955774"/>
                    <a:gd name="connsiteX7-245" fmla="*/ 0 w 3073135"/>
                    <a:gd name="connsiteY7-246" fmla="*/ 1978889 h 2955774"/>
                    <a:gd name="connsiteX0-247" fmla="*/ 0 w 3073135"/>
                    <a:gd name="connsiteY0-248" fmla="*/ 1978889 h 2955774"/>
                    <a:gd name="connsiteX1-249" fmla="*/ 556762 w 3073135"/>
                    <a:gd name="connsiteY1-250" fmla="*/ 609867 h 2955774"/>
                    <a:gd name="connsiteX2-251" fmla="*/ 1925785 w 3073135"/>
                    <a:gd name="connsiteY2-252" fmla="*/ 32327 h 2955774"/>
                    <a:gd name="connsiteX3-253" fmla="*/ 3073135 w 3073135"/>
                    <a:gd name="connsiteY3-254" fmla="*/ 415907 h 2955774"/>
                    <a:gd name="connsiteX4-255" fmla="*/ 1274618 w 3073135"/>
                    <a:gd name="connsiteY4-256" fmla="*/ 1369294 h 2955774"/>
                    <a:gd name="connsiteX5-257" fmla="*/ 404360 w 3073135"/>
                    <a:gd name="connsiteY5-258" fmla="*/ 2932279 h 2955774"/>
                    <a:gd name="connsiteX6-259" fmla="*/ 1 w 3073135"/>
                    <a:gd name="connsiteY6-260" fmla="*/ 1978892 h 2955774"/>
                    <a:gd name="connsiteX7-261" fmla="*/ 0 w 3073135"/>
                    <a:gd name="connsiteY7-262" fmla="*/ 1978889 h 2955774"/>
                    <a:gd name="connsiteX0-263" fmla="*/ 0 w 3073135"/>
                    <a:gd name="connsiteY0-264" fmla="*/ 1946562 h 2923447"/>
                    <a:gd name="connsiteX1-265" fmla="*/ 556762 w 3073135"/>
                    <a:gd name="connsiteY1-266" fmla="*/ 577540 h 2923447"/>
                    <a:gd name="connsiteX2-267" fmla="*/ 1925785 w 3073135"/>
                    <a:gd name="connsiteY2-268" fmla="*/ 0 h 2923447"/>
                    <a:gd name="connsiteX3-269" fmla="*/ 3073135 w 3073135"/>
                    <a:gd name="connsiteY3-270" fmla="*/ 383580 h 2923447"/>
                    <a:gd name="connsiteX4-271" fmla="*/ 1274618 w 3073135"/>
                    <a:gd name="connsiteY4-272" fmla="*/ 1336967 h 2923447"/>
                    <a:gd name="connsiteX5-273" fmla="*/ 404360 w 3073135"/>
                    <a:gd name="connsiteY5-274" fmla="*/ 2899952 h 2923447"/>
                    <a:gd name="connsiteX6-275" fmla="*/ 1 w 3073135"/>
                    <a:gd name="connsiteY6-276" fmla="*/ 1946565 h 2923447"/>
                    <a:gd name="connsiteX7-277" fmla="*/ 0 w 3073135"/>
                    <a:gd name="connsiteY7-278" fmla="*/ 1946562 h 2923447"/>
                    <a:gd name="connsiteX0-279" fmla="*/ 0 w 3073135"/>
                    <a:gd name="connsiteY0-280" fmla="*/ 1946562 h 2923447"/>
                    <a:gd name="connsiteX1-281" fmla="*/ 556762 w 3073135"/>
                    <a:gd name="connsiteY1-282" fmla="*/ 577540 h 2923447"/>
                    <a:gd name="connsiteX2-283" fmla="*/ 1925785 w 3073135"/>
                    <a:gd name="connsiteY2-284" fmla="*/ 0 h 2923447"/>
                    <a:gd name="connsiteX3-285" fmla="*/ 3073135 w 3073135"/>
                    <a:gd name="connsiteY3-286" fmla="*/ 383580 h 2923447"/>
                    <a:gd name="connsiteX4-287" fmla="*/ 1219200 w 3073135"/>
                    <a:gd name="connsiteY4-288" fmla="*/ 1323112 h 2923447"/>
                    <a:gd name="connsiteX5-289" fmla="*/ 404360 w 3073135"/>
                    <a:gd name="connsiteY5-290" fmla="*/ 2899952 h 2923447"/>
                    <a:gd name="connsiteX6-291" fmla="*/ 1 w 3073135"/>
                    <a:gd name="connsiteY6-292" fmla="*/ 1946565 h 2923447"/>
                    <a:gd name="connsiteX7-293" fmla="*/ 0 w 3073135"/>
                    <a:gd name="connsiteY7-294" fmla="*/ 1946562 h 2923447"/>
                    <a:gd name="connsiteX0-295" fmla="*/ 0 w 3073135"/>
                    <a:gd name="connsiteY0-296" fmla="*/ 1951179 h 2928064"/>
                    <a:gd name="connsiteX1-297" fmla="*/ 556762 w 3073135"/>
                    <a:gd name="connsiteY1-298" fmla="*/ 582157 h 2928064"/>
                    <a:gd name="connsiteX2-299" fmla="*/ 1925785 w 3073135"/>
                    <a:gd name="connsiteY2-300" fmla="*/ 4617 h 2928064"/>
                    <a:gd name="connsiteX3-301" fmla="*/ 3073135 w 3073135"/>
                    <a:gd name="connsiteY3-302" fmla="*/ 388197 h 2928064"/>
                    <a:gd name="connsiteX4-303" fmla="*/ 1219200 w 3073135"/>
                    <a:gd name="connsiteY4-304" fmla="*/ 1327729 h 2928064"/>
                    <a:gd name="connsiteX5-305" fmla="*/ 404360 w 3073135"/>
                    <a:gd name="connsiteY5-306" fmla="*/ 2904569 h 2928064"/>
                    <a:gd name="connsiteX6-307" fmla="*/ 1 w 3073135"/>
                    <a:gd name="connsiteY6-308" fmla="*/ 1951182 h 2928064"/>
                    <a:gd name="connsiteX7-309" fmla="*/ 0 w 3073135"/>
                    <a:gd name="connsiteY7-310" fmla="*/ 1951179 h 2928064"/>
                    <a:gd name="connsiteX0-311" fmla="*/ 0 w 3073135"/>
                    <a:gd name="connsiteY0-312" fmla="*/ 1951179 h 2928064"/>
                    <a:gd name="connsiteX1-313" fmla="*/ 556762 w 3073135"/>
                    <a:gd name="connsiteY1-314" fmla="*/ 582157 h 2928064"/>
                    <a:gd name="connsiteX2-315" fmla="*/ 1925785 w 3073135"/>
                    <a:gd name="connsiteY2-316" fmla="*/ 4617 h 2928064"/>
                    <a:gd name="connsiteX3-317" fmla="*/ 3073135 w 3073135"/>
                    <a:gd name="connsiteY3-318" fmla="*/ 388197 h 2928064"/>
                    <a:gd name="connsiteX4-319" fmla="*/ 1219200 w 3073135"/>
                    <a:gd name="connsiteY4-320" fmla="*/ 1327729 h 2928064"/>
                    <a:gd name="connsiteX5-321" fmla="*/ 404360 w 3073135"/>
                    <a:gd name="connsiteY5-322" fmla="*/ 2904569 h 2928064"/>
                    <a:gd name="connsiteX6-323" fmla="*/ 1 w 3073135"/>
                    <a:gd name="connsiteY6-324" fmla="*/ 1951182 h 2928064"/>
                    <a:gd name="connsiteX7-325" fmla="*/ 0 w 3073135"/>
                    <a:gd name="connsiteY7-326" fmla="*/ 1951179 h 292806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3073135" h="2928064">
                      <a:moveTo>
                        <a:pt x="0" y="1951179"/>
                      </a:moveTo>
                      <a:cubicBezTo>
                        <a:pt x="1" y="1438537"/>
                        <a:pt x="200069" y="946590"/>
                        <a:pt x="556762" y="582157"/>
                      </a:cubicBezTo>
                      <a:cubicBezTo>
                        <a:pt x="918493" y="212578"/>
                        <a:pt x="1506390" y="36944"/>
                        <a:pt x="1925785" y="4617"/>
                      </a:cubicBezTo>
                      <a:cubicBezTo>
                        <a:pt x="2262052" y="0"/>
                        <a:pt x="2822242" y="143308"/>
                        <a:pt x="3073135" y="388197"/>
                      </a:cubicBezTo>
                      <a:cubicBezTo>
                        <a:pt x="2529282" y="1002012"/>
                        <a:pt x="1898074" y="565705"/>
                        <a:pt x="1219200" y="1327729"/>
                      </a:cubicBezTo>
                      <a:cubicBezTo>
                        <a:pt x="887550" y="1590107"/>
                        <a:pt x="1175596" y="2558206"/>
                        <a:pt x="404360" y="2904569"/>
                      </a:cubicBezTo>
                      <a:cubicBezTo>
                        <a:pt x="200068" y="2928064"/>
                        <a:pt x="1" y="2463824"/>
                        <a:pt x="1" y="1951182"/>
                      </a:cubicBezTo>
                      <a:cubicBezTo>
                        <a:pt x="1" y="1951181"/>
                        <a:pt x="0" y="1951180"/>
                        <a:pt x="0" y="195117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chemeClr val="bg1">
                        <a:alpha val="0"/>
                      </a:schemeClr>
                    </a:gs>
                    <a:gs pos="95000">
                      <a:schemeClr val="bg1">
                        <a:alpha val="48000"/>
                      </a:schemeClr>
                    </a:gs>
                  </a:gsLst>
                  <a:lin ang="1476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13370" name="그림 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9091" y="4003060"/>
              <a:ext cx="1378778" cy="137877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71" name="TextBox 29"/>
            <p:cNvSpPr txBox="1"/>
            <p:nvPr/>
          </p:nvSpPr>
          <p:spPr>
            <a:xfrm>
              <a:off x="2021910" y="4390474"/>
              <a:ext cx="861382" cy="6295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ADD</a:t>
              </a:r>
              <a:endPara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TEXT</a:t>
              </a:r>
              <a:endPara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</p:grpSp>
      <p:grpSp>
        <p:nvGrpSpPr>
          <p:cNvPr id="13319" name="그룹 36"/>
          <p:cNvGrpSpPr/>
          <p:nvPr/>
        </p:nvGrpSpPr>
        <p:grpSpPr>
          <a:xfrm>
            <a:off x="6115050" y="2627313"/>
            <a:ext cx="1471613" cy="1503362"/>
            <a:chOff x="1748888" y="3970805"/>
            <a:chExt cx="1471350" cy="1504120"/>
          </a:xfrm>
        </p:grpSpPr>
        <p:sp>
          <p:nvSpPr>
            <p:cNvPr id="38" name="타원 37"/>
            <p:cNvSpPr/>
            <p:nvPr/>
          </p:nvSpPr>
          <p:spPr>
            <a:xfrm>
              <a:off x="1768216" y="5286452"/>
              <a:ext cx="1452022" cy="18847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83000"/>
                  </a:schemeClr>
                </a:gs>
                <a:gs pos="100000">
                  <a:srgbClr val="B0C3D4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3355" name="그룹 45"/>
            <p:cNvGrpSpPr/>
            <p:nvPr/>
          </p:nvGrpSpPr>
          <p:grpSpPr>
            <a:xfrm>
              <a:off x="1748888" y="3970805"/>
              <a:ext cx="1414713" cy="1424429"/>
              <a:chOff x="5904148" y="1409817"/>
              <a:chExt cx="1258896" cy="1267542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5904148" y="1418463"/>
                <a:ext cx="1258896" cy="1258896"/>
              </a:xfrm>
              <a:prstGeom prst="ellipse">
                <a:avLst/>
              </a:prstGeom>
              <a:gradFill flip="none" rotWithShape="1">
                <a:gsLst>
                  <a:gs pos="24000">
                    <a:srgbClr val="3B72AB"/>
                  </a:gs>
                  <a:gs pos="61000">
                    <a:srgbClr val="22548B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3359" name="그룹 49"/>
              <p:cNvGrpSpPr/>
              <p:nvPr/>
            </p:nvGrpSpPr>
            <p:grpSpPr>
              <a:xfrm>
                <a:off x="5925365" y="1409817"/>
                <a:ext cx="1208848" cy="1251622"/>
                <a:chOff x="6774226" y="1721270"/>
                <a:chExt cx="1551173" cy="1606059"/>
              </a:xfrm>
            </p:grpSpPr>
            <p:sp>
              <p:nvSpPr>
                <p:cNvPr id="44" name="타원 43"/>
                <p:cNvSpPr/>
                <p:nvPr/>
              </p:nvSpPr>
              <p:spPr>
                <a:xfrm>
                  <a:off x="6774226" y="1776155"/>
                  <a:ext cx="1551173" cy="1551174"/>
                </a:xfrm>
                <a:prstGeom prst="ellipse">
                  <a:avLst/>
                </a:prstGeom>
                <a:gradFill flip="none" rotWithShape="1">
                  <a:gsLst>
                    <a:gs pos="80000">
                      <a:schemeClr val="bg1">
                        <a:alpha val="0"/>
                      </a:schemeClr>
                    </a:gs>
                    <a:gs pos="84000">
                      <a:schemeClr val="bg1">
                        <a:alpha val="88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 rot="2326258">
                  <a:off x="7790429" y="1900670"/>
                  <a:ext cx="426907" cy="1958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타원 45"/>
                <p:cNvSpPr/>
                <p:nvPr/>
              </p:nvSpPr>
              <p:spPr>
                <a:xfrm rot="2326258">
                  <a:off x="7097912" y="3061043"/>
                  <a:ext cx="159224" cy="15364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자유형 46"/>
                <p:cNvSpPr/>
                <p:nvPr/>
              </p:nvSpPr>
              <p:spPr>
                <a:xfrm rot="4170268">
                  <a:off x="7176815" y="1727999"/>
                  <a:ext cx="1084518" cy="1071059"/>
                </a:xfrm>
                <a:custGeom>
                  <a:avLst/>
                  <a:gdLst>
                    <a:gd name="connsiteX0" fmla="*/ 0 w 3851563"/>
                    <a:gd name="connsiteY0" fmla="*/ 1946564 h 3893127"/>
                    <a:gd name="connsiteX1" fmla="*/ 556762 w 3851563"/>
                    <a:gd name="connsiteY1" fmla="*/ 577542 h 3893127"/>
                    <a:gd name="connsiteX2" fmla="*/ 1925785 w 3851563"/>
                    <a:gd name="connsiteY2" fmla="*/ 2 h 3893127"/>
                    <a:gd name="connsiteX3" fmla="*/ 3294807 w 3851563"/>
                    <a:gd name="connsiteY3" fmla="*/ 577546 h 3893127"/>
                    <a:gd name="connsiteX4" fmla="*/ 3851565 w 3851563"/>
                    <a:gd name="connsiteY4" fmla="*/ 1946569 h 3893127"/>
                    <a:gd name="connsiteX5" fmla="*/ 3294805 w 3851563"/>
                    <a:gd name="connsiteY5" fmla="*/ 3315591 h 3893127"/>
                    <a:gd name="connsiteX6" fmla="*/ 1925782 w 3851563"/>
                    <a:gd name="connsiteY6" fmla="*/ 3893133 h 3893127"/>
                    <a:gd name="connsiteX7" fmla="*/ 556760 w 3851563"/>
                    <a:gd name="connsiteY7" fmla="*/ 3315590 h 3893127"/>
                    <a:gd name="connsiteX8" fmla="*/ 1 w 3851563"/>
                    <a:gd name="connsiteY8" fmla="*/ 1946567 h 3893127"/>
                    <a:gd name="connsiteX9" fmla="*/ 0 w 3851563"/>
                    <a:gd name="connsiteY9" fmla="*/ 1946564 h 3893127"/>
                    <a:gd name="connsiteX0-1" fmla="*/ 0 w 3651499"/>
                    <a:gd name="connsiteY0-2" fmla="*/ 1946563 h 3893132"/>
                    <a:gd name="connsiteX1-3" fmla="*/ 556762 w 3651499"/>
                    <a:gd name="connsiteY1-4" fmla="*/ 577541 h 3893132"/>
                    <a:gd name="connsiteX2-5" fmla="*/ 1925785 w 3651499"/>
                    <a:gd name="connsiteY2-6" fmla="*/ 1 h 3893132"/>
                    <a:gd name="connsiteX3-7" fmla="*/ 3294807 w 3651499"/>
                    <a:gd name="connsiteY3-8" fmla="*/ 577545 h 3893132"/>
                    <a:gd name="connsiteX4-9" fmla="*/ 1884219 w 3651499"/>
                    <a:gd name="connsiteY4-10" fmla="*/ 1198423 h 3893132"/>
                    <a:gd name="connsiteX5-11" fmla="*/ 3294805 w 3651499"/>
                    <a:gd name="connsiteY5-12" fmla="*/ 3315590 h 3893132"/>
                    <a:gd name="connsiteX6-13" fmla="*/ 1925782 w 3651499"/>
                    <a:gd name="connsiteY6-14" fmla="*/ 3893132 h 3893132"/>
                    <a:gd name="connsiteX7-15" fmla="*/ 556760 w 3651499"/>
                    <a:gd name="connsiteY7-16" fmla="*/ 3315589 h 3893132"/>
                    <a:gd name="connsiteX8-17" fmla="*/ 1 w 3651499"/>
                    <a:gd name="connsiteY8-18" fmla="*/ 1946566 h 3893132"/>
                    <a:gd name="connsiteX9-19" fmla="*/ 0 w 3651499"/>
                    <a:gd name="connsiteY9-20" fmla="*/ 1946563 h 3893132"/>
                    <a:gd name="connsiteX0-21" fmla="*/ 0 w 3651499"/>
                    <a:gd name="connsiteY0-22" fmla="*/ 1946563 h 3893132"/>
                    <a:gd name="connsiteX1-23" fmla="*/ 556762 w 3651499"/>
                    <a:gd name="connsiteY1-24" fmla="*/ 577541 h 3893132"/>
                    <a:gd name="connsiteX2-25" fmla="*/ 1925785 w 3651499"/>
                    <a:gd name="connsiteY2-26" fmla="*/ 1 h 3893132"/>
                    <a:gd name="connsiteX3-27" fmla="*/ 3294807 w 3651499"/>
                    <a:gd name="connsiteY3-28" fmla="*/ 577545 h 3893132"/>
                    <a:gd name="connsiteX4-29" fmla="*/ 1884219 w 3651499"/>
                    <a:gd name="connsiteY4-30" fmla="*/ 1198423 h 3893132"/>
                    <a:gd name="connsiteX5-31" fmla="*/ 1925782 w 3651499"/>
                    <a:gd name="connsiteY5-32" fmla="*/ 3893132 h 3893132"/>
                    <a:gd name="connsiteX6-33" fmla="*/ 556760 w 3651499"/>
                    <a:gd name="connsiteY6-34" fmla="*/ 3315589 h 3893132"/>
                    <a:gd name="connsiteX7-35" fmla="*/ 1 w 3651499"/>
                    <a:gd name="connsiteY7-36" fmla="*/ 1946566 h 3893132"/>
                    <a:gd name="connsiteX8-37" fmla="*/ 0 w 3651499"/>
                    <a:gd name="connsiteY8-38" fmla="*/ 1946563 h 3893132"/>
                    <a:gd name="connsiteX0-39" fmla="*/ 0 w 3651499"/>
                    <a:gd name="connsiteY0-40" fmla="*/ 1946563 h 3315589"/>
                    <a:gd name="connsiteX1-41" fmla="*/ 556762 w 3651499"/>
                    <a:gd name="connsiteY1-42" fmla="*/ 577541 h 3315589"/>
                    <a:gd name="connsiteX2-43" fmla="*/ 1925785 w 3651499"/>
                    <a:gd name="connsiteY2-44" fmla="*/ 1 h 3315589"/>
                    <a:gd name="connsiteX3-45" fmla="*/ 3294807 w 3651499"/>
                    <a:gd name="connsiteY3-46" fmla="*/ 577545 h 3315589"/>
                    <a:gd name="connsiteX4-47" fmla="*/ 1884219 w 3651499"/>
                    <a:gd name="connsiteY4-48" fmla="*/ 1198423 h 3315589"/>
                    <a:gd name="connsiteX5-49" fmla="*/ 556760 w 3651499"/>
                    <a:gd name="connsiteY5-50" fmla="*/ 3315589 h 3315589"/>
                    <a:gd name="connsiteX6-51" fmla="*/ 1 w 3651499"/>
                    <a:gd name="connsiteY6-52" fmla="*/ 1946566 h 3315589"/>
                    <a:gd name="connsiteX7-53" fmla="*/ 0 w 3651499"/>
                    <a:gd name="connsiteY7-54" fmla="*/ 1946563 h 3315589"/>
                    <a:gd name="connsiteX0-55" fmla="*/ 0 w 3651499"/>
                    <a:gd name="connsiteY0-56" fmla="*/ 1946563 h 3315589"/>
                    <a:gd name="connsiteX1-57" fmla="*/ 556762 w 3651499"/>
                    <a:gd name="connsiteY1-58" fmla="*/ 577541 h 3315589"/>
                    <a:gd name="connsiteX2-59" fmla="*/ 1925785 w 3651499"/>
                    <a:gd name="connsiteY2-60" fmla="*/ 1 h 3315589"/>
                    <a:gd name="connsiteX3-61" fmla="*/ 3294807 w 3651499"/>
                    <a:gd name="connsiteY3-62" fmla="*/ 577545 h 3315589"/>
                    <a:gd name="connsiteX4-63" fmla="*/ 1330037 w 3651499"/>
                    <a:gd name="connsiteY4-64" fmla="*/ 1281551 h 3315589"/>
                    <a:gd name="connsiteX5-65" fmla="*/ 556760 w 3651499"/>
                    <a:gd name="connsiteY5-66" fmla="*/ 3315589 h 3315589"/>
                    <a:gd name="connsiteX6-67" fmla="*/ 1 w 3651499"/>
                    <a:gd name="connsiteY6-68" fmla="*/ 1946566 h 3315589"/>
                    <a:gd name="connsiteX7-69" fmla="*/ 0 w 3651499"/>
                    <a:gd name="connsiteY7-70" fmla="*/ 1946563 h 3315589"/>
                    <a:gd name="connsiteX0-71" fmla="*/ 0 w 3651499"/>
                    <a:gd name="connsiteY0-72" fmla="*/ 1946563 h 3315589"/>
                    <a:gd name="connsiteX1-73" fmla="*/ 556762 w 3651499"/>
                    <a:gd name="connsiteY1-74" fmla="*/ 577541 h 3315589"/>
                    <a:gd name="connsiteX2-75" fmla="*/ 1925785 w 3651499"/>
                    <a:gd name="connsiteY2-76" fmla="*/ 1 h 3315589"/>
                    <a:gd name="connsiteX3-77" fmla="*/ 3294807 w 3651499"/>
                    <a:gd name="connsiteY3-78" fmla="*/ 577545 h 3315589"/>
                    <a:gd name="connsiteX4-79" fmla="*/ 1330037 w 3651499"/>
                    <a:gd name="connsiteY4-80" fmla="*/ 1281551 h 3315589"/>
                    <a:gd name="connsiteX5-81" fmla="*/ 556760 w 3651499"/>
                    <a:gd name="connsiteY5-82" fmla="*/ 3315589 h 3315589"/>
                    <a:gd name="connsiteX6-83" fmla="*/ 1 w 3651499"/>
                    <a:gd name="connsiteY6-84" fmla="*/ 1946566 h 3315589"/>
                    <a:gd name="connsiteX7-85" fmla="*/ 0 w 3651499"/>
                    <a:gd name="connsiteY7-86" fmla="*/ 1946563 h 3315589"/>
                    <a:gd name="connsiteX0-87" fmla="*/ 0 w 3651499"/>
                    <a:gd name="connsiteY0-88" fmla="*/ 1946563 h 3315589"/>
                    <a:gd name="connsiteX1-89" fmla="*/ 556762 w 3651499"/>
                    <a:gd name="connsiteY1-90" fmla="*/ 577541 h 3315589"/>
                    <a:gd name="connsiteX2-91" fmla="*/ 1925785 w 3651499"/>
                    <a:gd name="connsiteY2-92" fmla="*/ 1 h 3315589"/>
                    <a:gd name="connsiteX3-93" fmla="*/ 3294807 w 3651499"/>
                    <a:gd name="connsiteY3-94" fmla="*/ 577545 h 3315589"/>
                    <a:gd name="connsiteX4-95" fmla="*/ 1163782 w 3651499"/>
                    <a:gd name="connsiteY4-96" fmla="*/ 1143005 h 3315589"/>
                    <a:gd name="connsiteX5-97" fmla="*/ 556760 w 3651499"/>
                    <a:gd name="connsiteY5-98" fmla="*/ 3315589 h 3315589"/>
                    <a:gd name="connsiteX6-99" fmla="*/ 1 w 3651499"/>
                    <a:gd name="connsiteY6-100" fmla="*/ 1946566 h 3315589"/>
                    <a:gd name="connsiteX7-101" fmla="*/ 0 w 3651499"/>
                    <a:gd name="connsiteY7-102" fmla="*/ 1946563 h 3315589"/>
                    <a:gd name="connsiteX0-103" fmla="*/ 0 w 3651499"/>
                    <a:gd name="connsiteY0-104" fmla="*/ 1946563 h 3315589"/>
                    <a:gd name="connsiteX1-105" fmla="*/ 556762 w 3651499"/>
                    <a:gd name="connsiteY1-106" fmla="*/ 577541 h 3315589"/>
                    <a:gd name="connsiteX2-107" fmla="*/ 1925785 w 3651499"/>
                    <a:gd name="connsiteY2-108" fmla="*/ 1 h 3315589"/>
                    <a:gd name="connsiteX3-109" fmla="*/ 3294807 w 3651499"/>
                    <a:gd name="connsiteY3-110" fmla="*/ 577545 h 3315589"/>
                    <a:gd name="connsiteX4-111" fmla="*/ 1163782 w 3651499"/>
                    <a:gd name="connsiteY4-112" fmla="*/ 1143005 h 3315589"/>
                    <a:gd name="connsiteX5-113" fmla="*/ 556760 w 3651499"/>
                    <a:gd name="connsiteY5-114" fmla="*/ 3315589 h 3315589"/>
                    <a:gd name="connsiteX6-115" fmla="*/ 1 w 3651499"/>
                    <a:gd name="connsiteY6-116" fmla="*/ 1946566 h 3315589"/>
                    <a:gd name="connsiteX7-117" fmla="*/ 0 w 3651499"/>
                    <a:gd name="connsiteY7-118" fmla="*/ 1946563 h 3315589"/>
                    <a:gd name="connsiteX0-119" fmla="*/ 0 w 3651499"/>
                    <a:gd name="connsiteY0-120" fmla="*/ 1946563 h 3315589"/>
                    <a:gd name="connsiteX1-121" fmla="*/ 556762 w 3651499"/>
                    <a:gd name="connsiteY1-122" fmla="*/ 577541 h 3315589"/>
                    <a:gd name="connsiteX2-123" fmla="*/ 1925785 w 3651499"/>
                    <a:gd name="connsiteY2-124" fmla="*/ 1 h 3315589"/>
                    <a:gd name="connsiteX3-125" fmla="*/ 3294807 w 3651499"/>
                    <a:gd name="connsiteY3-126" fmla="*/ 577545 h 3315589"/>
                    <a:gd name="connsiteX4-127" fmla="*/ 1163782 w 3651499"/>
                    <a:gd name="connsiteY4-128" fmla="*/ 1143005 h 3315589"/>
                    <a:gd name="connsiteX5-129" fmla="*/ 556760 w 3651499"/>
                    <a:gd name="connsiteY5-130" fmla="*/ 3315589 h 3315589"/>
                    <a:gd name="connsiteX6-131" fmla="*/ 1 w 3651499"/>
                    <a:gd name="connsiteY6-132" fmla="*/ 1946566 h 3315589"/>
                    <a:gd name="connsiteX7-133" fmla="*/ 0 w 3651499"/>
                    <a:gd name="connsiteY7-134" fmla="*/ 1946563 h 3315589"/>
                    <a:gd name="connsiteX0-135" fmla="*/ 0 w 3651499"/>
                    <a:gd name="connsiteY0-136" fmla="*/ 1946563 h 2899953"/>
                    <a:gd name="connsiteX1-137" fmla="*/ 556762 w 3651499"/>
                    <a:gd name="connsiteY1-138" fmla="*/ 577541 h 2899953"/>
                    <a:gd name="connsiteX2-139" fmla="*/ 1925785 w 3651499"/>
                    <a:gd name="connsiteY2-140" fmla="*/ 1 h 2899953"/>
                    <a:gd name="connsiteX3-141" fmla="*/ 3294807 w 3651499"/>
                    <a:gd name="connsiteY3-142" fmla="*/ 577545 h 2899953"/>
                    <a:gd name="connsiteX4-143" fmla="*/ 1163782 w 3651499"/>
                    <a:gd name="connsiteY4-144" fmla="*/ 1143005 h 2899953"/>
                    <a:gd name="connsiteX5-145" fmla="*/ 404360 w 3651499"/>
                    <a:gd name="connsiteY5-146" fmla="*/ 2899953 h 2899953"/>
                    <a:gd name="connsiteX6-147" fmla="*/ 1 w 3651499"/>
                    <a:gd name="connsiteY6-148" fmla="*/ 1946566 h 2899953"/>
                    <a:gd name="connsiteX7-149" fmla="*/ 0 w 3651499"/>
                    <a:gd name="connsiteY7-150" fmla="*/ 1946563 h 2899953"/>
                    <a:gd name="connsiteX0-151" fmla="*/ 0 w 3651499"/>
                    <a:gd name="connsiteY0-152" fmla="*/ 1946563 h 2923448"/>
                    <a:gd name="connsiteX1-153" fmla="*/ 556762 w 3651499"/>
                    <a:gd name="connsiteY1-154" fmla="*/ 577541 h 2923448"/>
                    <a:gd name="connsiteX2-155" fmla="*/ 1925785 w 3651499"/>
                    <a:gd name="connsiteY2-156" fmla="*/ 1 h 2923448"/>
                    <a:gd name="connsiteX3-157" fmla="*/ 3294807 w 3651499"/>
                    <a:gd name="connsiteY3-158" fmla="*/ 577545 h 2923448"/>
                    <a:gd name="connsiteX4-159" fmla="*/ 1163782 w 3651499"/>
                    <a:gd name="connsiteY4-160" fmla="*/ 1143005 h 2923448"/>
                    <a:gd name="connsiteX5-161" fmla="*/ 404360 w 3651499"/>
                    <a:gd name="connsiteY5-162" fmla="*/ 2899953 h 2923448"/>
                    <a:gd name="connsiteX6-163" fmla="*/ 1 w 3651499"/>
                    <a:gd name="connsiteY6-164" fmla="*/ 1946566 h 2923448"/>
                    <a:gd name="connsiteX7-165" fmla="*/ 0 w 3651499"/>
                    <a:gd name="connsiteY7-166" fmla="*/ 1946563 h 2923448"/>
                    <a:gd name="connsiteX0-167" fmla="*/ 0 w 3651499"/>
                    <a:gd name="connsiteY0-168" fmla="*/ 1946563 h 2923448"/>
                    <a:gd name="connsiteX1-169" fmla="*/ 556762 w 3651499"/>
                    <a:gd name="connsiteY1-170" fmla="*/ 577541 h 2923448"/>
                    <a:gd name="connsiteX2-171" fmla="*/ 1925785 w 3651499"/>
                    <a:gd name="connsiteY2-172" fmla="*/ 1 h 2923448"/>
                    <a:gd name="connsiteX3-173" fmla="*/ 3294807 w 3651499"/>
                    <a:gd name="connsiteY3-174" fmla="*/ 577545 h 2923448"/>
                    <a:gd name="connsiteX4-175" fmla="*/ 1274618 w 3651499"/>
                    <a:gd name="connsiteY4-176" fmla="*/ 1336968 h 2923448"/>
                    <a:gd name="connsiteX5-177" fmla="*/ 404360 w 3651499"/>
                    <a:gd name="connsiteY5-178" fmla="*/ 2899953 h 2923448"/>
                    <a:gd name="connsiteX6-179" fmla="*/ 1 w 3651499"/>
                    <a:gd name="connsiteY6-180" fmla="*/ 1946566 h 2923448"/>
                    <a:gd name="connsiteX7-181" fmla="*/ 0 w 3651499"/>
                    <a:gd name="connsiteY7-182" fmla="*/ 1946563 h 2923448"/>
                    <a:gd name="connsiteX0-183" fmla="*/ 0 w 3429827"/>
                    <a:gd name="connsiteY0-184" fmla="*/ 1978889 h 2955774"/>
                    <a:gd name="connsiteX1-185" fmla="*/ 556762 w 3429827"/>
                    <a:gd name="connsiteY1-186" fmla="*/ 609867 h 2955774"/>
                    <a:gd name="connsiteX2-187" fmla="*/ 1925785 w 3429827"/>
                    <a:gd name="connsiteY2-188" fmla="*/ 32327 h 2955774"/>
                    <a:gd name="connsiteX3-189" fmla="*/ 3073135 w 3429827"/>
                    <a:gd name="connsiteY3-190" fmla="*/ 415907 h 2955774"/>
                    <a:gd name="connsiteX4-191" fmla="*/ 1274618 w 3429827"/>
                    <a:gd name="connsiteY4-192" fmla="*/ 1369294 h 2955774"/>
                    <a:gd name="connsiteX5-193" fmla="*/ 404360 w 3429827"/>
                    <a:gd name="connsiteY5-194" fmla="*/ 2932279 h 2955774"/>
                    <a:gd name="connsiteX6-195" fmla="*/ 1 w 3429827"/>
                    <a:gd name="connsiteY6-196" fmla="*/ 1978892 h 2955774"/>
                    <a:gd name="connsiteX7-197" fmla="*/ 0 w 3429827"/>
                    <a:gd name="connsiteY7-198" fmla="*/ 1978889 h 2955774"/>
                    <a:gd name="connsiteX0-199" fmla="*/ 0 w 3429827"/>
                    <a:gd name="connsiteY0-200" fmla="*/ 1978889 h 2955774"/>
                    <a:gd name="connsiteX1-201" fmla="*/ 556762 w 3429827"/>
                    <a:gd name="connsiteY1-202" fmla="*/ 609867 h 2955774"/>
                    <a:gd name="connsiteX2-203" fmla="*/ 1925785 w 3429827"/>
                    <a:gd name="connsiteY2-204" fmla="*/ 32327 h 2955774"/>
                    <a:gd name="connsiteX3-205" fmla="*/ 3073135 w 3429827"/>
                    <a:gd name="connsiteY3-206" fmla="*/ 415907 h 2955774"/>
                    <a:gd name="connsiteX4-207" fmla="*/ 1274618 w 3429827"/>
                    <a:gd name="connsiteY4-208" fmla="*/ 1369294 h 2955774"/>
                    <a:gd name="connsiteX5-209" fmla="*/ 404360 w 3429827"/>
                    <a:gd name="connsiteY5-210" fmla="*/ 2932279 h 2955774"/>
                    <a:gd name="connsiteX6-211" fmla="*/ 1 w 3429827"/>
                    <a:gd name="connsiteY6-212" fmla="*/ 1978892 h 2955774"/>
                    <a:gd name="connsiteX7-213" fmla="*/ 0 w 3429827"/>
                    <a:gd name="connsiteY7-214" fmla="*/ 1978889 h 2955774"/>
                    <a:gd name="connsiteX0-215" fmla="*/ 0 w 3073135"/>
                    <a:gd name="connsiteY0-216" fmla="*/ 1978889 h 2955774"/>
                    <a:gd name="connsiteX1-217" fmla="*/ 556762 w 3073135"/>
                    <a:gd name="connsiteY1-218" fmla="*/ 609867 h 2955774"/>
                    <a:gd name="connsiteX2-219" fmla="*/ 1925785 w 3073135"/>
                    <a:gd name="connsiteY2-220" fmla="*/ 32327 h 2955774"/>
                    <a:gd name="connsiteX3-221" fmla="*/ 3073135 w 3073135"/>
                    <a:gd name="connsiteY3-222" fmla="*/ 415907 h 2955774"/>
                    <a:gd name="connsiteX4-223" fmla="*/ 1274618 w 3073135"/>
                    <a:gd name="connsiteY4-224" fmla="*/ 1369294 h 2955774"/>
                    <a:gd name="connsiteX5-225" fmla="*/ 404360 w 3073135"/>
                    <a:gd name="connsiteY5-226" fmla="*/ 2932279 h 2955774"/>
                    <a:gd name="connsiteX6-227" fmla="*/ 1 w 3073135"/>
                    <a:gd name="connsiteY6-228" fmla="*/ 1978892 h 2955774"/>
                    <a:gd name="connsiteX7-229" fmla="*/ 0 w 3073135"/>
                    <a:gd name="connsiteY7-230" fmla="*/ 1978889 h 2955774"/>
                    <a:gd name="connsiteX0-231" fmla="*/ 0 w 3073135"/>
                    <a:gd name="connsiteY0-232" fmla="*/ 1978889 h 2955774"/>
                    <a:gd name="connsiteX1-233" fmla="*/ 556762 w 3073135"/>
                    <a:gd name="connsiteY1-234" fmla="*/ 609867 h 2955774"/>
                    <a:gd name="connsiteX2-235" fmla="*/ 1925785 w 3073135"/>
                    <a:gd name="connsiteY2-236" fmla="*/ 32327 h 2955774"/>
                    <a:gd name="connsiteX3-237" fmla="*/ 3073135 w 3073135"/>
                    <a:gd name="connsiteY3-238" fmla="*/ 415907 h 2955774"/>
                    <a:gd name="connsiteX4-239" fmla="*/ 1274618 w 3073135"/>
                    <a:gd name="connsiteY4-240" fmla="*/ 1369294 h 2955774"/>
                    <a:gd name="connsiteX5-241" fmla="*/ 404360 w 3073135"/>
                    <a:gd name="connsiteY5-242" fmla="*/ 2932279 h 2955774"/>
                    <a:gd name="connsiteX6-243" fmla="*/ 1 w 3073135"/>
                    <a:gd name="connsiteY6-244" fmla="*/ 1978892 h 2955774"/>
                    <a:gd name="connsiteX7-245" fmla="*/ 0 w 3073135"/>
                    <a:gd name="connsiteY7-246" fmla="*/ 1978889 h 2955774"/>
                    <a:gd name="connsiteX0-247" fmla="*/ 0 w 3073135"/>
                    <a:gd name="connsiteY0-248" fmla="*/ 1978889 h 2955774"/>
                    <a:gd name="connsiteX1-249" fmla="*/ 556762 w 3073135"/>
                    <a:gd name="connsiteY1-250" fmla="*/ 609867 h 2955774"/>
                    <a:gd name="connsiteX2-251" fmla="*/ 1925785 w 3073135"/>
                    <a:gd name="connsiteY2-252" fmla="*/ 32327 h 2955774"/>
                    <a:gd name="connsiteX3-253" fmla="*/ 3073135 w 3073135"/>
                    <a:gd name="connsiteY3-254" fmla="*/ 415907 h 2955774"/>
                    <a:gd name="connsiteX4-255" fmla="*/ 1274618 w 3073135"/>
                    <a:gd name="connsiteY4-256" fmla="*/ 1369294 h 2955774"/>
                    <a:gd name="connsiteX5-257" fmla="*/ 404360 w 3073135"/>
                    <a:gd name="connsiteY5-258" fmla="*/ 2932279 h 2955774"/>
                    <a:gd name="connsiteX6-259" fmla="*/ 1 w 3073135"/>
                    <a:gd name="connsiteY6-260" fmla="*/ 1978892 h 2955774"/>
                    <a:gd name="connsiteX7-261" fmla="*/ 0 w 3073135"/>
                    <a:gd name="connsiteY7-262" fmla="*/ 1978889 h 2955774"/>
                    <a:gd name="connsiteX0-263" fmla="*/ 0 w 3073135"/>
                    <a:gd name="connsiteY0-264" fmla="*/ 1946562 h 2923447"/>
                    <a:gd name="connsiteX1-265" fmla="*/ 556762 w 3073135"/>
                    <a:gd name="connsiteY1-266" fmla="*/ 577540 h 2923447"/>
                    <a:gd name="connsiteX2-267" fmla="*/ 1925785 w 3073135"/>
                    <a:gd name="connsiteY2-268" fmla="*/ 0 h 2923447"/>
                    <a:gd name="connsiteX3-269" fmla="*/ 3073135 w 3073135"/>
                    <a:gd name="connsiteY3-270" fmla="*/ 383580 h 2923447"/>
                    <a:gd name="connsiteX4-271" fmla="*/ 1274618 w 3073135"/>
                    <a:gd name="connsiteY4-272" fmla="*/ 1336967 h 2923447"/>
                    <a:gd name="connsiteX5-273" fmla="*/ 404360 w 3073135"/>
                    <a:gd name="connsiteY5-274" fmla="*/ 2899952 h 2923447"/>
                    <a:gd name="connsiteX6-275" fmla="*/ 1 w 3073135"/>
                    <a:gd name="connsiteY6-276" fmla="*/ 1946565 h 2923447"/>
                    <a:gd name="connsiteX7-277" fmla="*/ 0 w 3073135"/>
                    <a:gd name="connsiteY7-278" fmla="*/ 1946562 h 2923447"/>
                    <a:gd name="connsiteX0-279" fmla="*/ 0 w 3073135"/>
                    <a:gd name="connsiteY0-280" fmla="*/ 1946562 h 2923447"/>
                    <a:gd name="connsiteX1-281" fmla="*/ 556762 w 3073135"/>
                    <a:gd name="connsiteY1-282" fmla="*/ 577540 h 2923447"/>
                    <a:gd name="connsiteX2-283" fmla="*/ 1925785 w 3073135"/>
                    <a:gd name="connsiteY2-284" fmla="*/ 0 h 2923447"/>
                    <a:gd name="connsiteX3-285" fmla="*/ 3073135 w 3073135"/>
                    <a:gd name="connsiteY3-286" fmla="*/ 383580 h 2923447"/>
                    <a:gd name="connsiteX4-287" fmla="*/ 1219200 w 3073135"/>
                    <a:gd name="connsiteY4-288" fmla="*/ 1323112 h 2923447"/>
                    <a:gd name="connsiteX5-289" fmla="*/ 404360 w 3073135"/>
                    <a:gd name="connsiteY5-290" fmla="*/ 2899952 h 2923447"/>
                    <a:gd name="connsiteX6-291" fmla="*/ 1 w 3073135"/>
                    <a:gd name="connsiteY6-292" fmla="*/ 1946565 h 2923447"/>
                    <a:gd name="connsiteX7-293" fmla="*/ 0 w 3073135"/>
                    <a:gd name="connsiteY7-294" fmla="*/ 1946562 h 2923447"/>
                    <a:gd name="connsiteX0-295" fmla="*/ 0 w 3073135"/>
                    <a:gd name="connsiteY0-296" fmla="*/ 1951179 h 2928064"/>
                    <a:gd name="connsiteX1-297" fmla="*/ 556762 w 3073135"/>
                    <a:gd name="connsiteY1-298" fmla="*/ 582157 h 2928064"/>
                    <a:gd name="connsiteX2-299" fmla="*/ 1925785 w 3073135"/>
                    <a:gd name="connsiteY2-300" fmla="*/ 4617 h 2928064"/>
                    <a:gd name="connsiteX3-301" fmla="*/ 3073135 w 3073135"/>
                    <a:gd name="connsiteY3-302" fmla="*/ 388197 h 2928064"/>
                    <a:gd name="connsiteX4-303" fmla="*/ 1219200 w 3073135"/>
                    <a:gd name="connsiteY4-304" fmla="*/ 1327729 h 2928064"/>
                    <a:gd name="connsiteX5-305" fmla="*/ 404360 w 3073135"/>
                    <a:gd name="connsiteY5-306" fmla="*/ 2904569 h 2928064"/>
                    <a:gd name="connsiteX6-307" fmla="*/ 1 w 3073135"/>
                    <a:gd name="connsiteY6-308" fmla="*/ 1951182 h 2928064"/>
                    <a:gd name="connsiteX7-309" fmla="*/ 0 w 3073135"/>
                    <a:gd name="connsiteY7-310" fmla="*/ 1951179 h 2928064"/>
                    <a:gd name="connsiteX0-311" fmla="*/ 0 w 3073135"/>
                    <a:gd name="connsiteY0-312" fmla="*/ 1951179 h 2928064"/>
                    <a:gd name="connsiteX1-313" fmla="*/ 556762 w 3073135"/>
                    <a:gd name="connsiteY1-314" fmla="*/ 582157 h 2928064"/>
                    <a:gd name="connsiteX2-315" fmla="*/ 1925785 w 3073135"/>
                    <a:gd name="connsiteY2-316" fmla="*/ 4617 h 2928064"/>
                    <a:gd name="connsiteX3-317" fmla="*/ 3073135 w 3073135"/>
                    <a:gd name="connsiteY3-318" fmla="*/ 388197 h 2928064"/>
                    <a:gd name="connsiteX4-319" fmla="*/ 1219200 w 3073135"/>
                    <a:gd name="connsiteY4-320" fmla="*/ 1327729 h 2928064"/>
                    <a:gd name="connsiteX5-321" fmla="*/ 404360 w 3073135"/>
                    <a:gd name="connsiteY5-322" fmla="*/ 2904569 h 2928064"/>
                    <a:gd name="connsiteX6-323" fmla="*/ 1 w 3073135"/>
                    <a:gd name="connsiteY6-324" fmla="*/ 1951182 h 2928064"/>
                    <a:gd name="connsiteX7-325" fmla="*/ 0 w 3073135"/>
                    <a:gd name="connsiteY7-326" fmla="*/ 1951179 h 292806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3073135" h="2928064">
                      <a:moveTo>
                        <a:pt x="0" y="1951179"/>
                      </a:moveTo>
                      <a:cubicBezTo>
                        <a:pt x="1" y="1438537"/>
                        <a:pt x="200069" y="946590"/>
                        <a:pt x="556762" y="582157"/>
                      </a:cubicBezTo>
                      <a:cubicBezTo>
                        <a:pt x="918493" y="212578"/>
                        <a:pt x="1506390" y="36944"/>
                        <a:pt x="1925785" y="4617"/>
                      </a:cubicBezTo>
                      <a:cubicBezTo>
                        <a:pt x="2262052" y="0"/>
                        <a:pt x="2822242" y="143308"/>
                        <a:pt x="3073135" y="388197"/>
                      </a:cubicBezTo>
                      <a:cubicBezTo>
                        <a:pt x="2529282" y="1002012"/>
                        <a:pt x="1898074" y="565705"/>
                        <a:pt x="1219200" y="1327729"/>
                      </a:cubicBezTo>
                      <a:cubicBezTo>
                        <a:pt x="887550" y="1590107"/>
                        <a:pt x="1175596" y="2558206"/>
                        <a:pt x="404360" y="2904569"/>
                      </a:cubicBezTo>
                      <a:cubicBezTo>
                        <a:pt x="200068" y="2928064"/>
                        <a:pt x="1" y="2463824"/>
                        <a:pt x="1" y="1951182"/>
                      </a:cubicBezTo>
                      <a:cubicBezTo>
                        <a:pt x="1" y="1951181"/>
                        <a:pt x="0" y="1951180"/>
                        <a:pt x="0" y="195117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6000">
                      <a:schemeClr val="bg1">
                        <a:alpha val="0"/>
                      </a:schemeClr>
                    </a:gs>
                    <a:gs pos="95000">
                      <a:schemeClr val="bg1">
                        <a:alpha val="48000"/>
                      </a:schemeClr>
                    </a:gs>
                  </a:gsLst>
                  <a:lin ang="1476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13356" name="그림 3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79091" y="4003060"/>
              <a:ext cx="1378778" cy="137877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57" name="TextBox 40"/>
            <p:cNvSpPr txBox="1"/>
            <p:nvPr/>
          </p:nvSpPr>
          <p:spPr>
            <a:xfrm>
              <a:off x="2021910" y="4390474"/>
              <a:ext cx="861382" cy="6295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ADD</a:t>
              </a:r>
              <a:endPara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rPr>
                <a:t>TEXT</a:t>
              </a:r>
              <a:endPara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endParaRPr>
            </a:p>
          </p:txBody>
        </p:sp>
      </p:grpSp>
      <p:sp>
        <p:nvSpPr>
          <p:cNvPr id="48" name="이등변 삼각형 47"/>
          <p:cNvSpPr/>
          <p:nvPr/>
        </p:nvSpPr>
        <p:spPr>
          <a:xfrm>
            <a:off x="744538" y="911225"/>
            <a:ext cx="7670800" cy="895350"/>
          </a:xfrm>
          <a:prstGeom prst="triangle">
            <a:avLst/>
          </a:prstGeom>
          <a:gradFill>
            <a:gsLst>
              <a:gs pos="0">
                <a:srgbClr val="A8C0D6">
                  <a:alpha val="45882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제목 44"/>
          <p:cNvSpPr txBox="1"/>
          <p:nvPr/>
        </p:nvSpPr>
        <p:spPr>
          <a:xfrm>
            <a:off x="1433513" y="1000125"/>
            <a:ext cx="6307138" cy="679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>
            <a:defPPr>
              <a:defRPr lang="ko-KR"/>
            </a:defPPr>
            <a:lvl1pPr algn="ctr">
              <a:lnSpc>
                <a:spcPct val="90000"/>
              </a:lnSpc>
              <a:defRPr sz="2400" b="1" spc="-50">
                <a:solidFill>
                  <a:srgbClr val="3C73AC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800" b="1" i="0" u="none" strike="noStrike" kern="1200" cap="none" spc="-50" normalizeH="0" baseline="0" noProof="0" dirty="0">
                <a:ln>
                  <a:noFill/>
                </a:ln>
                <a:solidFill>
                  <a:srgbClr val="3C73AC"/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CLICK TO ADD TEXT</a:t>
            </a:r>
            <a:endParaRPr kumimoji="0" lang="ko-KR" altLang="en-US" sz="2800" b="1" i="0" u="none" strike="noStrike" kern="1200" cap="none" spc="-50" normalizeH="0" baseline="0" noProof="0" dirty="0">
              <a:ln>
                <a:noFill/>
              </a:ln>
              <a:solidFill>
                <a:srgbClr val="3C73AC"/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13322" name="그룹 51"/>
          <p:cNvGrpSpPr/>
          <p:nvPr/>
        </p:nvGrpSpPr>
        <p:grpSpPr>
          <a:xfrm>
            <a:off x="1547813" y="1785938"/>
            <a:ext cx="1514475" cy="803275"/>
            <a:chOff x="1547664" y="3045004"/>
            <a:chExt cx="1515346" cy="888052"/>
          </a:xfrm>
        </p:grpSpPr>
        <p:grpSp>
          <p:nvGrpSpPr>
            <p:cNvPr id="13347" name="그룹 63"/>
            <p:cNvGrpSpPr/>
            <p:nvPr/>
          </p:nvGrpSpPr>
          <p:grpSpPr>
            <a:xfrm>
              <a:off x="1547664" y="3045004"/>
              <a:ext cx="1515346" cy="888052"/>
              <a:chOff x="1631891" y="2886506"/>
              <a:chExt cx="1515346" cy="888052"/>
            </a:xfrm>
          </p:grpSpPr>
          <p:grpSp>
            <p:nvGrpSpPr>
              <p:cNvPr id="13349" name="그룹 54"/>
              <p:cNvGrpSpPr/>
              <p:nvPr/>
            </p:nvGrpSpPr>
            <p:grpSpPr>
              <a:xfrm>
                <a:off x="1631891" y="2886506"/>
                <a:ext cx="1515346" cy="757347"/>
                <a:chOff x="5954788" y="5436364"/>
                <a:chExt cx="6351280" cy="380755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6000889" y="5436364"/>
                  <a:ext cx="6270935" cy="380755"/>
                </a:xfrm>
                <a:prstGeom prst="roundRect">
                  <a:avLst>
                    <a:gd name="adj" fmla="val 9307"/>
                  </a:avLst>
                </a:prstGeom>
                <a:gradFill flip="none" rotWithShape="1">
                  <a:gsLst>
                    <a:gs pos="0">
                      <a:srgbClr val="AEAEAE"/>
                    </a:gs>
                    <a:gs pos="47000">
                      <a:srgbClr val="6F6F6F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13352" name="그림 5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000889" y="5466219"/>
                  <a:ext cx="6270934" cy="237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59" name="타원 58"/>
                <p:cNvSpPr/>
                <p:nvPr/>
              </p:nvSpPr>
              <p:spPr>
                <a:xfrm>
                  <a:off x="5954788" y="5440880"/>
                  <a:ext cx="6351280" cy="329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69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6" name="자유형 19"/>
              <p:cNvSpPr/>
              <p:nvPr/>
            </p:nvSpPr>
            <p:spPr>
              <a:xfrm>
                <a:off x="2243471" y="3593805"/>
                <a:ext cx="265814" cy="180753"/>
              </a:xfrm>
              <a:custGeom>
                <a:avLst/>
                <a:gdLst>
                  <a:gd name="connsiteX0" fmla="*/ 0 w 170121"/>
                  <a:gd name="connsiteY0" fmla="*/ 10632 h 212651"/>
                  <a:gd name="connsiteX1" fmla="*/ 63795 w 170121"/>
                  <a:gd name="connsiteY1" fmla="*/ 212651 h 212651"/>
                  <a:gd name="connsiteX2" fmla="*/ 170121 w 170121"/>
                  <a:gd name="connsiteY2" fmla="*/ 0 h 212651"/>
                  <a:gd name="connsiteX3" fmla="*/ 0 w 170121"/>
                  <a:gd name="connsiteY3" fmla="*/ 10632 h 21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121" h="212651">
                    <a:moveTo>
                      <a:pt x="0" y="10632"/>
                    </a:moveTo>
                    <a:lnTo>
                      <a:pt x="63795" y="212651"/>
                    </a:lnTo>
                    <a:lnTo>
                      <a:pt x="170121" y="0"/>
                    </a:lnTo>
                    <a:lnTo>
                      <a:pt x="0" y="106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EAEAE"/>
                  </a:gs>
                  <a:gs pos="0">
                    <a:srgbClr val="6F6F6F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3348" name="TextBox 53"/>
            <p:cNvSpPr txBox="1"/>
            <p:nvPr/>
          </p:nvSpPr>
          <p:spPr>
            <a:xfrm>
              <a:off x="1548146" y="3099123"/>
              <a:ext cx="1503395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Arial" panose="020B0604020202020204" pitchFamily="34" charset="0"/>
                  <a:ea typeface="Malgun Gothic" panose="020B0503020000020004" pitchFamily="50" charset="-127"/>
                  <a:cs typeface="Arial" panose="020B0604020202020204" pitchFamily="34" charset="0"/>
                </a:rPr>
                <a:t>Asadal has been running one of the biggest domain and web hosting sites in Korea since March 1998. </a:t>
              </a:r>
              <a:endParaRPr lang="en-US" altLang="ko-KR" sz="9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3323" name="그룹 59"/>
          <p:cNvGrpSpPr/>
          <p:nvPr/>
        </p:nvGrpSpPr>
        <p:grpSpPr>
          <a:xfrm>
            <a:off x="3100388" y="1785938"/>
            <a:ext cx="1514475" cy="803275"/>
            <a:chOff x="3100018" y="3045004"/>
            <a:chExt cx="1515346" cy="888052"/>
          </a:xfrm>
        </p:grpSpPr>
        <p:grpSp>
          <p:nvGrpSpPr>
            <p:cNvPr id="13340" name="그룹 71"/>
            <p:cNvGrpSpPr/>
            <p:nvPr/>
          </p:nvGrpSpPr>
          <p:grpSpPr>
            <a:xfrm>
              <a:off x="3100018" y="3045004"/>
              <a:ext cx="1515346" cy="888052"/>
              <a:chOff x="1631891" y="2886506"/>
              <a:chExt cx="1515346" cy="888052"/>
            </a:xfrm>
          </p:grpSpPr>
          <p:grpSp>
            <p:nvGrpSpPr>
              <p:cNvPr id="13342" name="그룹 72"/>
              <p:cNvGrpSpPr/>
              <p:nvPr/>
            </p:nvGrpSpPr>
            <p:grpSpPr>
              <a:xfrm>
                <a:off x="1631891" y="2886506"/>
                <a:ext cx="1515346" cy="757347"/>
                <a:chOff x="5954788" y="5436364"/>
                <a:chExt cx="6351280" cy="380755"/>
              </a:xfrm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6000889" y="5436364"/>
                  <a:ext cx="6270935" cy="380755"/>
                </a:xfrm>
                <a:prstGeom prst="roundRect">
                  <a:avLst>
                    <a:gd name="adj" fmla="val 9307"/>
                  </a:avLst>
                </a:prstGeom>
                <a:gradFill flip="none" rotWithShape="1">
                  <a:gsLst>
                    <a:gs pos="0">
                      <a:srgbClr val="AEAEAE"/>
                    </a:gs>
                    <a:gs pos="47000">
                      <a:srgbClr val="6F6F6F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13345" name="그림 6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000889" y="5466219"/>
                  <a:ext cx="6270934" cy="237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7" name="타원 66"/>
                <p:cNvSpPr/>
                <p:nvPr/>
              </p:nvSpPr>
              <p:spPr>
                <a:xfrm>
                  <a:off x="5954788" y="5440880"/>
                  <a:ext cx="6351280" cy="329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69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" name="자유형 63"/>
              <p:cNvSpPr/>
              <p:nvPr/>
            </p:nvSpPr>
            <p:spPr>
              <a:xfrm>
                <a:off x="2243471" y="3593805"/>
                <a:ext cx="265814" cy="180753"/>
              </a:xfrm>
              <a:custGeom>
                <a:avLst/>
                <a:gdLst>
                  <a:gd name="connsiteX0" fmla="*/ 0 w 170121"/>
                  <a:gd name="connsiteY0" fmla="*/ 10632 h 212651"/>
                  <a:gd name="connsiteX1" fmla="*/ 63795 w 170121"/>
                  <a:gd name="connsiteY1" fmla="*/ 212651 h 212651"/>
                  <a:gd name="connsiteX2" fmla="*/ 170121 w 170121"/>
                  <a:gd name="connsiteY2" fmla="*/ 0 h 212651"/>
                  <a:gd name="connsiteX3" fmla="*/ 0 w 170121"/>
                  <a:gd name="connsiteY3" fmla="*/ 10632 h 21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121" h="212651">
                    <a:moveTo>
                      <a:pt x="0" y="10632"/>
                    </a:moveTo>
                    <a:lnTo>
                      <a:pt x="63795" y="212651"/>
                    </a:lnTo>
                    <a:lnTo>
                      <a:pt x="170121" y="0"/>
                    </a:lnTo>
                    <a:lnTo>
                      <a:pt x="0" y="106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EAEAE"/>
                  </a:gs>
                  <a:gs pos="0">
                    <a:srgbClr val="6F6F6F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3341" name="TextBox 61"/>
            <p:cNvSpPr txBox="1"/>
            <p:nvPr/>
          </p:nvSpPr>
          <p:spPr>
            <a:xfrm>
              <a:off x="3100499" y="3099123"/>
              <a:ext cx="1503395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Arial" panose="020B0604020202020204" pitchFamily="34" charset="0"/>
                  <a:ea typeface="Malgun Gothic" panose="020B0503020000020004" pitchFamily="50" charset="-127"/>
                  <a:cs typeface="Arial" panose="020B0604020202020204" pitchFamily="34" charset="0"/>
                </a:rPr>
                <a:t>Asadal has been running one of the biggest domain and web hosting sites in Korea since March 1998. </a:t>
              </a:r>
              <a:endParaRPr lang="en-US" altLang="ko-KR" sz="9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3324" name="그룹 4"/>
          <p:cNvGrpSpPr/>
          <p:nvPr/>
        </p:nvGrpSpPr>
        <p:grpSpPr>
          <a:xfrm>
            <a:off x="4652963" y="1785938"/>
            <a:ext cx="1514475" cy="803275"/>
            <a:chOff x="4652371" y="3045004"/>
            <a:chExt cx="1515346" cy="888052"/>
          </a:xfrm>
        </p:grpSpPr>
        <p:grpSp>
          <p:nvGrpSpPr>
            <p:cNvPr id="13333" name="그룹 77"/>
            <p:cNvGrpSpPr/>
            <p:nvPr/>
          </p:nvGrpSpPr>
          <p:grpSpPr>
            <a:xfrm>
              <a:off x="4652371" y="3045004"/>
              <a:ext cx="1515346" cy="888052"/>
              <a:chOff x="1631891" y="2886506"/>
              <a:chExt cx="1515346" cy="888052"/>
            </a:xfrm>
          </p:grpSpPr>
          <p:grpSp>
            <p:nvGrpSpPr>
              <p:cNvPr id="13335" name="그룹 78"/>
              <p:cNvGrpSpPr/>
              <p:nvPr/>
            </p:nvGrpSpPr>
            <p:grpSpPr>
              <a:xfrm>
                <a:off x="1631891" y="2886506"/>
                <a:ext cx="1515346" cy="757347"/>
                <a:chOff x="5954788" y="5436364"/>
                <a:chExt cx="6351280" cy="380755"/>
              </a:xfrm>
            </p:grpSpPr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6000889" y="5436364"/>
                  <a:ext cx="6270935" cy="380755"/>
                </a:xfrm>
                <a:prstGeom prst="roundRect">
                  <a:avLst>
                    <a:gd name="adj" fmla="val 9307"/>
                  </a:avLst>
                </a:prstGeom>
                <a:gradFill flip="none" rotWithShape="1">
                  <a:gsLst>
                    <a:gs pos="0">
                      <a:srgbClr val="AEAEAE"/>
                    </a:gs>
                    <a:gs pos="47000">
                      <a:srgbClr val="6F6F6F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13338" name="그림 7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000889" y="5466219"/>
                  <a:ext cx="6270934" cy="237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75" name="타원 74"/>
                <p:cNvSpPr/>
                <p:nvPr/>
              </p:nvSpPr>
              <p:spPr>
                <a:xfrm>
                  <a:off x="5954788" y="5440880"/>
                  <a:ext cx="6351280" cy="329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69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2" name="자유형 71"/>
              <p:cNvSpPr/>
              <p:nvPr/>
            </p:nvSpPr>
            <p:spPr>
              <a:xfrm>
                <a:off x="2243471" y="3593805"/>
                <a:ext cx="265814" cy="180753"/>
              </a:xfrm>
              <a:custGeom>
                <a:avLst/>
                <a:gdLst>
                  <a:gd name="connsiteX0" fmla="*/ 0 w 170121"/>
                  <a:gd name="connsiteY0" fmla="*/ 10632 h 212651"/>
                  <a:gd name="connsiteX1" fmla="*/ 63795 w 170121"/>
                  <a:gd name="connsiteY1" fmla="*/ 212651 h 212651"/>
                  <a:gd name="connsiteX2" fmla="*/ 170121 w 170121"/>
                  <a:gd name="connsiteY2" fmla="*/ 0 h 212651"/>
                  <a:gd name="connsiteX3" fmla="*/ 0 w 170121"/>
                  <a:gd name="connsiteY3" fmla="*/ 10632 h 21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121" h="212651">
                    <a:moveTo>
                      <a:pt x="0" y="10632"/>
                    </a:moveTo>
                    <a:lnTo>
                      <a:pt x="63795" y="212651"/>
                    </a:lnTo>
                    <a:lnTo>
                      <a:pt x="170121" y="0"/>
                    </a:lnTo>
                    <a:lnTo>
                      <a:pt x="0" y="106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EAEAE"/>
                  </a:gs>
                  <a:gs pos="0">
                    <a:srgbClr val="6F6F6F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3334" name="TextBox 69"/>
            <p:cNvSpPr txBox="1"/>
            <p:nvPr/>
          </p:nvSpPr>
          <p:spPr>
            <a:xfrm>
              <a:off x="4652853" y="3099123"/>
              <a:ext cx="1503395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Arial" panose="020B0604020202020204" pitchFamily="34" charset="0"/>
                  <a:ea typeface="Malgun Gothic" panose="020B0503020000020004" pitchFamily="50" charset="-127"/>
                  <a:cs typeface="Arial" panose="020B0604020202020204" pitchFamily="34" charset="0"/>
                </a:rPr>
                <a:t>Asadal has been running one of the biggest domain and web hosting sites in Korea since March 1998. </a:t>
              </a:r>
              <a:endParaRPr lang="en-US" altLang="ko-KR" sz="9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3325" name="그룹 5"/>
          <p:cNvGrpSpPr/>
          <p:nvPr/>
        </p:nvGrpSpPr>
        <p:grpSpPr>
          <a:xfrm>
            <a:off x="6203950" y="1785938"/>
            <a:ext cx="1516063" cy="803275"/>
            <a:chOff x="6204724" y="3045004"/>
            <a:chExt cx="1515346" cy="888052"/>
          </a:xfrm>
        </p:grpSpPr>
        <p:grpSp>
          <p:nvGrpSpPr>
            <p:cNvPr id="13326" name="그룹 83"/>
            <p:cNvGrpSpPr/>
            <p:nvPr/>
          </p:nvGrpSpPr>
          <p:grpSpPr>
            <a:xfrm>
              <a:off x="6204724" y="3045004"/>
              <a:ext cx="1515346" cy="888052"/>
              <a:chOff x="1631891" y="2886506"/>
              <a:chExt cx="1515346" cy="888052"/>
            </a:xfrm>
          </p:grpSpPr>
          <p:grpSp>
            <p:nvGrpSpPr>
              <p:cNvPr id="13328" name="그룹 84"/>
              <p:cNvGrpSpPr/>
              <p:nvPr/>
            </p:nvGrpSpPr>
            <p:grpSpPr>
              <a:xfrm>
                <a:off x="1631891" y="2886506"/>
                <a:ext cx="1515346" cy="757347"/>
                <a:chOff x="5954788" y="5436364"/>
                <a:chExt cx="6351280" cy="380755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6000889" y="5436364"/>
                  <a:ext cx="6270935" cy="380755"/>
                </a:xfrm>
                <a:prstGeom prst="roundRect">
                  <a:avLst>
                    <a:gd name="adj" fmla="val 9307"/>
                  </a:avLst>
                </a:prstGeom>
                <a:gradFill flip="none" rotWithShape="1">
                  <a:gsLst>
                    <a:gs pos="0">
                      <a:srgbClr val="AEAEAE"/>
                    </a:gs>
                    <a:gs pos="47000">
                      <a:srgbClr val="6F6F6F"/>
                    </a:gs>
                  </a:gsLst>
                  <a:lin ang="5400000" scaled="1"/>
                  <a:tileRect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13331" name="그림 8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000889" y="5466219"/>
                  <a:ext cx="6270934" cy="237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83" name="타원 82"/>
                <p:cNvSpPr/>
                <p:nvPr/>
              </p:nvSpPr>
              <p:spPr>
                <a:xfrm>
                  <a:off x="5954788" y="5440880"/>
                  <a:ext cx="6351280" cy="329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69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0" name="자유형 79"/>
              <p:cNvSpPr/>
              <p:nvPr/>
            </p:nvSpPr>
            <p:spPr>
              <a:xfrm>
                <a:off x="2243471" y="3593805"/>
                <a:ext cx="265814" cy="180753"/>
              </a:xfrm>
              <a:custGeom>
                <a:avLst/>
                <a:gdLst>
                  <a:gd name="connsiteX0" fmla="*/ 0 w 170121"/>
                  <a:gd name="connsiteY0" fmla="*/ 10632 h 212651"/>
                  <a:gd name="connsiteX1" fmla="*/ 63795 w 170121"/>
                  <a:gd name="connsiteY1" fmla="*/ 212651 h 212651"/>
                  <a:gd name="connsiteX2" fmla="*/ 170121 w 170121"/>
                  <a:gd name="connsiteY2" fmla="*/ 0 h 212651"/>
                  <a:gd name="connsiteX3" fmla="*/ 0 w 170121"/>
                  <a:gd name="connsiteY3" fmla="*/ 10632 h 21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121" h="212651">
                    <a:moveTo>
                      <a:pt x="0" y="10632"/>
                    </a:moveTo>
                    <a:lnTo>
                      <a:pt x="63795" y="212651"/>
                    </a:lnTo>
                    <a:lnTo>
                      <a:pt x="170121" y="0"/>
                    </a:lnTo>
                    <a:lnTo>
                      <a:pt x="0" y="106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EAEAE"/>
                  </a:gs>
                  <a:gs pos="0">
                    <a:srgbClr val="6F6F6F"/>
                  </a:gs>
                </a:gsLst>
                <a:lin ang="5400000" scaled="1"/>
                <a:tileRect/>
              </a:gra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3327" name="TextBox 77"/>
            <p:cNvSpPr txBox="1"/>
            <p:nvPr/>
          </p:nvSpPr>
          <p:spPr>
            <a:xfrm>
              <a:off x="6205206" y="3099123"/>
              <a:ext cx="1503395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Arial" panose="020B0604020202020204" pitchFamily="34" charset="0"/>
                  <a:ea typeface="Malgun Gothic" panose="020B0503020000020004" pitchFamily="50" charset="-127"/>
                  <a:cs typeface="Arial" panose="020B0604020202020204" pitchFamily="34" charset="0"/>
                </a:rPr>
                <a:t>Asadal has been running one of the biggest domain and web hosting sites in Korea since March 1998. </a:t>
              </a:r>
              <a:endParaRPr lang="en-US" altLang="ko-KR" sz="9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288" y="28575"/>
            <a:ext cx="8035925" cy="654050"/>
          </a:xfrm>
        </p:spPr>
        <p:txBody>
          <a:bodyPr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ADD A TITLE SLIDE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14339" name="그룹 40"/>
          <p:cNvGrpSpPr/>
          <p:nvPr/>
        </p:nvGrpSpPr>
        <p:grpSpPr>
          <a:xfrm>
            <a:off x="752475" y="881063"/>
            <a:ext cx="7669213" cy="3690937"/>
            <a:chOff x="752306" y="1739831"/>
            <a:chExt cx="7669653" cy="4219127"/>
          </a:xfrm>
        </p:grpSpPr>
        <p:grpSp>
          <p:nvGrpSpPr>
            <p:cNvPr id="14340" name="그룹 2"/>
            <p:cNvGrpSpPr/>
            <p:nvPr/>
          </p:nvGrpSpPr>
          <p:grpSpPr>
            <a:xfrm>
              <a:off x="791580" y="3314012"/>
              <a:ext cx="7585765" cy="2644946"/>
              <a:chOff x="791580" y="3314012"/>
              <a:chExt cx="7585765" cy="2644946"/>
            </a:xfrm>
          </p:grpSpPr>
          <p:grpSp>
            <p:nvGrpSpPr>
              <p:cNvPr id="14351" name="그룹 30"/>
              <p:cNvGrpSpPr/>
              <p:nvPr/>
            </p:nvGrpSpPr>
            <p:grpSpPr>
              <a:xfrm>
                <a:off x="809874" y="3314012"/>
                <a:ext cx="7535840" cy="2644946"/>
                <a:chOff x="809874" y="3422024"/>
                <a:chExt cx="7535840" cy="2644946"/>
              </a:xfrm>
            </p:grpSpPr>
            <p:sp>
              <p:nvSpPr>
                <p:cNvPr id="27" name="직사각형 26"/>
                <p:cNvSpPr/>
                <p:nvPr/>
              </p:nvSpPr>
              <p:spPr>
                <a:xfrm>
                  <a:off x="3023828" y="4293095"/>
                  <a:ext cx="3636404" cy="177387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375" name="그룹 28"/>
                <p:cNvGrpSpPr/>
                <p:nvPr/>
              </p:nvGrpSpPr>
              <p:grpSpPr>
                <a:xfrm>
                  <a:off x="809874" y="3422024"/>
                  <a:ext cx="7535840" cy="882202"/>
                  <a:chOff x="809874" y="3422024"/>
                  <a:chExt cx="7535840" cy="882202"/>
                </a:xfrm>
              </p:grpSpPr>
              <p:sp>
                <p:nvSpPr>
                  <p:cNvPr id="29" name="사다리꼴 28"/>
                  <p:cNvSpPr/>
                  <p:nvPr/>
                </p:nvSpPr>
                <p:spPr>
                  <a:xfrm>
                    <a:off x="809874" y="3784881"/>
                    <a:ext cx="7535840" cy="519345"/>
                  </a:xfrm>
                  <a:prstGeom prst="trapezoid">
                    <a:avLst>
                      <a:gd name="adj" fmla="val 161942"/>
                    </a:avLst>
                  </a:prstGeom>
                  <a:solidFill>
                    <a:srgbClr val="1B34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" name="사다리꼴 2"/>
                  <p:cNvSpPr/>
                  <p:nvPr/>
                </p:nvSpPr>
                <p:spPr>
                  <a:xfrm>
                    <a:off x="809874" y="3422024"/>
                    <a:ext cx="7535840" cy="519345"/>
                  </a:xfrm>
                  <a:prstGeom prst="trapezoid">
                    <a:avLst>
                      <a:gd name="adj" fmla="val 198274"/>
                    </a:avLst>
                  </a:prstGeom>
                  <a:solidFill>
                    <a:srgbClr val="25476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52" name="그룹 26"/>
              <p:cNvGrpSpPr/>
              <p:nvPr/>
            </p:nvGrpSpPr>
            <p:grpSpPr>
              <a:xfrm>
                <a:off x="791580" y="3804329"/>
                <a:ext cx="7585765" cy="2144951"/>
                <a:chOff x="791580" y="3912341"/>
                <a:chExt cx="7585765" cy="2144951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3347221" y="4096830"/>
                  <a:ext cx="2458493" cy="1960462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68000">
                      <a:schemeClr val="bg1"/>
                    </a:gs>
                  </a:gsLst>
                  <a:lin ang="18900000" scaled="1"/>
                </a:gradFill>
                <a:ln>
                  <a:solidFill>
                    <a:srgbClr val="3C73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5887221" y="4096830"/>
                  <a:ext cx="2458493" cy="1960462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68000">
                      <a:schemeClr val="bg1"/>
                    </a:gs>
                  </a:gsLst>
                  <a:lin ang="18900000" scaled="1"/>
                </a:gradFill>
                <a:ln>
                  <a:solidFill>
                    <a:srgbClr val="3C73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821735" y="4096830"/>
                  <a:ext cx="2458493" cy="1960462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68000">
                      <a:schemeClr val="bg1"/>
                    </a:gs>
                  </a:gsLst>
                  <a:lin ang="18900000" scaled="1"/>
                </a:gradFill>
                <a:ln>
                  <a:solidFill>
                    <a:srgbClr val="3C73A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362" name="그룹 3"/>
                <p:cNvGrpSpPr/>
                <p:nvPr/>
              </p:nvGrpSpPr>
              <p:grpSpPr>
                <a:xfrm>
                  <a:off x="791580" y="3912341"/>
                  <a:ext cx="2520280" cy="380755"/>
                  <a:chOff x="817779" y="1586267"/>
                  <a:chExt cx="7452000" cy="380755"/>
                </a:xfrm>
              </p:grpSpPr>
              <p:sp>
                <p:nvSpPr>
                  <p:cNvPr id="24" name="모서리가 둥근 직사각형 23"/>
                  <p:cNvSpPr/>
                  <p:nvPr/>
                </p:nvSpPr>
                <p:spPr>
                  <a:xfrm>
                    <a:off x="871870" y="1586267"/>
                    <a:ext cx="7357730" cy="380755"/>
                  </a:xfrm>
                  <a:prstGeom prst="roundRect">
                    <a:avLst/>
                  </a:prstGeom>
                  <a:gradFill flip="none" rotWithShape="1">
                    <a:gsLst>
                      <a:gs pos="16000">
                        <a:srgbClr val="3B72AB"/>
                      </a:gs>
                      <a:gs pos="46000">
                        <a:srgbClr val="22548B"/>
                      </a:gs>
                    </a:gsLst>
                    <a:lin ang="5400000" scaled="1"/>
                    <a:tileRect/>
                  </a:gradFill>
                  <a:ln w="381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4372" name="그림 24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>
                    <a:off x="871870" y="1616122"/>
                    <a:ext cx="7357729" cy="237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26" name="타원 25"/>
                  <p:cNvSpPr/>
                  <p:nvPr/>
                </p:nvSpPr>
                <p:spPr>
                  <a:xfrm>
                    <a:off x="817779" y="1596129"/>
                    <a:ext cx="7452000" cy="432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6900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363" name="그룹 9"/>
                <p:cNvGrpSpPr/>
                <p:nvPr/>
              </p:nvGrpSpPr>
              <p:grpSpPr>
                <a:xfrm>
                  <a:off x="3317065" y="3912341"/>
                  <a:ext cx="2520280" cy="380755"/>
                  <a:chOff x="817779" y="1586267"/>
                  <a:chExt cx="7452000" cy="380755"/>
                </a:xfrm>
              </p:grpSpPr>
              <p:sp>
                <p:nvSpPr>
                  <p:cNvPr id="21" name="모서리가 둥근 직사각형 20"/>
                  <p:cNvSpPr/>
                  <p:nvPr/>
                </p:nvSpPr>
                <p:spPr>
                  <a:xfrm>
                    <a:off x="871870" y="1586267"/>
                    <a:ext cx="7357730" cy="380755"/>
                  </a:xfrm>
                  <a:prstGeom prst="roundRect">
                    <a:avLst/>
                  </a:prstGeom>
                  <a:gradFill flip="none" rotWithShape="1">
                    <a:gsLst>
                      <a:gs pos="16000">
                        <a:srgbClr val="3B72AB"/>
                      </a:gs>
                      <a:gs pos="46000">
                        <a:srgbClr val="22548B"/>
                      </a:gs>
                    </a:gsLst>
                    <a:lin ang="5400000" scaled="1"/>
                    <a:tileRect/>
                  </a:gradFill>
                  <a:ln w="381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4369" name="그림 21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>
                    <a:off x="871870" y="1616122"/>
                    <a:ext cx="7357729" cy="237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23" name="타원 22"/>
                  <p:cNvSpPr/>
                  <p:nvPr/>
                </p:nvSpPr>
                <p:spPr>
                  <a:xfrm>
                    <a:off x="817779" y="1596129"/>
                    <a:ext cx="7452000" cy="432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6900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364" name="그룹 14"/>
                <p:cNvGrpSpPr/>
                <p:nvPr/>
              </p:nvGrpSpPr>
              <p:grpSpPr>
                <a:xfrm>
                  <a:off x="5857065" y="3912341"/>
                  <a:ext cx="2520280" cy="380755"/>
                  <a:chOff x="817779" y="1586267"/>
                  <a:chExt cx="7452000" cy="380755"/>
                </a:xfrm>
              </p:grpSpPr>
              <p:sp>
                <p:nvSpPr>
                  <p:cNvPr id="18" name="모서리가 둥근 직사각형 15"/>
                  <p:cNvSpPr/>
                  <p:nvPr/>
                </p:nvSpPr>
                <p:spPr>
                  <a:xfrm>
                    <a:off x="871870" y="1586267"/>
                    <a:ext cx="7357730" cy="380755"/>
                  </a:xfrm>
                  <a:prstGeom prst="roundRect">
                    <a:avLst/>
                  </a:prstGeom>
                  <a:gradFill flip="none" rotWithShape="1">
                    <a:gsLst>
                      <a:gs pos="16000">
                        <a:srgbClr val="3B72AB"/>
                      </a:gs>
                      <a:gs pos="46000">
                        <a:srgbClr val="22548B"/>
                      </a:gs>
                    </a:gsLst>
                    <a:lin ang="5400000" scaled="1"/>
                    <a:tileRect/>
                  </a:gradFill>
                  <a:ln w="381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4366" name="그림 18"/>
                  <p:cNvPicPr>
                    <a:picLocks noChangeAspect="1"/>
                  </p:cNvPicPr>
                  <p:nvPr/>
                </p:nvPicPr>
                <p:blipFill>
                  <a:blip r:embed="rId1"/>
                  <a:stretch>
                    <a:fillRect/>
                  </a:stretch>
                </p:blipFill>
                <p:spPr>
                  <a:xfrm>
                    <a:off x="871870" y="1616122"/>
                    <a:ext cx="7357729" cy="237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</p:pic>
              <p:sp>
                <p:nvSpPr>
                  <p:cNvPr id="20" name="타원 19"/>
                  <p:cNvSpPr/>
                  <p:nvPr/>
                </p:nvSpPr>
                <p:spPr>
                  <a:xfrm>
                    <a:off x="817779" y="1596129"/>
                    <a:ext cx="7452000" cy="432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6900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4353" name="TextBox 5"/>
              <p:cNvSpPr txBox="1"/>
              <p:nvPr/>
            </p:nvSpPr>
            <p:spPr>
              <a:xfrm>
                <a:off x="870699" y="3699259"/>
                <a:ext cx="2409530" cy="560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ADD TEXT</a:t>
                </a:r>
                <a:endPara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  <p:sp>
            <p:nvSpPr>
              <p:cNvPr id="14354" name="TextBox 6"/>
              <p:cNvSpPr txBox="1"/>
              <p:nvPr/>
            </p:nvSpPr>
            <p:spPr>
              <a:xfrm>
                <a:off x="3367156" y="3699259"/>
                <a:ext cx="2409530" cy="560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ADD TEXT</a:t>
                </a:r>
                <a:endPara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  <p:sp>
            <p:nvSpPr>
              <p:cNvPr id="14355" name="TextBox 7"/>
              <p:cNvSpPr txBox="1"/>
              <p:nvPr/>
            </p:nvSpPr>
            <p:spPr>
              <a:xfrm>
                <a:off x="5892642" y="3699259"/>
                <a:ext cx="2409530" cy="560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ADD TEXT</a:t>
                </a:r>
                <a:endPara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01498" y="4369744"/>
                <a:ext cx="2306159" cy="129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ctr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200" b="1" kern="0" cap="none" spc="0" normalizeH="0" baseline="0" noProof="0" dirty="0" smtClean="0">
                    <a:solidFill>
                      <a:srgbClr val="3C73AC"/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ASADAL INTERNET, INC.</a:t>
                </a:r>
                <a:endParaRPr kumimoji="0" lang="en-US" altLang="ko-KR" sz="1200" b="1" kern="0" cap="none" spc="0" normalizeH="0" baseline="0" noProof="0" dirty="0" smtClean="0">
                  <a:solidFill>
                    <a:srgbClr val="3C73AC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  <a:p>
                <a:pPr marR="0" algn="ctr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100" kern="0" cap="none" spc="0" normalizeH="0" baseline="0" noProof="0" dirty="0" smtClean="0">
                    <a:solidFill>
                      <a:sysClr val="window" lastClr="FFFFFF">
                        <a:lumMod val="50000"/>
                      </a:sys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started its business in Seoul Korea  in February 1998 with the fundamental goal of providing better internet services to the world.</a:t>
                </a:r>
                <a:r>
                  <a:rPr kumimoji="0" lang="en-US" altLang="ko-KR" sz="1100" kern="1200" cap="none" spc="0" normalizeH="0" baseline="0" noProof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 </a:t>
                </a:r>
                <a:r>
                  <a:rPr kumimoji="0" lang="en-US" altLang="ko-KR" sz="1100" kern="1200" cap="none" spc="0" normalizeH="0" baseline="0" noProof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Asadal</a:t>
                </a:r>
                <a:r>
                  <a:rPr kumimoji="0" lang="en-US" altLang="ko-KR" sz="1100" kern="1200" cap="none" spc="0" normalizeH="0" baseline="0" noProof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 stands for the "morning land" in ancient </a:t>
                </a:r>
                <a:r>
                  <a:rPr kumimoji="0" lang="en-US" altLang="ko-KR" sz="1100" kern="1200" cap="none" spc="0" normalizeH="0" baseline="0" noProof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Korean.</a:t>
                </a:r>
                <a:endParaRPr kumimoji="0" lang="en-US" altLang="ko-KR" sz="11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412469" y="4369744"/>
                <a:ext cx="2306159" cy="129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ctr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200" b="1" kern="0" cap="none" spc="0" normalizeH="0" baseline="0" noProof="0" dirty="0" smtClean="0">
                    <a:solidFill>
                      <a:srgbClr val="3C73AC"/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ASADAL INTERNET, INC.</a:t>
                </a:r>
                <a:endParaRPr kumimoji="0" lang="en-US" altLang="ko-KR" sz="1200" b="1" kern="0" cap="none" spc="0" normalizeH="0" baseline="0" noProof="0" dirty="0" smtClean="0">
                  <a:solidFill>
                    <a:srgbClr val="3C73AC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  <a:p>
                <a:pPr marR="0" algn="ctr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100" kern="0" cap="none" spc="0" normalizeH="0" baseline="0" noProof="0" dirty="0" smtClean="0">
                    <a:solidFill>
                      <a:sysClr val="window" lastClr="FFFFFF">
                        <a:lumMod val="50000"/>
                      </a:sys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started its business in Seoul Korea  in February 1998 with the fundamental goal of providing better internet services to the world.</a:t>
                </a:r>
                <a:r>
                  <a:rPr kumimoji="0" lang="en-US" altLang="ko-KR" sz="1100" kern="1200" cap="none" spc="0" normalizeH="0" baseline="0" noProof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 </a:t>
                </a:r>
                <a:r>
                  <a:rPr kumimoji="0" lang="en-US" altLang="ko-KR" sz="1100" kern="1200" cap="none" spc="0" normalizeH="0" baseline="0" noProof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Asadal</a:t>
                </a:r>
                <a:r>
                  <a:rPr kumimoji="0" lang="en-US" altLang="ko-KR" sz="1100" kern="1200" cap="none" spc="0" normalizeH="0" baseline="0" noProof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 stands for the "morning land" in ancient </a:t>
                </a:r>
                <a:r>
                  <a:rPr kumimoji="0" lang="en-US" altLang="ko-KR" sz="1100" kern="1200" cap="none" spc="0" normalizeH="0" baseline="0" noProof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Korean.</a:t>
                </a:r>
                <a:endParaRPr kumimoji="0" lang="en-US" altLang="ko-KR" sz="11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52469" y="4369744"/>
                <a:ext cx="2306159" cy="129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ctr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200" b="1" kern="0" cap="none" spc="0" normalizeH="0" baseline="0" noProof="0" dirty="0" smtClean="0">
                    <a:solidFill>
                      <a:srgbClr val="3C73AC"/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ASADAL INTERNET, INC.</a:t>
                </a:r>
                <a:endParaRPr kumimoji="0" lang="en-US" altLang="ko-KR" sz="1200" b="1" kern="0" cap="none" spc="0" normalizeH="0" baseline="0" noProof="0" dirty="0" smtClean="0">
                  <a:solidFill>
                    <a:srgbClr val="3C73AC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  <a:p>
                <a:pPr marR="0" algn="ctr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100" kern="0" cap="none" spc="0" normalizeH="0" baseline="0" noProof="0" dirty="0" smtClean="0">
                    <a:solidFill>
                      <a:sysClr val="window" lastClr="FFFFFF">
                        <a:lumMod val="50000"/>
                      </a:sys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started its business in Seoul Korea  in February 1998 with the fundamental goal of providing better internet services to the world.</a:t>
                </a:r>
                <a:r>
                  <a:rPr kumimoji="0" lang="en-US" altLang="ko-KR" sz="1100" kern="1200" cap="none" spc="0" normalizeH="0" baseline="0" noProof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 </a:t>
                </a:r>
                <a:r>
                  <a:rPr kumimoji="0" lang="en-US" altLang="ko-KR" sz="1100" kern="1200" cap="none" spc="0" normalizeH="0" baseline="0" noProof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Asadal</a:t>
                </a:r>
                <a:r>
                  <a:rPr kumimoji="0" lang="en-US" altLang="ko-KR" sz="1100" kern="1200" cap="none" spc="0" normalizeH="0" baseline="0" noProof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 stands for the "morning land" in ancient </a:t>
                </a:r>
                <a:r>
                  <a:rPr kumimoji="0" lang="en-US" altLang="ko-KR" sz="1100" kern="1200" cap="none" spc="0" normalizeH="0" baseline="0" noProof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Korean.</a:t>
                </a:r>
                <a:endParaRPr kumimoji="0" lang="en-US" altLang="ko-KR" sz="110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341" name="그룹 4"/>
            <p:cNvGrpSpPr/>
            <p:nvPr/>
          </p:nvGrpSpPr>
          <p:grpSpPr>
            <a:xfrm>
              <a:off x="752306" y="1739831"/>
              <a:ext cx="7669653" cy="1795293"/>
              <a:chOff x="752306" y="1739831"/>
              <a:chExt cx="7669653" cy="1795293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843506" y="2008220"/>
                <a:ext cx="7516723" cy="1526904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68000">
                    <a:schemeClr val="bg1"/>
                  </a:gs>
                </a:gsLst>
                <a:lin ang="18900000" scaled="1"/>
              </a:gradFill>
              <a:ln>
                <a:solidFill>
                  <a:srgbClr val="1DB2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4343" name="그룹 49"/>
              <p:cNvGrpSpPr/>
              <p:nvPr/>
            </p:nvGrpSpPr>
            <p:grpSpPr>
              <a:xfrm>
                <a:off x="752306" y="1808820"/>
                <a:ext cx="7669653" cy="459790"/>
                <a:chOff x="817779" y="1586267"/>
                <a:chExt cx="7452000" cy="380755"/>
              </a:xfrm>
            </p:grpSpPr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871870" y="1586267"/>
                  <a:ext cx="7357730" cy="380755"/>
                </a:xfrm>
                <a:prstGeom prst="roundRect">
                  <a:avLst>
                    <a:gd name="adj" fmla="val 13510"/>
                  </a:avLst>
                </a:prstGeom>
                <a:gradFill>
                  <a:gsLst>
                    <a:gs pos="100000">
                      <a:srgbClr val="8AD7F2"/>
                    </a:gs>
                    <a:gs pos="67000">
                      <a:srgbClr val="1DB2D5"/>
                    </a:gs>
                  </a:gsLst>
                  <a:lin ang="16200000" scaled="0"/>
                </a:gra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pic>
              <p:nvPicPr>
                <p:cNvPr id="14349" name="그림 38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871870" y="1616122"/>
                  <a:ext cx="7357729" cy="237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40" name="타원 39"/>
                <p:cNvSpPr/>
                <p:nvPr/>
              </p:nvSpPr>
              <p:spPr>
                <a:xfrm>
                  <a:off x="817779" y="1596129"/>
                  <a:ext cx="7452000" cy="432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69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344" name="TextBox 33"/>
              <p:cNvSpPr txBox="1"/>
              <p:nvPr/>
            </p:nvSpPr>
            <p:spPr>
              <a:xfrm>
                <a:off x="2607519" y="1739831"/>
                <a:ext cx="3987681" cy="560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/>
                <a:r>
                  <a:rPr lang="en-US" altLang="ko-KR" sz="2000" dirty="0">
                    <a:solidFill>
                      <a:schemeClr val="bg1"/>
                    </a:solidFill>
                    <a:latin typeface="Arial" panose="020B0604020202020204" pitchFamily="34" charset="0"/>
                    <a:ea typeface="HY견고딕" pitchFamily="18" charset="-127"/>
                  </a:rPr>
                  <a:t>CLICK TO ADD TEXT</a:t>
                </a:r>
                <a:endParaRPr lang="en-US" altLang="ko-KR" sz="2000" dirty="0">
                  <a:solidFill>
                    <a:schemeClr val="bg1"/>
                  </a:solidFill>
                  <a:latin typeface="Arial" panose="020B0604020202020204" pitchFamily="34" charset="0"/>
                  <a:ea typeface="HY견고딕" pitchFamily="18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945039" y="2636912"/>
                <a:ext cx="7313589" cy="746077"/>
              </a:xfrm>
              <a:prstGeom prst="rect">
                <a:avLst/>
              </a:prstGeom>
              <a:solidFill>
                <a:srgbClr val="1DB2D5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79612" y="2719387"/>
                <a:ext cx="7020780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ctr" defTabSz="914400" fontAlgn="auto" latinLnBrk="0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0" lang="en-US" altLang="ko-KR" sz="1050" kern="0" cap="none" spc="0" normalizeH="0" baseline="0" noProof="0" dirty="0" smtClean="0">
                    <a:solidFill>
                      <a:sysClr val="window" lastClr="FFFFFF">
                        <a:lumMod val="50000"/>
                      </a:sys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started its business in Seoul Korea  in February 1998 with the fundamental goal of providing better internet services to the world.</a:t>
                </a:r>
                <a:r>
                  <a:rPr kumimoji="0" lang="en-US" altLang="ko-KR" sz="1050" kern="1200" cap="none" spc="0" normalizeH="0" baseline="0" noProof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 </a:t>
                </a:r>
                <a:r>
                  <a:rPr kumimoji="0" lang="en-US" altLang="ko-KR" sz="1050" kern="1200" cap="none" spc="0" normalizeH="0" baseline="0" noProof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Asadal</a:t>
                </a:r>
                <a:r>
                  <a:rPr kumimoji="0" lang="en-US" altLang="ko-KR" sz="1050" kern="1200" cap="none" spc="0" normalizeH="0" baseline="0" noProof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 stands for the "morning land" in ancient Korean.  </a:t>
                </a:r>
                <a:r>
                  <a:rPr kumimoji="0" lang="en-US" altLang="ko-KR" sz="1050" kern="1200" cap="none" spc="0" normalizeH="0" baseline="0" noProof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Asadal</a:t>
                </a:r>
                <a:r>
                  <a:rPr kumimoji="0" lang="en-US" altLang="ko-KR" sz="1050" kern="1200" cap="none" spc="0" normalizeH="0" baseline="0" noProof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 has about 350 staffs including well experienced web designers, programmers, and server engineers</a:t>
                </a:r>
                <a:r>
                  <a:rPr kumimoji="0" lang="en-US" altLang="ko-KR" sz="1050" kern="1200" cap="none" spc="0" normalizeH="0" baseline="0" noProof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HY견고딕" pitchFamily="18" charset="-127"/>
                    <a:cs typeface="Arial" panose="020B0604020202020204" pitchFamily="34" charset="0"/>
                  </a:rPr>
                  <a:t>.</a:t>
                </a:r>
                <a:endParaRPr kumimoji="0" lang="en-US" altLang="ko-KR" sz="1050" kern="1200" cap="none" spc="0" normalizeH="0" baseline="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4347" name="TextBox 36"/>
              <p:cNvSpPr txBox="1"/>
              <p:nvPr/>
            </p:nvSpPr>
            <p:spPr>
              <a:xfrm>
                <a:off x="851180" y="2288185"/>
                <a:ext cx="7496348" cy="3166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en-US" altLang="ko-KR" sz="1200" dirty="0">
                    <a:solidFill>
                      <a:srgbClr val="1DB2D5"/>
                    </a:solidFill>
                    <a:latin typeface="Arial" panose="020B0604020202020204" pitchFamily="34" charset="0"/>
                    <a:ea typeface="Malgun Gothic" panose="020B0503020000020004" pitchFamily="50" charset="-127"/>
                    <a:cs typeface="Arial" panose="020B0604020202020204" pitchFamily="34" charset="0"/>
                  </a:rPr>
                  <a:t>Asadal has been running one of the biggest domain and web hosting sites in Korea since March 1998. </a:t>
                </a:r>
                <a:endParaRPr lang="en-US" altLang="ko-KR" sz="1200" dirty="0">
                  <a:solidFill>
                    <a:srgbClr val="1DB2D5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13448</Words>
  <Application>WPS Presentation</Application>
  <PresentationFormat>화면 슬라이드 쇼(16:9)</PresentationFormat>
  <Paragraphs>793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SimSun</vt:lpstr>
      <vt:lpstr>Wingdings</vt:lpstr>
      <vt:lpstr>Malgun Gothic</vt:lpstr>
      <vt:lpstr>굴림</vt:lpstr>
      <vt:lpstr>HY견고딕</vt:lpstr>
      <vt:lpstr>Fira Code Medium</vt:lpstr>
      <vt:lpstr>Arial Black</vt:lpstr>
      <vt:lpstr>Times New Roman</vt:lpstr>
      <vt:lpstr>Microsoft YaHei</vt:lpstr>
      <vt:lpstr>Arial Unicode MS</vt:lpstr>
      <vt:lpstr>Office 테마</vt:lpstr>
      <vt:lpstr>Excel.Chart.8</vt:lpstr>
      <vt:lpstr>Excel.Chart.8</vt:lpstr>
      <vt:lpstr>PowerPoint 演示文稿</vt:lpstr>
      <vt:lpstr>PowerPoint 演示文稿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ADD A TITLE SLIDE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SH</dc:creator>
  <cp:lastModifiedBy>electus</cp:lastModifiedBy>
  <cp:revision>28</cp:revision>
  <dcterms:created xsi:type="dcterms:W3CDTF">2013-01-29T05:44:00Z</dcterms:created>
  <dcterms:modified xsi:type="dcterms:W3CDTF">2020-01-26T19:49:44Z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