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slideLayouts/slideLayout253.xml" ContentType="application/vnd.openxmlformats-officedocument.presentationml.slideLayout+xml"/>
  <Override PartName="/ppt/slideLayouts/slideLayout254.xml" ContentType="application/vnd.openxmlformats-officedocument.presentationml.slideLayout+xml"/>
  <Override PartName="/ppt/slideLayouts/slideLayout255.xml" ContentType="application/vnd.openxmlformats-officedocument.presentationml.slideLayout+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slideLayouts/slideLayout260.xml" ContentType="application/vnd.openxmlformats-officedocument.presentationml.slideLayout+xml"/>
  <Override PartName="/ppt/slideLayouts/slideLayout261.xml" ContentType="application/vnd.openxmlformats-officedocument.presentationml.slideLayout+xml"/>
  <Override PartName="/ppt/slideLayouts/slideLayout262.xml" ContentType="application/vnd.openxmlformats-officedocument.presentationml.slideLayout+xml"/>
  <Override PartName="/ppt/slideLayouts/slideLayout263.xml" ContentType="application/vnd.openxmlformats-officedocument.presentationml.slideLayout+xml"/>
  <Override PartName="/ppt/slideLayouts/slideLayout264.xml" ContentType="application/vnd.openxmlformats-officedocument.presentationml.slideLayout+xml"/>
  <Override PartName="/ppt/slideLayouts/slideLayout265.xml" ContentType="application/vnd.openxmlformats-officedocument.presentationml.slideLayout+xml"/>
  <Override PartName="/ppt/slideLayouts/slideLayout266.xml" ContentType="application/vnd.openxmlformats-officedocument.presentationml.slideLayout+xml"/>
  <Override PartName="/ppt/slideLayouts/slideLayout267.xml" ContentType="application/vnd.openxmlformats-officedocument.presentationml.slideLayout+xml"/>
  <Override PartName="/ppt/slideLayouts/slideLayout268.xml" ContentType="application/vnd.openxmlformats-officedocument.presentationml.slideLayout+xml"/>
  <Override PartName="/ppt/slideLayouts/slideLayout269.xml" ContentType="application/vnd.openxmlformats-officedocument.presentationml.slideLayout+xml"/>
  <Override PartName="/ppt/slideLayouts/slideLayout270.xml" ContentType="application/vnd.openxmlformats-officedocument.presentationml.slideLayout+xml"/>
  <Override PartName="/ppt/slideLayouts/slideLayout271.xml" ContentType="application/vnd.openxmlformats-officedocument.presentationml.slideLayout+xml"/>
  <Override PartName="/ppt/slideLayouts/slideLayout272.xml" ContentType="application/vnd.openxmlformats-officedocument.presentationml.slideLayout+xml"/>
  <Override PartName="/ppt/slideLayouts/slideLayout273.xml" ContentType="application/vnd.openxmlformats-officedocument.presentationml.slideLayout+xml"/>
  <Override PartName="/ppt/slideLayouts/slideLayout274.xml" ContentType="application/vnd.openxmlformats-officedocument.presentationml.slideLayout+xml"/>
  <Override PartName="/ppt/slideLayouts/slideLayout275.xml" ContentType="application/vnd.openxmlformats-officedocument.presentationml.slideLayout+xml"/>
  <Override PartName="/ppt/slideLayouts/slideLayout276.xml" ContentType="application/vnd.openxmlformats-officedocument.presentationml.slideLayout+xml"/>
  <Override PartName="/ppt/slideLayouts/slideLayout277.xml" ContentType="application/vnd.openxmlformats-officedocument.presentationml.slideLayout+xml"/>
  <Override PartName="/ppt/slideLayouts/slideLayout278.xml" ContentType="application/vnd.openxmlformats-officedocument.presentationml.slideLayout+xml"/>
  <Override PartName="/ppt/slideLayouts/slideLayout279.xml" ContentType="application/vnd.openxmlformats-officedocument.presentationml.slideLayout+xml"/>
  <Override PartName="/ppt/slideLayouts/slideLayout280.xml" ContentType="application/vnd.openxmlformats-officedocument.presentationml.slideLayout+xml"/>
  <Override PartName="/ppt/slideLayouts/slideLayout281.xml" ContentType="application/vnd.openxmlformats-officedocument.presentationml.slideLayout+xml"/>
  <Override PartName="/ppt/slideLayouts/slideLayout282.xml" ContentType="application/vnd.openxmlformats-officedocument.presentationml.slideLayout+xml"/>
  <Override PartName="/ppt/slideLayouts/slideLayout283.xml" ContentType="application/vnd.openxmlformats-officedocument.presentationml.slideLayout+xml"/>
  <Override PartName="/ppt/slideLayouts/slideLayout284.xml" ContentType="application/vnd.openxmlformats-officedocument.presentationml.slideLayout+xml"/>
  <Override PartName="/ppt/slideLayouts/slideLayout285.xml" ContentType="application/vnd.openxmlformats-officedocument.presentationml.slideLayout+xml"/>
  <Override PartName="/ppt/slideLayouts/slideLayout286.xml" ContentType="application/vnd.openxmlformats-officedocument.presentationml.slideLayout+xml"/>
  <Override PartName="/ppt/slideLayouts/slideLayout287.xml" ContentType="application/vnd.openxmlformats-officedocument.presentationml.slideLayout+xml"/>
  <Override PartName="/ppt/slideLayouts/slideLayout288.xml" ContentType="application/vnd.openxmlformats-officedocument.presentationml.slideLayout+xml"/>
  <Override PartName="/ppt/slideLayouts/slideLayout289.xml" ContentType="application/vnd.openxmlformats-officedocument.presentationml.slideLayout+xml"/>
  <Override PartName="/ppt/slideLayouts/slideLayout290.xml" ContentType="application/vnd.openxmlformats-officedocument.presentationml.slideLayout+xml"/>
  <Override PartName="/ppt/slideLayouts/slideLayout291.xml" ContentType="application/vnd.openxmlformats-officedocument.presentationml.slideLayout+xml"/>
  <Override PartName="/ppt/slideLayouts/slideLayout292.xml" ContentType="application/vnd.openxmlformats-officedocument.presentationml.slideLayout+xml"/>
  <Override PartName="/ppt/slideLayouts/slideLayout293.xml" ContentType="application/vnd.openxmlformats-officedocument.presentationml.slideLayout+xml"/>
  <Override PartName="/ppt/slideLayouts/slideLayout294.xml" ContentType="application/vnd.openxmlformats-officedocument.presentationml.slideLayout+xml"/>
  <Override PartName="/ppt/slideLayouts/slideLayout295.xml" ContentType="application/vnd.openxmlformats-officedocument.presentationml.slideLayout+xml"/>
  <Override PartName="/ppt/slideLayouts/slideLayout296.xml" ContentType="application/vnd.openxmlformats-officedocument.presentationml.slideLayout+xml"/>
  <Override PartName="/ppt/slideLayouts/slideLayout297.xml" ContentType="application/vnd.openxmlformats-officedocument.presentationml.slideLayout+xml"/>
  <Override PartName="/ppt/slideLayouts/slideLayout298.xml" ContentType="application/vnd.openxmlformats-officedocument.presentationml.slideLayout+xml"/>
  <Override PartName="/ppt/slideLayouts/slideLayout299.xml" ContentType="application/vnd.openxmlformats-officedocument.presentationml.slideLayout+xml"/>
  <Override PartName="/ppt/slideLayouts/slideLayout300.xml" ContentType="application/vnd.openxmlformats-officedocument.presentationml.slideLayout+xml"/>
  <Override PartName="/ppt/slideLayouts/slideLayout301.xml" ContentType="application/vnd.openxmlformats-officedocument.presentationml.slideLayout+xml"/>
  <Override PartName="/ppt/slideLayouts/slideLayout302.xml" ContentType="application/vnd.openxmlformats-officedocument.presentationml.slideLayout+xml"/>
  <Override PartName="/ppt/slideLayouts/slideLayout303.xml" ContentType="application/vnd.openxmlformats-officedocument.presentationml.slideLayout+xml"/>
  <Override PartName="/ppt/slideLayouts/slideLayout304.xml" ContentType="application/vnd.openxmlformats-officedocument.presentationml.slideLayout+xml"/>
  <Override PartName="/ppt/slideLayouts/slideLayout30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9" r:id="rId2"/>
    <p:sldId id="268" r:id="rId3"/>
    <p:sldId id="264" r:id="rId4"/>
    <p:sldId id="261" r:id="rId5"/>
    <p:sldId id="257" r:id="rId6"/>
    <p:sldId id="279" r:id="rId7"/>
    <p:sldId id="262" r:id="rId8"/>
    <p:sldId id="280" r:id="rId9"/>
    <p:sldId id="263" r:id="rId10"/>
    <p:sldId id="27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120" d="100"/>
          <a:sy n="120" d="100"/>
        </p:scale>
        <p:origin x="17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3_标题幻灯片">
    <p:spTree>
      <p:nvGrpSpPr>
        <p:cNvPr id="1" name=""/>
        <p:cNvGrpSpPr/>
        <p:nvPr/>
      </p:nvGrpSpPr>
      <p:grpSpPr>
        <a:xfrm>
          <a:off x="0" y="0"/>
          <a:ext cx="0" cy="0"/>
          <a:chOff x="0" y="0"/>
          <a:chExt cx="0" cy="0"/>
        </a:xfrm>
      </p:grpSpPr>
      <p:sp>
        <p:nvSpPr>
          <p:cNvPr id="21" name="矩形 20"/>
          <p:cNvSpPr/>
          <p:nvPr userDrawn="1"/>
        </p:nvSpPr>
        <p:spPr>
          <a:xfrm>
            <a:off x="0" y="0"/>
            <a:ext cx="12192000"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296" tIns="41148" rIns="82296" bIns="41148" numCol="1" spcCol="0" rtlCol="0" fromWordArt="0" anchor="ctr" anchorCtr="0" forceAA="0" compatLnSpc="1">
            <a:noAutofit/>
          </a:bodyPr>
          <a:lstStyle/>
          <a:p>
            <a:pPr algn="ctr"/>
            <a:endParaRPr lang="zh-CN" altLang="en-US" sz="1265"/>
          </a:p>
        </p:txBody>
      </p:sp>
      <p:sp>
        <p:nvSpPr>
          <p:cNvPr id="7" name="矩形 6"/>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4" name="日期占位符 3"/>
          <p:cNvSpPr>
            <a:spLocks noGrp="1"/>
          </p:cNvSpPr>
          <p:nvPr>
            <p:ph type="dt" sz="half" idx="10"/>
          </p:nvPr>
        </p:nvSpPr>
        <p:spPr/>
        <p:txBody>
          <a:bodyPr/>
          <a:lstStyle/>
          <a:p>
            <a:fld id="{DA8AE792-20D3-408A-A2EE-6B3AF2330F5B}" type="datetime1">
              <a:rPr lang="zh-CN" altLang="en-US" smtClean="0"/>
              <a:t>2019/10/29</a:t>
            </a:fld>
            <a:endParaRPr lang="zh-CN" altLang="en-US"/>
          </a:p>
        </p:txBody>
      </p:sp>
      <p:sp>
        <p:nvSpPr>
          <p:cNvPr id="6" name="灯片编号占位符 5"/>
          <p:cNvSpPr>
            <a:spLocks noGrp="1"/>
          </p:cNvSpPr>
          <p:nvPr>
            <p:ph type="sldNum" sz="quarter" idx="12"/>
          </p:nvPr>
        </p:nvSpPr>
        <p:spPr>
          <a:xfrm>
            <a:off x="11474517" y="214484"/>
            <a:ext cx="717483" cy="365125"/>
          </a:xfrm>
        </p:spPr>
        <p:txBody>
          <a:bodyPr/>
          <a:lstStyle>
            <a:lvl1pPr algn="ctr">
              <a:defRPr b="1">
                <a:solidFill>
                  <a:schemeClr val="bg1"/>
                </a:solidFill>
                <a:latin typeface="+mj-ea"/>
                <a:ea typeface="+mj-ea"/>
              </a:defRPr>
            </a:lvl1pPr>
          </a:lstStyle>
          <a:p>
            <a:fld id="{565CE74E-AB26-4998-AD42-012C4C1AD076}" type="slidenum">
              <a:rPr lang="zh-CN" altLang="en-US" smtClean="0"/>
              <a:t>‹#›</a:t>
            </a:fld>
            <a:endParaRPr lang="zh-CN" altLang="en-US" dirty="0"/>
          </a:p>
        </p:txBody>
      </p:sp>
      <p:sp>
        <p:nvSpPr>
          <p:cNvPr id="3" name="文本框 2"/>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14" name="组合 13"/>
          <p:cNvGrpSpPr/>
          <p:nvPr userDrawn="1"/>
        </p:nvGrpSpPr>
        <p:grpSpPr>
          <a:xfrm>
            <a:off x="5715984" y="2370847"/>
            <a:ext cx="796695" cy="99002"/>
            <a:chOff x="1457011" y="3812591"/>
            <a:chExt cx="931140" cy="130628"/>
          </a:xfrm>
        </p:grpSpPr>
        <p:sp>
          <p:nvSpPr>
            <p:cNvPr id="10" name="椭圆 9"/>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1" name="椭圆 10"/>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2" name="椭圆 11"/>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3" name="椭圆 12"/>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8" name="文本占位符 7"/>
          <p:cNvSpPr>
            <a:spLocks noGrp="1"/>
          </p:cNvSpPr>
          <p:nvPr>
            <p:ph type="body" sz="quarter" idx="15" hasCustomPrompt="1"/>
          </p:nvPr>
        </p:nvSpPr>
        <p:spPr>
          <a:xfrm>
            <a:off x="3686895" y="1732229"/>
            <a:ext cx="4736492" cy="365125"/>
          </a:xfrm>
        </p:spPr>
        <p:txBody>
          <a:bodyPr/>
          <a:lstStyle>
            <a:lvl1pPr marL="0" indent="0">
              <a:buNone/>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9" name="文本占位符 8"/>
          <p:cNvSpPr>
            <a:spLocks noGrp="1"/>
          </p:cNvSpPr>
          <p:nvPr>
            <p:ph type="body" sz="quarter" idx="13" hasCustomPrompt="1"/>
          </p:nvPr>
        </p:nvSpPr>
        <p:spPr>
          <a:xfrm>
            <a:off x="3943568" y="1290205"/>
            <a:ext cx="4223144" cy="442022"/>
          </a:xfrm>
          <a:prstGeom prst="rect">
            <a:avLst/>
          </a:prstGeom>
        </p:spPr>
        <p:txBody>
          <a:bodyPr>
            <a:normAutofit/>
          </a:bodyPr>
          <a:lstStyle>
            <a:lvl1pPr marL="0" indent="0" algn="ctr">
              <a:buNone/>
              <a:defRPr sz="2880">
                <a:solidFill>
                  <a:schemeClr val="bg1"/>
                </a:solidFill>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Contents</a:t>
            </a:r>
          </a:p>
        </p:txBody>
      </p:sp>
      <p:sp>
        <p:nvSpPr>
          <p:cNvPr id="16" name="文本占位符 17"/>
          <p:cNvSpPr>
            <a:spLocks noGrp="1"/>
          </p:cNvSpPr>
          <p:nvPr>
            <p:ph type="body" sz="quarter" idx="16" hasCustomPrompt="1"/>
          </p:nvPr>
        </p:nvSpPr>
        <p:spPr>
          <a:xfrm>
            <a:off x="636343" y="4334590"/>
            <a:ext cx="2284759" cy="826796"/>
          </a:xfrm>
          <a:prstGeom prst="rect">
            <a:avLst/>
          </a:prstGeom>
        </p:spPr>
        <p:txBody>
          <a:bodyPr>
            <a:normAutofit/>
          </a:bodyPr>
          <a:lstStyle>
            <a:lvl1pPr marL="0" indent="0" algn="ctr">
              <a:lnSpc>
                <a:spcPct val="120000"/>
              </a:lnSpc>
              <a:buNone/>
              <a:defRPr sz="1080" spc="75" baseline="0"/>
            </a:lvl1pPr>
            <a:lvl5pPr>
              <a:defRPr sz="990"/>
            </a:lvl5pPr>
          </a:lstStyle>
          <a:p>
            <a:r>
              <a:rPr lang="en-US" altLang="zh-CN" dirty="0"/>
              <a:t>Click here to add the text, the text is the extraction of your thought</a:t>
            </a:r>
            <a:endParaRPr lang="zh-CN" altLang="en-US" dirty="0"/>
          </a:p>
        </p:txBody>
      </p:sp>
      <p:sp>
        <p:nvSpPr>
          <p:cNvPr id="18" name="文本占位符 17"/>
          <p:cNvSpPr>
            <a:spLocks noGrp="1"/>
          </p:cNvSpPr>
          <p:nvPr>
            <p:ph type="body" sz="quarter" idx="17" hasCustomPrompt="1"/>
          </p:nvPr>
        </p:nvSpPr>
        <p:spPr>
          <a:xfrm>
            <a:off x="3542992" y="4334590"/>
            <a:ext cx="2284759" cy="826796"/>
          </a:xfrm>
          <a:prstGeom prst="rect">
            <a:avLst/>
          </a:prstGeom>
        </p:spPr>
        <p:txBody>
          <a:bodyPr>
            <a:normAutofit/>
          </a:bodyPr>
          <a:lstStyle>
            <a:lvl1pPr marL="0" indent="0" algn="ctr">
              <a:lnSpc>
                <a:spcPct val="120000"/>
              </a:lnSpc>
              <a:buNone/>
              <a:defRPr sz="1080" spc="75" baseline="0"/>
            </a:lvl1pPr>
            <a:lvl5pPr>
              <a:defRPr sz="990"/>
            </a:lvl5pPr>
          </a:lstStyle>
          <a:p>
            <a:r>
              <a:rPr lang="en-US" altLang="zh-CN" dirty="0"/>
              <a:t>Click here to add the text, the text is the extraction of your thought</a:t>
            </a:r>
            <a:endParaRPr lang="zh-CN" altLang="en-US" dirty="0"/>
          </a:p>
        </p:txBody>
      </p:sp>
      <p:sp>
        <p:nvSpPr>
          <p:cNvPr id="19" name="文本占位符 17"/>
          <p:cNvSpPr>
            <a:spLocks noGrp="1"/>
          </p:cNvSpPr>
          <p:nvPr>
            <p:ph type="body" sz="quarter" idx="18" hasCustomPrompt="1"/>
          </p:nvPr>
        </p:nvSpPr>
        <p:spPr>
          <a:xfrm>
            <a:off x="6449641" y="4334590"/>
            <a:ext cx="2284759" cy="826796"/>
          </a:xfrm>
          <a:prstGeom prst="rect">
            <a:avLst/>
          </a:prstGeom>
        </p:spPr>
        <p:txBody>
          <a:bodyPr>
            <a:normAutofit/>
          </a:bodyPr>
          <a:lstStyle>
            <a:lvl1pPr marL="0" indent="0" algn="ctr">
              <a:lnSpc>
                <a:spcPct val="120000"/>
              </a:lnSpc>
              <a:buNone/>
              <a:defRPr sz="1080" spc="75" baseline="0"/>
            </a:lvl1pPr>
            <a:lvl5pPr>
              <a:defRPr sz="990"/>
            </a:lvl5pPr>
          </a:lstStyle>
          <a:p>
            <a:r>
              <a:rPr lang="en-US" altLang="zh-CN" dirty="0"/>
              <a:t>Click here to add the text, the text is the extraction of your thought</a:t>
            </a:r>
            <a:endParaRPr lang="zh-CN" altLang="en-US" dirty="0"/>
          </a:p>
        </p:txBody>
      </p:sp>
      <p:sp>
        <p:nvSpPr>
          <p:cNvPr id="20" name="文本占位符 17"/>
          <p:cNvSpPr>
            <a:spLocks noGrp="1"/>
          </p:cNvSpPr>
          <p:nvPr>
            <p:ph type="body" sz="quarter" idx="19" hasCustomPrompt="1"/>
          </p:nvPr>
        </p:nvSpPr>
        <p:spPr>
          <a:xfrm>
            <a:off x="9356291" y="4334590"/>
            <a:ext cx="2284759" cy="826796"/>
          </a:xfrm>
          <a:prstGeom prst="rect">
            <a:avLst/>
          </a:prstGeom>
        </p:spPr>
        <p:txBody>
          <a:bodyPr>
            <a:normAutofit/>
          </a:bodyPr>
          <a:lstStyle>
            <a:lvl1pPr marL="0" indent="0" algn="ctr">
              <a:lnSpc>
                <a:spcPct val="120000"/>
              </a:lnSpc>
              <a:buNone/>
              <a:defRPr sz="1080" spc="75" baseline="0"/>
            </a:lvl1pPr>
            <a:lvl5pPr>
              <a:defRPr sz="990"/>
            </a:lvl5pPr>
          </a:lstStyle>
          <a:p>
            <a:r>
              <a:rPr lang="en-US" altLang="zh-CN" dirty="0"/>
              <a:t>Click here to add the text, the text is the extraction of your though</a:t>
            </a:r>
            <a:endParaRPr lang="zh-CN" altLang="en-US" dirty="0"/>
          </a:p>
        </p:txBody>
      </p:sp>
      <p:sp>
        <p:nvSpPr>
          <p:cNvPr id="22" name="文本占位符 17"/>
          <p:cNvSpPr>
            <a:spLocks noGrp="1"/>
          </p:cNvSpPr>
          <p:nvPr>
            <p:ph type="body" sz="quarter" idx="20" hasCustomPrompt="1"/>
          </p:nvPr>
        </p:nvSpPr>
        <p:spPr>
          <a:xfrm>
            <a:off x="1570037" y="2573092"/>
            <a:ext cx="8741825" cy="598193"/>
          </a:xfrm>
          <a:prstGeom prst="rect">
            <a:avLst/>
          </a:prstGeom>
        </p:spPr>
        <p:txBody>
          <a:bodyPr/>
          <a:lstStyle>
            <a:lvl1pPr marL="0" indent="0" algn="ctr">
              <a:lnSpc>
                <a:spcPct val="120000"/>
              </a:lnSpc>
              <a:buNone/>
              <a:defRPr sz="1260" spc="75" baseline="0"/>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23" name="文本占位符 8"/>
          <p:cNvSpPr>
            <a:spLocks noGrp="1"/>
          </p:cNvSpPr>
          <p:nvPr>
            <p:ph type="body" sz="quarter" idx="21" hasCustomPrompt="1"/>
          </p:nvPr>
        </p:nvSpPr>
        <p:spPr>
          <a:xfrm>
            <a:off x="838200" y="3798580"/>
            <a:ext cx="1849613" cy="442022"/>
          </a:xfrm>
          <a:prstGeom prst="rect">
            <a:avLst/>
          </a:prstGeom>
        </p:spPr>
        <p:txBody>
          <a:bodyPr>
            <a:normAutofit/>
          </a:bodyPr>
          <a:lstStyle>
            <a:lvl1pPr marL="0" indent="0" algn="ctr">
              <a:buNone/>
              <a:defRPr sz="2880">
                <a:solidFill>
                  <a:schemeClr val="bg1"/>
                </a:solidFill>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Contents</a:t>
            </a:r>
          </a:p>
        </p:txBody>
      </p:sp>
      <p:sp>
        <p:nvSpPr>
          <p:cNvPr id="24" name="文本占位符 8"/>
          <p:cNvSpPr>
            <a:spLocks noGrp="1"/>
          </p:cNvSpPr>
          <p:nvPr>
            <p:ph type="body" sz="quarter" idx="22" hasCustomPrompt="1"/>
          </p:nvPr>
        </p:nvSpPr>
        <p:spPr>
          <a:xfrm>
            <a:off x="3760564" y="3798580"/>
            <a:ext cx="1849613" cy="442022"/>
          </a:xfrm>
          <a:prstGeom prst="rect">
            <a:avLst/>
          </a:prstGeom>
        </p:spPr>
        <p:txBody>
          <a:bodyPr>
            <a:normAutofit/>
          </a:bodyPr>
          <a:lstStyle>
            <a:lvl1pPr marL="0" indent="0" algn="ctr">
              <a:buNone/>
              <a:defRPr sz="2880">
                <a:solidFill>
                  <a:schemeClr val="bg1"/>
                </a:solidFill>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Contents</a:t>
            </a:r>
          </a:p>
        </p:txBody>
      </p:sp>
      <p:sp>
        <p:nvSpPr>
          <p:cNvPr id="25" name="文本占位符 8"/>
          <p:cNvSpPr>
            <a:spLocks noGrp="1"/>
          </p:cNvSpPr>
          <p:nvPr>
            <p:ph type="body" sz="quarter" idx="23" hasCustomPrompt="1"/>
          </p:nvPr>
        </p:nvSpPr>
        <p:spPr>
          <a:xfrm>
            <a:off x="6667213" y="3798580"/>
            <a:ext cx="1849613" cy="442022"/>
          </a:xfrm>
          <a:prstGeom prst="rect">
            <a:avLst/>
          </a:prstGeom>
        </p:spPr>
        <p:txBody>
          <a:bodyPr>
            <a:normAutofit/>
          </a:bodyPr>
          <a:lstStyle>
            <a:lvl1pPr marL="0" indent="0" algn="ctr">
              <a:buNone/>
              <a:defRPr sz="2880">
                <a:solidFill>
                  <a:schemeClr val="bg1"/>
                </a:solidFill>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Contents</a:t>
            </a:r>
          </a:p>
        </p:txBody>
      </p:sp>
      <p:sp>
        <p:nvSpPr>
          <p:cNvPr id="26" name="文本占位符 8"/>
          <p:cNvSpPr>
            <a:spLocks noGrp="1"/>
          </p:cNvSpPr>
          <p:nvPr>
            <p:ph type="body" sz="quarter" idx="24" hasCustomPrompt="1"/>
          </p:nvPr>
        </p:nvSpPr>
        <p:spPr>
          <a:xfrm>
            <a:off x="9573863" y="3798580"/>
            <a:ext cx="1849613" cy="442022"/>
          </a:xfrm>
          <a:prstGeom prst="rect">
            <a:avLst/>
          </a:prstGeom>
        </p:spPr>
        <p:txBody>
          <a:bodyPr>
            <a:normAutofit/>
          </a:bodyPr>
          <a:lstStyle>
            <a:lvl1pPr marL="0" indent="0" algn="ctr">
              <a:buNone/>
              <a:defRPr sz="2880">
                <a:solidFill>
                  <a:schemeClr val="bg1"/>
                </a:solidFill>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Contents</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9_标题幻灯片">
    <p:spTree>
      <p:nvGrpSpPr>
        <p:cNvPr id="1" name=""/>
        <p:cNvGrpSpPr/>
        <p:nvPr/>
      </p:nvGrpSpPr>
      <p:grpSpPr>
        <a:xfrm>
          <a:off x="0" y="0"/>
          <a:ext cx="0" cy="0"/>
          <a:chOff x="0" y="0"/>
          <a:chExt cx="0" cy="0"/>
        </a:xfrm>
      </p:grpSpPr>
      <p:sp>
        <p:nvSpPr>
          <p:cNvPr id="15" name="矩形 14"/>
          <p:cNvSpPr/>
          <p:nvPr userDrawn="1"/>
        </p:nvSpPr>
        <p:spPr>
          <a:xfrm>
            <a:off x="4062293" y="0"/>
            <a:ext cx="8129707"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16" name="矩形 15"/>
          <p:cNvSpPr/>
          <p:nvPr userDrawn="1"/>
        </p:nvSpPr>
        <p:spPr>
          <a:xfrm>
            <a:off x="8589041" y="2061808"/>
            <a:ext cx="3230711" cy="37162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 name="矩形 2"/>
          <p:cNvSpPr/>
          <p:nvPr userDrawn="1"/>
        </p:nvSpPr>
        <p:spPr>
          <a:xfrm>
            <a:off x="0" y="0"/>
            <a:ext cx="406741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4" name="日期占位符 3"/>
          <p:cNvSpPr>
            <a:spLocks noGrp="1"/>
          </p:cNvSpPr>
          <p:nvPr>
            <p:ph type="dt" sz="half" idx="10"/>
          </p:nvPr>
        </p:nvSpPr>
        <p:spPr/>
        <p:txBody>
          <a:bodyPr/>
          <a:lstStyle/>
          <a:p>
            <a:fld id="{EF138227-C4CF-4333-8FE8-C62B50E0E6FC}" type="datetime1">
              <a:rPr lang="zh-CN" altLang="en-US" smtClean="0"/>
              <a:t>2019/10/29</a:t>
            </a:fld>
            <a:endParaRPr lang="zh-CN" altLang="en-US"/>
          </a:p>
        </p:txBody>
      </p:sp>
      <p:sp>
        <p:nvSpPr>
          <p:cNvPr id="9" name="文本占位符 8"/>
          <p:cNvSpPr>
            <a:spLocks noGrp="1"/>
          </p:cNvSpPr>
          <p:nvPr>
            <p:ph type="body" sz="quarter" idx="13" hasCustomPrompt="1"/>
          </p:nvPr>
        </p:nvSpPr>
        <p:spPr>
          <a:xfrm>
            <a:off x="703388" y="2554223"/>
            <a:ext cx="2022475" cy="581356"/>
          </a:xfrm>
          <a:prstGeom prst="rect">
            <a:avLst/>
          </a:prstGeom>
        </p:spPr>
        <p:txBody>
          <a:bodyPr/>
          <a:lstStyle>
            <a:lvl1pPr marL="0" indent="0" algn="l">
              <a:buNone/>
              <a:defRPr sz="5850">
                <a:solidFill>
                  <a:schemeClr val="bg1"/>
                </a:solidFill>
                <a:effectLst>
                  <a:outerShdw blurRad="63500" sx="101000" sy="101000" algn="ctr" rotWithShape="0">
                    <a:prstClr val="black">
                      <a:alpha val="35000"/>
                    </a:prstClr>
                  </a:outerShdw>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Chapter</a:t>
            </a:r>
          </a:p>
        </p:txBody>
      </p:sp>
      <p:sp>
        <p:nvSpPr>
          <p:cNvPr id="18" name="文本占位符 17"/>
          <p:cNvSpPr>
            <a:spLocks noGrp="1"/>
          </p:cNvSpPr>
          <p:nvPr>
            <p:ph type="body" sz="quarter" idx="15" hasCustomPrompt="1"/>
          </p:nvPr>
        </p:nvSpPr>
        <p:spPr>
          <a:xfrm>
            <a:off x="703388" y="3336791"/>
            <a:ext cx="2281433" cy="1736725"/>
          </a:xfrm>
          <a:prstGeom prst="rect">
            <a:avLst/>
          </a:prstGeom>
        </p:spPr>
        <p:txBody>
          <a:bodyPr/>
          <a:lstStyle>
            <a:lvl1pPr marL="0" indent="0">
              <a:lnSpc>
                <a:spcPct val="120000"/>
              </a:lnSpc>
              <a:buNone/>
              <a:defRPr sz="1260" spc="75" baseline="0"/>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10" name="矩形 9"/>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1" name="灯片编号占位符 5"/>
          <p:cNvSpPr>
            <a:spLocks noGrp="1"/>
          </p:cNvSpPr>
          <p:nvPr>
            <p:ph type="sldNum" sz="quarter" idx="12"/>
          </p:nvPr>
        </p:nvSpPr>
        <p:spPr>
          <a:xfrm>
            <a:off x="11474517" y="214484"/>
            <a:ext cx="717483" cy="365125"/>
          </a:xfrm>
        </p:spPr>
        <p:txBody>
          <a:bodyPr/>
          <a:lstStyle>
            <a:lvl1pPr algn="ctr">
              <a:defRPr b="1">
                <a:solidFill>
                  <a:schemeClr val="bg1"/>
                </a:solidFill>
                <a:latin typeface="+mj-ea"/>
                <a:ea typeface="+mj-ea"/>
              </a:defRPr>
            </a:lvl1pPr>
          </a:lstStyle>
          <a:p>
            <a:fld id="{565CE74E-AB26-4998-AD42-012C4C1AD076}" type="slidenum">
              <a:rPr lang="zh-CN" altLang="en-US" smtClean="0"/>
              <a:t>‹#›</a:t>
            </a:fld>
            <a:endParaRPr lang="zh-CN" altLang="en-US" dirty="0"/>
          </a:p>
        </p:txBody>
      </p:sp>
      <p:sp>
        <p:nvSpPr>
          <p:cNvPr id="12" name="文本框 11"/>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13" name="图片占位符 4"/>
          <p:cNvSpPr>
            <a:spLocks noGrp="1"/>
          </p:cNvSpPr>
          <p:nvPr>
            <p:ph type="pic" sz="quarter" idx="17"/>
          </p:nvPr>
        </p:nvSpPr>
        <p:spPr>
          <a:xfrm>
            <a:off x="3339995" y="1873932"/>
            <a:ext cx="4876800" cy="4091952"/>
          </a:xfrm>
          <a:solidFill>
            <a:schemeClr val="tx1">
              <a:lumMod val="50000"/>
              <a:lumOff val="50000"/>
            </a:schemeClr>
          </a:solidFill>
        </p:spPr>
        <p:txBody>
          <a:bodyPr/>
          <a:lstStyle/>
          <a:p>
            <a:endParaRPr lang="zh-CN" altLang="en-US"/>
          </a:p>
        </p:txBody>
      </p:sp>
      <p:sp>
        <p:nvSpPr>
          <p:cNvPr id="14" name="文本占位符 17"/>
          <p:cNvSpPr>
            <a:spLocks noGrp="1"/>
          </p:cNvSpPr>
          <p:nvPr>
            <p:ph type="body" sz="quarter" idx="18" hasCustomPrompt="1"/>
          </p:nvPr>
        </p:nvSpPr>
        <p:spPr>
          <a:xfrm>
            <a:off x="8905136" y="3251384"/>
            <a:ext cx="2602131" cy="1907537"/>
          </a:xfrm>
          <a:prstGeom prst="rect">
            <a:avLst/>
          </a:prstGeom>
        </p:spPr>
        <p:txBody>
          <a:bodyPr/>
          <a:lstStyle>
            <a:lvl1pPr marL="0" indent="0">
              <a:lnSpc>
                <a:spcPct val="120000"/>
              </a:lnSpc>
              <a:buNone/>
              <a:defRPr sz="1260" spc="75" baseline="0"/>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preserve="1" userDrawn="1">
  <p:cSld name="78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t>2019/10/29</a:t>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t>‹#›</a:t>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0"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Core Values</a:t>
            </a:r>
          </a:p>
        </p:txBody>
      </p:sp>
      <p:grpSp>
        <p:nvGrpSpPr>
          <p:cNvPr id="31" name="组合 30"/>
          <p:cNvGrpSpPr/>
          <p:nvPr userDrawn="1"/>
        </p:nvGrpSpPr>
        <p:grpSpPr>
          <a:xfrm>
            <a:off x="698396" y="1495084"/>
            <a:ext cx="796695" cy="99002"/>
            <a:chOff x="1457011" y="3812591"/>
            <a:chExt cx="931140" cy="130628"/>
          </a:xfrm>
        </p:grpSpPr>
        <p:sp>
          <p:nvSpPr>
            <p:cNvPr id="32" name="椭圆 31"/>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3" name="椭圆 32"/>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4" name="椭圆 33"/>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5" name="椭圆 34"/>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6"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4" name="文本占位符 17"/>
          <p:cNvSpPr>
            <a:spLocks noGrp="1"/>
          </p:cNvSpPr>
          <p:nvPr>
            <p:ph type="body" sz="quarter" idx="77" hasCustomPrompt="1"/>
          </p:nvPr>
        </p:nvSpPr>
        <p:spPr>
          <a:xfrm>
            <a:off x="1567439" y="2854764"/>
            <a:ext cx="2193453" cy="668170"/>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45" name="文本占位符 17"/>
          <p:cNvSpPr>
            <a:spLocks noGrp="1"/>
          </p:cNvSpPr>
          <p:nvPr>
            <p:ph type="body" sz="quarter" idx="78" hasCustomPrompt="1"/>
          </p:nvPr>
        </p:nvSpPr>
        <p:spPr>
          <a:xfrm>
            <a:off x="1746931" y="2366057"/>
            <a:ext cx="2013961" cy="408716"/>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103" name="文本占位符 17"/>
          <p:cNvSpPr>
            <a:spLocks noGrp="1"/>
          </p:cNvSpPr>
          <p:nvPr>
            <p:ph type="body" sz="quarter" idx="86" hasCustomPrompt="1"/>
          </p:nvPr>
        </p:nvSpPr>
        <p:spPr>
          <a:xfrm>
            <a:off x="8610600" y="2854764"/>
            <a:ext cx="2193453" cy="668170"/>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104" name="文本占位符 17"/>
          <p:cNvSpPr>
            <a:spLocks noGrp="1"/>
          </p:cNvSpPr>
          <p:nvPr>
            <p:ph type="body" sz="quarter" idx="87" hasCustomPrompt="1"/>
          </p:nvPr>
        </p:nvSpPr>
        <p:spPr>
          <a:xfrm>
            <a:off x="8610600" y="2366057"/>
            <a:ext cx="2013961" cy="408716"/>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9" name="图片占位符 12"/>
          <p:cNvSpPr>
            <a:spLocks noGrp="1"/>
          </p:cNvSpPr>
          <p:nvPr>
            <p:ph type="pic" sz="quarter" idx="65"/>
          </p:nvPr>
        </p:nvSpPr>
        <p:spPr>
          <a:xfrm>
            <a:off x="4038600" y="2172298"/>
            <a:ext cx="2013961" cy="1616494"/>
          </a:xfrm>
          <a:solidFill>
            <a:schemeClr val="tx1">
              <a:lumMod val="50000"/>
              <a:lumOff val="50000"/>
            </a:schemeClr>
          </a:solidFill>
        </p:spPr>
        <p:txBody>
          <a:bodyPr/>
          <a:lstStyle/>
          <a:p>
            <a:endParaRPr lang="zh-CN" altLang="en-US" dirty="0"/>
          </a:p>
        </p:txBody>
      </p:sp>
      <p:sp>
        <p:nvSpPr>
          <p:cNvPr id="40" name="图片占位符 12"/>
          <p:cNvSpPr>
            <a:spLocks noGrp="1"/>
          </p:cNvSpPr>
          <p:nvPr>
            <p:ph type="pic" sz="quarter" idx="88"/>
          </p:nvPr>
        </p:nvSpPr>
        <p:spPr>
          <a:xfrm>
            <a:off x="6221917" y="2172298"/>
            <a:ext cx="2013961" cy="1616494"/>
          </a:xfrm>
          <a:solidFill>
            <a:schemeClr val="tx1">
              <a:lumMod val="50000"/>
              <a:lumOff val="50000"/>
            </a:schemeClr>
          </a:solidFill>
        </p:spPr>
        <p:txBody>
          <a:bodyPr/>
          <a:lstStyle/>
          <a:p>
            <a:endParaRPr lang="zh-CN" altLang="en-US" dirty="0"/>
          </a:p>
        </p:txBody>
      </p:sp>
      <p:sp>
        <p:nvSpPr>
          <p:cNvPr id="42" name="图片占位符 12"/>
          <p:cNvSpPr>
            <a:spLocks noGrp="1"/>
          </p:cNvSpPr>
          <p:nvPr>
            <p:ph type="pic" sz="quarter" idx="89"/>
          </p:nvPr>
        </p:nvSpPr>
        <p:spPr>
          <a:xfrm>
            <a:off x="4038600" y="3933164"/>
            <a:ext cx="2013961" cy="1616494"/>
          </a:xfrm>
          <a:solidFill>
            <a:schemeClr val="tx1">
              <a:lumMod val="50000"/>
              <a:lumOff val="50000"/>
            </a:schemeClr>
          </a:solidFill>
        </p:spPr>
        <p:txBody>
          <a:bodyPr/>
          <a:lstStyle/>
          <a:p>
            <a:endParaRPr lang="zh-CN" altLang="en-US" dirty="0"/>
          </a:p>
        </p:txBody>
      </p:sp>
      <p:sp>
        <p:nvSpPr>
          <p:cNvPr id="43" name="图片占位符 12"/>
          <p:cNvSpPr>
            <a:spLocks noGrp="1"/>
          </p:cNvSpPr>
          <p:nvPr>
            <p:ph type="pic" sz="quarter" idx="90"/>
          </p:nvPr>
        </p:nvSpPr>
        <p:spPr>
          <a:xfrm>
            <a:off x="6221917" y="3933164"/>
            <a:ext cx="2013961" cy="1616494"/>
          </a:xfrm>
          <a:solidFill>
            <a:schemeClr val="tx1">
              <a:lumMod val="50000"/>
              <a:lumOff val="50000"/>
            </a:schemeClr>
          </a:solidFill>
        </p:spPr>
        <p:txBody>
          <a:bodyPr/>
          <a:lstStyle/>
          <a:p>
            <a:endParaRPr lang="zh-CN" altLang="en-US" dirty="0"/>
          </a:p>
        </p:txBody>
      </p:sp>
      <p:sp>
        <p:nvSpPr>
          <p:cNvPr id="47" name="文本占位符 17"/>
          <p:cNvSpPr>
            <a:spLocks noGrp="1"/>
          </p:cNvSpPr>
          <p:nvPr>
            <p:ph type="body" sz="quarter" idx="91" hasCustomPrompt="1"/>
          </p:nvPr>
        </p:nvSpPr>
        <p:spPr>
          <a:xfrm>
            <a:off x="1567439" y="4649063"/>
            <a:ext cx="2193453" cy="668170"/>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48" name="文本占位符 17"/>
          <p:cNvSpPr>
            <a:spLocks noGrp="1"/>
          </p:cNvSpPr>
          <p:nvPr>
            <p:ph type="body" sz="quarter" idx="92" hasCustomPrompt="1"/>
          </p:nvPr>
        </p:nvSpPr>
        <p:spPr>
          <a:xfrm>
            <a:off x="1746931" y="4160356"/>
            <a:ext cx="2013961" cy="408716"/>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9" name="文本占位符 17"/>
          <p:cNvSpPr>
            <a:spLocks noGrp="1"/>
          </p:cNvSpPr>
          <p:nvPr>
            <p:ph type="body" sz="quarter" idx="93" hasCustomPrompt="1"/>
          </p:nvPr>
        </p:nvSpPr>
        <p:spPr>
          <a:xfrm>
            <a:off x="8610600" y="4649063"/>
            <a:ext cx="2193453" cy="668170"/>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50" name="文本占位符 17"/>
          <p:cNvSpPr>
            <a:spLocks noGrp="1"/>
          </p:cNvSpPr>
          <p:nvPr>
            <p:ph type="body" sz="quarter" idx="94" hasCustomPrompt="1"/>
          </p:nvPr>
        </p:nvSpPr>
        <p:spPr>
          <a:xfrm>
            <a:off x="8610600" y="4160356"/>
            <a:ext cx="2013961" cy="408716"/>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6" name="文本占位符 17"/>
          <p:cNvSpPr>
            <a:spLocks noGrp="1"/>
          </p:cNvSpPr>
          <p:nvPr>
            <p:ph type="body" sz="quarter" idx="95" hasCustomPrompt="1"/>
          </p:nvPr>
        </p:nvSpPr>
        <p:spPr>
          <a:xfrm>
            <a:off x="5130259" y="3792348"/>
            <a:ext cx="2013961" cy="408716"/>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showMasterSp="0" preserve="1" userDrawn="1">
  <p:cSld name="77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t>2019/10/29</a:t>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t>‹#›</a:t>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0" name="文本占位符 8"/>
          <p:cNvSpPr>
            <a:spLocks noGrp="1"/>
          </p:cNvSpPr>
          <p:nvPr>
            <p:ph type="body" sz="quarter" idx="13" hasCustomPrompt="1"/>
          </p:nvPr>
        </p:nvSpPr>
        <p:spPr>
          <a:xfrm>
            <a:off x="669324" y="1679783"/>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Core Values</a:t>
            </a:r>
          </a:p>
        </p:txBody>
      </p:sp>
      <p:grpSp>
        <p:nvGrpSpPr>
          <p:cNvPr id="31" name="组合 30"/>
          <p:cNvGrpSpPr/>
          <p:nvPr userDrawn="1"/>
        </p:nvGrpSpPr>
        <p:grpSpPr>
          <a:xfrm>
            <a:off x="804004" y="2782427"/>
            <a:ext cx="796695" cy="99002"/>
            <a:chOff x="1457011" y="3812591"/>
            <a:chExt cx="931140" cy="130628"/>
          </a:xfrm>
        </p:grpSpPr>
        <p:sp>
          <p:nvSpPr>
            <p:cNvPr id="32" name="椭圆 31"/>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3" name="椭圆 32"/>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4" name="椭圆 33"/>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5" name="椭圆 34"/>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6" name="文本占位符 7"/>
          <p:cNvSpPr>
            <a:spLocks noGrp="1"/>
          </p:cNvSpPr>
          <p:nvPr>
            <p:ph type="body" sz="quarter" idx="15" hasCustomPrompt="1"/>
          </p:nvPr>
        </p:nvSpPr>
        <p:spPr>
          <a:xfrm>
            <a:off x="669324" y="2135179"/>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55" name="文本占位符 17"/>
          <p:cNvSpPr>
            <a:spLocks noGrp="1"/>
          </p:cNvSpPr>
          <p:nvPr>
            <p:ph type="body" sz="quarter" idx="81" hasCustomPrompt="1"/>
          </p:nvPr>
        </p:nvSpPr>
        <p:spPr>
          <a:xfrm>
            <a:off x="669324" y="3158652"/>
            <a:ext cx="4207415" cy="36512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57" name="文本占位符 17"/>
          <p:cNvSpPr>
            <a:spLocks noGrp="1"/>
          </p:cNvSpPr>
          <p:nvPr>
            <p:ph type="body" sz="quarter" idx="65" hasCustomPrompt="1"/>
          </p:nvPr>
        </p:nvSpPr>
        <p:spPr>
          <a:xfrm>
            <a:off x="1256804" y="3986422"/>
            <a:ext cx="3619935" cy="43958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58" name="文本占位符 17"/>
          <p:cNvSpPr>
            <a:spLocks noGrp="1"/>
          </p:cNvSpPr>
          <p:nvPr>
            <p:ph type="body" sz="quarter" idx="82" hasCustomPrompt="1"/>
          </p:nvPr>
        </p:nvSpPr>
        <p:spPr>
          <a:xfrm>
            <a:off x="1256803" y="4550192"/>
            <a:ext cx="3619935" cy="43958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59" name="文本占位符 17"/>
          <p:cNvSpPr>
            <a:spLocks noGrp="1"/>
          </p:cNvSpPr>
          <p:nvPr>
            <p:ph type="body" sz="quarter" idx="83" hasCustomPrompt="1"/>
          </p:nvPr>
        </p:nvSpPr>
        <p:spPr>
          <a:xfrm>
            <a:off x="1256801" y="5113963"/>
            <a:ext cx="3619935" cy="43958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61" name="图片占位符 12"/>
          <p:cNvSpPr>
            <a:spLocks noGrp="1"/>
          </p:cNvSpPr>
          <p:nvPr>
            <p:ph type="pic" sz="quarter" idx="84"/>
          </p:nvPr>
        </p:nvSpPr>
        <p:spPr>
          <a:xfrm>
            <a:off x="6229189" y="1613677"/>
            <a:ext cx="5293487" cy="3986288"/>
          </a:xfrm>
          <a:solidFill>
            <a:schemeClr val="tx1">
              <a:lumMod val="50000"/>
              <a:lumOff val="50000"/>
            </a:schemeClr>
          </a:solidFill>
        </p:spPr>
        <p:txBody>
          <a:bodyPr/>
          <a:lstStyle/>
          <a:p>
            <a:endParaRPr lang="zh-CN" altLang="en-US" dirty="0"/>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showMasterSp="0" preserve="1" userDrawn="1">
  <p:cSld name="117_自定义版式">
    <p:spTree>
      <p:nvGrpSpPr>
        <p:cNvPr id="1" name=""/>
        <p:cNvGrpSpPr/>
        <p:nvPr/>
      </p:nvGrpSpPr>
      <p:grpSpPr>
        <a:xfrm>
          <a:off x="0" y="0"/>
          <a:ext cx="0" cy="0"/>
          <a:chOff x="0" y="0"/>
          <a:chExt cx="0" cy="0"/>
        </a:xfrm>
      </p:grpSpPr>
      <p:sp>
        <p:nvSpPr>
          <p:cNvPr id="2" name="矩形 1"/>
          <p:cNvSpPr/>
          <p:nvPr userDrawn="1"/>
        </p:nvSpPr>
        <p:spPr>
          <a:xfrm>
            <a:off x="0" y="59084"/>
            <a:ext cx="12192000" cy="679891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 name="日期占位符 2"/>
          <p:cNvSpPr>
            <a:spLocks noGrp="1"/>
          </p:cNvSpPr>
          <p:nvPr>
            <p:ph type="dt" sz="half" idx="10"/>
          </p:nvPr>
        </p:nvSpPr>
        <p:spPr/>
        <p:txBody>
          <a:bodyPr/>
          <a:lstStyle/>
          <a:p>
            <a:fld id="{7BAAC391-3E17-4130-83E5-8A37E61F4328}" type="datetime1">
              <a:rPr lang="zh-CN" altLang="en-US" smtClean="0"/>
              <a:t>2019/10/29</a:t>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t>‹#›</a:t>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0" name="文本占位符 8"/>
          <p:cNvSpPr>
            <a:spLocks noGrp="1"/>
          </p:cNvSpPr>
          <p:nvPr>
            <p:ph type="body" sz="quarter" idx="13" hasCustomPrompt="1"/>
          </p:nvPr>
        </p:nvSpPr>
        <p:spPr>
          <a:xfrm>
            <a:off x="669324" y="1679783"/>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Core Values</a:t>
            </a:r>
          </a:p>
        </p:txBody>
      </p:sp>
      <p:grpSp>
        <p:nvGrpSpPr>
          <p:cNvPr id="31" name="组合 30"/>
          <p:cNvGrpSpPr/>
          <p:nvPr userDrawn="1"/>
        </p:nvGrpSpPr>
        <p:grpSpPr>
          <a:xfrm>
            <a:off x="804004" y="2782427"/>
            <a:ext cx="796695" cy="99002"/>
            <a:chOff x="1457011" y="3812591"/>
            <a:chExt cx="931140" cy="130628"/>
          </a:xfrm>
        </p:grpSpPr>
        <p:sp>
          <p:nvSpPr>
            <p:cNvPr id="32" name="椭圆 31"/>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3" name="椭圆 32"/>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4" name="椭圆 33"/>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5" name="椭圆 34"/>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6" name="文本占位符 7"/>
          <p:cNvSpPr>
            <a:spLocks noGrp="1"/>
          </p:cNvSpPr>
          <p:nvPr>
            <p:ph type="body" sz="quarter" idx="15" hasCustomPrompt="1"/>
          </p:nvPr>
        </p:nvSpPr>
        <p:spPr>
          <a:xfrm>
            <a:off x="669324" y="2135179"/>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55" name="文本占位符 17"/>
          <p:cNvSpPr>
            <a:spLocks noGrp="1"/>
          </p:cNvSpPr>
          <p:nvPr>
            <p:ph type="body" sz="quarter" idx="81" hasCustomPrompt="1"/>
          </p:nvPr>
        </p:nvSpPr>
        <p:spPr>
          <a:xfrm>
            <a:off x="669324" y="3158652"/>
            <a:ext cx="4207415" cy="36512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57" name="文本占位符 17"/>
          <p:cNvSpPr>
            <a:spLocks noGrp="1"/>
          </p:cNvSpPr>
          <p:nvPr>
            <p:ph type="body" sz="quarter" idx="65" hasCustomPrompt="1"/>
          </p:nvPr>
        </p:nvSpPr>
        <p:spPr>
          <a:xfrm>
            <a:off x="1256804" y="3986422"/>
            <a:ext cx="3619935" cy="43958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58" name="文本占位符 17"/>
          <p:cNvSpPr>
            <a:spLocks noGrp="1"/>
          </p:cNvSpPr>
          <p:nvPr>
            <p:ph type="body" sz="quarter" idx="82" hasCustomPrompt="1"/>
          </p:nvPr>
        </p:nvSpPr>
        <p:spPr>
          <a:xfrm>
            <a:off x="1256803" y="4550192"/>
            <a:ext cx="3619935" cy="43958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59" name="文本占位符 17"/>
          <p:cNvSpPr>
            <a:spLocks noGrp="1"/>
          </p:cNvSpPr>
          <p:nvPr>
            <p:ph type="body" sz="quarter" idx="83" hasCustomPrompt="1"/>
          </p:nvPr>
        </p:nvSpPr>
        <p:spPr>
          <a:xfrm>
            <a:off x="1256801" y="5113963"/>
            <a:ext cx="3619935" cy="43958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61" name="图片占位符 12"/>
          <p:cNvSpPr>
            <a:spLocks noGrp="1"/>
          </p:cNvSpPr>
          <p:nvPr>
            <p:ph type="pic" sz="quarter" idx="84"/>
          </p:nvPr>
        </p:nvSpPr>
        <p:spPr>
          <a:xfrm>
            <a:off x="6229189" y="1613677"/>
            <a:ext cx="5293487" cy="3986288"/>
          </a:xfrm>
          <a:solidFill>
            <a:schemeClr val="tx1">
              <a:lumMod val="50000"/>
              <a:lumOff val="50000"/>
            </a:schemeClr>
          </a:solidFill>
        </p:spPr>
        <p:txBody>
          <a:bodyPr/>
          <a:lstStyle/>
          <a:p>
            <a:endParaRPr lang="zh-CN" altLang="en-US" dirty="0"/>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showMasterSp="0" preserve="1" userDrawn="1">
  <p:cSld name="80_自定义版式">
    <p:spTree>
      <p:nvGrpSpPr>
        <p:cNvPr id="1" name=""/>
        <p:cNvGrpSpPr/>
        <p:nvPr/>
      </p:nvGrpSpPr>
      <p:grpSpPr>
        <a:xfrm>
          <a:off x="0" y="0"/>
          <a:ext cx="0" cy="0"/>
          <a:chOff x="0" y="0"/>
          <a:chExt cx="0" cy="0"/>
        </a:xfrm>
      </p:grpSpPr>
      <p:sp>
        <p:nvSpPr>
          <p:cNvPr id="25" name="矩形 24"/>
          <p:cNvSpPr/>
          <p:nvPr userDrawn="1"/>
        </p:nvSpPr>
        <p:spPr>
          <a:xfrm>
            <a:off x="6530776" y="2680765"/>
            <a:ext cx="4811953" cy="13555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 name="日期占位符 2"/>
          <p:cNvSpPr>
            <a:spLocks noGrp="1"/>
          </p:cNvSpPr>
          <p:nvPr>
            <p:ph type="dt" sz="half" idx="10"/>
          </p:nvPr>
        </p:nvSpPr>
        <p:spPr/>
        <p:txBody>
          <a:bodyPr/>
          <a:lstStyle/>
          <a:p>
            <a:fld id="{7BAAC391-3E17-4130-83E5-8A37E61F4328}" type="datetime1">
              <a:rPr lang="zh-CN" altLang="en-US" smtClean="0"/>
              <a:t>2019/10/29</a:t>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t>‹#›</a:t>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0" name="文本占位符 8"/>
          <p:cNvSpPr>
            <a:spLocks noGrp="1"/>
          </p:cNvSpPr>
          <p:nvPr>
            <p:ph type="body" sz="quarter" idx="13" hasCustomPrompt="1"/>
          </p:nvPr>
        </p:nvSpPr>
        <p:spPr>
          <a:xfrm>
            <a:off x="6530776" y="152056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Core Values</a:t>
            </a:r>
          </a:p>
        </p:txBody>
      </p:sp>
      <p:sp>
        <p:nvSpPr>
          <p:cNvPr id="36" name="文本占位符 7"/>
          <p:cNvSpPr>
            <a:spLocks noGrp="1"/>
          </p:cNvSpPr>
          <p:nvPr>
            <p:ph type="body" sz="quarter" idx="15" hasCustomPrompt="1"/>
          </p:nvPr>
        </p:nvSpPr>
        <p:spPr>
          <a:xfrm>
            <a:off x="6530776" y="1975964"/>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55" name="文本占位符 17"/>
          <p:cNvSpPr>
            <a:spLocks noGrp="1"/>
          </p:cNvSpPr>
          <p:nvPr>
            <p:ph type="body" sz="quarter" idx="81" hasCustomPrompt="1"/>
          </p:nvPr>
        </p:nvSpPr>
        <p:spPr>
          <a:xfrm>
            <a:off x="8035509" y="3288821"/>
            <a:ext cx="3039828" cy="575789"/>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
        <p:nvSpPr>
          <p:cNvPr id="61" name="图片占位符 12"/>
          <p:cNvSpPr>
            <a:spLocks noGrp="1"/>
          </p:cNvSpPr>
          <p:nvPr>
            <p:ph type="pic" sz="quarter" idx="84"/>
          </p:nvPr>
        </p:nvSpPr>
        <p:spPr>
          <a:xfrm>
            <a:off x="776740" y="1581529"/>
            <a:ext cx="5293487" cy="3986288"/>
          </a:xfrm>
          <a:solidFill>
            <a:schemeClr val="tx1">
              <a:lumMod val="50000"/>
              <a:lumOff val="50000"/>
            </a:schemeClr>
          </a:solidFill>
        </p:spPr>
        <p:txBody>
          <a:bodyPr/>
          <a:lstStyle/>
          <a:p>
            <a:endParaRPr lang="zh-CN" altLang="en-US" dirty="0"/>
          </a:p>
        </p:txBody>
      </p:sp>
      <p:sp>
        <p:nvSpPr>
          <p:cNvPr id="22" name="文本占位符 17"/>
          <p:cNvSpPr>
            <a:spLocks noGrp="1"/>
          </p:cNvSpPr>
          <p:nvPr>
            <p:ph type="body" sz="quarter" idx="87" hasCustomPrompt="1"/>
          </p:nvPr>
        </p:nvSpPr>
        <p:spPr>
          <a:xfrm>
            <a:off x="8025264" y="2898520"/>
            <a:ext cx="2013961" cy="365125"/>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27" name="文本占位符 17"/>
          <p:cNvSpPr>
            <a:spLocks noGrp="1"/>
          </p:cNvSpPr>
          <p:nvPr>
            <p:ph type="body" sz="quarter" idx="90" hasCustomPrompt="1"/>
          </p:nvPr>
        </p:nvSpPr>
        <p:spPr>
          <a:xfrm>
            <a:off x="6696327" y="2980267"/>
            <a:ext cx="1204684" cy="768491"/>
          </a:xfrm>
          <a:prstGeom prst="rect">
            <a:avLst/>
          </a:prstGeom>
        </p:spPr>
        <p:txBody>
          <a:bodyPr>
            <a:noAutofit/>
          </a:bodyPr>
          <a:lstStyle>
            <a:lvl1pPr marL="0" indent="0" algn="l">
              <a:lnSpc>
                <a:spcPct val="120000"/>
              </a:lnSpc>
              <a:buNone/>
              <a:defRPr sz="2880" b="1" spc="75" baseline="0">
                <a:solidFill>
                  <a:schemeClr val="bg1"/>
                </a:solidFill>
              </a:defRPr>
            </a:lvl1pPr>
            <a:lvl5pPr>
              <a:defRPr sz="990"/>
            </a:lvl5pPr>
          </a:lstStyle>
          <a:p>
            <a:r>
              <a:rPr lang="en-US" altLang="zh-CN" dirty="0"/>
              <a:t>Text</a:t>
            </a:r>
            <a:endParaRPr lang="zh-CN" altLang="en-US" dirty="0"/>
          </a:p>
        </p:txBody>
      </p:sp>
      <p:sp>
        <p:nvSpPr>
          <p:cNvPr id="28" name="矩形 27"/>
          <p:cNvSpPr/>
          <p:nvPr userDrawn="1"/>
        </p:nvSpPr>
        <p:spPr>
          <a:xfrm>
            <a:off x="6541847" y="4212314"/>
            <a:ext cx="4811953" cy="135550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29" name="文本占位符 17"/>
          <p:cNvSpPr>
            <a:spLocks noGrp="1"/>
          </p:cNvSpPr>
          <p:nvPr>
            <p:ph type="body" sz="quarter" idx="91" hasCustomPrompt="1"/>
          </p:nvPr>
        </p:nvSpPr>
        <p:spPr>
          <a:xfrm>
            <a:off x="8046580" y="4820370"/>
            <a:ext cx="3039828" cy="575789"/>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
        <p:nvSpPr>
          <p:cNvPr id="37" name="文本占位符 17"/>
          <p:cNvSpPr>
            <a:spLocks noGrp="1"/>
          </p:cNvSpPr>
          <p:nvPr>
            <p:ph type="body" sz="quarter" idx="92" hasCustomPrompt="1"/>
          </p:nvPr>
        </p:nvSpPr>
        <p:spPr>
          <a:xfrm>
            <a:off x="8036335" y="4430069"/>
            <a:ext cx="2013961" cy="365125"/>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38" name="文本占位符 17"/>
          <p:cNvSpPr>
            <a:spLocks noGrp="1"/>
          </p:cNvSpPr>
          <p:nvPr>
            <p:ph type="body" sz="quarter" idx="93" hasCustomPrompt="1"/>
          </p:nvPr>
        </p:nvSpPr>
        <p:spPr>
          <a:xfrm>
            <a:off x="6707397" y="4511816"/>
            <a:ext cx="1204684" cy="768491"/>
          </a:xfrm>
          <a:prstGeom prst="rect">
            <a:avLst/>
          </a:prstGeom>
        </p:spPr>
        <p:txBody>
          <a:bodyPr>
            <a:noAutofit/>
          </a:bodyPr>
          <a:lstStyle>
            <a:lvl1pPr marL="0" indent="0" algn="l">
              <a:lnSpc>
                <a:spcPct val="120000"/>
              </a:lnSpc>
              <a:buNone/>
              <a:defRPr sz="2880" b="1" spc="75" baseline="0">
                <a:solidFill>
                  <a:schemeClr val="bg1"/>
                </a:solidFill>
              </a:defRPr>
            </a:lvl1pPr>
            <a:lvl5pPr>
              <a:defRPr sz="990"/>
            </a:lvl5pPr>
          </a:lstStyle>
          <a:p>
            <a:r>
              <a:rPr lang="en-US" altLang="zh-CN" dirty="0"/>
              <a:t>Text</a:t>
            </a:r>
            <a:endParaRPr lang="zh-CN" altLang="en-US" dirty="0"/>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showMasterSp="0" preserve="1" userDrawn="1">
  <p:cSld name="79_自定义版式">
    <p:spTree>
      <p:nvGrpSpPr>
        <p:cNvPr id="1" name=""/>
        <p:cNvGrpSpPr/>
        <p:nvPr/>
      </p:nvGrpSpPr>
      <p:grpSpPr>
        <a:xfrm>
          <a:off x="0" y="0"/>
          <a:ext cx="0" cy="0"/>
          <a:chOff x="0" y="0"/>
          <a:chExt cx="0" cy="0"/>
        </a:xfrm>
      </p:grpSpPr>
      <p:sp>
        <p:nvSpPr>
          <p:cNvPr id="26" name="矩形 25"/>
          <p:cNvSpPr/>
          <p:nvPr userDrawn="1"/>
        </p:nvSpPr>
        <p:spPr>
          <a:xfrm>
            <a:off x="6096000" y="1403492"/>
            <a:ext cx="5407540" cy="445369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25" name="矩形 24"/>
          <p:cNvSpPr/>
          <p:nvPr userDrawn="1"/>
        </p:nvSpPr>
        <p:spPr>
          <a:xfrm>
            <a:off x="5644100" y="4127881"/>
            <a:ext cx="5537723" cy="135550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 name="日期占位符 2"/>
          <p:cNvSpPr>
            <a:spLocks noGrp="1"/>
          </p:cNvSpPr>
          <p:nvPr>
            <p:ph type="dt" sz="half" idx="10"/>
          </p:nvPr>
        </p:nvSpPr>
        <p:spPr/>
        <p:txBody>
          <a:bodyPr/>
          <a:lstStyle/>
          <a:p>
            <a:fld id="{7BAAC391-3E17-4130-83E5-8A37E61F4328}" type="datetime1">
              <a:rPr lang="zh-CN" altLang="en-US" smtClean="0"/>
              <a:t>2019/10/29</a:t>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t>‹#›</a:t>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0" name="文本占位符 8"/>
          <p:cNvSpPr>
            <a:spLocks noGrp="1"/>
          </p:cNvSpPr>
          <p:nvPr>
            <p:ph type="body" sz="quarter" idx="13" hasCustomPrompt="1"/>
          </p:nvPr>
        </p:nvSpPr>
        <p:spPr>
          <a:xfrm>
            <a:off x="5901927" y="4373234"/>
            <a:ext cx="4086184" cy="787090"/>
          </a:xfrm>
          <a:prstGeom prst="rect">
            <a:avLst/>
          </a:prstGeom>
        </p:spPr>
        <p:txBody>
          <a:bodyPr/>
          <a:lstStyle>
            <a:lvl1pPr marL="0" indent="0" algn="l">
              <a:buNone/>
              <a:defRPr sz="585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Core Values</a:t>
            </a:r>
          </a:p>
        </p:txBody>
      </p:sp>
      <p:sp>
        <p:nvSpPr>
          <p:cNvPr id="36" name="文本占位符 7"/>
          <p:cNvSpPr>
            <a:spLocks noGrp="1"/>
          </p:cNvSpPr>
          <p:nvPr>
            <p:ph type="body" sz="quarter" idx="15" hasCustomPrompt="1"/>
          </p:nvPr>
        </p:nvSpPr>
        <p:spPr>
          <a:xfrm>
            <a:off x="5901927" y="4828631"/>
            <a:ext cx="4736492" cy="365125"/>
          </a:xfrm>
        </p:spPr>
        <p:txBody>
          <a:bodyPr/>
          <a:lstStyle>
            <a:lvl1pPr marL="0" indent="0">
              <a:buNone/>
              <a:defRPr>
                <a:solidFill>
                  <a:schemeClr val="bg1"/>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55" name="文本占位符 17"/>
          <p:cNvSpPr>
            <a:spLocks noGrp="1"/>
          </p:cNvSpPr>
          <p:nvPr>
            <p:ph type="body" sz="quarter" idx="81" hasCustomPrompt="1"/>
          </p:nvPr>
        </p:nvSpPr>
        <p:spPr>
          <a:xfrm>
            <a:off x="6433760" y="1759301"/>
            <a:ext cx="4207415" cy="524401"/>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57" name="文本占位符 17"/>
          <p:cNvSpPr>
            <a:spLocks noGrp="1"/>
          </p:cNvSpPr>
          <p:nvPr>
            <p:ph type="body" sz="quarter" idx="65" hasCustomPrompt="1"/>
          </p:nvPr>
        </p:nvSpPr>
        <p:spPr>
          <a:xfrm>
            <a:off x="6433760" y="2750719"/>
            <a:ext cx="4207415" cy="631337"/>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61" name="图片占位符 12"/>
          <p:cNvSpPr>
            <a:spLocks noGrp="1"/>
          </p:cNvSpPr>
          <p:nvPr>
            <p:ph type="pic" sz="quarter" idx="84"/>
          </p:nvPr>
        </p:nvSpPr>
        <p:spPr>
          <a:xfrm>
            <a:off x="688460" y="1388911"/>
            <a:ext cx="4786760" cy="4453692"/>
          </a:xfrm>
          <a:solidFill>
            <a:schemeClr val="tx1">
              <a:lumMod val="50000"/>
              <a:lumOff val="50000"/>
            </a:schemeClr>
          </a:solidFill>
        </p:spPr>
        <p:txBody>
          <a:bodyPr/>
          <a:lstStyle/>
          <a:p>
            <a:endParaRPr lang="zh-CN" altLang="en-US" dirty="0"/>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showMasterSp="0" preserve="1" userDrawn="1">
  <p:cSld name="133_自定义版式">
    <p:spTree>
      <p:nvGrpSpPr>
        <p:cNvPr id="1" name=""/>
        <p:cNvGrpSpPr/>
        <p:nvPr/>
      </p:nvGrpSpPr>
      <p:grpSpPr>
        <a:xfrm>
          <a:off x="0" y="0"/>
          <a:ext cx="0" cy="0"/>
          <a:chOff x="0" y="0"/>
          <a:chExt cx="0" cy="0"/>
        </a:xfrm>
      </p:grpSpPr>
      <p:sp>
        <p:nvSpPr>
          <p:cNvPr id="21" name="图片占位符 12"/>
          <p:cNvSpPr>
            <a:spLocks noGrp="1"/>
          </p:cNvSpPr>
          <p:nvPr>
            <p:ph type="pic" sz="quarter" idx="84"/>
          </p:nvPr>
        </p:nvSpPr>
        <p:spPr>
          <a:xfrm>
            <a:off x="434161" y="684068"/>
            <a:ext cx="11341240" cy="3561562"/>
          </a:xfrm>
          <a:solidFill>
            <a:schemeClr val="tx1">
              <a:lumMod val="50000"/>
              <a:lumOff val="50000"/>
            </a:schemeClr>
          </a:solidFill>
        </p:spPr>
        <p:txBody>
          <a:bodyPr/>
          <a:lstStyle/>
          <a:p>
            <a:endParaRPr lang="zh-CN" altLang="en-US" dirty="0"/>
          </a:p>
        </p:txBody>
      </p:sp>
      <p:sp>
        <p:nvSpPr>
          <p:cNvPr id="3" name="日期占位符 2"/>
          <p:cNvSpPr>
            <a:spLocks noGrp="1"/>
          </p:cNvSpPr>
          <p:nvPr>
            <p:ph type="dt" sz="half" idx="10"/>
          </p:nvPr>
        </p:nvSpPr>
        <p:spPr/>
        <p:txBody>
          <a:bodyPr/>
          <a:lstStyle/>
          <a:p>
            <a:fld id="{7BAAC391-3E17-4130-83E5-8A37E61F4328}" type="datetime1">
              <a:rPr lang="zh-CN" altLang="en-US" smtClean="0"/>
              <a:t>2019/10/29</a:t>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t>‹#›</a:t>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1" name="文本占位符 8"/>
          <p:cNvSpPr>
            <a:spLocks noGrp="1"/>
          </p:cNvSpPr>
          <p:nvPr>
            <p:ph type="body" sz="quarter" idx="13" hasCustomPrompt="1"/>
          </p:nvPr>
        </p:nvSpPr>
        <p:spPr>
          <a:xfrm>
            <a:off x="3742061" y="2041814"/>
            <a:ext cx="4086184" cy="787090"/>
          </a:xfrm>
          <a:prstGeom prst="rect">
            <a:avLst/>
          </a:prstGeom>
        </p:spPr>
        <p:txBody>
          <a:bodyPr/>
          <a:lstStyle>
            <a:lvl1pPr marL="0" indent="0" algn="ctr">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Core Values</a:t>
            </a:r>
          </a:p>
        </p:txBody>
      </p:sp>
      <p:sp>
        <p:nvSpPr>
          <p:cNvPr id="38" name="文本占位符 7"/>
          <p:cNvSpPr>
            <a:spLocks noGrp="1"/>
          </p:cNvSpPr>
          <p:nvPr>
            <p:ph type="body" sz="quarter" idx="15" hasCustomPrompt="1"/>
          </p:nvPr>
        </p:nvSpPr>
        <p:spPr>
          <a:xfrm>
            <a:off x="3416908" y="2497211"/>
            <a:ext cx="4736492" cy="365125"/>
          </a:xfrm>
        </p:spPr>
        <p:txBody>
          <a:bodyPr/>
          <a:lstStyle>
            <a:lvl1pPr marL="0" indent="0" algn="ctr">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showMasterSp="0" preserve="1" userDrawn="1">
  <p:cSld name="75_自定义版式">
    <p:spTree>
      <p:nvGrpSpPr>
        <p:cNvPr id="1" name=""/>
        <p:cNvGrpSpPr/>
        <p:nvPr/>
      </p:nvGrpSpPr>
      <p:grpSpPr>
        <a:xfrm>
          <a:off x="0" y="0"/>
          <a:ext cx="0" cy="0"/>
          <a:chOff x="0" y="0"/>
          <a:chExt cx="0" cy="0"/>
        </a:xfrm>
      </p:grpSpPr>
      <p:sp>
        <p:nvSpPr>
          <p:cNvPr id="27" name="图片占位符 12"/>
          <p:cNvSpPr>
            <a:spLocks noGrp="1"/>
          </p:cNvSpPr>
          <p:nvPr>
            <p:ph type="pic" sz="quarter" idx="84"/>
          </p:nvPr>
        </p:nvSpPr>
        <p:spPr>
          <a:xfrm>
            <a:off x="434161" y="684068"/>
            <a:ext cx="11341240" cy="2441980"/>
          </a:xfrm>
          <a:solidFill>
            <a:schemeClr val="tx1">
              <a:lumMod val="50000"/>
              <a:lumOff val="50000"/>
            </a:schemeClr>
          </a:solidFill>
        </p:spPr>
        <p:txBody>
          <a:bodyPr/>
          <a:lstStyle/>
          <a:p>
            <a:endParaRPr lang="zh-CN" altLang="en-US" dirty="0"/>
          </a:p>
        </p:txBody>
      </p:sp>
      <p:sp>
        <p:nvSpPr>
          <p:cNvPr id="3" name="日期占位符 2"/>
          <p:cNvSpPr>
            <a:spLocks noGrp="1"/>
          </p:cNvSpPr>
          <p:nvPr>
            <p:ph type="dt" sz="half" idx="10"/>
          </p:nvPr>
        </p:nvSpPr>
        <p:spPr/>
        <p:txBody>
          <a:bodyPr/>
          <a:lstStyle/>
          <a:p>
            <a:fld id="{7BAAC391-3E17-4130-83E5-8A37E61F4328}" type="datetime1">
              <a:rPr lang="zh-CN" altLang="en-US" smtClean="0"/>
              <a:t>2019/10/29</a:t>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t>‹#›</a:t>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0" name="文本占位符 8"/>
          <p:cNvSpPr>
            <a:spLocks noGrp="1"/>
          </p:cNvSpPr>
          <p:nvPr>
            <p:ph type="body" sz="quarter" idx="13" hasCustomPrompt="1"/>
          </p:nvPr>
        </p:nvSpPr>
        <p:spPr>
          <a:xfrm>
            <a:off x="605248" y="3296998"/>
            <a:ext cx="4086184" cy="467802"/>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Core Values</a:t>
            </a:r>
          </a:p>
        </p:txBody>
      </p:sp>
      <p:sp>
        <p:nvSpPr>
          <p:cNvPr id="36" name="文本占位符 7"/>
          <p:cNvSpPr>
            <a:spLocks noGrp="1"/>
          </p:cNvSpPr>
          <p:nvPr>
            <p:ph type="body" sz="quarter" idx="15" hasCustomPrompt="1"/>
          </p:nvPr>
        </p:nvSpPr>
        <p:spPr>
          <a:xfrm>
            <a:off x="605248" y="3752394"/>
            <a:ext cx="4736492" cy="365125"/>
          </a:xfrm>
        </p:spPr>
        <p:txBody>
          <a:bodyPr/>
          <a:lstStyle>
            <a:lvl1pPr marL="0" indent="0" algn="l">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4" name="文本占位符 17"/>
          <p:cNvSpPr>
            <a:spLocks noGrp="1"/>
          </p:cNvSpPr>
          <p:nvPr>
            <p:ph type="body" sz="quarter" idx="88" hasCustomPrompt="1"/>
          </p:nvPr>
        </p:nvSpPr>
        <p:spPr>
          <a:xfrm>
            <a:off x="605248" y="4664606"/>
            <a:ext cx="5705905" cy="365125"/>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5" name="文本占位符 17"/>
          <p:cNvSpPr>
            <a:spLocks noGrp="1"/>
          </p:cNvSpPr>
          <p:nvPr>
            <p:ph type="body" sz="quarter" idx="89" hasCustomPrompt="1"/>
          </p:nvPr>
        </p:nvSpPr>
        <p:spPr>
          <a:xfrm>
            <a:off x="605248" y="4272112"/>
            <a:ext cx="2013961" cy="365125"/>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3" name="文本占位符 17"/>
          <p:cNvSpPr>
            <a:spLocks noGrp="1"/>
          </p:cNvSpPr>
          <p:nvPr>
            <p:ph type="body" sz="quarter" idx="90" hasCustomPrompt="1"/>
          </p:nvPr>
        </p:nvSpPr>
        <p:spPr>
          <a:xfrm>
            <a:off x="605248" y="5432669"/>
            <a:ext cx="5705905" cy="365125"/>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4" name="文本占位符 17"/>
          <p:cNvSpPr>
            <a:spLocks noGrp="1"/>
          </p:cNvSpPr>
          <p:nvPr>
            <p:ph type="body" sz="quarter" idx="91" hasCustomPrompt="1"/>
          </p:nvPr>
        </p:nvSpPr>
        <p:spPr>
          <a:xfrm>
            <a:off x="605248" y="5040174"/>
            <a:ext cx="2013961" cy="365125"/>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showMasterSp="0" preserve="1" userDrawn="1">
  <p:cSld name="81_自定义版式">
    <p:spTree>
      <p:nvGrpSpPr>
        <p:cNvPr id="1" name=""/>
        <p:cNvGrpSpPr/>
        <p:nvPr/>
      </p:nvGrpSpPr>
      <p:grpSpPr>
        <a:xfrm>
          <a:off x="0" y="0"/>
          <a:ext cx="0" cy="0"/>
          <a:chOff x="0" y="0"/>
          <a:chExt cx="0" cy="0"/>
        </a:xfrm>
      </p:grpSpPr>
      <p:sp>
        <p:nvSpPr>
          <p:cNvPr id="27" name="图片占位符 12"/>
          <p:cNvSpPr>
            <a:spLocks noGrp="1"/>
          </p:cNvSpPr>
          <p:nvPr>
            <p:ph type="pic" sz="quarter" idx="84"/>
          </p:nvPr>
        </p:nvSpPr>
        <p:spPr>
          <a:xfrm>
            <a:off x="1795319" y="3881242"/>
            <a:ext cx="4024056" cy="2174669"/>
          </a:xfrm>
          <a:solidFill>
            <a:schemeClr val="tx1">
              <a:lumMod val="50000"/>
              <a:lumOff val="50000"/>
            </a:schemeClr>
          </a:solidFill>
        </p:spPr>
        <p:txBody>
          <a:bodyPr/>
          <a:lstStyle/>
          <a:p>
            <a:endParaRPr lang="zh-CN" altLang="en-US" dirty="0"/>
          </a:p>
        </p:txBody>
      </p:sp>
      <p:sp>
        <p:nvSpPr>
          <p:cNvPr id="3" name="日期占位符 2"/>
          <p:cNvSpPr>
            <a:spLocks noGrp="1"/>
          </p:cNvSpPr>
          <p:nvPr>
            <p:ph type="dt" sz="half" idx="10"/>
          </p:nvPr>
        </p:nvSpPr>
        <p:spPr/>
        <p:txBody>
          <a:bodyPr/>
          <a:lstStyle/>
          <a:p>
            <a:fld id="{7BAAC391-3E17-4130-83E5-8A37E61F4328}" type="datetime1">
              <a:rPr lang="zh-CN" altLang="en-US" smtClean="0"/>
              <a:t>2019/10/29</a:t>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t>‹#›</a:t>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44" name="文本占位符 17"/>
          <p:cNvSpPr>
            <a:spLocks noGrp="1"/>
          </p:cNvSpPr>
          <p:nvPr>
            <p:ph type="body" sz="quarter" idx="88" hasCustomPrompt="1"/>
          </p:nvPr>
        </p:nvSpPr>
        <p:spPr>
          <a:xfrm>
            <a:off x="1795320" y="3296082"/>
            <a:ext cx="2976152" cy="531187"/>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5" name="文本占位符 17"/>
          <p:cNvSpPr>
            <a:spLocks noGrp="1"/>
          </p:cNvSpPr>
          <p:nvPr>
            <p:ph type="body" sz="quarter" idx="89" hasCustomPrompt="1"/>
          </p:nvPr>
        </p:nvSpPr>
        <p:spPr>
          <a:xfrm>
            <a:off x="1795319" y="2903587"/>
            <a:ext cx="2013961" cy="365125"/>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4" name="文本占位符 17"/>
          <p:cNvSpPr>
            <a:spLocks noGrp="1"/>
          </p:cNvSpPr>
          <p:nvPr>
            <p:ph type="body" sz="quarter" idx="91" hasCustomPrompt="1"/>
          </p:nvPr>
        </p:nvSpPr>
        <p:spPr>
          <a:xfrm>
            <a:off x="1795319" y="2104459"/>
            <a:ext cx="1443828" cy="770605"/>
          </a:xfrm>
          <a:prstGeom prst="rect">
            <a:avLst/>
          </a:prstGeom>
        </p:spPr>
        <p:txBody>
          <a:bodyPr>
            <a:noAutofit/>
          </a:bodyPr>
          <a:lstStyle>
            <a:lvl1pPr marL="0" indent="0" algn="l">
              <a:lnSpc>
                <a:spcPct val="120000"/>
              </a:lnSpc>
              <a:buNone/>
              <a:defRPr sz="384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22" name="图片占位符 12"/>
          <p:cNvSpPr>
            <a:spLocks noGrp="1"/>
          </p:cNvSpPr>
          <p:nvPr>
            <p:ph type="pic" sz="quarter" idx="92"/>
          </p:nvPr>
        </p:nvSpPr>
        <p:spPr>
          <a:xfrm>
            <a:off x="7420531" y="3881242"/>
            <a:ext cx="4024056" cy="2174669"/>
          </a:xfrm>
          <a:solidFill>
            <a:schemeClr val="tx1">
              <a:lumMod val="50000"/>
              <a:lumOff val="50000"/>
            </a:schemeClr>
          </a:solidFill>
        </p:spPr>
        <p:txBody>
          <a:bodyPr/>
          <a:lstStyle/>
          <a:p>
            <a:endParaRPr lang="zh-CN" altLang="en-US" dirty="0"/>
          </a:p>
        </p:txBody>
      </p:sp>
      <p:sp>
        <p:nvSpPr>
          <p:cNvPr id="23" name="文本占位符 17"/>
          <p:cNvSpPr>
            <a:spLocks noGrp="1"/>
          </p:cNvSpPr>
          <p:nvPr>
            <p:ph type="body" sz="quarter" idx="93" hasCustomPrompt="1"/>
          </p:nvPr>
        </p:nvSpPr>
        <p:spPr>
          <a:xfrm>
            <a:off x="7420532" y="3296082"/>
            <a:ext cx="2976152" cy="531187"/>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4" name="文本占位符 17"/>
          <p:cNvSpPr>
            <a:spLocks noGrp="1"/>
          </p:cNvSpPr>
          <p:nvPr>
            <p:ph type="body" sz="quarter" idx="94" hasCustomPrompt="1"/>
          </p:nvPr>
        </p:nvSpPr>
        <p:spPr>
          <a:xfrm>
            <a:off x="7420531" y="2903587"/>
            <a:ext cx="2013961" cy="365125"/>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5" name="文本占位符 17"/>
          <p:cNvSpPr>
            <a:spLocks noGrp="1"/>
          </p:cNvSpPr>
          <p:nvPr>
            <p:ph type="body" sz="quarter" idx="95" hasCustomPrompt="1"/>
          </p:nvPr>
        </p:nvSpPr>
        <p:spPr>
          <a:xfrm>
            <a:off x="7420531" y="2104459"/>
            <a:ext cx="1443828" cy="770605"/>
          </a:xfrm>
          <a:prstGeom prst="rect">
            <a:avLst/>
          </a:prstGeom>
        </p:spPr>
        <p:txBody>
          <a:bodyPr>
            <a:noAutofit/>
          </a:bodyPr>
          <a:lstStyle>
            <a:lvl1pPr marL="0" indent="0" algn="l">
              <a:lnSpc>
                <a:spcPct val="120000"/>
              </a:lnSpc>
              <a:buNone/>
              <a:defRPr sz="384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26" name="矩形 25"/>
          <p:cNvSpPr/>
          <p:nvPr userDrawn="1"/>
        </p:nvSpPr>
        <p:spPr>
          <a:xfrm>
            <a:off x="838200" y="1873416"/>
            <a:ext cx="799639" cy="418249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28" name="矩形 27"/>
          <p:cNvSpPr/>
          <p:nvPr userDrawn="1"/>
        </p:nvSpPr>
        <p:spPr>
          <a:xfrm>
            <a:off x="6458340" y="1873416"/>
            <a:ext cx="799639" cy="418249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29" name="文本占位符 8"/>
          <p:cNvSpPr>
            <a:spLocks noGrp="1"/>
          </p:cNvSpPr>
          <p:nvPr>
            <p:ph type="body" sz="quarter" idx="13" hasCustomPrompt="1"/>
          </p:nvPr>
        </p:nvSpPr>
        <p:spPr>
          <a:xfrm>
            <a:off x="485716" y="434970"/>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Core Values</a:t>
            </a:r>
          </a:p>
        </p:txBody>
      </p:sp>
      <p:grpSp>
        <p:nvGrpSpPr>
          <p:cNvPr id="31" name="组合 30"/>
          <p:cNvGrpSpPr/>
          <p:nvPr userDrawn="1"/>
        </p:nvGrpSpPr>
        <p:grpSpPr>
          <a:xfrm>
            <a:off x="620396" y="1537614"/>
            <a:ext cx="796695" cy="99002"/>
            <a:chOff x="1457011" y="3812591"/>
            <a:chExt cx="931140" cy="130628"/>
          </a:xfrm>
        </p:grpSpPr>
        <p:sp>
          <p:nvSpPr>
            <p:cNvPr id="32" name="椭圆 31"/>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3" name="椭圆 32"/>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4" name="椭圆 33"/>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5" name="椭圆 34"/>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8"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showMasterSp="0" preserve="1" userDrawn="1">
  <p:cSld name="82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t>2019/10/29</a:t>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t>‹#›</a:t>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3" name="文本占位符 17"/>
          <p:cNvSpPr>
            <a:spLocks noGrp="1"/>
          </p:cNvSpPr>
          <p:nvPr>
            <p:ph type="body" sz="quarter" idx="93" hasCustomPrompt="1"/>
          </p:nvPr>
        </p:nvSpPr>
        <p:spPr>
          <a:xfrm>
            <a:off x="485716" y="1918739"/>
            <a:ext cx="2976152" cy="531187"/>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4" name="文本占位符 17"/>
          <p:cNvSpPr>
            <a:spLocks noGrp="1"/>
          </p:cNvSpPr>
          <p:nvPr>
            <p:ph type="body" sz="quarter" idx="94" hasCustomPrompt="1"/>
          </p:nvPr>
        </p:nvSpPr>
        <p:spPr>
          <a:xfrm>
            <a:off x="7492249" y="3429000"/>
            <a:ext cx="1738837" cy="445636"/>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1" name="文本占位符 8"/>
          <p:cNvSpPr>
            <a:spLocks noGrp="1"/>
          </p:cNvSpPr>
          <p:nvPr>
            <p:ph type="body" sz="quarter" idx="13" hasCustomPrompt="1"/>
          </p:nvPr>
        </p:nvSpPr>
        <p:spPr>
          <a:xfrm>
            <a:off x="485716" y="434970"/>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Core Values</a:t>
            </a:r>
          </a:p>
        </p:txBody>
      </p:sp>
      <p:grpSp>
        <p:nvGrpSpPr>
          <p:cNvPr id="32" name="组合 31"/>
          <p:cNvGrpSpPr/>
          <p:nvPr userDrawn="1"/>
        </p:nvGrpSpPr>
        <p:grpSpPr>
          <a:xfrm>
            <a:off x="620396" y="1537614"/>
            <a:ext cx="796695" cy="99002"/>
            <a:chOff x="1457011" y="3812591"/>
            <a:chExt cx="931140" cy="130628"/>
          </a:xfrm>
        </p:grpSpPr>
        <p:sp>
          <p:nvSpPr>
            <p:cNvPr id="33" name="椭圆 32"/>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4" name="椭圆 33"/>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5" name="椭圆 34"/>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6" name="椭圆 35"/>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8"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preserve="1" userDrawn="1">
  <p:cSld name="83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t>2019/10/29</a:t>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t>‹#›</a:t>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1" name="文本占位符 8"/>
          <p:cNvSpPr>
            <a:spLocks noGrp="1"/>
          </p:cNvSpPr>
          <p:nvPr>
            <p:ph type="body" sz="quarter" idx="13" hasCustomPrompt="1"/>
          </p:nvPr>
        </p:nvSpPr>
        <p:spPr>
          <a:xfrm>
            <a:off x="485716" y="434970"/>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Strategic Analysis</a:t>
            </a:r>
          </a:p>
        </p:txBody>
      </p:sp>
      <p:grpSp>
        <p:nvGrpSpPr>
          <p:cNvPr id="32" name="组合 31"/>
          <p:cNvGrpSpPr/>
          <p:nvPr userDrawn="1"/>
        </p:nvGrpSpPr>
        <p:grpSpPr>
          <a:xfrm>
            <a:off x="620396" y="1537614"/>
            <a:ext cx="796695" cy="99002"/>
            <a:chOff x="1457011" y="3812591"/>
            <a:chExt cx="931140" cy="130628"/>
          </a:xfrm>
        </p:grpSpPr>
        <p:sp>
          <p:nvSpPr>
            <p:cNvPr id="33" name="椭圆 32"/>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4" name="椭圆 33"/>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5" name="椭圆 34"/>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6" name="椭圆 35"/>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8"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1" name="图片占位符 12"/>
          <p:cNvSpPr>
            <a:spLocks noGrp="1"/>
          </p:cNvSpPr>
          <p:nvPr>
            <p:ph type="pic" sz="quarter" idx="84"/>
          </p:nvPr>
        </p:nvSpPr>
        <p:spPr>
          <a:xfrm>
            <a:off x="492020" y="1842558"/>
            <a:ext cx="11274600" cy="4252417"/>
          </a:xfrm>
          <a:solidFill>
            <a:schemeClr val="tx1">
              <a:lumMod val="50000"/>
              <a:lumOff val="50000"/>
            </a:schemeClr>
          </a:solidFill>
        </p:spPr>
        <p:txBody>
          <a:bodyPr/>
          <a:lstStyle/>
          <a:p>
            <a:endParaRPr lang="zh-CN" altLang="en-US" dirty="0"/>
          </a:p>
        </p:txBody>
      </p:sp>
      <p:sp>
        <p:nvSpPr>
          <p:cNvPr id="27" name="文本占位符 8"/>
          <p:cNvSpPr>
            <a:spLocks noGrp="1"/>
          </p:cNvSpPr>
          <p:nvPr>
            <p:ph type="body" sz="quarter" idx="85" hasCustomPrompt="1"/>
          </p:nvPr>
        </p:nvSpPr>
        <p:spPr>
          <a:xfrm>
            <a:off x="957129" y="2682479"/>
            <a:ext cx="2220772" cy="787090"/>
          </a:xfrm>
          <a:prstGeom prst="rect">
            <a:avLst/>
          </a:prstGeom>
        </p:spPr>
        <p:txBody>
          <a:bodyPr/>
          <a:lstStyle>
            <a:lvl1pPr marL="0" indent="0" algn="l">
              <a:buNone/>
              <a:defRPr sz="585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Strategic Analysis</a:t>
            </a:r>
          </a:p>
        </p:txBody>
      </p:sp>
      <p:sp>
        <p:nvSpPr>
          <p:cNvPr id="28" name="文本占位符 17"/>
          <p:cNvSpPr>
            <a:spLocks noGrp="1"/>
          </p:cNvSpPr>
          <p:nvPr>
            <p:ph type="body" sz="quarter" idx="88" hasCustomPrompt="1"/>
          </p:nvPr>
        </p:nvSpPr>
        <p:spPr>
          <a:xfrm>
            <a:off x="957129" y="3985490"/>
            <a:ext cx="2976152" cy="531187"/>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
        <p:nvSpPr>
          <p:cNvPr id="29" name="文本占位符 17"/>
          <p:cNvSpPr>
            <a:spLocks noGrp="1"/>
          </p:cNvSpPr>
          <p:nvPr>
            <p:ph type="body" sz="quarter" idx="93" hasCustomPrompt="1"/>
          </p:nvPr>
        </p:nvSpPr>
        <p:spPr>
          <a:xfrm>
            <a:off x="8798309" y="2599199"/>
            <a:ext cx="2290655" cy="365125"/>
          </a:xfrm>
          <a:prstGeom prst="rect">
            <a:avLst/>
          </a:prstGeom>
        </p:spPr>
        <p:txBody>
          <a:bodyPr>
            <a:normAutofit/>
          </a:bodyPr>
          <a:lstStyle>
            <a:lvl1pPr marL="0" indent="0" algn="r">
              <a:lnSpc>
                <a:spcPct val="120000"/>
              </a:lnSpc>
              <a:buNone/>
              <a:defRPr sz="960" spc="75" baseline="0">
                <a:solidFill>
                  <a:schemeClr val="bg1"/>
                </a:solidFill>
              </a:defRPr>
            </a:lvl1pPr>
            <a:lvl5pPr>
              <a:defRPr sz="990"/>
            </a:lvl5pPr>
          </a:lstStyle>
          <a:p>
            <a:r>
              <a:rPr lang="en-US" altLang="zh-CN" dirty="0"/>
              <a:t>Click here to add the text</a:t>
            </a:r>
            <a:endParaRPr lang="zh-CN" altLang="en-US" dirty="0"/>
          </a:p>
        </p:txBody>
      </p:sp>
      <p:sp>
        <p:nvSpPr>
          <p:cNvPr id="30" name="文本占位符 17"/>
          <p:cNvSpPr>
            <a:spLocks noGrp="1"/>
          </p:cNvSpPr>
          <p:nvPr>
            <p:ph type="body" sz="quarter" idx="94" hasCustomPrompt="1"/>
          </p:nvPr>
        </p:nvSpPr>
        <p:spPr>
          <a:xfrm>
            <a:off x="9075004" y="2206704"/>
            <a:ext cx="2013961" cy="365125"/>
          </a:xfrm>
          <a:prstGeom prst="rect">
            <a:avLst/>
          </a:prstGeom>
        </p:spPr>
        <p:txBody>
          <a:bodyPr>
            <a:normAutofit/>
          </a:bodyPr>
          <a:lstStyle>
            <a:lvl1pPr marL="0" indent="0" algn="r">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41" name="文本占位符 17"/>
          <p:cNvSpPr>
            <a:spLocks noGrp="1"/>
          </p:cNvSpPr>
          <p:nvPr>
            <p:ph type="body" sz="quarter" idx="95" hasCustomPrompt="1"/>
          </p:nvPr>
        </p:nvSpPr>
        <p:spPr>
          <a:xfrm>
            <a:off x="8798308" y="3578760"/>
            <a:ext cx="2290655" cy="365125"/>
          </a:xfrm>
          <a:prstGeom prst="rect">
            <a:avLst/>
          </a:prstGeom>
        </p:spPr>
        <p:txBody>
          <a:bodyPr>
            <a:normAutofit/>
          </a:bodyPr>
          <a:lstStyle>
            <a:lvl1pPr marL="0" indent="0" algn="r">
              <a:lnSpc>
                <a:spcPct val="120000"/>
              </a:lnSpc>
              <a:buNone/>
              <a:defRPr sz="960" spc="75" baseline="0">
                <a:solidFill>
                  <a:schemeClr val="bg1"/>
                </a:solidFill>
              </a:defRPr>
            </a:lvl1pPr>
            <a:lvl5pPr>
              <a:defRPr sz="990"/>
            </a:lvl5pPr>
          </a:lstStyle>
          <a:p>
            <a:r>
              <a:rPr lang="en-US" altLang="zh-CN" dirty="0"/>
              <a:t>Click here to add the text</a:t>
            </a:r>
            <a:endParaRPr lang="zh-CN" altLang="en-US" dirty="0"/>
          </a:p>
        </p:txBody>
      </p:sp>
      <p:sp>
        <p:nvSpPr>
          <p:cNvPr id="42" name="文本占位符 17"/>
          <p:cNvSpPr>
            <a:spLocks noGrp="1"/>
          </p:cNvSpPr>
          <p:nvPr>
            <p:ph type="body" sz="quarter" idx="96" hasCustomPrompt="1"/>
          </p:nvPr>
        </p:nvSpPr>
        <p:spPr>
          <a:xfrm>
            <a:off x="9075003" y="3186265"/>
            <a:ext cx="2013961" cy="365125"/>
          </a:xfrm>
          <a:prstGeom prst="rect">
            <a:avLst/>
          </a:prstGeom>
        </p:spPr>
        <p:txBody>
          <a:bodyPr>
            <a:normAutofit/>
          </a:bodyPr>
          <a:lstStyle>
            <a:lvl1pPr marL="0" indent="0" algn="r">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43" name="文本占位符 17"/>
          <p:cNvSpPr>
            <a:spLocks noGrp="1"/>
          </p:cNvSpPr>
          <p:nvPr>
            <p:ph type="body" sz="quarter" idx="97" hasCustomPrompt="1"/>
          </p:nvPr>
        </p:nvSpPr>
        <p:spPr>
          <a:xfrm>
            <a:off x="8798307" y="4558321"/>
            <a:ext cx="2290655" cy="365125"/>
          </a:xfrm>
          <a:prstGeom prst="rect">
            <a:avLst/>
          </a:prstGeom>
        </p:spPr>
        <p:txBody>
          <a:bodyPr>
            <a:normAutofit/>
          </a:bodyPr>
          <a:lstStyle>
            <a:lvl1pPr marL="0" indent="0" algn="r">
              <a:lnSpc>
                <a:spcPct val="120000"/>
              </a:lnSpc>
              <a:buNone/>
              <a:defRPr sz="960" spc="75" baseline="0">
                <a:solidFill>
                  <a:schemeClr val="bg1"/>
                </a:solidFill>
              </a:defRPr>
            </a:lvl1pPr>
            <a:lvl5pPr>
              <a:defRPr sz="990"/>
            </a:lvl5pPr>
          </a:lstStyle>
          <a:p>
            <a:r>
              <a:rPr lang="en-US" altLang="zh-CN" dirty="0"/>
              <a:t>Click here to add the text</a:t>
            </a:r>
            <a:endParaRPr lang="zh-CN" altLang="en-US" dirty="0"/>
          </a:p>
        </p:txBody>
      </p:sp>
      <p:sp>
        <p:nvSpPr>
          <p:cNvPr id="44" name="文本占位符 17"/>
          <p:cNvSpPr>
            <a:spLocks noGrp="1"/>
          </p:cNvSpPr>
          <p:nvPr>
            <p:ph type="body" sz="quarter" idx="98" hasCustomPrompt="1"/>
          </p:nvPr>
        </p:nvSpPr>
        <p:spPr>
          <a:xfrm>
            <a:off x="9075001" y="4165826"/>
            <a:ext cx="2013961" cy="365125"/>
          </a:xfrm>
          <a:prstGeom prst="rect">
            <a:avLst/>
          </a:prstGeom>
        </p:spPr>
        <p:txBody>
          <a:bodyPr>
            <a:normAutofit/>
          </a:bodyPr>
          <a:lstStyle>
            <a:lvl1pPr marL="0" indent="0" algn="r">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45" name="文本占位符 17"/>
          <p:cNvSpPr>
            <a:spLocks noGrp="1"/>
          </p:cNvSpPr>
          <p:nvPr>
            <p:ph type="body" sz="quarter" idx="99" hasCustomPrompt="1"/>
          </p:nvPr>
        </p:nvSpPr>
        <p:spPr>
          <a:xfrm>
            <a:off x="8798305" y="5537882"/>
            <a:ext cx="2290655" cy="365125"/>
          </a:xfrm>
          <a:prstGeom prst="rect">
            <a:avLst/>
          </a:prstGeom>
        </p:spPr>
        <p:txBody>
          <a:bodyPr>
            <a:normAutofit/>
          </a:bodyPr>
          <a:lstStyle>
            <a:lvl1pPr marL="0" indent="0" algn="r">
              <a:lnSpc>
                <a:spcPct val="120000"/>
              </a:lnSpc>
              <a:buNone/>
              <a:defRPr sz="960" spc="75" baseline="0">
                <a:solidFill>
                  <a:schemeClr val="bg1"/>
                </a:solidFill>
              </a:defRPr>
            </a:lvl1pPr>
            <a:lvl5pPr>
              <a:defRPr sz="990"/>
            </a:lvl5pPr>
          </a:lstStyle>
          <a:p>
            <a:r>
              <a:rPr lang="en-US" altLang="zh-CN" dirty="0"/>
              <a:t>Click here to add the text</a:t>
            </a:r>
            <a:endParaRPr lang="zh-CN" altLang="en-US" dirty="0"/>
          </a:p>
        </p:txBody>
      </p:sp>
      <p:sp>
        <p:nvSpPr>
          <p:cNvPr id="46" name="文本占位符 17"/>
          <p:cNvSpPr>
            <a:spLocks noGrp="1"/>
          </p:cNvSpPr>
          <p:nvPr>
            <p:ph type="body" sz="quarter" idx="100" hasCustomPrompt="1"/>
          </p:nvPr>
        </p:nvSpPr>
        <p:spPr>
          <a:xfrm>
            <a:off x="9075000" y="5145388"/>
            <a:ext cx="2013961" cy="365125"/>
          </a:xfrm>
          <a:prstGeom prst="rect">
            <a:avLst/>
          </a:prstGeom>
        </p:spPr>
        <p:txBody>
          <a:bodyPr>
            <a:normAutofit/>
          </a:bodyPr>
          <a:lstStyle>
            <a:lvl1pPr marL="0" indent="0" algn="r">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10_标题幻灯片">
    <p:spTree>
      <p:nvGrpSpPr>
        <p:cNvPr id="1" name=""/>
        <p:cNvGrpSpPr/>
        <p:nvPr/>
      </p:nvGrpSpPr>
      <p:grpSpPr>
        <a:xfrm>
          <a:off x="0" y="0"/>
          <a:ext cx="0" cy="0"/>
          <a:chOff x="0" y="0"/>
          <a:chExt cx="0" cy="0"/>
        </a:xfrm>
      </p:grpSpPr>
      <p:sp>
        <p:nvSpPr>
          <p:cNvPr id="13" name="图片占位符 4"/>
          <p:cNvSpPr>
            <a:spLocks noGrp="1"/>
          </p:cNvSpPr>
          <p:nvPr>
            <p:ph type="pic" sz="quarter" idx="17"/>
          </p:nvPr>
        </p:nvSpPr>
        <p:spPr>
          <a:xfrm>
            <a:off x="0" y="0"/>
            <a:ext cx="12192000" cy="6858000"/>
          </a:xfrm>
        </p:spPr>
        <p:txBody>
          <a:bodyPr/>
          <a:lstStyle/>
          <a:p>
            <a:endParaRPr lang="zh-CN" altLang="en-US"/>
          </a:p>
        </p:txBody>
      </p:sp>
      <p:sp>
        <p:nvSpPr>
          <p:cNvPr id="16" name="矩形 15"/>
          <p:cNvSpPr/>
          <p:nvPr userDrawn="1"/>
        </p:nvSpPr>
        <p:spPr>
          <a:xfrm>
            <a:off x="8589041" y="2061808"/>
            <a:ext cx="3230711" cy="37162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4" name="日期占位符 3"/>
          <p:cNvSpPr>
            <a:spLocks noGrp="1"/>
          </p:cNvSpPr>
          <p:nvPr>
            <p:ph type="dt" sz="half" idx="10"/>
          </p:nvPr>
        </p:nvSpPr>
        <p:spPr/>
        <p:txBody>
          <a:bodyPr/>
          <a:lstStyle/>
          <a:p>
            <a:fld id="{40742774-382E-4296-9BB9-8FF44DC2E3A1}" type="datetime1">
              <a:rPr lang="zh-CN" altLang="en-US" smtClean="0"/>
              <a:t>2019/10/29</a:t>
            </a:fld>
            <a:endParaRPr lang="zh-CN" altLang="en-US"/>
          </a:p>
        </p:txBody>
      </p:sp>
      <p:sp>
        <p:nvSpPr>
          <p:cNvPr id="9" name="文本占位符 8"/>
          <p:cNvSpPr>
            <a:spLocks noGrp="1"/>
          </p:cNvSpPr>
          <p:nvPr>
            <p:ph type="body" sz="quarter" idx="13" hasCustomPrompt="1"/>
          </p:nvPr>
        </p:nvSpPr>
        <p:spPr>
          <a:xfrm>
            <a:off x="4955283" y="2061808"/>
            <a:ext cx="2022475" cy="581356"/>
          </a:xfrm>
          <a:prstGeom prst="rect">
            <a:avLst/>
          </a:prstGeom>
        </p:spPr>
        <p:txBody>
          <a:bodyPr/>
          <a:lstStyle>
            <a:lvl1pPr marL="0" indent="0" algn="l">
              <a:buNone/>
              <a:defRPr sz="5850">
                <a:solidFill>
                  <a:schemeClr val="bg1"/>
                </a:solidFill>
                <a:effectLst>
                  <a:outerShdw blurRad="63500" sx="101000" sy="101000" algn="ctr" rotWithShape="0">
                    <a:prstClr val="black">
                      <a:alpha val="35000"/>
                    </a:prstClr>
                  </a:outerShdw>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Chapter</a:t>
            </a:r>
          </a:p>
        </p:txBody>
      </p:sp>
      <p:sp>
        <p:nvSpPr>
          <p:cNvPr id="18" name="文本占位符 17"/>
          <p:cNvSpPr>
            <a:spLocks noGrp="1"/>
          </p:cNvSpPr>
          <p:nvPr>
            <p:ph type="body" sz="quarter" idx="15" hasCustomPrompt="1"/>
          </p:nvPr>
        </p:nvSpPr>
        <p:spPr>
          <a:xfrm>
            <a:off x="4955283" y="2844376"/>
            <a:ext cx="2281433" cy="1736725"/>
          </a:xfrm>
          <a:prstGeom prst="rect">
            <a:avLst/>
          </a:prstGeom>
        </p:spPr>
        <p:txBody>
          <a:bodyPr/>
          <a:lstStyle>
            <a:lvl1pPr marL="0" indent="0">
              <a:lnSpc>
                <a:spcPct val="120000"/>
              </a:lnSpc>
              <a:buNone/>
              <a:defRPr sz="1260" spc="75" baseline="0"/>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10" name="矩形 9"/>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1" name="灯片编号占位符 5"/>
          <p:cNvSpPr>
            <a:spLocks noGrp="1"/>
          </p:cNvSpPr>
          <p:nvPr>
            <p:ph type="sldNum" sz="quarter" idx="12"/>
          </p:nvPr>
        </p:nvSpPr>
        <p:spPr>
          <a:xfrm>
            <a:off x="11474517" y="214484"/>
            <a:ext cx="717483" cy="365125"/>
          </a:xfrm>
        </p:spPr>
        <p:txBody>
          <a:bodyPr/>
          <a:lstStyle>
            <a:lvl1pPr algn="ctr">
              <a:defRPr b="1">
                <a:solidFill>
                  <a:schemeClr val="bg1"/>
                </a:solidFill>
                <a:latin typeface="+mj-ea"/>
                <a:ea typeface="+mj-ea"/>
              </a:defRPr>
            </a:lvl1pPr>
          </a:lstStyle>
          <a:p>
            <a:fld id="{565CE74E-AB26-4998-AD42-012C4C1AD076}" type="slidenum">
              <a:rPr lang="zh-CN" altLang="en-US" smtClean="0"/>
              <a:t>‹#›</a:t>
            </a:fld>
            <a:endParaRPr lang="zh-CN" altLang="en-US" dirty="0"/>
          </a:p>
        </p:txBody>
      </p:sp>
      <p:sp>
        <p:nvSpPr>
          <p:cNvPr id="12" name="文本框 11"/>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showMasterSp="0" preserve="1" userDrawn="1">
  <p:cSld name="86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t>2019/10/29</a:t>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t>‹#›</a:t>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1" name="文本占位符 8"/>
          <p:cNvSpPr>
            <a:spLocks noGrp="1"/>
          </p:cNvSpPr>
          <p:nvPr>
            <p:ph type="body" sz="quarter" idx="13" hasCustomPrompt="1"/>
          </p:nvPr>
        </p:nvSpPr>
        <p:spPr>
          <a:xfrm>
            <a:off x="485716" y="434970"/>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Strategic Analysis</a:t>
            </a:r>
          </a:p>
        </p:txBody>
      </p:sp>
      <p:grpSp>
        <p:nvGrpSpPr>
          <p:cNvPr id="32" name="组合 31"/>
          <p:cNvGrpSpPr/>
          <p:nvPr userDrawn="1"/>
        </p:nvGrpSpPr>
        <p:grpSpPr>
          <a:xfrm>
            <a:off x="620396" y="1537614"/>
            <a:ext cx="796695" cy="99002"/>
            <a:chOff x="1457011" y="3812591"/>
            <a:chExt cx="931140" cy="130628"/>
          </a:xfrm>
        </p:grpSpPr>
        <p:sp>
          <p:nvSpPr>
            <p:cNvPr id="33" name="椭圆 32"/>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4" name="椭圆 33"/>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5" name="椭圆 34"/>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6" name="椭圆 35"/>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8"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1" name="图片占位符 12"/>
          <p:cNvSpPr>
            <a:spLocks noGrp="1"/>
          </p:cNvSpPr>
          <p:nvPr>
            <p:ph type="pic" sz="quarter" idx="84"/>
          </p:nvPr>
        </p:nvSpPr>
        <p:spPr>
          <a:xfrm>
            <a:off x="492020" y="1842558"/>
            <a:ext cx="7427255" cy="4252417"/>
          </a:xfrm>
          <a:solidFill>
            <a:schemeClr val="tx1">
              <a:lumMod val="50000"/>
              <a:lumOff val="50000"/>
            </a:schemeClr>
          </a:solidFill>
        </p:spPr>
        <p:txBody>
          <a:bodyPr/>
          <a:lstStyle/>
          <a:p>
            <a:endParaRPr lang="zh-CN" altLang="en-US" dirty="0"/>
          </a:p>
        </p:txBody>
      </p:sp>
      <p:sp>
        <p:nvSpPr>
          <p:cNvPr id="27" name="文本占位符 8"/>
          <p:cNvSpPr>
            <a:spLocks noGrp="1"/>
          </p:cNvSpPr>
          <p:nvPr>
            <p:ph type="body" sz="quarter" idx="85" hasCustomPrompt="1"/>
          </p:nvPr>
        </p:nvSpPr>
        <p:spPr>
          <a:xfrm>
            <a:off x="7500213" y="4715389"/>
            <a:ext cx="2220772" cy="787090"/>
          </a:xfrm>
          <a:prstGeom prst="rect">
            <a:avLst/>
          </a:prstGeom>
        </p:spPr>
        <p:txBody>
          <a:bodyPr/>
          <a:lstStyle>
            <a:lvl1pPr marL="0" indent="0" algn="l">
              <a:buNone/>
              <a:defRPr sz="585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Strategic Analysis</a:t>
            </a:r>
          </a:p>
        </p:txBody>
      </p:sp>
      <p:sp>
        <p:nvSpPr>
          <p:cNvPr id="28" name="文本占位符 17"/>
          <p:cNvSpPr>
            <a:spLocks noGrp="1"/>
          </p:cNvSpPr>
          <p:nvPr>
            <p:ph type="body" sz="quarter" idx="88" hasCustomPrompt="1"/>
          </p:nvPr>
        </p:nvSpPr>
        <p:spPr>
          <a:xfrm>
            <a:off x="7500213" y="2664266"/>
            <a:ext cx="2976152" cy="531187"/>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showMasterSp="0" preserve="1" userDrawn="1">
  <p:cSld name="87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t>2019/10/29</a:t>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t>‹#›</a:t>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1" name="文本占位符 8"/>
          <p:cNvSpPr>
            <a:spLocks noGrp="1"/>
          </p:cNvSpPr>
          <p:nvPr>
            <p:ph type="body" sz="quarter" idx="13" hasCustomPrompt="1"/>
          </p:nvPr>
        </p:nvSpPr>
        <p:spPr>
          <a:xfrm>
            <a:off x="485716" y="434970"/>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Strategic Analysis</a:t>
            </a:r>
          </a:p>
        </p:txBody>
      </p:sp>
      <p:grpSp>
        <p:nvGrpSpPr>
          <p:cNvPr id="32" name="组合 31"/>
          <p:cNvGrpSpPr/>
          <p:nvPr userDrawn="1"/>
        </p:nvGrpSpPr>
        <p:grpSpPr>
          <a:xfrm>
            <a:off x="620396" y="1537614"/>
            <a:ext cx="796695" cy="99002"/>
            <a:chOff x="1457011" y="3812591"/>
            <a:chExt cx="931140" cy="130628"/>
          </a:xfrm>
        </p:grpSpPr>
        <p:sp>
          <p:nvSpPr>
            <p:cNvPr id="33" name="椭圆 32"/>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4" name="椭圆 33"/>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5" name="椭圆 34"/>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6" name="椭圆 35"/>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8"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5" name="矩形 24"/>
          <p:cNvSpPr/>
          <p:nvPr userDrawn="1"/>
        </p:nvSpPr>
        <p:spPr>
          <a:xfrm>
            <a:off x="5880847" y="2119878"/>
            <a:ext cx="5805468" cy="364545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27" name="文本占位符 8"/>
          <p:cNvSpPr>
            <a:spLocks noGrp="1"/>
          </p:cNvSpPr>
          <p:nvPr>
            <p:ph type="body" sz="quarter" idx="85" hasCustomPrompt="1"/>
          </p:nvPr>
        </p:nvSpPr>
        <p:spPr>
          <a:xfrm>
            <a:off x="9465543" y="4712417"/>
            <a:ext cx="2220772" cy="787090"/>
          </a:xfrm>
          <a:prstGeom prst="rect">
            <a:avLst/>
          </a:prstGeom>
        </p:spPr>
        <p:txBody>
          <a:bodyPr/>
          <a:lstStyle>
            <a:lvl1pPr marL="0" indent="0" algn="l">
              <a:buNone/>
              <a:defRPr sz="585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Strategic Analysis</a:t>
            </a:r>
          </a:p>
        </p:txBody>
      </p:sp>
      <p:sp>
        <p:nvSpPr>
          <p:cNvPr id="28" name="文本占位符 17"/>
          <p:cNvSpPr>
            <a:spLocks noGrp="1"/>
          </p:cNvSpPr>
          <p:nvPr>
            <p:ph type="body" sz="quarter" idx="88" hasCustomPrompt="1"/>
          </p:nvPr>
        </p:nvSpPr>
        <p:spPr>
          <a:xfrm>
            <a:off x="6444937" y="2594323"/>
            <a:ext cx="3575041" cy="531187"/>
          </a:xfrm>
          <a:prstGeom prst="rect">
            <a:avLst/>
          </a:prstGeom>
        </p:spPr>
        <p:txBody>
          <a:bodyPr>
            <a:noAutofit/>
          </a:bodyPr>
          <a:lstStyle>
            <a:lvl1pPr marL="0" indent="0" algn="l">
              <a:lnSpc>
                <a:spcPct val="120000"/>
              </a:lnSpc>
              <a:buNone/>
              <a:defRPr sz="1200" b="1"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2" name="文本占位符 17"/>
          <p:cNvSpPr>
            <a:spLocks noGrp="1"/>
          </p:cNvSpPr>
          <p:nvPr>
            <p:ph type="body" sz="quarter" idx="89" hasCustomPrompt="1"/>
          </p:nvPr>
        </p:nvSpPr>
        <p:spPr>
          <a:xfrm>
            <a:off x="6449419" y="3274734"/>
            <a:ext cx="4533625" cy="531187"/>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3" name="图片占位符 12"/>
          <p:cNvSpPr>
            <a:spLocks noGrp="1"/>
          </p:cNvSpPr>
          <p:nvPr>
            <p:ph type="pic" sz="quarter" idx="84"/>
          </p:nvPr>
        </p:nvSpPr>
        <p:spPr>
          <a:xfrm>
            <a:off x="485716" y="3183490"/>
            <a:ext cx="5167843" cy="2581846"/>
          </a:xfrm>
          <a:solidFill>
            <a:schemeClr val="tx1">
              <a:lumMod val="50000"/>
              <a:lumOff val="50000"/>
            </a:schemeClr>
          </a:solidFill>
        </p:spPr>
        <p:txBody>
          <a:bodyPr/>
          <a:lstStyle/>
          <a:p>
            <a:endParaRPr lang="zh-CN" altLang="en-US" dirty="0"/>
          </a:p>
        </p:txBody>
      </p:sp>
      <p:sp>
        <p:nvSpPr>
          <p:cNvPr id="24" name="文本占位符 17"/>
          <p:cNvSpPr>
            <a:spLocks noGrp="1"/>
          </p:cNvSpPr>
          <p:nvPr>
            <p:ph type="body" sz="quarter" idx="90" hasCustomPrompt="1"/>
          </p:nvPr>
        </p:nvSpPr>
        <p:spPr>
          <a:xfrm>
            <a:off x="505685" y="2119878"/>
            <a:ext cx="3575041" cy="531187"/>
          </a:xfrm>
          <a:prstGeom prst="rect">
            <a:avLst/>
          </a:prstGeom>
        </p:spPr>
        <p:txBody>
          <a:bodyPr>
            <a:noAutofit/>
          </a:bodyPr>
          <a:lstStyle>
            <a:lvl1pPr marL="0" indent="0" algn="l">
              <a:lnSpc>
                <a:spcPct val="120000"/>
              </a:lnSpc>
              <a:buNone/>
              <a:defRPr sz="1200" b="1"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6" name="文本占位符 17"/>
          <p:cNvSpPr>
            <a:spLocks noGrp="1"/>
          </p:cNvSpPr>
          <p:nvPr>
            <p:ph type="body" sz="quarter" idx="91" hasCustomPrompt="1"/>
          </p:nvPr>
        </p:nvSpPr>
        <p:spPr>
          <a:xfrm>
            <a:off x="475975" y="2639270"/>
            <a:ext cx="5143392" cy="531187"/>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showMasterSp="0" preserve="1" userDrawn="1">
  <p:cSld name="84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t>2019/10/29</a:t>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t>‹#›</a:t>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1" name="文本占位符 8"/>
          <p:cNvSpPr>
            <a:spLocks noGrp="1"/>
          </p:cNvSpPr>
          <p:nvPr>
            <p:ph type="body" sz="quarter" idx="13" hasCustomPrompt="1"/>
          </p:nvPr>
        </p:nvSpPr>
        <p:spPr>
          <a:xfrm>
            <a:off x="485716" y="434970"/>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Strategic Analysis</a:t>
            </a:r>
          </a:p>
        </p:txBody>
      </p:sp>
      <p:grpSp>
        <p:nvGrpSpPr>
          <p:cNvPr id="32" name="组合 31"/>
          <p:cNvGrpSpPr/>
          <p:nvPr userDrawn="1"/>
        </p:nvGrpSpPr>
        <p:grpSpPr>
          <a:xfrm>
            <a:off x="620396" y="1537614"/>
            <a:ext cx="796695" cy="99002"/>
            <a:chOff x="1457011" y="3812591"/>
            <a:chExt cx="931140" cy="130628"/>
          </a:xfrm>
        </p:grpSpPr>
        <p:sp>
          <p:nvSpPr>
            <p:cNvPr id="33" name="椭圆 32"/>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4" name="椭圆 33"/>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5" name="椭圆 34"/>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6" name="椭圆 35"/>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8"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6" name="文本占位符 17"/>
          <p:cNvSpPr>
            <a:spLocks noGrp="1"/>
          </p:cNvSpPr>
          <p:nvPr>
            <p:ph type="body" sz="quarter" idx="93" hasCustomPrompt="1"/>
          </p:nvPr>
        </p:nvSpPr>
        <p:spPr>
          <a:xfrm>
            <a:off x="1361207" y="3274734"/>
            <a:ext cx="1410633" cy="531187"/>
          </a:xfrm>
          <a:prstGeom prst="rect">
            <a:avLst/>
          </a:prstGeom>
        </p:spPr>
        <p:txBody>
          <a:bodyPr>
            <a:normAutofit/>
          </a:bodyPr>
          <a:lstStyle>
            <a:lvl1pPr marL="0" indent="0" algn="ctr">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27" name="文本占位符 17"/>
          <p:cNvSpPr>
            <a:spLocks noGrp="1"/>
          </p:cNvSpPr>
          <p:nvPr>
            <p:ph type="body" sz="quarter" idx="94" hasCustomPrompt="1"/>
          </p:nvPr>
        </p:nvSpPr>
        <p:spPr>
          <a:xfrm>
            <a:off x="3244649" y="3274734"/>
            <a:ext cx="1410633" cy="531187"/>
          </a:xfrm>
          <a:prstGeom prst="rect">
            <a:avLst/>
          </a:prstGeom>
        </p:spPr>
        <p:txBody>
          <a:bodyPr>
            <a:normAutofit/>
          </a:bodyPr>
          <a:lstStyle>
            <a:lvl1pPr marL="0" indent="0" algn="ctr">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28" name="文本占位符 17"/>
          <p:cNvSpPr>
            <a:spLocks noGrp="1"/>
          </p:cNvSpPr>
          <p:nvPr>
            <p:ph type="body" sz="quarter" idx="95" hasCustomPrompt="1"/>
          </p:nvPr>
        </p:nvSpPr>
        <p:spPr>
          <a:xfrm>
            <a:off x="5128092" y="3274734"/>
            <a:ext cx="1410633" cy="531187"/>
          </a:xfrm>
          <a:prstGeom prst="rect">
            <a:avLst/>
          </a:prstGeom>
        </p:spPr>
        <p:txBody>
          <a:bodyPr>
            <a:normAutofit/>
          </a:bodyPr>
          <a:lstStyle>
            <a:lvl1pPr marL="0" indent="0" algn="ctr">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29" name="文本占位符 17"/>
          <p:cNvSpPr>
            <a:spLocks noGrp="1"/>
          </p:cNvSpPr>
          <p:nvPr>
            <p:ph type="body" sz="quarter" idx="96" hasCustomPrompt="1"/>
          </p:nvPr>
        </p:nvSpPr>
        <p:spPr>
          <a:xfrm>
            <a:off x="7011535" y="3274734"/>
            <a:ext cx="1410633" cy="531187"/>
          </a:xfrm>
          <a:prstGeom prst="rect">
            <a:avLst/>
          </a:prstGeom>
        </p:spPr>
        <p:txBody>
          <a:bodyPr>
            <a:normAutofit/>
          </a:bodyPr>
          <a:lstStyle>
            <a:lvl1pPr marL="0" indent="0" algn="ctr">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30" name="文本占位符 17"/>
          <p:cNvSpPr>
            <a:spLocks noGrp="1"/>
          </p:cNvSpPr>
          <p:nvPr>
            <p:ph type="body" sz="quarter" idx="97" hasCustomPrompt="1"/>
          </p:nvPr>
        </p:nvSpPr>
        <p:spPr>
          <a:xfrm>
            <a:off x="8894977" y="3274734"/>
            <a:ext cx="1410633" cy="531187"/>
          </a:xfrm>
          <a:prstGeom prst="rect">
            <a:avLst/>
          </a:prstGeom>
        </p:spPr>
        <p:txBody>
          <a:bodyPr>
            <a:normAutofit/>
          </a:bodyPr>
          <a:lstStyle>
            <a:lvl1pPr marL="0" indent="0" algn="ctr">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37" name="文本占位符 17"/>
          <p:cNvSpPr>
            <a:spLocks noGrp="1"/>
          </p:cNvSpPr>
          <p:nvPr>
            <p:ph type="body" sz="quarter" idx="98" hasCustomPrompt="1"/>
          </p:nvPr>
        </p:nvSpPr>
        <p:spPr>
          <a:xfrm>
            <a:off x="2616753" y="5288795"/>
            <a:ext cx="6132799" cy="330701"/>
          </a:xfrm>
          <a:prstGeom prst="rect">
            <a:avLst/>
          </a:prstGeom>
        </p:spPr>
        <p:txBody>
          <a:bodyPr>
            <a:normAutofit/>
          </a:bodyPr>
          <a:lstStyle>
            <a:lvl1pPr marL="0" indent="0" algn="ctr">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showMasterSp="0" preserve="1" userDrawn="1">
  <p:cSld name="88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t>2019/10/29</a:t>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t>‹#›</a:t>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1" name="文本占位符 8"/>
          <p:cNvSpPr>
            <a:spLocks noGrp="1"/>
          </p:cNvSpPr>
          <p:nvPr>
            <p:ph type="body" sz="quarter" idx="13" hasCustomPrompt="1"/>
          </p:nvPr>
        </p:nvSpPr>
        <p:spPr>
          <a:xfrm>
            <a:off x="485716" y="434970"/>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Strategic Analysis</a:t>
            </a:r>
          </a:p>
        </p:txBody>
      </p:sp>
      <p:grpSp>
        <p:nvGrpSpPr>
          <p:cNvPr id="32" name="组合 31"/>
          <p:cNvGrpSpPr/>
          <p:nvPr userDrawn="1"/>
        </p:nvGrpSpPr>
        <p:grpSpPr>
          <a:xfrm>
            <a:off x="620396" y="1537614"/>
            <a:ext cx="796695" cy="99002"/>
            <a:chOff x="1457011" y="3812591"/>
            <a:chExt cx="931140" cy="130628"/>
          </a:xfrm>
        </p:grpSpPr>
        <p:sp>
          <p:nvSpPr>
            <p:cNvPr id="33" name="椭圆 32"/>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4" name="椭圆 33"/>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5" name="椭圆 34"/>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6" name="椭圆 35"/>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8"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6" name="文本占位符 17"/>
          <p:cNvSpPr>
            <a:spLocks noGrp="1"/>
          </p:cNvSpPr>
          <p:nvPr>
            <p:ph type="body" sz="quarter" idx="93" hasCustomPrompt="1"/>
          </p:nvPr>
        </p:nvSpPr>
        <p:spPr>
          <a:xfrm>
            <a:off x="8153400" y="2301298"/>
            <a:ext cx="2220193" cy="330701"/>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37" name="文本占位符 17"/>
          <p:cNvSpPr>
            <a:spLocks noGrp="1"/>
          </p:cNvSpPr>
          <p:nvPr>
            <p:ph type="body" sz="quarter" idx="98" hasCustomPrompt="1"/>
          </p:nvPr>
        </p:nvSpPr>
        <p:spPr>
          <a:xfrm>
            <a:off x="485716" y="1954619"/>
            <a:ext cx="3397284" cy="492672"/>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5" name="文本占位符 17"/>
          <p:cNvSpPr>
            <a:spLocks noGrp="1"/>
          </p:cNvSpPr>
          <p:nvPr>
            <p:ph type="body" sz="quarter" idx="99" hasCustomPrompt="1"/>
          </p:nvPr>
        </p:nvSpPr>
        <p:spPr>
          <a:xfrm>
            <a:off x="8153400" y="1954619"/>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9" name="文本占位符 17"/>
          <p:cNvSpPr>
            <a:spLocks noGrp="1"/>
          </p:cNvSpPr>
          <p:nvPr>
            <p:ph type="body" sz="quarter" idx="100" hasCustomPrompt="1"/>
          </p:nvPr>
        </p:nvSpPr>
        <p:spPr>
          <a:xfrm>
            <a:off x="7478587" y="3161912"/>
            <a:ext cx="2220193" cy="330701"/>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40" name="文本占位符 17"/>
          <p:cNvSpPr>
            <a:spLocks noGrp="1"/>
          </p:cNvSpPr>
          <p:nvPr>
            <p:ph type="body" sz="quarter" idx="101" hasCustomPrompt="1"/>
          </p:nvPr>
        </p:nvSpPr>
        <p:spPr>
          <a:xfrm>
            <a:off x="7478587" y="2815234"/>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1" name="文本占位符 17"/>
          <p:cNvSpPr>
            <a:spLocks noGrp="1"/>
          </p:cNvSpPr>
          <p:nvPr>
            <p:ph type="body" sz="quarter" idx="102" hasCustomPrompt="1"/>
          </p:nvPr>
        </p:nvSpPr>
        <p:spPr>
          <a:xfrm>
            <a:off x="6803773" y="4022527"/>
            <a:ext cx="2220193" cy="330701"/>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42" name="文本占位符 17"/>
          <p:cNvSpPr>
            <a:spLocks noGrp="1"/>
          </p:cNvSpPr>
          <p:nvPr>
            <p:ph type="body" sz="quarter" idx="103" hasCustomPrompt="1"/>
          </p:nvPr>
        </p:nvSpPr>
        <p:spPr>
          <a:xfrm>
            <a:off x="6803773" y="3675848"/>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3" name="文本占位符 17"/>
          <p:cNvSpPr>
            <a:spLocks noGrp="1"/>
          </p:cNvSpPr>
          <p:nvPr>
            <p:ph type="body" sz="quarter" idx="104" hasCustomPrompt="1"/>
          </p:nvPr>
        </p:nvSpPr>
        <p:spPr>
          <a:xfrm>
            <a:off x="6128960" y="4883142"/>
            <a:ext cx="2220193" cy="330701"/>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44" name="文本占位符 17"/>
          <p:cNvSpPr>
            <a:spLocks noGrp="1"/>
          </p:cNvSpPr>
          <p:nvPr>
            <p:ph type="body" sz="quarter" idx="105" hasCustomPrompt="1"/>
          </p:nvPr>
        </p:nvSpPr>
        <p:spPr>
          <a:xfrm>
            <a:off x="6128960" y="4536463"/>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5" name="文本占位符 17"/>
          <p:cNvSpPr>
            <a:spLocks noGrp="1"/>
          </p:cNvSpPr>
          <p:nvPr>
            <p:ph type="body" sz="quarter" idx="106" hasCustomPrompt="1"/>
          </p:nvPr>
        </p:nvSpPr>
        <p:spPr>
          <a:xfrm>
            <a:off x="5454147" y="5743757"/>
            <a:ext cx="2220193" cy="330701"/>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46" name="文本占位符 17"/>
          <p:cNvSpPr>
            <a:spLocks noGrp="1"/>
          </p:cNvSpPr>
          <p:nvPr>
            <p:ph type="body" sz="quarter" idx="107" hasCustomPrompt="1"/>
          </p:nvPr>
        </p:nvSpPr>
        <p:spPr>
          <a:xfrm>
            <a:off x="5454147" y="5397078"/>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showMasterSp="0" preserve="1" userDrawn="1">
  <p:cSld name="89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t>2019/10/29</a:t>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t>‹#›</a:t>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1" name="文本占位符 8"/>
          <p:cNvSpPr>
            <a:spLocks noGrp="1"/>
          </p:cNvSpPr>
          <p:nvPr>
            <p:ph type="body" sz="quarter" idx="13" hasCustomPrompt="1"/>
          </p:nvPr>
        </p:nvSpPr>
        <p:spPr>
          <a:xfrm>
            <a:off x="485716" y="434970"/>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Strategic Analysis</a:t>
            </a:r>
          </a:p>
        </p:txBody>
      </p:sp>
      <p:grpSp>
        <p:nvGrpSpPr>
          <p:cNvPr id="32" name="组合 31"/>
          <p:cNvGrpSpPr/>
          <p:nvPr userDrawn="1"/>
        </p:nvGrpSpPr>
        <p:grpSpPr>
          <a:xfrm>
            <a:off x="620396" y="1537614"/>
            <a:ext cx="796695" cy="99002"/>
            <a:chOff x="1457011" y="3812591"/>
            <a:chExt cx="931140" cy="130628"/>
          </a:xfrm>
        </p:grpSpPr>
        <p:sp>
          <p:nvSpPr>
            <p:cNvPr id="33" name="椭圆 32"/>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4" name="椭圆 33"/>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5" name="椭圆 34"/>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6" name="椭圆 35"/>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8"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6" name="文本占位符 17"/>
          <p:cNvSpPr>
            <a:spLocks noGrp="1"/>
          </p:cNvSpPr>
          <p:nvPr>
            <p:ph type="body" sz="quarter" idx="93" hasCustomPrompt="1"/>
          </p:nvPr>
        </p:nvSpPr>
        <p:spPr>
          <a:xfrm>
            <a:off x="1305324" y="4652850"/>
            <a:ext cx="1251857" cy="520279"/>
          </a:xfrm>
          <a:prstGeom prst="rect">
            <a:avLst/>
          </a:prstGeom>
        </p:spPr>
        <p:txBody>
          <a:bodyPr>
            <a:normAutofit/>
          </a:bodyPr>
          <a:lstStyle>
            <a:lvl1pPr marL="0" indent="0" algn="ctr">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30" name="文本占位符 17"/>
          <p:cNvSpPr>
            <a:spLocks noGrp="1"/>
          </p:cNvSpPr>
          <p:nvPr>
            <p:ph type="body" sz="quarter" idx="94" hasCustomPrompt="1"/>
          </p:nvPr>
        </p:nvSpPr>
        <p:spPr>
          <a:xfrm>
            <a:off x="5414188" y="4652850"/>
            <a:ext cx="1251857" cy="520279"/>
          </a:xfrm>
          <a:prstGeom prst="rect">
            <a:avLst/>
          </a:prstGeom>
        </p:spPr>
        <p:txBody>
          <a:bodyPr>
            <a:normAutofit/>
          </a:bodyPr>
          <a:lstStyle>
            <a:lvl1pPr marL="0" indent="0" algn="ctr">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47" name="文本占位符 17"/>
          <p:cNvSpPr>
            <a:spLocks noGrp="1"/>
          </p:cNvSpPr>
          <p:nvPr>
            <p:ph type="body" sz="quarter" idx="95" hasCustomPrompt="1"/>
          </p:nvPr>
        </p:nvSpPr>
        <p:spPr>
          <a:xfrm>
            <a:off x="9523052" y="4652850"/>
            <a:ext cx="1251857" cy="520279"/>
          </a:xfrm>
          <a:prstGeom prst="rect">
            <a:avLst/>
          </a:prstGeom>
        </p:spPr>
        <p:txBody>
          <a:bodyPr>
            <a:normAutofit/>
          </a:bodyPr>
          <a:lstStyle>
            <a:lvl1pPr marL="0" indent="0" algn="ctr">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48" name="文本占位符 17"/>
          <p:cNvSpPr>
            <a:spLocks noGrp="1"/>
          </p:cNvSpPr>
          <p:nvPr>
            <p:ph type="body" sz="quarter" idx="96" hasCustomPrompt="1"/>
          </p:nvPr>
        </p:nvSpPr>
        <p:spPr>
          <a:xfrm>
            <a:off x="3359756" y="2264845"/>
            <a:ext cx="1251857" cy="520279"/>
          </a:xfrm>
          <a:prstGeom prst="rect">
            <a:avLst/>
          </a:prstGeom>
        </p:spPr>
        <p:txBody>
          <a:bodyPr>
            <a:normAutofit/>
          </a:bodyPr>
          <a:lstStyle>
            <a:lvl1pPr marL="0" indent="0" algn="ctr">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49" name="文本占位符 17"/>
          <p:cNvSpPr>
            <a:spLocks noGrp="1"/>
          </p:cNvSpPr>
          <p:nvPr>
            <p:ph type="body" sz="quarter" idx="97" hasCustomPrompt="1"/>
          </p:nvPr>
        </p:nvSpPr>
        <p:spPr>
          <a:xfrm>
            <a:off x="7468620" y="2264845"/>
            <a:ext cx="1251857" cy="520279"/>
          </a:xfrm>
          <a:prstGeom prst="rect">
            <a:avLst/>
          </a:prstGeom>
        </p:spPr>
        <p:txBody>
          <a:bodyPr>
            <a:normAutofit/>
          </a:bodyPr>
          <a:lstStyle>
            <a:lvl1pPr marL="0" indent="0" algn="ctr">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showMasterSp="0" preserve="1" userDrawn="1">
  <p:cSld name="90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t>2019/10/29</a:t>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t>‹#›</a:t>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1" name="文本占位符 8"/>
          <p:cNvSpPr>
            <a:spLocks noGrp="1"/>
          </p:cNvSpPr>
          <p:nvPr>
            <p:ph type="body" sz="quarter" idx="13" hasCustomPrompt="1"/>
          </p:nvPr>
        </p:nvSpPr>
        <p:spPr>
          <a:xfrm>
            <a:off x="485716" y="434970"/>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Strategic Analysis</a:t>
            </a:r>
          </a:p>
        </p:txBody>
      </p:sp>
      <p:grpSp>
        <p:nvGrpSpPr>
          <p:cNvPr id="32" name="组合 31"/>
          <p:cNvGrpSpPr/>
          <p:nvPr userDrawn="1"/>
        </p:nvGrpSpPr>
        <p:grpSpPr>
          <a:xfrm>
            <a:off x="620396" y="1537614"/>
            <a:ext cx="796695" cy="99002"/>
            <a:chOff x="1457011" y="3812591"/>
            <a:chExt cx="931140" cy="130628"/>
          </a:xfrm>
        </p:grpSpPr>
        <p:sp>
          <p:nvSpPr>
            <p:cNvPr id="33" name="椭圆 32"/>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4" name="椭圆 33"/>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5" name="椭圆 34"/>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6" name="椭圆 35"/>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8"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6" name="文本占位符 17"/>
          <p:cNvSpPr>
            <a:spLocks noGrp="1"/>
          </p:cNvSpPr>
          <p:nvPr>
            <p:ph type="body" sz="quarter" idx="93" hasCustomPrompt="1"/>
          </p:nvPr>
        </p:nvSpPr>
        <p:spPr>
          <a:xfrm>
            <a:off x="854013" y="4989685"/>
            <a:ext cx="2220193" cy="330701"/>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25" name="文本占位符 17"/>
          <p:cNvSpPr>
            <a:spLocks noGrp="1"/>
          </p:cNvSpPr>
          <p:nvPr>
            <p:ph type="body" sz="quarter" idx="99" hasCustomPrompt="1"/>
          </p:nvPr>
        </p:nvSpPr>
        <p:spPr>
          <a:xfrm>
            <a:off x="957129" y="4643006"/>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0" name="文本占位符 17"/>
          <p:cNvSpPr>
            <a:spLocks noGrp="1"/>
          </p:cNvSpPr>
          <p:nvPr>
            <p:ph type="body" sz="quarter" idx="100" hasCustomPrompt="1"/>
          </p:nvPr>
        </p:nvSpPr>
        <p:spPr>
          <a:xfrm>
            <a:off x="3721012" y="4985496"/>
            <a:ext cx="2220193" cy="330701"/>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47" name="文本占位符 17"/>
          <p:cNvSpPr>
            <a:spLocks noGrp="1"/>
          </p:cNvSpPr>
          <p:nvPr>
            <p:ph type="body" sz="quarter" idx="101" hasCustomPrompt="1"/>
          </p:nvPr>
        </p:nvSpPr>
        <p:spPr>
          <a:xfrm>
            <a:off x="3824128" y="4638817"/>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8" name="文本占位符 17"/>
          <p:cNvSpPr>
            <a:spLocks noGrp="1"/>
          </p:cNvSpPr>
          <p:nvPr>
            <p:ph type="body" sz="quarter" idx="102" hasCustomPrompt="1"/>
          </p:nvPr>
        </p:nvSpPr>
        <p:spPr>
          <a:xfrm>
            <a:off x="6588011" y="4981307"/>
            <a:ext cx="2220193" cy="330701"/>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49" name="文本占位符 17"/>
          <p:cNvSpPr>
            <a:spLocks noGrp="1"/>
          </p:cNvSpPr>
          <p:nvPr>
            <p:ph type="body" sz="quarter" idx="103" hasCustomPrompt="1"/>
          </p:nvPr>
        </p:nvSpPr>
        <p:spPr>
          <a:xfrm>
            <a:off x="6691127" y="4634628"/>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0" name="文本占位符 17"/>
          <p:cNvSpPr>
            <a:spLocks noGrp="1"/>
          </p:cNvSpPr>
          <p:nvPr>
            <p:ph type="body" sz="quarter" idx="104" hasCustomPrompt="1"/>
          </p:nvPr>
        </p:nvSpPr>
        <p:spPr>
          <a:xfrm>
            <a:off x="9455009" y="4977118"/>
            <a:ext cx="2220193" cy="330701"/>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51" name="文本占位符 17"/>
          <p:cNvSpPr>
            <a:spLocks noGrp="1"/>
          </p:cNvSpPr>
          <p:nvPr>
            <p:ph type="body" sz="quarter" idx="105" hasCustomPrompt="1"/>
          </p:nvPr>
        </p:nvSpPr>
        <p:spPr>
          <a:xfrm>
            <a:off x="9558125" y="4630439"/>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showMasterSp="0" preserve="1" userDrawn="1">
  <p:cSld name="85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t>2019/10/29</a:t>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t>‹#›</a:t>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1" name="文本占位符 8"/>
          <p:cNvSpPr>
            <a:spLocks noGrp="1"/>
          </p:cNvSpPr>
          <p:nvPr>
            <p:ph type="body" sz="quarter" idx="13" hasCustomPrompt="1"/>
          </p:nvPr>
        </p:nvSpPr>
        <p:spPr>
          <a:xfrm>
            <a:off x="485716" y="434970"/>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Strategic Analysis</a:t>
            </a:r>
          </a:p>
        </p:txBody>
      </p:sp>
      <p:grpSp>
        <p:nvGrpSpPr>
          <p:cNvPr id="32" name="组合 31"/>
          <p:cNvGrpSpPr/>
          <p:nvPr userDrawn="1"/>
        </p:nvGrpSpPr>
        <p:grpSpPr>
          <a:xfrm>
            <a:off x="620396" y="1537614"/>
            <a:ext cx="796695" cy="99002"/>
            <a:chOff x="1457011" y="3812591"/>
            <a:chExt cx="931140" cy="130628"/>
          </a:xfrm>
        </p:grpSpPr>
        <p:sp>
          <p:nvSpPr>
            <p:cNvPr id="33" name="椭圆 32"/>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4" name="椭圆 33"/>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5" name="椭圆 34"/>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6" name="椭圆 35"/>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8"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1" name="文本占位符 17"/>
          <p:cNvSpPr>
            <a:spLocks noGrp="1"/>
          </p:cNvSpPr>
          <p:nvPr>
            <p:ph type="body" sz="quarter" idx="100" hasCustomPrompt="1"/>
          </p:nvPr>
        </p:nvSpPr>
        <p:spPr>
          <a:xfrm>
            <a:off x="5926204" y="2372663"/>
            <a:ext cx="2220193" cy="330701"/>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22" name="文本占位符 17"/>
          <p:cNvSpPr>
            <a:spLocks noGrp="1"/>
          </p:cNvSpPr>
          <p:nvPr>
            <p:ph type="body" sz="quarter" idx="101" hasCustomPrompt="1"/>
          </p:nvPr>
        </p:nvSpPr>
        <p:spPr>
          <a:xfrm>
            <a:off x="5926204" y="2025984"/>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3" name="文本占位符 17"/>
          <p:cNvSpPr>
            <a:spLocks noGrp="1"/>
          </p:cNvSpPr>
          <p:nvPr>
            <p:ph type="body" sz="quarter" idx="102" hasCustomPrompt="1"/>
          </p:nvPr>
        </p:nvSpPr>
        <p:spPr>
          <a:xfrm>
            <a:off x="6933184" y="3726239"/>
            <a:ext cx="2220193" cy="330701"/>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24" name="文本占位符 17"/>
          <p:cNvSpPr>
            <a:spLocks noGrp="1"/>
          </p:cNvSpPr>
          <p:nvPr>
            <p:ph type="body" sz="quarter" idx="103" hasCustomPrompt="1"/>
          </p:nvPr>
        </p:nvSpPr>
        <p:spPr>
          <a:xfrm>
            <a:off x="6933184" y="3379560"/>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5" name="文本占位符 17"/>
          <p:cNvSpPr>
            <a:spLocks noGrp="1"/>
          </p:cNvSpPr>
          <p:nvPr>
            <p:ph type="body" sz="quarter" idx="104" hasCustomPrompt="1"/>
          </p:nvPr>
        </p:nvSpPr>
        <p:spPr>
          <a:xfrm>
            <a:off x="5926204" y="5305139"/>
            <a:ext cx="2220193" cy="330701"/>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26" name="文本占位符 17"/>
          <p:cNvSpPr>
            <a:spLocks noGrp="1"/>
          </p:cNvSpPr>
          <p:nvPr>
            <p:ph type="body" sz="quarter" idx="105" hasCustomPrompt="1"/>
          </p:nvPr>
        </p:nvSpPr>
        <p:spPr>
          <a:xfrm>
            <a:off x="5926204" y="4958460"/>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7" name="文本占位符 17"/>
          <p:cNvSpPr>
            <a:spLocks noGrp="1"/>
          </p:cNvSpPr>
          <p:nvPr>
            <p:ph type="body" sz="quarter" idx="106" hasCustomPrompt="1"/>
          </p:nvPr>
        </p:nvSpPr>
        <p:spPr>
          <a:xfrm>
            <a:off x="1556949" y="3547624"/>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showMasterSp="0" preserve="1" userDrawn="1">
  <p:cSld name="91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t>2019/10/29</a:t>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t>‹#›</a:t>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1" name="文本占位符 8"/>
          <p:cNvSpPr>
            <a:spLocks noGrp="1"/>
          </p:cNvSpPr>
          <p:nvPr>
            <p:ph type="body" sz="quarter" idx="13" hasCustomPrompt="1"/>
          </p:nvPr>
        </p:nvSpPr>
        <p:spPr>
          <a:xfrm>
            <a:off x="485716" y="434970"/>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Strategic Analysis</a:t>
            </a:r>
          </a:p>
        </p:txBody>
      </p:sp>
      <p:grpSp>
        <p:nvGrpSpPr>
          <p:cNvPr id="32" name="组合 31"/>
          <p:cNvGrpSpPr/>
          <p:nvPr userDrawn="1"/>
        </p:nvGrpSpPr>
        <p:grpSpPr>
          <a:xfrm>
            <a:off x="620396" y="1537614"/>
            <a:ext cx="796695" cy="99002"/>
            <a:chOff x="1457011" y="3812591"/>
            <a:chExt cx="931140" cy="130628"/>
          </a:xfrm>
        </p:grpSpPr>
        <p:sp>
          <p:nvSpPr>
            <p:cNvPr id="33" name="椭圆 32"/>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4" name="椭圆 33"/>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5" name="椭圆 34"/>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6" name="椭圆 35"/>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8"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1" name="文本占位符 17"/>
          <p:cNvSpPr>
            <a:spLocks noGrp="1"/>
          </p:cNvSpPr>
          <p:nvPr>
            <p:ph type="body" sz="quarter" idx="100" hasCustomPrompt="1"/>
          </p:nvPr>
        </p:nvSpPr>
        <p:spPr>
          <a:xfrm>
            <a:off x="2196887" y="3033364"/>
            <a:ext cx="2220193" cy="330701"/>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22" name="文本占位符 17"/>
          <p:cNvSpPr>
            <a:spLocks noGrp="1"/>
          </p:cNvSpPr>
          <p:nvPr>
            <p:ph type="body" sz="quarter" idx="101" hasCustomPrompt="1"/>
          </p:nvPr>
        </p:nvSpPr>
        <p:spPr>
          <a:xfrm>
            <a:off x="2196887" y="2686685"/>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8" name="文本占位符 17"/>
          <p:cNvSpPr>
            <a:spLocks noGrp="1"/>
          </p:cNvSpPr>
          <p:nvPr>
            <p:ph type="body" sz="quarter" idx="102" hasCustomPrompt="1"/>
          </p:nvPr>
        </p:nvSpPr>
        <p:spPr>
          <a:xfrm>
            <a:off x="7774920" y="3043915"/>
            <a:ext cx="2220193" cy="330701"/>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29" name="文本占位符 17"/>
          <p:cNvSpPr>
            <a:spLocks noGrp="1"/>
          </p:cNvSpPr>
          <p:nvPr>
            <p:ph type="body" sz="quarter" idx="103" hasCustomPrompt="1"/>
          </p:nvPr>
        </p:nvSpPr>
        <p:spPr>
          <a:xfrm>
            <a:off x="7774920" y="2697236"/>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0" name="文本占位符 17"/>
          <p:cNvSpPr>
            <a:spLocks noGrp="1"/>
          </p:cNvSpPr>
          <p:nvPr>
            <p:ph type="body" sz="quarter" idx="104" hasCustomPrompt="1"/>
          </p:nvPr>
        </p:nvSpPr>
        <p:spPr>
          <a:xfrm>
            <a:off x="2196887" y="4868196"/>
            <a:ext cx="2220193" cy="330701"/>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37" name="文本占位符 17"/>
          <p:cNvSpPr>
            <a:spLocks noGrp="1"/>
          </p:cNvSpPr>
          <p:nvPr>
            <p:ph type="body" sz="quarter" idx="105" hasCustomPrompt="1"/>
          </p:nvPr>
        </p:nvSpPr>
        <p:spPr>
          <a:xfrm>
            <a:off x="2196887" y="4521517"/>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9" name="文本占位符 17"/>
          <p:cNvSpPr>
            <a:spLocks noGrp="1"/>
          </p:cNvSpPr>
          <p:nvPr>
            <p:ph type="body" sz="quarter" idx="106" hasCustomPrompt="1"/>
          </p:nvPr>
        </p:nvSpPr>
        <p:spPr>
          <a:xfrm>
            <a:off x="7774920" y="4878748"/>
            <a:ext cx="2220193" cy="330701"/>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40" name="文本占位符 17"/>
          <p:cNvSpPr>
            <a:spLocks noGrp="1"/>
          </p:cNvSpPr>
          <p:nvPr>
            <p:ph type="body" sz="quarter" idx="107" hasCustomPrompt="1"/>
          </p:nvPr>
        </p:nvSpPr>
        <p:spPr>
          <a:xfrm>
            <a:off x="7774920" y="4532069"/>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showMasterSp="0" preserve="1" userDrawn="1">
  <p:cSld name="92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t>2019/10/29</a:t>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t>‹#›</a:t>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1" name="文本占位符 8"/>
          <p:cNvSpPr>
            <a:spLocks noGrp="1"/>
          </p:cNvSpPr>
          <p:nvPr>
            <p:ph type="body" sz="quarter" idx="13" hasCustomPrompt="1"/>
          </p:nvPr>
        </p:nvSpPr>
        <p:spPr>
          <a:xfrm>
            <a:off x="5557177" y="1849786"/>
            <a:ext cx="4086184" cy="455396"/>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Industry Analysis</a:t>
            </a:r>
          </a:p>
        </p:txBody>
      </p:sp>
      <p:sp>
        <p:nvSpPr>
          <p:cNvPr id="38" name="文本占位符 7"/>
          <p:cNvSpPr>
            <a:spLocks noGrp="1"/>
          </p:cNvSpPr>
          <p:nvPr>
            <p:ph type="body" sz="quarter" idx="15" hasCustomPrompt="1"/>
          </p:nvPr>
        </p:nvSpPr>
        <p:spPr>
          <a:xfrm>
            <a:off x="5557177" y="2305182"/>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1" name="文本占位符 17"/>
          <p:cNvSpPr>
            <a:spLocks noGrp="1"/>
          </p:cNvSpPr>
          <p:nvPr>
            <p:ph type="body" sz="quarter" idx="100" hasCustomPrompt="1"/>
          </p:nvPr>
        </p:nvSpPr>
        <p:spPr>
          <a:xfrm>
            <a:off x="5557177" y="3501380"/>
            <a:ext cx="2220193" cy="330701"/>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42" name="文本占位符 17"/>
          <p:cNvSpPr>
            <a:spLocks noGrp="1"/>
          </p:cNvSpPr>
          <p:nvPr>
            <p:ph type="body" sz="quarter" idx="101" hasCustomPrompt="1"/>
          </p:nvPr>
        </p:nvSpPr>
        <p:spPr>
          <a:xfrm>
            <a:off x="5557177" y="3154702"/>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3" name="文本占位符 17"/>
          <p:cNvSpPr>
            <a:spLocks noGrp="1"/>
          </p:cNvSpPr>
          <p:nvPr>
            <p:ph type="body" sz="quarter" idx="102" hasCustomPrompt="1"/>
          </p:nvPr>
        </p:nvSpPr>
        <p:spPr>
          <a:xfrm>
            <a:off x="8741783" y="3511932"/>
            <a:ext cx="2220193" cy="330701"/>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44" name="文本占位符 17"/>
          <p:cNvSpPr>
            <a:spLocks noGrp="1"/>
          </p:cNvSpPr>
          <p:nvPr>
            <p:ph type="body" sz="quarter" idx="103" hasCustomPrompt="1"/>
          </p:nvPr>
        </p:nvSpPr>
        <p:spPr>
          <a:xfrm>
            <a:off x="8741783" y="3165253"/>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5" name="文本占位符 17"/>
          <p:cNvSpPr>
            <a:spLocks noGrp="1"/>
          </p:cNvSpPr>
          <p:nvPr>
            <p:ph type="body" sz="quarter" idx="104" hasCustomPrompt="1"/>
          </p:nvPr>
        </p:nvSpPr>
        <p:spPr>
          <a:xfrm>
            <a:off x="5557177" y="5065392"/>
            <a:ext cx="2220193" cy="330701"/>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46" name="文本占位符 17"/>
          <p:cNvSpPr>
            <a:spLocks noGrp="1"/>
          </p:cNvSpPr>
          <p:nvPr>
            <p:ph type="body" sz="quarter" idx="105" hasCustomPrompt="1"/>
          </p:nvPr>
        </p:nvSpPr>
        <p:spPr>
          <a:xfrm>
            <a:off x="5557177" y="4718713"/>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7" name="文本占位符 17"/>
          <p:cNvSpPr>
            <a:spLocks noGrp="1"/>
          </p:cNvSpPr>
          <p:nvPr>
            <p:ph type="body" sz="quarter" idx="106" hasCustomPrompt="1"/>
          </p:nvPr>
        </p:nvSpPr>
        <p:spPr>
          <a:xfrm>
            <a:off x="8741783" y="5075944"/>
            <a:ext cx="2220193" cy="330701"/>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48" name="文本占位符 17"/>
          <p:cNvSpPr>
            <a:spLocks noGrp="1"/>
          </p:cNvSpPr>
          <p:nvPr>
            <p:ph type="body" sz="quarter" idx="107" hasCustomPrompt="1"/>
          </p:nvPr>
        </p:nvSpPr>
        <p:spPr>
          <a:xfrm>
            <a:off x="8741783" y="4729265"/>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showMasterSp="0" preserve="1" userDrawn="1">
  <p:cSld name="95_自定义版式">
    <p:spTree>
      <p:nvGrpSpPr>
        <p:cNvPr id="1" name=""/>
        <p:cNvGrpSpPr/>
        <p:nvPr/>
      </p:nvGrpSpPr>
      <p:grpSpPr>
        <a:xfrm>
          <a:off x="0" y="0"/>
          <a:ext cx="0" cy="0"/>
          <a:chOff x="0" y="0"/>
          <a:chExt cx="0" cy="0"/>
        </a:xfrm>
      </p:grpSpPr>
      <p:sp>
        <p:nvSpPr>
          <p:cNvPr id="11" name="矩形 10"/>
          <p:cNvSpPr/>
          <p:nvPr userDrawn="1"/>
        </p:nvSpPr>
        <p:spPr>
          <a:xfrm>
            <a:off x="1059456" y="2895344"/>
            <a:ext cx="5323415" cy="29506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 name="日期占位符 2"/>
          <p:cNvSpPr>
            <a:spLocks noGrp="1"/>
          </p:cNvSpPr>
          <p:nvPr>
            <p:ph type="dt" sz="half" idx="10"/>
          </p:nvPr>
        </p:nvSpPr>
        <p:spPr/>
        <p:txBody>
          <a:bodyPr/>
          <a:lstStyle/>
          <a:p>
            <a:fld id="{7BAAC391-3E17-4130-83E5-8A37E61F4328}" type="datetime1">
              <a:rPr lang="zh-CN" altLang="en-US" smtClean="0"/>
              <a:t>2019/10/29</a:t>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t>‹#›</a:t>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1" name="文本占位符 8"/>
          <p:cNvSpPr>
            <a:spLocks noGrp="1"/>
          </p:cNvSpPr>
          <p:nvPr>
            <p:ph type="body" sz="quarter" idx="13" hasCustomPrompt="1"/>
          </p:nvPr>
        </p:nvSpPr>
        <p:spPr>
          <a:xfrm>
            <a:off x="1059456" y="1623790"/>
            <a:ext cx="4086184" cy="455396"/>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Industry Analysis</a:t>
            </a:r>
          </a:p>
        </p:txBody>
      </p:sp>
      <p:sp>
        <p:nvSpPr>
          <p:cNvPr id="38" name="文本占位符 7"/>
          <p:cNvSpPr>
            <a:spLocks noGrp="1"/>
          </p:cNvSpPr>
          <p:nvPr>
            <p:ph type="body" sz="quarter" idx="15" hasCustomPrompt="1"/>
          </p:nvPr>
        </p:nvSpPr>
        <p:spPr>
          <a:xfrm>
            <a:off x="1059456" y="207918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1" name="文本占位符 17"/>
          <p:cNvSpPr>
            <a:spLocks noGrp="1"/>
          </p:cNvSpPr>
          <p:nvPr>
            <p:ph type="body" sz="quarter" idx="100" hasCustomPrompt="1"/>
          </p:nvPr>
        </p:nvSpPr>
        <p:spPr>
          <a:xfrm>
            <a:off x="1265688" y="5065391"/>
            <a:ext cx="2220193" cy="330701"/>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a:t>
            </a:r>
            <a:endParaRPr lang="zh-CN" altLang="en-US" dirty="0"/>
          </a:p>
        </p:txBody>
      </p:sp>
      <p:sp>
        <p:nvSpPr>
          <p:cNvPr id="42" name="文本占位符 17"/>
          <p:cNvSpPr>
            <a:spLocks noGrp="1"/>
          </p:cNvSpPr>
          <p:nvPr>
            <p:ph type="body" sz="quarter" idx="101" hasCustomPrompt="1"/>
          </p:nvPr>
        </p:nvSpPr>
        <p:spPr>
          <a:xfrm>
            <a:off x="1265688" y="4718712"/>
            <a:ext cx="2013961" cy="336127"/>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45" name="文本占位符 17"/>
          <p:cNvSpPr>
            <a:spLocks noGrp="1"/>
          </p:cNvSpPr>
          <p:nvPr>
            <p:ph type="body" sz="quarter" idx="104" hasCustomPrompt="1"/>
          </p:nvPr>
        </p:nvSpPr>
        <p:spPr>
          <a:xfrm>
            <a:off x="3875807" y="5065391"/>
            <a:ext cx="2220193" cy="330701"/>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a:t>
            </a:r>
            <a:endParaRPr lang="zh-CN" altLang="en-US" dirty="0"/>
          </a:p>
        </p:txBody>
      </p:sp>
      <p:sp>
        <p:nvSpPr>
          <p:cNvPr id="46" name="文本占位符 17"/>
          <p:cNvSpPr>
            <a:spLocks noGrp="1"/>
          </p:cNvSpPr>
          <p:nvPr>
            <p:ph type="body" sz="quarter" idx="105" hasCustomPrompt="1"/>
          </p:nvPr>
        </p:nvSpPr>
        <p:spPr>
          <a:xfrm>
            <a:off x="3875807" y="4718712"/>
            <a:ext cx="2013961" cy="336127"/>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23" name="文本占位符 17"/>
          <p:cNvSpPr>
            <a:spLocks noGrp="1"/>
          </p:cNvSpPr>
          <p:nvPr>
            <p:ph type="body" sz="quarter" idx="106" hasCustomPrompt="1"/>
          </p:nvPr>
        </p:nvSpPr>
        <p:spPr>
          <a:xfrm>
            <a:off x="3875805" y="3189410"/>
            <a:ext cx="2220193" cy="330701"/>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a:t>
            </a:r>
            <a:endParaRPr lang="zh-CN" altLang="en-US" dirty="0"/>
          </a:p>
        </p:txBody>
      </p:sp>
      <p:sp>
        <p:nvSpPr>
          <p:cNvPr id="24" name="文本占位符 17"/>
          <p:cNvSpPr>
            <a:spLocks noGrp="1"/>
          </p:cNvSpPr>
          <p:nvPr>
            <p:ph type="body" sz="quarter" idx="107" hasCustomPrompt="1"/>
          </p:nvPr>
        </p:nvSpPr>
        <p:spPr>
          <a:xfrm>
            <a:off x="3875804" y="3615372"/>
            <a:ext cx="2220193" cy="330701"/>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a:t>
            </a:r>
            <a:endParaRPr lang="zh-CN" altLang="en-US" dirty="0"/>
          </a:p>
        </p:txBody>
      </p:sp>
      <p:sp>
        <p:nvSpPr>
          <p:cNvPr id="25" name="文本占位符 17"/>
          <p:cNvSpPr>
            <a:spLocks noGrp="1"/>
          </p:cNvSpPr>
          <p:nvPr>
            <p:ph type="body" sz="quarter" idx="108" hasCustomPrompt="1"/>
          </p:nvPr>
        </p:nvSpPr>
        <p:spPr>
          <a:xfrm>
            <a:off x="3875803" y="4041334"/>
            <a:ext cx="2220193" cy="330701"/>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1_标题幻灯片">
    <p:bg>
      <p:bgPr>
        <a:solidFill>
          <a:schemeClr val="accent5"/>
        </a:solidFill>
        <a:effectLst/>
      </p:bgPr>
    </p:bg>
    <p:spTree>
      <p:nvGrpSpPr>
        <p:cNvPr id="1" name=""/>
        <p:cNvGrpSpPr/>
        <p:nvPr/>
      </p:nvGrpSpPr>
      <p:grpSpPr>
        <a:xfrm>
          <a:off x="0" y="0"/>
          <a:ext cx="0" cy="0"/>
          <a:chOff x="0" y="0"/>
          <a:chExt cx="0" cy="0"/>
        </a:xfrm>
      </p:grpSpPr>
      <p:sp>
        <p:nvSpPr>
          <p:cNvPr id="14" name="矩形 13"/>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13" name="图片占位符 4"/>
          <p:cNvSpPr>
            <a:spLocks noGrp="1"/>
          </p:cNvSpPr>
          <p:nvPr>
            <p:ph type="pic" sz="quarter" idx="17"/>
          </p:nvPr>
        </p:nvSpPr>
        <p:spPr>
          <a:xfrm>
            <a:off x="635213" y="579610"/>
            <a:ext cx="10839304" cy="5690562"/>
          </a:xfrm>
          <a:solidFill>
            <a:schemeClr val="tx1">
              <a:lumMod val="50000"/>
              <a:lumOff val="50000"/>
            </a:schemeClr>
          </a:solidFill>
        </p:spPr>
        <p:txBody>
          <a:bodyPr/>
          <a:lstStyle/>
          <a:p>
            <a:endParaRPr lang="zh-CN" altLang="en-US"/>
          </a:p>
        </p:txBody>
      </p:sp>
      <p:sp>
        <p:nvSpPr>
          <p:cNvPr id="4" name="日期占位符 3"/>
          <p:cNvSpPr>
            <a:spLocks noGrp="1"/>
          </p:cNvSpPr>
          <p:nvPr>
            <p:ph type="dt" sz="half" idx="10"/>
          </p:nvPr>
        </p:nvSpPr>
        <p:spPr/>
        <p:txBody>
          <a:bodyPr/>
          <a:lstStyle/>
          <a:p>
            <a:fld id="{F7C97898-ADFC-473F-8313-CCB0DFBC0A8F}" type="datetime1">
              <a:rPr lang="zh-CN" altLang="en-US" smtClean="0"/>
              <a:t>2019/10/29</a:t>
            </a:fld>
            <a:endParaRPr lang="zh-CN" altLang="en-US"/>
          </a:p>
        </p:txBody>
      </p:sp>
      <p:sp>
        <p:nvSpPr>
          <p:cNvPr id="9" name="文本占位符 8"/>
          <p:cNvSpPr>
            <a:spLocks noGrp="1"/>
          </p:cNvSpPr>
          <p:nvPr>
            <p:ph type="body" sz="quarter" idx="13" hasCustomPrompt="1"/>
          </p:nvPr>
        </p:nvSpPr>
        <p:spPr>
          <a:xfrm>
            <a:off x="3394600" y="2484114"/>
            <a:ext cx="5194441" cy="971848"/>
          </a:xfrm>
          <a:prstGeom prst="rect">
            <a:avLst/>
          </a:prstGeom>
        </p:spPr>
        <p:txBody>
          <a:bodyPr>
            <a:normAutofit/>
          </a:bodyPr>
          <a:lstStyle>
            <a:lvl1pPr marL="0" indent="0" algn="ctr">
              <a:buNone/>
              <a:defRPr sz="2880">
                <a:solidFill>
                  <a:schemeClr val="bg1"/>
                </a:solidFill>
                <a:effectLst>
                  <a:outerShdw blurRad="63500" sx="101000" sy="101000" algn="ctr" rotWithShape="0">
                    <a:prstClr val="black">
                      <a:alpha val="35000"/>
                    </a:prstClr>
                  </a:outerShdw>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THANK YOU</a:t>
            </a:r>
          </a:p>
        </p:txBody>
      </p:sp>
      <p:sp>
        <p:nvSpPr>
          <p:cNvPr id="18" name="文本占位符 17"/>
          <p:cNvSpPr>
            <a:spLocks noGrp="1"/>
          </p:cNvSpPr>
          <p:nvPr>
            <p:ph type="body" sz="quarter" idx="15" hasCustomPrompt="1"/>
          </p:nvPr>
        </p:nvSpPr>
        <p:spPr>
          <a:xfrm>
            <a:off x="2107068" y="3711137"/>
            <a:ext cx="8548125" cy="695225"/>
          </a:xfrm>
          <a:prstGeom prst="rect">
            <a:avLst/>
          </a:prstGeom>
        </p:spPr>
        <p:txBody>
          <a:bodyPr>
            <a:noAutofit/>
          </a:bodyPr>
          <a:lstStyle>
            <a:lvl1pPr marL="0" indent="0" algn="ctr">
              <a:lnSpc>
                <a:spcPct val="120000"/>
              </a:lnSpc>
              <a:buNone/>
              <a:defRPr sz="1200" spc="75" baseline="0"/>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10" name="矩形 9"/>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1" name="灯片编号占位符 5"/>
          <p:cNvSpPr>
            <a:spLocks noGrp="1"/>
          </p:cNvSpPr>
          <p:nvPr>
            <p:ph type="sldNum" sz="quarter" idx="12"/>
          </p:nvPr>
        </p:nvSpPr>
        <p:spPr>
          <a:xfrm>
            <a:off x="11474517" y="214484"/>
            <a:ext cx="717483" cy="365125"/>
          </a:xfrm>
        </p:spPr>
        <p:txBody>
          <a:bodyPr/>
          <a:lstStyle>
            <a:lvl1pPr algn="ctr">
              <a:defRPr b="1">
                <a:solidFill>
                  <a:schemeClr val="bg1"/>
                </a:solidFill>
                <a:latin typeface="+mj-ea"/>
                <a:ea typeface="+mj-ea"/>
              </a:defRPr>
            </a:lvl1pPr>
          </a:lstStyle>
          <a:p>
            <a:fld id="{565CE74E-AB26-4998-AD42-012C4C1AD076}" type="slidenum">
              <a:rPr lang="zh-CN" altLang="en-US" smtClean="0"/>
              <a:t>‹#›</a:t>
            </a:fld>
            <a:endParaRPr lang="zh-CN" altLang="en-US" dirty="0"/>
          </a:p>
        </p:txBody>
      </p:sp>
      <p:sp>
        <p:nvSpPr>
          <p:cNvPr id="12" name="文本框 11"/>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showMasterSp="0" preserve="1" userDrawn="1">
  <p:cSld name="96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t>2019/10/29</a:t>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t>‹#›</a:t>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Industry Analysis</a:t>
            </a:r>
          </a:p>
        </p:txBody>
      </p:sp>
      <p:grpSp>
        <p:nvGrpSpPr>
          <p:cNvPr id="26" name="组合 25"/>
          <p:cNvGrpSpPr/>
          <p:nvPr userDrawn="1"/>
        </p:nvGrpSpPr>
        <p:grpSpPr>
          <a:xfrm>
            <a:off x="620396" y="1537614"/>
            <a:ext cx="796695" cy="99002"/>
            <a:chOff x="1457011" y="3812591"/>
            <a:chExt cx="931140" cy="130628"/>
          </a:xfrm>
        </p:grpSpPr>
        <p:sp>
          <p:nvSpPr>
            <p:cNvPr id="27" name="椭圆 26"/>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8" name="椭圆 27"/>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9" name="椭圆 28"/>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2"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3" name="图片占位符 12"/>
          <p:cNvSpPr>
            <a:spLocks noGrp="1"/>
          </p:cNvSpPr>
          <p:nvPr>
            <p:ph type="pic" sz="quarter" idx="84"/>
          </p:nvPr>
        </p:nvSpPr>
        <p:spPr>
          <a:xfrm>
            <a:off x="485716" y="2138076"/>
            <a:ext cx="11280904" cy="4003002"/>
          </a:xfrm>
          <a:solidFill>
            <a:schemeClr val="tx1">
              <a:lumMod val="50000"/>
              <a:lumOff val="50000"/>
            </a:schemeClr>
          </a:solidFill>
        </p:spPr>
        <p:txBody>
          <a:bodyPr/>
          <a:lstStyle/>
          <a:p>
            <a:endParaRPr lang="zh-CN" altLang="en-US" dirty="0"/>
          </a:p>
        </p:txBody>
      </p:sp>
      <p:sp>
        <p:nvSpPr>
          <p:cNvPr id="34" name="文本占位符 17"/>
          <p:cNvSpPr>
            <a:spLocks noGrp="1"/>
          </p:cNvSpPr>
          <p:nvPr>
            <p:ph type="body" sz="quarter" idx="100" hasCustomPrompt="1"/>
          </p:nvPr>
        </p:nvSpPr>
        <p:spPr>
          <a:xfrm>
            <a:off x="8481064" y="2780227"/>
            <a:ext cx="2220193" cy="330701"/>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35" name="文本占位符 17"/>
          <p:cNvSpPr>
            <a:spLocks noGrp="1"/>
          </p:cNvSpPr>
          <p:nvPr>
            <p:ph type="body" sz="quarter" idx="101" hasCustomPrompt="1"/>
          </p:nvPr>
        </p:nvSpPr>
        <p:spPr>
          <a:xfrm>
            <a:off x="8481064" y="2433548"/>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6" name="文本占位符 17"/>
          <p:cNvSpPr>
            <a:spLocks noGrp="1"/>
          </p:cNvSpPr>
          <p:nvPr>
            <p:ph type="body" sz="quarter" idx="102" hasCustomPrompt="1"/>
          </p:nvPr>
        </p:nvSpPr>
        <p:spPr>
          <a:xfrm>
            <a:off x="922524" y="2460676"/>
            <a:ext cx="2220193" cy="330701"/>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37" name="文本占位符 17"/>
          <p:cNvSpPr>
            <a:spLocks noGrp="1"/>
          </p:cNvSpPr>
          <p:nvPr>
            <p:ph type="body" sz="quarter" idx="103" hasCustomPrompt="1"/>
          </p:nvPr>
        </p:nvSpPr>
        <p:spPr>
          <a:xfrm>
            <a:off x="922524" y="2824808"/>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9" name="文本占位符 17"/>
          <p:cNvSpPr>
            <a:spLocks noGrp="1"/>
          </p:cNvSpPr>
          <p:nvPr>
            <p:ph type="body" sz="quarter" idx="104" hasCustomPrompt="1"/>
          </p:nvPr>
        </p:nvSpPr>
        <p:spPr>
          <a:xfrm>
            <a:off x="3373293" y="2449825"/>
            <a:ext cx="2220193" cy="330701"/>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40" name="文本占位符 17"/>
          <p:cNvSpPr>
            <a:spLocks noGrp="1"/>
          </p:cNvSpPr>
          <p:nvPr>
            <p:ph type="body" sz="quarter" idx="105" hasCustomPrompt="1"/>
          </p:nvPr>
        </p:nvSpPr>
        <p:spPr>
          <a:xfrm>
            <a:off x="3373293" y="2813958"/>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3" name="文本占位符 17"/>
          <p:cNvSpPr>
            <a:spLocks noGrp="1"/>
          </p:cNvSpPr>
          <p:nvPr>
            <p:ph type="body" sz="quarter" idx="106" hasCustomPrompt="1"/>
          </p:nvPr>
        </p:nvSpPr>
        <p:spPr>
          <a:xfrm>
            <a:off x="5824063" y="2438975"/>
            <a:ext cx="2220193" cy="330701"/>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44" name="文本占位符 17"/>
          <p:cNvSpPr>
            <a:spLocks noGrp="1"/>
          </p:cNvSpPr>
          <p:nvPr>
            <p:ph type="body" sz="quarter" idx="107" hasCustomPrompt="1"/>
          </p:nvPr>
        </p:nvSpPr>
        <p:spPr>
          <a:xfrm>
            <a:off x="5824063" y="2803108"/>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showMasterSp="0" preserve="1" userDrawn="1">
  <p:cSld name="97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t>2019/10/29</a:t>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t>‹#›</a:t>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Strategic Analysis</a:t>
            </a:r>
          </a:p>
        </p:txBody>
      </p:sp>
      <p:grpSp>
        <p:nvGrpSpPr>
          <p:cNvPr id="26" name="组合 25"/>
          <p:cNvGrpSpPr/>
          <p:nvPr userDrawn="1"/>
        </p:nvGrpSpPr>
        <p:grpSpPr>
          <a:xfrm>
            <a:off x="620396" y="1537614"/>
            <a:ext cx="796695" cy="99002"/>
            <a:chOff x="1457011" y="3812591"/>
            <a:chExt cx="931140" cy="130628"/>
          </a:xfrm>
        </p:grpSpPr>
        <p:sp>
          <p:nvSpPr>
            <p:cNvPr id="27" name="椭圆 26"/>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8" name="椭圆 27"/>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9" name="椭圆 28"/>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2"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1" name="矩形 30"/>
          <p:cNvSpPr/>
          <p:nvPr userDrawn="1"/>
        </p:nvSpPr>
        <p:spPr>
          <a:xfrm>
            <a:off x="485717" y="1953666"/>
            <a:ext cx="1737531" cy="138427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8" name="图片占位符 12"/>
          <p:cNvSpPr>
            <a:spLocks noGrp="1"/>
          </p:cNvSpPr>
          <p:nvPr>
            <p:ph type="pic" sz="quarter" idx="84"/>
          </p:nvPr>
        </p:nvSpPr>
        <p:spPr>
          <a:xfrm>
            <a:off x="879619" y="2238966"/>
            <a:ext cx="3044363" cy="2777172"/>
          </a:xfrm>
          <a:solidFill>
            <a:schemeClr val="tx1">
              <a:lumMod val="50000"/>
              <a:lumOff val="50000"/>
            </a:schemeClr>
          </a:solidFill>
        </p:spPr>
        <p:txBody>
          <a:bodyPr/>
          <a:lstStyle/>
          <a:p>
            <a:endParaRPr lang="zh-CN" altLang="en-US" dirty="0"/>
          </a:p>
        </p:txBody>
      </p:sp>
      <p:sp>
        <p:nvSpPr>
          <p:cNvPr id="41" name="文本占位符 17"/>
          <p:cNvSpPr>
            <a:spLocks noGrp="1"/>
          </p:cNvSpPr>
          <p:nvPr>
            <p:ph type="body" sz="quarter" idx="100" hasCustomPrompt="1"/>
          </p:nvPr>
        </p:nvSpPr>
        <p:spPr>
          <a:xfrm>
            <a:off x="879619" y="5636933"/>
            <a:ext cx="2220193" cy="330701"/>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42" name="文本占位符 17"/>
          <p:cNvSpPr>
            <a:spLocks noGrp="1"/>
          </p:cNvSpPr>
          <p:nvPr>
            <p:ph type="body" sz="quarter" idx="101" hasCustomPrompt="1"/>
          </p:nvPr>
        </p:nvSpPr>
        <p:spPr>
          <a:xfrm>
            <a:off x="879619" y="5290254"/>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5" name="矩形 44"/>
          <p:cNvSpPr/>
          <p:nvPr userDrawn="1"/>
        </p:nvSpPr>
        <p:spPr>
          <a:xfrm>
            <a:off x="4313493" y="2576887"/>
            <a:ext cx="1737531" cy="138427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46" name="图片占位符 12"/>
          <p:cNvSpPr>
            <a:spLocks noGrp="1"/>
          </p:cNvSpPr>
          <p:nvPr>
            <p:ph type="pic" sz="quarter" idx="102"/>
          </p:nvPr>
        </p:nvSpPr>
        <p:spPr>
          <a:xfrm>
            <a:off x="4707395" y="2862187"/>
            <a:ext cx="3044363" cy="2777172"/>
          </a:xfrm>
          <a:solidFill>
            <a:schemeClr val="tx1">
              <a:lumMod val="50000"/>
              <a:lumOff val="50000"/>
            </a:schemeClr>
          </a:solidFill>
        </p:spPr>
        <p:txBody>
          <a:bodyPr/>
          <a:lstStyle/>
          <a:p>
            <a:endParaRPr lang="zh-CN" altLang="en-US" dirty="0"/>
          </a:p>
        </p:txBody>
      </p:sp>
      <p:sp>
        <p:nvSpPr>
          <p:cNvPr id="47" name="矩形 46"/>
          <p:cNvSpPr/>
          <p:nvPr userDrawn="1"/>
        </p:nvSpPr>
        <p:spPr>
          <a:xfrm>
            <a:off x="8230031" y="3227388"/>
            <a:ext cx="1737531" cy="138427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48" name="图片占位符 12"/>
          <p:cNvSpPr>
            <a:spLocks noGrp="1"/>
          </p:cNvSpPr>
          <p:nvPr>
            <p:ph type="pic" sz="quarter" idx="103"/>
          </p:nvPr>
        </p:nvSpPr>
        <p:spPr>
          <a:xfrm>
            <a:off x="8623932" y="3512688"/>
            <a:ext cx="3044363" cy="2777172"/>
          </a:xfrm>
          <a:solidFill>
            <a:schemeClr val="tx1">
              <a:lumMod val="50000"/>
              <a:lumOff val="50000"/>
            </a:schemeClr>
          </a:solidFill>
        </p:spPr>
        <p:txBody>
          <a:bodyPr/>
          <a:lstStyle/>
          <a:p>
            <a:endParaRPr lang="zh-CN" altLang="en-US" dirty="0"/>
          </a:p>
        </p:txBody>
      </p:sp>
      <p:sp>
        <p:nvSpPr>
          <p:cNvPr id="49" name="文本占位符 17"/>
          <p:cNvSpPr>
            <a:spLocks noGrp="1"/>
          </p:cNvSpPr>
          <p:nvPr>
            <p:ph type="body" sz="quarter" idx="104" hasCustomPrompt="1"/>
          </p:nvPr>
        </p:nvSpPr>
        <p:spPr>
          <a:xfrm>
            <a:off x="4313493" y="2024135"/>
            <a:ext cx="2220193" cy="330701"/>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50" name="文本占位符 17"/>
          <p:cNvSpPr>
            <a:spLocks noGrp="1"/>
          </p:cNvSpPr>
          <p:nvPr>
            <p:ph type="body" sz="quarter" idx="105" hasCustomPrompt="1"/>
          </p:nvPr>
        </p:nvSpPr>
        <p:spPr>
          <a:xfrm>
            <a:off x="4313493" y="1677456"/>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1" name="文本占位符 17"/>
          <p:cNvSpPr>
            <a:spLocks noGrp="1"/>
          </p:cNvSpPr>
          <p:nvPr>
            <p:ph type="body" sz="quarter" idx="106" hasCustomPrompt="1"/>
          </p:nvPr>
        </p:nvSpPr>
        <p:spPr>
          <a:xfrm>
            <a:off x="8230031" y="2639004"/>
            <a:ext cx="2220193" cy="330701"/>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52" name="文本占位符 17"/>
          <p:cNvSpPr>
            <a:spLocks noGrp="1"/>
          </p:cNvSpPr>
          <p:nvPr>
            <p:ph type="body" sz="quarter" idx="107" hasCustomPrompt="1"/>
          </p:nvPr>
        </p:nvSpPr>
        <p:spPr>
          <a:xfrm>
            <a:off x="8230031" y="2292325"/>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showMasterSp="0" preserve="1" userDrawn="1">
  <p:cSld name="93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t>2019/10/29</a:t>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t>‹#›</a:t>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1" name="文本占位符 8"/>
          <p:cNvSpPr>
            <a:spLocks noGrp="1"/>
          </p:cNvSpPr>
          <p:nvPr>
            <p:ph type="body" sz="quarter" idx="13" hasCustomPrompt="1"/>
          </p:nvPr>
        </p:nvSpPr>
        <p:spPr>
          <a:xfrm>
            <a:off x="485716" y="434970"/>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Industry Analysis</a:t>
            </a:r>
          </a:p>
        </p:txBody>
      </p:sp>
      <p:grpSp>
        <p:nvGrpSpPr>
          <p:cNvPr id="32" name="组合 31"/>
          <p:cNvGrpSpPr/>
          <p:nvPr userDrawn="1"/>
        </p:nvGrpSpPr>
        <p:grpSpPr>
          <a:xfrm>
            <a:off x="620396" y="1537614"/>
            <a:ext cx="796695" cy="99002"/>
            <a:chOff x="1457011" y="3812591"/>
            <a:chExt cx="931140" cy="130628"/>
          </a:xfrm>
        </p:grpSpPr>
        <p:sp>
          <p:nvSpPr>
            <p:cNvPr id="33" name="椭圆 32"/>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4" name="椭圆 33"/>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5" name="椭圆 34"/>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6" name="椭圆 35"/>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8"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3" name="矩形 22"/>
          <p:cNvSpPr/>
          <p:nvPr userDrawn="1"/>
        </p:nvSpPr>
        <p:spPr>
          <a:xfrm>
            <a:off x="8411456" y="1143478"/>
            <a:ext cx="3576115" cy="49422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24" name="文本占位符 17"/>
          <p:cNvSpPr>
            <a:spLocks noGrp="1"/>
          </p:cNvSpPr>
          <p:nvPr>
            <p:ph type="body" sz="quarter" idx="106" hasCustomPrompt="1"/>
          </p:nvPr>
        </p:nvSpPr>
        <p:spPr>
          <a:xfrm>
            <a:off x="9133607" y="2940958"/>
            <a:ext cx="2220193" cy="330701"/>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a:t>
            </a:r>
            <a:endParaRPr lang="zh-CN" altLang="en-US" dirty="0"/>
          </a:p>
        </p:txBody>
      </p:sp>
      <p:sp>
        <p:nvSpPr>
          <p:cNvPr id="25" name="文本占位符 17"/>
          <p:cNvSpPr>
            <a:spLocks noGrp="1"/>
          </p:cNvSpPr>
          <p:nvPr>
            <p:ph type="body" sz="quarter" idx="107" hasCustomPrompt="1"/>
          </p:nvPr>
        </p:nvSpPr>
        <p:spPr>
          <a:xfrm>
            <a:off x="9133607" y="2594279"/>
            <a:ext cx="2013961" cy="336127"/>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26" name="文本占位符 17"/>
          <p:cNvSpPr>
            <a:spLocks noGrp="1"/>
          </p:cNvSpPr>
          <p:nvPr>
            <p:ph type="body" sz="quarter" idx="108" hasCustomPrompt="1"/>
          </p:nvPr>
        </p:nvSpPr>
        <p:spPr>
          <a:xfrm>
            <a:off x="9149759" y="4579974"/>
            <a:ext cx="2220193" cy="330701"/>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a:t>
            </a:r>
            <a:endParaRPr lang="zh-CN" altLang="en-US" dirty="0"/>
          </a:p>
        </p:txBody>
      </p:sp>
      <p:sp>
        <p:nvSpPr>
          <p:cNvPr id="27" name="文本占位符 17"/>
          <p:cNvSpPr>
            <a:spLocks noGrp="1"/>
          </p:cNvSpPr>
          <p:nvPr>
            <p:ph type="body" sz="quarter" idx="109" hasCustomPrompt="1"/>
          </p:nvPr>
        </p:nvSpPr>
        <p:spPr>
          <a:xfrm>
            <a:off x="9149759" y="4233295"/>
            <a:ext cx="2013961" cy="336127"/>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28" name="文本占位符 17"/>
          <p:cNvSpPr>
            <a:spLocks noGrp="1"/>
          </p:cNvSpPr>
          <p:nvPr>
            <p:ph type="body" sz="quarter" idx="110" hasCustomPrompt="1"/>
          </p:nvPr>
        </p:nvSpPr>
        <p:spPr>
          <a:xfrm>
            <a:off x="6191263" y="5458124"/>
            <a:ext cx="2220193" cy="330701"/>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29" name="文本占位符 17"/>
          <p:cNvSpPr>
            <a:spLocks noGrp="1"/>
          </p:cNvSpPr>
          <p:nvPr>
            <p:ph type="body" sz="quarter" idx="111" hasCustomPrompt="1"/>
          </p:nvPr>
        </p:nvSpPr>
        <p:spPr>
          <a:xfrm>
            <a:off x="6397495" y="5111446"/>
            <a:ext cx="2013961" cy="336127"/>
          </a:xfrm>
          <a:prstGeom prst="rect">
            <a:avLst/>
          </a:prstGeom>
        </p:spPr>
        <p:txBody>
          <a:bodyPr>
            <a:normAutofit/>
          </a:bodyPr>
          <a:lstStyle>
            <a:lvl1pPr marL="0" indent="0" algn="r">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30" name="文本占位符 17"/>
          <p:cNvSpPr>
            <a:spLocks noGrp="1"/>
          </p:cNvSpPr>
          <p:nvPr>
            <p:ph type="body" sz="quarter" idx="112" hasCustomPrompt="1"/>
          </p:nvPr>
        </p:nvSpPr>
        <p:spPr>
          <a:xfrm>
            <a:off x="4609561" y="3877643"/>
            <a:ext cx="2220193" cy="330701"/>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37" name="文本占位符 17"/>
          <p:cNvSpPr>
            <a:spLocks noGrp="1"/>
          </p:cNvSpPr>
          <p:nvPr>
            <p:ph type="body" sz="quarter" idx="113" hasCustomPrompt="1"/>
          </p:nvPr>
        </p:nvSpPr>
        <p:spPr>
          <a:xfrm>
            <a:off x="4815793" y="3530964"/>
            <a:ext cx="2013961" cy="336127"/>
          </a:xfrm>
          <a:prstGeom prst="rect">
            <a:avLst/>
          </a:prstGeom>
        </p:spPr>
        <p:txBody>
          <a:bodyPr>
            <a:normAutofit/>
          </a:bodyPr>
          <a:lstStyle>
            <a:lvl1pPr marL="0" indent="0" algn="r">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39" name="文本占位符 17"/>
          <p:cNvSpPr>
            <a:spLocks noGrp="1"/>
          </p:cNvSpPr>
          <p:nvPr>
            <p:ph type="body" sz="quarter" idx="114" hasCustomPrompt="1"/>
          </p:nvPr>
        </p:nvSpPr>
        <p:spPr>
          <a:xfrm>
            <a:off x="5716123" y="2337209"/>
            <a:ext cx="2220193" cy="330701"/>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40" name="文本占位符 17"/>
          <p:cNvSpPr>
            <a:spLocks noGrp="1"/>
          </p:cNvSpPr>
          <p:nvPr>
            <p:ph type="body" sz="quarter" idx="115" hasCustomPrompt="1"/>
          </p:nvPr>
        </p:nvSpPr>
        <p:spPr>
          <a:xfrm>
            <a:off x="5922355" y="1990530"/>
            <a:ext cx="2013961" cy="336127"/>
          </a:xfrm>
          <a:prstGeom prst="rect">
            <a:avLst/>
          </a:prstGeom>
        </p:spPr>
        <p:txBody>
          <a:bodyPr>
            <a:normAutofit/>
          </a:bodyPr>
          <a:lstStyle>
            <a:lvl1pPr marL="0" indent="0" algn="r">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41" name="文本占位符 17"/>
          <p:cNvSpPr>
            <a:spLocks noGrp="1"/>
          </p:cNvSpPr>
          <p:nvPr>
            <p:ph type="body" sz="quarter" idx="98" hasCustomPrompt="1"/>
          </p:nvPr>
        </p:nvSpPr>
        <p:spPr>
          <a:xfrm>
            <a:off x="485716" y="1990530"/>
            <a:ext cx="3095684" cy="492672"/>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showMasterSp="0" preserve="1" userDrawn="1">
  <p:cSld name="98_自定义版式">
    <p:spTree>
      <p:nvGrpSpPr>
        <p:cNvPr id="1" name=""/>
        <p:cNvGrpSpPr/>
        <p:nvPr/>
      </p:nvGrpSpPr>
      <p:grpSpPr>
        <a:xfrm>
          <a:off x="0" y="0"/>
          <a:ext cx="0" cy="0"/>
          <a:chOff x="0" y="0"/>
          <a:chExt cx="0" cy="0"/>
        </a:xfrm>
      </p:grpSpPr>
      <p:sp>
        <p:nvSpPr>
          <p:cNvPr id="44" name="矩形 43"/>
          <p:cNvSpPr/>
          <p:nvPr userDrawn="1"/>
        </p:nvSpPr>
        <p:spPr>
          <a:xfrm>
            <a:off x="4437693" y="1562240"/>
            <a:ext cx="7268591" cy="409109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43" name="图片占位符 12"/>
          <p:cNvSpPr>
            <a:spLocks noGrp="1"/>
          </p:cNvSpPr>
          <p:nvPr>
            <p:ph type="pic" sz="quarter" idx="84"/>
          </p:nvPr>
        </p:nvSpPr>
        <p:spPr>
          <a:xfrm>
            <a:off x="485716" y="1562240"/>
            <a:ext cx="3971025" cy="4091090"/>
          </a:xfrm>
          <a:solidFill>
            <a:schemeClr val="tx1">
              <a:lumMod val="50000"/>
              <a:lumOff val="50000"/>
            </a:schemeClr>
          </a:solidFill>
        </p:spPr>
        <p:txBody>
          <a:bodyPr/>
          <a:lstStyle/>
          <a:p>
            <a:endParaRPr lang="zh-CN" altLang="en-US" dirty="0"/>
          </a:p>
        </p:txBody>
      </p:sp>
      <p:sp>
        <p:nvSpPr>
          <p:cNvPr id="23" name="矩形 22"/>
          <p:cNvSpPr/>
          <p:nvPr userDrawn="1"/>
        </p:nvSpPr>
        <p:spPr>
          <a:xfrm>
            <a:off x="485376" y="1562240"/>
            <a:ext cx="3971365" cy="4091090"/>
          </a:xfrm>
          <a:prstGeom prst="rect">
            <a:avLst/>
          </a:prstGeom>
          <a:solidFill>
            <a:schemeClr val="accent5">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 name="日期占位符 2"/>
          <p:cNvSpPr>
            <a:spLocks noGrp="1"/>
          </p:cNvSpPr>
          <p:nvPr>
            <p:ph type="dt" sz="half" idx="10"/>
          </p:nvPr>
        </p:nvSpPr>
        <p:spPr/>
        <p:txBody>
          <a:bodyPr/>
          <a:lstStyle/>
          <a:p>
            <a:fld id="{7BAAC391-3E17-4130-83E5-8A37E61F4328}" type="datetime1">
              <a:rPr lang="zh-CN" altLang="en-US" smtClean="0"/>
              <a:t>2019/10/29</a:t>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t>‹#›</a:t>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1" name="文本占位符 8"/>
          <p:cNvSpPr>
            <a:spLocks noGrp="1"/>
          </p:cNvSpPr>
          <p:nvPr>
            <p:ph type="body" sz="quarter" idx="13" hasCustomPrompt="1"/>
          </p:nvPr>
        </p:nvSpPr>
        <p:spPr>
          <a:xfrm>
            <a:off x="598109" y="2604139"/>
            <a:ext cx="3653723" cy="450962"/>
          </a:xfrm>
          <a:prstGeom prst="rect">
            <a:avLst/>
          </a:prstGeom>
        </p:spPr>
        <p:txBody>
          <a:bodyPr/>
          <a:lstStyle>
            <a:lvl1pPr marL="0" indent="0" algn="l">
              <a:buNone/>
              <a:defRPr sz="585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Industry Analysis</a:t>
            </a:r>
          </a:p>
        </p:txBody>
      </p:sp>
      <p:sp>
        <p:nvSpPr>
          <p:cNvPr id="24" name="文本占位符 17"/>
          <p:cNvSpPr>
            <a:spLocks noGrp="1"/>
          </p:cNvSpPr>
          <p:nvPr>
            <p:ph type="body" sz="quarter" idx="106" hasCustomPrompt="1"/>
          </p:nvPr>
        </p:nvSpPr>
        <p:spPr>
          <a:xfrm>
            <a:off x="7769199" y="2424022"/>
            <a:ext cx="2220193" cy="330701"/>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25" name="文本占位符 17"/>
          <p:cNvSpPr>
            <a:spLocks noGrp="1"/>
          </p:cNvSpPr>
          <p:nvPr>
            <p:ph type="body" sz="quarter" idx="107" hasCustomPrompt="1"/>
          </p:nvPr>
        </p:nvSpPr>
        <p:spPr>
          <a:xfrm>
            <a:off x="7769199" y="2077343"/>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2" name="文本占位符 17"/>
          <p:cNvSpPr>
            <a:spLocks noGrp="1"/>
          </p:cNvSpPr>
          <p:nvPr>
            <p:ph type="body" sz="quarter" idx="98" hasCustomPrompt="1"/>
          </p:nvPr>
        </p:nvSpPr>
        <p:spPr>
          <a:xfrm>
            <a:off x="598109" y="3687883"/>
            <a:ext cx="3095684" cy="492672"/>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showMasterSp="0" preserve="1" userDrawn="1">
  <p:cSld name="99_自定义版式">
    <p:spTree>
      <p:nvGrpSpPr>
        <p:cNvPr id="1" name=""/>
        <p:cNvGrpSpPr/>
        <p:nvPr/>
      </p:nvGrpSpPr>
      <p:grpSpPr>
        <a:xfrm>
          <a:off x="0" y="0"/>
          <a:ext cx="0" cy="0"/>
          <a:chOff x="0" y="0"/>
          <a:chExt cx="0" cy="0"/>
        </a:xfrm>
      </p:grpSpPr>
      <p:sp>
        <p:nvSpPr>
          <p:cNvPr id="19" name="矩形 18"/>
          <p:cNvSpPr/>
          <p:nvPr userDrawn="1"/>
        </p:nvSpPr>
        <p:spPr>
          <a:xfrm>
            <a:off x="1071324" y="3929695"/>
            <a:ext cx="5020152" cy="140917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20" name="矩形 19"/>
          <p:cNvSpPr/>
          <p:nvPr userDrawn="1"/>
        </p:nvSpPr>
        <p:spPr>
          <a:xfrm>
            <a:off x="5673123" y="3929695"/>
            <a:ext cx="418353" cy="14091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 name="日期占位符 2"/>
          <p:cNvSpPr>
            <a:spLocks noGrp="1"/>
          </p:cNvSpPr>
          <p:nvPr>
            <p:ph type="dt" sz="half" idx="10"/>
          </p:nvPr>
        </p:nvSpPr>
        <p:spPr/>
        <p:txBody>
          <a:bodyPr/>
          <a:lstStyle/>
          <a:p>
            <a:fld id="{7BAAC391-3E17-4130-83E5-8A37E61F4328}" type="datetime1">
              <a:rPr lang="zh-CN" altLang="en-US" smtClean="0"/>
              <a:t>2019/10/29</a:t>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t>‹#›</a:t>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1" name="文本占位符 8"/>
          <p:cNvSpPr>
            <a:spLocks noGrp="1"/>
          </p:cNvSpPr>
          <p:nvPr>
            <p:ph type="body" sz="quarter" idx="13" hasCustomPrompt="1"/>
          </p:nvPr>
        </p:nvSpPr>
        <p:spPr>
          <a:xfrm>
            <a:off x="1071324" y="1794077"/>
            <a:ext cx="2444768" cy="869149"/>
          </a:xfrm>
          <a:prstGeom prst="rect">
            <a:avLst/>
          </a:prstGeom>
        </p:spPr>
        <p:txBody>
          <a:bodyPr/>
          <a:lstStyle>
            <a:lvl1pPr marL="0" indent="0" algn="l">
              <a:buNone/>
              <a:defRPr sz="585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Industry Analysis</a:t>
            </a:r>
          </a:p>
        </p:txBody>
      </p:sp>
      <p:sp>
        <p:nvSpPr>
          <p:cNvPr id="42" name="文本占位符 17"/>
          <p:cNvSpPr>
            <a:spLocks noGrp="1"/>
          </p:cNvSpPr>
          <p:nvPr>
            <p:ph type="body" sz="quarter" idx="98" hasCustomPrompt="1"/>
          </p:nvPr>
        </p:nvSpPr>
        <p:spPr>
          <a:xfrm>
            <a:off x="1071324" y="3017460"/>
            <a:ext cx="3095684" cy="49267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2" name="图片占位符 12"/>
          <p:cNvSpPr>
            <a:spLocks noGrp="1"/>
          </p:cNvSpPr>
          <p:nvPr>
            <p:ph type="pic" sz="quarter" idx="102"/>
          </p:nvPr>
        </p:nvSpPr>
        <p:spPr>
          <a:xfrm>
            <a:off x="6397219" y="1597093"/>
            <a:ext cx="4743175" cy="3741773"/>
          </a:xfrm>
          <a:solidFill>
            <a:schemeClr val="tx1">
              <a:lumMod val="50000"/>
              <a:lumOff val="50000"/>
            </a:schemeClr>
          </a:solidFill>
        </p:spPr>
        <p:txBody>
          <a:bodyPr/>
          <a:lstStyle/>
          <a:p>
            <a:endParaRPr lang="zh-CN" altLang="en-US" dirty="0"/>
          </a:p>
        </p:txBody>
      </p:sp>
    </p:spTree>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showMasterSp="0" preserve="1" userDrawn="1">
  <p:cSld name="94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t>2019/10/29</a:t>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t>‹#›</a:t>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1" name="文本占位符 8"/>
          <p:cNvSpPr>
            <a:spLocks noGrp="1"/>
          </p:cNvSpPr>
          <p:nvPr>
            <p:ph type="body" sz="quarter" idx="13" hasCustomPrompt="1"/>
          </p:nvPr>
        </p:nvSpPr>
        <p:spPr>
          <a:xfrm>
            <a:off x="7231656" y="1816283"/>
            <a:ext cx="2244627" cy="804362"/>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Industry Analysis</a:t>
            </a:r>
          </a:p>
        </p:txBody>
      </p:sp>
      <p:sp>
        <p:nvSpPr>
          <p:cNvPr id="23" name="文本占位符 17"/>
          <p:cNvSpPr>
            <a:spLocks noGrp="1"/>
          </p:cNvSpPr>
          <p:nvPr>
            <p:ph type="body" sz="quarter" idx="98" hasCustomPrompt="1"/>
          </p:nvPr>
        </p:nvSpPr>
        <p:spPr>
          <a:xfrm>
            <a:off x="7231656" y="2904961"/>
            <a:ext cx="3095684" cy="492672"/>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4" name="文本占位符 17"/>
          <p:cNvSpPr>
            <a:spLocks noGrp="1"/>
          </p:cNvSpPr>
          <p:nvPr>
            <p:ph type="body" sz="quarter" idx="106" hasCustomPrompt="1"/>
          </p:nvPr>
        </p:nvSpPr>
        <p:spPr>
          <a:xfrm>
            <a:off x="4910739" y="4328424"/>
            <a:ext cx="2220193" cy="330701"/>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25" name="文本占位符 17"/>
          <p:cNvSpPr>
            <a:spLocks noGrp="1"/>
          </p:cNvSpPr>
          <p:nvPr>
            <p:ph type="body" sz="quarter" idx="107" hasCustomPrompt="1"/>
          </p:nvPr>
        </p:nvSpPr>
        <p:spPr>
          <a:xfrm>
            <a:off x="4910739" y="3981745"/>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6" name="文本占位符 17"/>
          <p:cNvSpPr>
            <a:spLocks noGrp="1"/>
          </p:cNvSpPr>
          <p:nvPr>
            <p:ph type="body" sz="quarter" idx="108" hasCustomPrompt="1"/>
          </p:nvPr>
        </p:nvSpPr>
        <p:spPr>
          <a:xfrm>
            <a:off x="6924700" y="5105842"/>
            <a:ext cx="2220193" cy="330701"/>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27" name="文本占位符 17"/>
          <p:cNvSpPr>
            <a:spLocks noGrp="1"/>
          </p:cNvSpPr>
          <p:nvPr>
            <p:ph type="body" sz="quarter" idx="109" hasCustomPrompt="1"/>
          </p:nvPr>
        </p:nvSpPr>
        <p:spPr>
          <a:xfrm>
            <a:off x="6924700" y="4759163"/>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8" name="文本占位符 17"/>
          <p:cNvSpPr>
            <a:spLocks noGrp="1"/>
          </p:cNvSpPr>
          <p:nvPr>
            <p:ph type="body" sz="quarter" idx="110" hasCustomPrompt="1"/>
          </p:nvPr>
        </p:nvSpPr>
        <p:spPr>
          <a:xfrm>
            <a:off x="9320359" y="4298258"/>
            <a:ext cx="2220193" cy="330701"/>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29" name="文本占位符 17"/>
          <p:cNvSpPr>
            <a:spLocks noGrp="1"/>
          </p:cNvSpPr>
          <p:nvPr>
            <p:ph type="body" sz="quarter" idx="111" hasCustomPrompt="1"/>
          </p:nvPr>
        </p:nvSpPr>
        <p:spPr>
          <a:xfrm>
            <a:off x="9320359" y="3951580"/>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showMasterSp="0" preserve="1" userDrawn="1">
  <p:cSld name="101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t>2019/10/29</a:t>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t>‹#›</a:t>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1" name="文本占位符 8"/>
          <p:cNvSpPr>
            <a:spLocks noGrp="1"/>
          </p:cNvSpPr>
          <p:nvPr>
            <p:ph type="body" sz="quarter" idx="13" hasCustomPrompt="1"/>
          </p:nvPr>
        </p:nvSpPr>
        <p:spPr>
          <a:xfrm>
            <a:off x="7590244" y="1843945"/>
            <a:ext cx="2244627" cy="804362"/>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Industry Analysis</a:t>
            </a:r>
          </a:p>
        </p:txBody>
      </p:sp>
      <p:sp>
        <p:nvSpPr>
          <p:cNvPr id="23" name="文本占位符 17"/>
          <p:cNvSpPr>
            <a:spLocks noGrp="1"/>
          </p:cNvSpPr>
          <p:nvPr>
            <p:ph type="body" sz="quarter" idx="98" hasCustomPrompt="1"/>
          </p:nvPr>
        </p:nvSpPr>
        <p:spPr>
          <a:xfrm>
            <a:off x="7590244" y="2932624"/>
            <a:ext cx="3095684" cy="492672"/>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showMasterSp="0" preserve="1" userDrawn="1">
  <p:cSld name="102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t>2019/10/29</a:t>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t>‹#›</a:t>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1" name="文本占位符 8"/>
          <p:cNvSpPr>
            <a:spLocks noGrp="1"/>
          </p:cNvSpPr>
          <p:nvPr>
            <p:ph type="body" sz="quarter" idx="13" hasCustomPrompt="1"/>
          </p:nvPr>
        </p:nvSpPr>
        <p:spPr>
          <a:xfrm>
            <a:off x="1071324" y="1506227"/>
            <a:ext cx="2444768" cy="869149"/>
          </a:xfrm>
          <a:prstGeom prst="rect">
            <a:avLst/>
          </a:prstGeom>
        </p:spPr>
        <p:txBody>
          <a:bodyPr/>
          <a:lstStyle>
            <a:lvl1pPr marL="0" indent="0" algn="l">
              <a:buNone/>
              <a:defRPr sz="585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Industry Analysis</a:t>
            </a:r>
          </a:p>
        </p:txBody>
      </p:sp>
      <p:sp>
        <p:nvSpPr>
          <p:cNvPr id="42" name="文本占位符 17"/>
          <p:cNvSpPr>
            <a:spLocks noGrp="1"/>
          </p:cNvSpPr>
          <p:nvPr>
            <p:ph type="body" sz="quarter" idx="98" hasCustomPrompt="1"/>
          </p:nvPr>
        </p:nvSpPr>
        <p:spPr>
          <a:xfrm>
            <a:off x="1071324" y="3214502"/>
            <a:ext cx="3095684" cy="49267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grpSp>
        <p:nvGrpSpPr>
          <p:cNvPr id="26" name="组合 25"/>
          <p:cNvGrpSpPr/>
          <p:nvPr userDrawn="1"/>
        </p:nvGrpSpPr>
        <p:grpSpPr>
          <a:xfrm>
            <a:off x="1204383" y="2498894"/>
            <a:ext cx="796695" cy="99002"/>
            <a:chOff x="1457011" y="3812591"/>
            <a:chExt cx="931140" cy="130628"/>
          </a:xfrm>
        </p:grpSpPr>
        <p:sp>
          <p:nvSpPr>
            <p:cNvPr id="27" name="椭圆 26"/>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8" name="椭圆 27"/>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9" name="椭圆 28"/>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2" name="文本占位符 17"/>
          <p:cNvSpPr>
            <a:spLocks noGrp="1"/>
          </p:cNvSpPr>
          <p:nvPr>
            <p:ph type="body" sz="quarter" idx="107" hasCustomPrompt="1"/>
          </p:nvPr>
        </p:nvSpPr>
        <p:spPr>
          <a:xfrm>
            <a:off x="1071324" y="2820418"/>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3" name="文本占位符 17"/>
          <p:cNvSpPr>
            <a:spLocks noGrp="1"/>
          </p:cNvSpPr>
          <p:nvPr>
            <p:ph type="body" sz="quarter" idx="108" hasCustomPrompt="1"/>
          </p:nvPr>
        </p:nvSpPr>
        <p:spPr>
          <a:xfrm>
            <a:off x="1071325" y="4778216"/>
            <a:ext cx="2013960" cy="79696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4" name="文本占位符 17"/>
          <p:cNvSpPr>
            <a:spLocks noGrp="1"/>
          </p:cNvSpPr>
          <p:nvPr>
            <p:ph type="body" sz="quarter" idx="109" hasCustomPrompt="1"/>
          </p:nvPr>
        </p:nvSpPr>
        <p:spPr>
          <a:xfrm>
            <a:off x="1071324" y="4384132"/>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5" name="文本占位符 17"/>
          <p:cNvSpPr>
            <a:spLocks noGrp="1"/>
          </p:cNvSpPr>
          <p:nvPr>
            <p:ph type="body" sz="quarter" idx="110" hasCustomPrompt="1"/>
          </p:nvPr>
        </p:nvSpPr>
        <p:spPr>
          <a:xfrm>
            <a:off x="1071323" y="4019105"/>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36" name="文本占位符 17"/>
          <p:cNvSpPr>
            <a:spLocks noGrp="1"/>
          </p:cNvSpPr>
          <p:nvPr>
            <p:ph type="body" sz="quarter" idx="111" hasCustomPrompt="1"/>
          </p:nvPr>
        </p:nvSpPr>
        <p:spPr>
          <a:xfrm>
            <a:off x="3581403" y="4778216"/>
            <a:ext cx="2013960" cy="79696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7" name="文本占位符 17"/>
          <p:cNvSpPr>
            <a:spLocks noGrp="1"/>
          </p:cNvSpPr>
          <p:nvPr>
            <p:ph type="body" sz="quarter" idx="112" hasCustomPrompt="1"/>
          </p:nvPr>
        </p:nvSpPr>
        <p:spPr>
          <a:xfrm>
            <a:off x="3581401" y="4384132"/>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8" name="文本占位符 17"/>
          <p:cNvSpPr>
            <a:spLocks noGrp="1"/>
          </p:cNvSpPr>
          <p:nvPr>
            <p:ph type="body" sz="quarter" idx="113" hasCustomPrompt="1"/>
          </p:nvPr>
        </p:nvSpPr>
        <p:spPr>
          <a:xfrm>
            <a:off x="3581400" y="4019105"/>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39" name="文本占位符 17"/>
          <p:cNvSpPr>
            <a:spLocks noGrp="1"/>
          </p:cNvSpPr>
          <p:nvPr>
            <p:ph type="body" sz="quarter" idx="114" hasCustomPrompt="1"/>
          </p:nvPr>
        </p:nvSpPr>
        <p:spPr>
          <a:xfrm>
            <a:off x="6091480" y="4778216"/>
            <a:ext cx="2013960" cy="79696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0" name="文本占位符 17"/>
          <p:cNvSpPr>
            <a:spLocks noGrp="1"/>
          </p:cNvSpPr>
          <p:nvPr>
            <p:ph type="body" sz="quarter" idx="115" hasCustomPrompt="1"/>
          </p:nvPr>
        </p:nvSpPr>
        <p:spPr>
          <a:xfrm>
            <a:off x="6091479" y="4384132"/>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1" name="文本占位符 17"/>
          <p:cNvSpPr>
            <a:spLocks noGrp="1"/>
          </p:cNvSpPr>
          <p:nvPr>
            <p:ph type="body" sz="quarter" idx="116" hasCustomPrompt="1"/>
          </p:nvPr>
        </p:nvSpPr>
        <p:spPr>
          <a:xfrm>
            <a:off x="6091477" y="4019105"/>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Text</a:t>
            </a:r>
            <a:endParaRPr lang="zh-CN" altLang="en-US" dirty="0"/>
          </a:p>
        </p:txBody>
      </p:sp>
    </p:spTree>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showMasterSp="0" preserve="1" userDrawn="1">
  <p:cSld name="100_自定义版式">
    <p:spTree>
      <p:nvGrpSpPr>
        <p:cNvPr id="1" name=""/>
        <p:cNvGrpSpPr/>
        <p:nvPr/>
      </p:nvGrpSpPr>
      <p:grpSpPr>
        <a:xfrm>
          <a:off x="0" y="0"/>
          <a:ext cx="0" cy="0"/>
          <a:chOff x="0" y="0"/>
          <a:chExt cx="0" cy="0"/>
        </a:xfrm>
      </p:grpSpPr>
      <p:sp>
        <p:nvSpPr>
          <p:cNvPr id="29" name="矩形 28"/>
          <p:cNvSpPr/>
          <p:nvPr userDrawn="1"/>
        </p:nvSpPr>
        <p:spPr>
          <a:xfrm>
            <a:off x="102453" y="3992626"/>
            <a:ext cx="12017829" cy="228211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28" name="图片占位符 27"/>
          <p:cNvSpPr>
            <a:spLocks noGrp="1"/>
          </p:cNvSpPr>
          <p:nvPr>
            <p:ph type="pic" sz="quarter" idx="17"/>
          </p:nvPr>
        </p:nvSpPr>
        <p:spPr>
          <a:xfrm>
            <a:off x="9048857" y="2239511"/>
            <a:ext cx="1926131" cy="3757576"/>
          </a:xfrm>
          <a:custGeom>
            <a:avLst/>
            <a:gdLst>
              <a:gd name="connsiteX0" fmla="*/ 148562 w 1444598"/>
              <a:gd name="connsiteY0" fmla="*/ 0 h 3131313"/>
              <a:gd name="connsiteX1" fmla="*/ 1296036 w 1444598"/>
              <a:gd name="connsiteY1" fmla="*/ 0 h 3131313"/>
              <a:gd name="connsiteX2" fmla="*/ 1444598 w 1444598"/>
              <a:gd name="connsiteY2" fmla="*/ 148562 h 3131313"/>
              <a:gd name="connsiteX3" fmla="*/ 1444598 w 1444598"/>
              <a:gd name="connsiteY3" fmla="*/ 2982751 h 3131313"/>
              <a:gd name="connsiteX4" fmla="*/ 1296036 w 1444598"/>
              <a:gd name="connsiteY4" fmla="*/ 3131313 h 3131313"/>
              <a:gd name="connsiteX5" fmla="*/ 148562 w 1444598"/>
              <a:gd name="connsiteY5" fmla="*/ 3131313 h 3131313"/>
              <a:gd name="connsiteX6" fmla="*/ 0 w 1444598"/>
              <a:gd name="connsiteY6" fmla="*/ 2982751 h 3131313"/>
              <a:gd name="connsiteX7" fmla="*/ 0 w 1444598"/>
              <a:gd name="connsiteY7" fmla="*/ 148562 h 3131313"/>
              <a:gd name="connsiteX8" fmla="*/ 148562 w 1444598"/>
              <a:gd name="connsiteY8" fmla="*/ 0 h 3131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4598" h="3131313">
                <a:moveTo>
                  <a:pt x="148562" y="0"/>
                </a:moveTo>
                <a:lnTo>
                  <a:pt x="1296036" y="0"/>
                </a:lnTo>
                <a:cubicBezTo>
                  <a:pt x="1378085" y="0"/>
                  <a:pt x="1444598" y="66513"/>
                  <a:pt x="1444598" y="148562"/>
                </a:cubicBezTo>
                <a:lnTo>
                  <a:pt x="1444598" y="2982751"/>
                </a:lnTo>
                <a:cubicBezTo>
                  <a:pt x="1444598" y="3064800"/>
                  <a:pt x="1378085" y="3131313"/>
                  <a:pt x="1296036" y="3131313"/>
                </a:cubicBezTo>
                <a:lnTo>
                  <a:pt x="148562" y="3131313"/>
                </a:lnTo>
                <a:cubicBezTo>
                  <a:pt x="66513" y="3131313"/>
                  <a:pt x="0" y="3064800"/>
                  <a:pt x="0" y="2982751"/>
                </a:cubicBezTo>
                <a:lnTo>
                  <a:pt x="0" y="148562"/>
                </a:lnTo>
                <a:cubicBezTo>
                  <a:pt x="0" y="66513"/>
                  <a:pt x="66513" y="0"/>
                  <a:pt x="148562" y="0"/>
                </a:cubicBezTo>
                <a:close/>
              </a:path>
            </a:pathLst>
          </a:custGeom>
          <a:solidFill>
            <a:schemeClr val="tx1">
              <a:lumMod val="50000"/>
              <a:lumOff val="50000"/>
            </a:schemeClr>
          </a:solidFill>
        </p:spPr>
        <p:txBody>
          <a:bodyPr wrap="square">
            <a:noAutofit/>
          </a:bodyPr>
          <a:lstStyle/>
          <a:p>
            <a:endParaRPr lang="zh-CN" altLang="en-US"/>
          </a:p>
        </p:txBody>
      </p:sp>
      <p:sp>
        <p:nvSpPr>
          <p:cNvPr id="27" name="图片占位符 26"/>
          <p:cNvSpPr>
            <a:spLocks noGrp="1"/>
          </p:cNvSpPr>
          <p:nvPr>
            <p:ph type="pic" sz="quarter" idx="16"/>
          </p:nvPr>
        </p:nvSpPr>
        <p:spPr>
          <a:xfrm>
            <a:off x="6587779" y="1636618"/>
            <a:ext cx="1926131" cy="3757576"/>
          </a:xfrm>
          <a:custGeom>
            <a:avLst/>
            <a:gdLst>
              <a:gd name="connsiteX0" fmla="*/ 148562 w 1444598"/>
              <a:gd name="connsiteY0" fmla="*/ 0 h 3131313"/>
              <a:gd name="connsiteX1" fmla="*/ 1296036 w 1444598"/>
              <a:gd name="connsiteY1" fmla="*/ 0 h 3131313"/>
              <a:gd name="connsiteX2" fmla="*/ 1444598 w 1444598"/>
              <a:gd name="connsiteY2" fmla="*/ 148562 h 3131313"/>
              <a:gd name="connsiteX3" fmla="*/ 1444598 w 1444598"/>
              <a:gd name="connsiteY3" fmla="*/ 2982751 h 3131313"/>
              <a:gd name="connsiteX4" fmla="*/ 1296036 w 1444598"/>
              <a:gd name="connsiteY4" fmla="*/ 3131313 h 3131313"/>
              <a:gd name="connsiteX5" fmla="*/ 148562 w 1444598"/>
              <a:gd name="connsiteY5" fmla="*/ 3131313 h 3131313"/>
              <a:gd name="connsiteX6" fmla="*/ 0 w 1444598"/>
              <a:gd name="connsiteY6" fmla="*/ 2982751 h 3131313"/>
              <a:gd name="connsiteX7" fmla="*/ 0 w 1444598"/>
              <a:gd name="connsiteY7" fmla="*/ 148562 h 3131313"/>
              <a:gd name="connsiteX8" fmla="*/ 148562 w 1444598"/>
              <a:gd name="connsiteY8" fmla="*/ 0 h 3131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4598" h="3131313">
                <a:moveTo>
                  <a:pt x="148562" y="0"/>
                </a:moveTo>
                <a:lnTo>
                  <a:pt x="1296036" y="0"/>
                </a:lnTo>
                <a:cubicBezTo>
                  <a:pt x="1378085" y="0"/>
                  <a:pt x="1444598" y="66513"/>
                  <a:pt x="1444598" y="148562"/>
                </a:cubicBezTo>
                <a:lnTo>
                  <a:pt x="1444598" y="2982751"/>
                </a:lnTo>
                <a:cubicBezTo>
                  <a:pt x="1444598" y="3064800"/>
                  <a:pt x="1378085" y="3131313"/>
                  <a:pt x="1296036" y="3131313"/>
                </a:cubicBezTo>
                <a:lnTo>
                  <a:pt x="148562" y="3131313"/>
                </a:lnTo>
                <a:cubicBezTo>
                  <a:pt x="66513" y="3131313"/>
                  <a:pt x="0" y="3064800"/>
                  <a:pt x="0" y="2982751"/>
                </a:cubicBezTo>
                <a:lnTo>
                  <a:pt x="0" y="148562"/>
                </a:lnTo>
                <a:cubicBezTo>
                  <a:pt x="0" y="66513"/>
                  <a:pt x="66513" y="0"/>
                  <a:pt x="148562" y="0"/>
                </a:cubicBezTo>
                <a:close/>
              </a:path>
            </a:pathLst>
          </a:custGeom>
          <a:solidFill>
            <a:schemeClr val="tx1">
              <a:lumMod val="50000"/>
              <a:lumOff val="50000"/>
            </a:schemeClr>
          </a:solidFill>
        </p:spPr>
        <p:txBody>
          <a:bodyPr wrap="square">
            <a:noAutofit/>
          </a:bodyPr>
          <a:lstStyle/>
          <a:p>
            <a:endParaRPr lang="zh-CN" altLang="en-US"/>
          </a:p>
        </p:txBody>
      </p:sp>
      <p:sp>
        <p:nvSpPr>
          <p:cNvPr id="3" name="日期占位符 2"/>
          <p:cNvSpPr>
            <a:spLocks noGrp="1"/>
          </p:cNvSpPr>
          <p:nvPr>
            <p:ph type="dt" sz="half" idx="10"/>
          </p:nvPr>
        </p:nvSpPr>
        <p:spPr/>
        <p:txBody>
          <a:bodyPr/>
          <a:lstStyle/>
          <a:p>
            <a:fld id="{7BAAC391-3E17-4130-83E5-8A37E61F4328}" type="datetime1">
              <a:rPr lang="zh-CN" altLang="en-US" smtClean="0"/>
              <a:t>2019/10/29</a:t>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t>‹#›</a:t>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16" name="文本占位符 8"/>
          <p:cNvSpPr>
            <a:spLocks noGrp="1"/>
          </p:cNvSpPr>
          <p:nvPr>
            <p:ph type="body" sz="quarter" idx="13" hasCustomPrompt="1"/>
          </p:nvPr>
        </p:nvSpPr>
        <p:spPr>
          <a:xfrm>
            <a:off x="485716" y="434970"/>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Product Management</a:t>
            </a:r>
          </a:p>
        </p:txBody>
      </p:sp>
      <p:grpSp>
        <p:nvGrpSpPr>
          <p:cNvPr id="17" name="组合 16"/>
          <p:cNvGrpSpPr/>
          <p:nvPr userDrawn="1"/>
        </p:nvGrpSpPr>
        <p:grpSpPr>
          <a:xfrm>
            <a:off x="620396" y="1537614"/>
            <a:ext cx="796695" cy="99002"/>
            <a:chOff x="1457011" y="3812591"/>
            <a:chExt cx="931140" cy="130628"/>
          </a:xfrm>
        </p:grpSpPr>
        <p:sp>
          <p:nvSpPr>
            <p:cNvPr id="18" name="椭圆 17"/>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9" name="椭圆 18"/>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0" name="椭圆 19"/>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1" name="椭圆 20"/>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22"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0" name="文本占位符 17"/>
          <p:cNvSpPr>
            <a:spLocks noGrp="1"/>
          </p:cNvSpPr>
          <p:nvPr>
            <p:ph type="body" sz="quarter" idx="98" hasCustomPrompt="1"/>
          </p:nvPr>
        </p:nvSpPr>
        <p:spPr>
          <a:xfrm>
            <a:off x="1417091" y="3259459"/>
            <a:ext cx="3095684" cy="49267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2" name="文本占位符 17"/>
          <p:cNvSpPr>
            <a:spLocks noGrp="1"/>
          </p:cNvSpPr>
          <p:nvPr>
            <p:ph type="body" sz="quarter" idx="107" hasCustomPrompt="1"/>
          </p:nvPr>
        </p:nvSpPr>
        <p:spPr>
          <a:xfrm>
            <a:off x="1417091" y="2865374"/>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3" name="文本占位符 17"/>
          <p:cNvSpPr>
            <a:spLocks noGrp="1"/>
          </p:cNvSpPr>
          <p:nvPr>
            <p:ph type="body" sz="quarter" idx="111" hasCustomPrompt="1"/>
          </p:nvPr>
        </p:nvSpPr>
        <p:spPr>
          <a:xfrm>
            <a:off x="838203" y="5091492"/>
            <a:ext cx="2013960" cy="796966"/>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
        <p:nvSpPr>
          <p:cNvPr id="34" name="文本占位符 17"/>
          <p:cNvSpPr>
            <a:spLocks noGrp="1"/>
          </p:cNvSpPr>
          <p:nvPr>
            <p:ph type="body" sz="quarter" idx="112" hasCustomPrompt="1"/>
          </p:nvPr>
        </p:nvSpPr>
        <p:spPr>
          <a:xfrm>
            <a:off x="838201" y="4697407"/>
            <a:ext cx="2013961" cy="336127"/>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35" name="文本占位符 17"/>
          <p:cNvSpPr>
            <a:spLocks noGrp="1"/>
          </p:cNvSpPr>
          <p:nvPr>
            <p:ph type="body" sz="quarter" idx="113" hasCustomPrompt="1"/>
          </p:nvPr>
        </p:nvSpPr>
        <p:spPr>
          <a:xfrm>
            <a:off x="838200" y="4332380"/>
            <a:ext cx="2013961" cy="336127"/>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Text</a:t>
            </a:r>
            <a:endParaRPr lang="zh-CN" altLang="en-US" dirty="0"/>
          </a:p>
        </p:txBody>
      </p:sp>
      <p:sp>
        <p:nvSpPr>
          <p:cNvPr id="39" name="文本占位符 17"/>
          <p:cNvSpPr>
            <a:spLocks noGrp="1"/>
          </p:cNvSpPr>
          <p:nvPr>
            <p:ph type="body" sz="quarter" idx="114" hasCustomPrompt="1"/>
          </p:nvPr>
        </p:nvSpPr>
        <p:spPr>
          <a:xfrm>
            <a:off x="3564921" y="5120392"/>
            <a:ext cx="2013960" cy="796966"/>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
        <p:nvSpPr>
          <p:cNvPr id="40" name="文本占位符 17"/>
          <p:cNvSpPr>
            <a:spLocks noGrp="1"/>
          </p:cNvSpPr>
          <p:nvPr>
            <p:ph type="body" sz="quarter" idx="115" hasCustomPrompt="1"/>
          </p:nvPr>
        </p:nvSpPr>
        <p:spPr>
          <a:xfrm>
            <a:off x="3564920" y="4726307"/>
            <a:ext cx="2013961" cy="336127"/>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41" name="文本占位符 17"/>
          <p:cNvSpPr>
            <a:spLocks noGrp="1"/>
          </p:cNvSpPr>
          <p:nvPr>
            <p:ph type="body" sz="quarter" idx="116" hasCustomPrompt="1"/>
          </p:nvPr>
        </p:nvSpPr>
        <p:spPr>
          <a:xfrm>
            <a:off x="3564919" y="4361280"/>
            <a:ext cx="2013961" cy="336127"/>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Text</a:t>
            </a:r>
            <a:endParaRPr lang="zh-CN" altLang="en-US" dirty="0"/>
          </a:p>
        </p:txBody>
      </p:sp>
    </p:spTree>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showMasterSp="0" preserve="1" userDrawn="1">
  <p:cSld name="104_自定义版式">
    <p:spTree>
      <p:nvGrpSpPr>
        <p:cNvPr id="1" name=""/>
        <p:cNvGrpSpPr/>
        <p:nvPr/>
      </p:nvGrpSpPr>
      <p:grpSpPr>
        <a:xfrm>
          <a:off x="0" y="0"/>
          <a:ext cx="0" cy="0"/>
          <a:chOff x="0" y="0"/>
          <a:chExt cx="0" cy="0"/>
        </a:xfrm>
      </p:grpSpPr>
      <p:sp>
        <p:nvSpPr>
          <p:cNvPr id="12" name="图片占位符 11"/>
          <p:cNvSpPr>
            <a:spLocks noGrp="1"/>
          </p:cNvSpPr>
          <p:nvPr>
            <p:ph type="pic" sz="quarter" idx="99"/>
          </p:nvPr>
        </p:nvSpPr>
        <p:spPr>
          <a:xfrm>
            <a:off x="6587779" y="2044066"/>
            <a:ext cx="3883372" cy="2150744"/>
          </a:xfrm>
          <a:solidFill>
            <a:schemeClr val="tx1">
              <a:lumMod val="50000"/>
              <a:lumOff val="50000"/>
            </a:schemeClr>
          </a:solidFill>
        </p:spPr>
        <p:txBody>
          <a:bodyPr/>
          <a:lstStyle/>
          <a:p>
            <a:endParaRPr lang="zh-CN" altLang="en-US"/>
          </a:p>
        </p:txBody>
      </p:sp>
      <p:sp>
        <p:nvSpPr>
          <p:cNvPr id="3" name="日期占位符 2"/>
          <p:cNvSpPr>
            <a:spLocks noGrp="1"/>
          </p:cNvSpPr>
          <p:nvPr>
            <p:ph type="dt" sz="half" idx="10"/>
          </p:nvPr>
        </p:nvSpPr>
        <p:spPr/>
        <p:txBody>
          <a:bodyPr/>
          <a:lstStyle/>
          <a:p>
            <a:fld id="{7BAAC391-3E17-4130-83E5-8A37E61F4328}" type="datetime1">
              <a:rPr lang="zh-CN" altLang="en-US" smtClean="0"/>
              <a:t>2019/10/29</a:t>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t>‹#›</a:t>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16" name="文本占位符 8"/>
          <p:cNvSpPr>
            <a:spLocks noGrp="1"/>
          </p:cNvSpPr>
          <p:nvPr>
            <p:ph type="body" sz="quarter" idx="13" hasCustomPrompt="1"/>
          </p:nvPr>
        </p:nvSpPr>
        <p:spPr>
          <a:xfrm>
            <a:off x="1172156" y="2044298"/>
            <a:ext cx="2577652" cy="989358"/>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Product Management</a:t>
            </a:r>
          </a:p>
        </p:txBody>
      </p:sp>
      <p:sp>
        <p:nvSpPr>
          <p:cNvPr id="31" name="文本占位符 17"/>
          <p:cNvSpPr>
            <a:spLocks noGrp="1"/>
          </p:cNvSpPr>
          <p:nvPr>
            <p:ph type="body" sz="quarter" idx="98" hasCustomPrompt="1"/>
          </p:nvPr>
        </p:nvSpPr>
        <p:spPr>
          <a:xfrm>
            <a:off x="1172156" y="3383237"/>
            <a:ext cx="3095684" cy="49267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grpSp>
        <p:nvGrpSpPr>
          <p:cNvPr id="36" name="组合 35"/>
          <p:cNvGrpSpPr/>
          <p:nvPr userDrawn="1"/>
        </p:nvGrpSpPr>
        <p:grpSpPr>
          <a:xfrm>
            <a:off x="1355924" y="2934654"/>
            <a:ext cx="796695" cy="99002"/>
            <a:chOff x="1457011" y="3812591"/>
            <a:chExt cx="931140" cy="130628"/>
          </a:xfrm>
        </p:grpSpPr>
        <p:sp>
          <p:nvSpPr>
            <p:cNvPr id="37" name="椭圆 36"/>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8" name="椭圆 37"/>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42" name="椭圆 41"/>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44" name="椭圆 43"/>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45" name="文本占位符 17"/>
          <p:cNvSpPr>
            <a:spLocks noGrp="1"/>
          </p:cNvSpPr>
          <p:nvPr>
            <p:ph type="body" sz="quarter" idx="108" hasCustomPrompt="1"/>
          </p:nvPr>
        </p:nvSpPr>
        <p:spPr>
          <a:xfrm>
            <a:off x="1172157" y="5069168"/>
            <a:ext cx="2013960" cy="79696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6" name="文本占位符 17"/>
          <p:cNvSpPr>
            <a:spLocks noGrp="1"/>
          </p:cNvSpPr>
          <p:nvPr>
            <p:ph type="body" sz="quarter" idx="109" hasCustomPrompt="1"/>
          </p:nvPr>
        </p:nvSpPr>
        <p:spPr>
          <a:xfrm>
            <a:off x="1172156" y="4675084"/>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7" name="文本占位符 17"/>
          <p:cNvSpPr>
            <a:spLocks noGrp="1"/>
          </p:cNvSpPr>
          <p:nvPr>
            <p:ph type="body" sz="quarter" idx="110" hasCustomPrompt="1"/>
          </p:nvPr>
        </p:nvSpPr>
        <p:spPr>
          <a:xfrm>
            <a:off x="5131788" y="5060065"/>
            <a:ext cx="2013960" cy="79696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8" name="文本占位符 17"/>
          <p:cNvSpPr>
            <a:spLocks noGrp="1"/>
          </p:cNvSpPr>
          <p:nvPr>
            <p:ph type="body" sz="quarter" idx="111" hasCustomPrompt="1"/>
          </p:nvPr>
        </p:nvSpPr>
        <p:spPr>
          <a:xfrm>
            <a:off x="5131787" y="4665980"/>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1" name="文本占位符 17"/>
          <p:cNvSpPr>
            <a:spLocks noGrp="1"/>
          </p:cNvSpPr>
          <p:nvPr>
            <p:ph type="body" sz="quarter" idx="112" hasCustomPrompt="1"/>
          </p:nvPr>
        </p:nvSpPr>
        <p:spPr>
          <a:xfrm>
            <a:off x="9091420" y="5069168"/>
            <a:ext cx="2013960" cy="79696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2" name="文本占位符 17"/>
          <p:cNvSpPr>
            <a:spLocks noGrp="1"/>
          </p:cNvSpPr>
          <p:nvPr>
            <p:ph type="body" sz="quarter" idx="113" hasCustomPrompt="1"/>
          </p:nvPr>
        </p:nvSpPr>
        <p:spPr>
          <a:xfrm>
            <a:off x="9091419" y="4675084"/>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12_标题幻灯片">
    <p:bg>
      <p:bgPr>
        <a:solidFill>
          <a:schemeClr val="accent5"/>
        </a:solidFill>
        <a:effectLst/>
      </p:bgPr>
    </p:bg>
    <p:spTree>
      <p:nvGrpSpPr>
        <p:cNvPr id="1" name=""/>
        <p:cNvGrpSpPr/>
        <p:nvPr/>
      </p:nvGrpSpPr>
      <p:grpSpPr>
        <a:xfrm>
          <a:off x="0" y="0"/>
          <a:ext cx="0" cy="0"/>
          <a:chOff x="0" y="0"/>
          <a:chExt cx="0" cy="0"/>
        </a:xfrm>
      </p:grpSpPr>
      <p:sp>
        <p:nvSpPr>
          <p:cNvPr id="14" name="矩形 13"/>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2" name="直角三角形 1"/>
          <p:cNvSpPr/>
          <p:nvPr userDrawn="1"/>
        </p:nvSpPr>
        <p:spPr>
          <a:xfrm flipH="1">
            <a:off x="6731213" y="2637162"/>
            <a:ext cx="5460784" cy="4254084"/>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15" name="矩形 14"/>
          <p:cNvSpPr/>
          <p:nvPr userDrawn="1"/>
        </p:nvSpPr>
        <p:spPr>
          <a:xfrm>
            <a:off x="635213" y="537278"/>
            <a:ext cx="10839304" cy="57328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13" name="图片占位符 4"/>
          <p:cNvSpPr>
            <a:spLocks noGrp="1"/>
          </p:cNvSpPr>
          <p:nvPr>
            <p:ph type="pic" sz="quarter" idx="17"/>
          </p:nvPr>
        </p:nvSpPr>
        <p:spPr>
          <a:xfrm>
            <a:off x="4067413" y="1451641"/>
            <a:ext cx="6578636" cy="4099304"/>
          </a:xfrm>
          <a:solidFill>
            <a:schemeClr val="tx1">
              <a:lumMod val="50000"/>
              <a:lumOff val="50000"/>
            </a:schemeClr>
          </a:solidFill>
        </p:spPr>
        <p:txBody>
          <a:bodyPr/>
          <a:lstStyle/>
          <a:p>
            <a:endParaRPr lang="zh-CN" altLang="en-US"/>
          </a:p>
        </p:txBody>
      </p:sp>
      <p:sp>
        <p:nvSpPr>
          <p:cNvPr id="4" name="日期占位符 3"/>
          <p:cNvSpPr>
            <a:spLocks noGrp="1"/>
          </p:cNvSpPr>
          <p:nvPr>
            <p:ph type="dt" sz="half" idx="10"/>
          </p:nvPr>
        </p:nvSpPr>
        <p:spPr/>
        <p:txBody>
          <a:bodyPr/>
          <a:lstStyle/>
          <a:p>
            <a:fld id="{0F9200C8-169F-43E2-A20B-3E17008B3679}" type="datetime1">
              <a:rPr lang="zh-CN" altLang="en-US" smtClean="0"/>
              <a:t>2019/10/29</a:t>
            </a:fld>
            <a:endParaRPr lang="zh-CN" altLang="en-US"/>
          </a:p>
        </p:txBody>
      </p:sp>
      <p:sp>
        <p:nvSpPr>
          <p:cNvPr id="18" name="文本占位符 17"/>
          <p:cNvSpPr>
            <a:spLocks noGrp="1"/>
          </p:cNvSpPr>
          <p:nvPr>
            <p:ph type="body" sz="quarter" idx="15" hasCustomPrompt="1"/>
          </p:nvPr>
        </p:nvSpPr>
        <p:spPr>
          <a:xfrm>
            <a:off x="1558152" y="3666624"/>
            <a:ext cx="3361585" cy="1357270"/>
          </a:xfrm>
          <a:prstGeom prst="rect">
            <a:avLst/>
          </a:prstGeom>
        </p:spPr>
        <p:txBody>
          <a:bodyPr>
            <a:noAutofit/>
          </a:bodyPr>
          <a:lstStyle>
            <a:lvl1pPr marL="0" indent="0" algn="l">
              <a:lnSpc>
                <a:spcPct val="120000"/>
              </a:lnSpc>
              <a:buNone/>
              <a:defRPr sz="1200" spc="75" baseline="0"/>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10" name="矩形 9"/>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1" name="灯片编号占位符 5"/>
          <p:cNvSpPr>
            <a:spLocks noGrp="1"/>
          </p:cNvSpPr>
          <p:nvPr>
            <p:ph type="sldNum" sz="quarter" idx="12"/>
          </p:nvPr>
        </p:nvSpPr>
        <p:spPr>
          <a:xfrm>
            <a:off x="11474517" y="214484"/>
            <a:ext cx="717483" cy="365125"/>
          </a:xfrm>
        </p:spPr>
        <p:txBody>
          <a:bodyPr/>
          <a:lstStyle>
            <a:lvl1pPr algn="ctr">
              <a:defRPr b="1">
                <a:solidFill>
                  <a:schemeClr val="bg1"/>
                </a:solidFill>
                <a:latin typeface="+mj-ea"/>
                <a:ea typeface="+mj-ea"/>
              </a:defRPr>
            </a:lvl1pPr>
          </a:lstStyle>
          <a:p>
            <a:fld id="{565CE74E-AB26-4998-AD42-012C4C1AD076}" type="slidenum">
              <a:rPr lang="zh-CN" altLang="en-US" smtClean="0"/>
              <a:t>‹#›</a:t>
            </a:fld>
            <a:endParaRPr lang="zh-CN" altLang="en-US" dirty="0"/>
          </a:p>
        </p:txBody>
      </p:sp>
      <p:sp>
        <p:nvSpPr>
          <p:cNvPr id="12" name="文本框 11"/>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1545951" y="2028818"/>
            <a:ext cx="2035451" cy="857305"/>
          </a:xfrm>
          <a:prstGeom prst="rect">
            <a:avLst/>
          </a:prstGeom>
        </p:spPr>
        <p:txBody>
          <a:bodyPr>
            <a:noAutofit/>
          </a:bodyPr>
          <a:lstStyle>
            <a:lvl1pPr marL="0" indent="0" algn="l">
              <a:buNone/>
              <a:defRPr sz="2880">
                <a:solidFill>
                  <a:schemeClr val="bg1"/>
                </a:solidFill>
                <a:effectLst>
                  <a:outerShdw blurRad="63500" sx="101000" sy="101000" algn="ctr" rotWithShape="0">
                    <a:prstClr val="black">
                      <a:alpha val="35000"/>
                    </a:prstClr>
                  </a:outerShdw>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THANK YOU</a:t>
            </a:r>
          </a:p>
        </p:txBody>
      </p:sp>
    </p:spTree>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showMasterSp="0" preserve="1" userDrawn="1">
  <p:cSld name="103_自定义版式">
    <p:spTree>
      <p:nvGrpSpPr>
        <p:cNvPr id="1" name=""/>
        <p:cNvGrpSpPr/>
        <p:nvPr/>
      </p:nvGrpSpPr>
      <p:grpSpPr>
        <a:xfrm>
          <a:off x="0" y="0"/>
          <a:ext cx="0" cy="0"/>
          <a:chOff x="0" y="0"/>
          <a:chExt cx="0" cy="0"/>
        </a:xfrm>
      </p:grpSpPr>
      <p:sp>
        <p:nvSpPr>
          <p:cNvPr id="53" name="图片占位符 11"/>
          <p:cNvSpPr>
            <a:spLocks noGrp="1"/>
          </p:cNvSpPr>
          <p:nvPr>
            <p:ph type="pic" sz="quarter" idx="100"/>
          </p:nvPr>
        </p:nvSpPr>
        <p:spPr>
          <a:xfrm>
            <a:off x="0" y="0"/>
            <a:ext cx="12192000" cy="6858000"/>
          </a:xfrm>
          <a:solidFill>
            <a:schemeClr val="bg1">
              <a:lumMod val="85000"/>
            </a:schemeClr>
          </a:solidFill>
        </p:spPr>
        <p:txBody>
          <a:bodyPr/>
          <a:lstStyle/>
          <a:p>
            <a:endParaRPr lang="zh-CN" altLang="en-US"/>
          </a:p>
        </p:txBody>
      </p:sp>
      <p:sp>
        <p:nvSpPr>
          <p:cNvPr id="54" name="矩形 53"/>
          <p:cNvSpPr/>
          <p:nvPr userDrawn="1"/>
        </p:nvSpPr>
        <p:spPr>
          <a:xfrm>
            <a:off x="0" y="-16430"/>
            <a:ext cx="4114800" cy="6874429"/>
          </a:xfrm>
          <a:prstGeom prst="rect">
            <a:avLst/>
          </a:prstGeom>
          <a:solidFill>
            <a:schemeClr val="accent5">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12" name="图片占位符 11"/>
          <p:cNvSpPr>
            <a:spLocks noGrp="1"/>
          </p:cNvSpPr>
          <p:nvPr>
            <p:ph type="pic" sz="quarter" idx="99"/>
          </p:nvPr>
        </p:nvSpPr>
        <p:spPr>
          <a:xfrm>
            <a:off x="1556407" y="1910395"/>
            <a:ext cx="4922833" cy="2726434"/>
          </a:xfrm>
          <a:solidFill>
            <a:schemeClr val="tx1">
              <a:lumMod val="50000"/>
              <a:lumOff val="50000"/>
            </a:schemeClr>
          </a:solidFill>
        </p:spPr>
        <p:txBody>
          <a:bodyPr/>
          <a:lstStyle/>
          <a:p>
            <a:endParaRPr lang="zh-CN" altLang="en-US"/>
          </a:p>
        </p:txBody>
      </p:sp>
      <p:sp>
        <p:nvSpPr>
          <p:cNvPr id="3" name="日期占位符 2"/>
          <p:cNvSpPr>
            <a:spLocks noGrp="1"/>
          </p:cNvSpPr>
          <p:nvPr>
            <p:ph type="dt" sz="half" idx="10"/>
          </p:nvPr>
        </p:nvSpPr>
        <p:spPr/>
        <p:txBody>
          <a:bodyPr/>
          <a:lstStyle/>
          <a:p>
            <a:fld id="{7BAAC391-3E17-4130-83E5-8A37E61F4328}" type="datetime1">
              <a:rPr lang="zh-CN" altLang="en-US" smtClean="0"/>
              <a:t>2019/10/29</a:t>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t>‹#›</a:t>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16" name="文本占位符 8"/>
          <p:cNvSpPr>
            <a:spLocks noGrp="1"/>
          </p:cNvSpPr>
          <p:nvPr>
            <p:ph type="body" sz="quarter" idx="13" hasCustomPrompt="1"/>
          </p:nvPr>
        </p:nvSpPr>
        <p:spPr>
          <a:xfrm>
            <a:off x="7539909" y="2057496"/>
            <a:ext cx="2577652" cy="989358"/>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Product Management</a:t>
            </a:r>
          </a:p>
        </p:txBody>
      </p:sp>
      <p:sp>
        <p:nvSpPr>
          <p:cNvPr id="31" name="文本占位符 17"/>
          <p:cNvSpPr>
            <a:spLocks noGrp="1"/>
          </p:cNvSpPr>
          <p:nvPr>
            <p:ph type="body" sz="quarter" idx="98" hasCustomPrompt="1"/>
          </p:nvPr>
        </p:nvSpPr>
        <p:spPr>
          <a:xfrm>
            <a:off x="7539909" y="3396434"/>
            <a:ext cx="3095684" cy="49267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grpSp>
        <p:nvGrpSpPr>
          <p:cNvPr id="36" name="组合 35"/>
          <p:cNvGrpSpPr/>
          <p:nvPr userDrawn="1"/>
        </p:nvGrpSpPr>
        <p:grpSpPr>
          <a:xfrm>
            <a:off x="7723677" y="2947852"/>
            <a:ext cx="796695" cy="99002"/>
            <a:chOff x="1457011" y="3812591"/>
            <a:chExt cx="931140" cy="130628"/>
          </a:xfrm>
        </p:grpSpPr>
        <p:sp>
          <p:nvSpPr>
            <p:cNvPr id="37" name="椭圆 36"/>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8" name="椭圆 37"/>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42" name="椭圆 41"/>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44" name="椭圆 43"/>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Tree>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showMasterSp="0" preserve="1" userDrawn="1">
  <p:cSld name="105_自定义版式">
    <p:spTree>
      <p:nvGrpSpPr>
        <p:cNvPr id="1" name=""/>
        <p:cNvGrpSpPr/>
        <p:nvPr/>
      </p:nvGrpSpPr>
      <p:grpSpPr>
        <a:xfrm>
          <a:off x="0" y="0"/>
          <a:ext cx="0" cy="0"/>
          <a:chOff x="0" y="0"/>
          <a:chExt cx="0" cy="0"/>
        </a:xfrm>
      </p:grpSpPr>
      <p:grpSp>
        <p:nvGrpSpPr>
          <p:cNvPr id="2" name="组合 1"/>
          <p:cNvGrpSpPr/>
          <p:nvPr userDrawn="1"/>
        </p:nvGrpSpPr>
        <p:grpSpPr>
          <a:xfrm>
            <a:off x="485716" y="579611"/>
            <a:ext cx="11280904" cy="5695128"/>
            <a:chOff x="364287" y="483009"/>
            <a:chExt cx="8200276" cy="4745940"/>
          </a:xfrm>
        </p:grpSpPr>
        <p:sp>
          <p:nvSpPr>
            <p:cNvPr id="29" name="矩形 28"/>
            <p:cNvSpPr/>
            <p:nvPr userDrawn="1"/>
          </p:nvSpPr>
          <p:spPr>
            <a:xfrm>
              <a:off x="364287" y="483009"/>
              <a:ext cx="4100138" cy="47459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1" name="矩形 30"/>
            <p:cNvSpPr/>
            <p:nvPr userDrawn="1"/>
          </p:nvSpPr>
          <p:spPr>
            <a:xfrm>
              <a:off x="4464425" y="483009"/>
              <a:ext cx="4100138" cy="474594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grpSp>
      <p:sp>
        <p:nvSpPr>
          <p:cNvPr id="28" name="图片占位符 27"/>
          <p:cNvSpPr>
            <a:spLocks noGrp="1"/>
          </p:cNvSpPr>
          <p:nvPr>
            <p:ph type="pic" sz="quarter" idx="17"/>
          </p:nvPr>
        </p:nvSpPr>
        <p:spPr>
          <a:xfrm>
            <a:off x="8013052" y="1300117"/>
            <a:ext cx="1926131" cy="3757576"/>
          </a:xfrm>
          <a:custGeom>
            <a:avLst/>
            <a:gdLst>
              <a:gd name="connsiteX0" fmla="*/ 148562 w 1444598"/>
              <a:gd name="connsiteY0" fmla="*/ 0 h 3131313"/>
              <a:gd name="connsiteX1" fmla="*/ 1296036 w 1444598"/>
              <a:gd name="connsiteY1" fmla="*/ 0 h 3131313"/>
              <a:gd name="connsiteX2" fmla="*/ 1444598 w 1444598"/>
              <a:gd name="connsiteY2" fmla="*/ 148562 h 3131313"/>
              <a:gd name="connsiteX3" fmla="*/ 1444598 w 1444598"/>
              <a:gd name="connsiteY3" fmla="*/ 2982751 h 3131313"/>
              <a:gd name="connsiteX4" fmla="*/ 1296036 w 1444598"/>
              <a:gd name="connsiteY4" fmla="*/ 3131313 h 3131313"/>
              <a:gd name="connsiteX5" fmla="*/ 148562 w 1444598"/>
              <a:gd name="connsiteY5" fmla="*/ 3131313 h 3131313"/>
              <a:gd name="connsiteX6" fmla="*/ 0 w 1444598"/>
              <a:gd name="connsiteY6" fmla="*/ 2982751 h 3131313"/>
              <a:gd name="connsiteX7" fmla="*/ 0 w 1444598"/>
              <a:gd name="connsiteY7" fmla="*/ 148562 h 3131313"/>
              <a:gd name="connsiteX8" fmla="*/ 148562 w 1444598"/>
              <a:gd name="connsiteY8" fmla="*/ 0 h 3131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4598" h="3131313">
                <a:moveTo>
                  <a:pt x="148562" y="0"/>
                </a:moveTo>
                <a:lnTo>
                  <a:pt x="1296036" y="0"/>
                </a:lnTo>
                <a:cubicBezTo>
                  <a:pt x="1378085" y="0"/>
                  <a:pt x="1444598" y="66513"/>
                  <a:pt x="1444598" y="148562"/>
                </a:cubicBezTo>
                <a:lnTo>
                  <a:pt x="1444598" y="2982751"/>
                </a:lnTo>
                <a:cubicBezTo>
                  <a:pt x="1444598" y="3064800"/>
                  <a:pt x="1378085" y="3131313"/>
                  <a:pt x="1296036" y="3131313"/>
                </a:cubicBezTo>
                <a:lnTo>
                  <a:pt x="148562" y="3131313"/>
                </a:lnTo>
                <a:cubicBezTo>
                  <a:pt x="66513" y="3131313"/>
                  <a:pt x="0" y="3064800"/>
                  <a:pt x="0" y="2982751"/>
                </a:cubicBezTo>
                <a:lnTo>
                  <a:pt x="0" y="148562"/>
                </a:lnTo>
                <a:cubicBezTo>
                  <a:pt x="0" y="66513"/>
                  <a:pt x="66513" y="0"/>
                  <a:pt x="148562" y="0"/>
                </a:cubicBezTo>
                <a:close/>
              </a:path>
            </a:pathLst>
          </a:custGeom>
          <a:solidFill>
            <a:schemeClr val="tx1">
              <a:lumMod val="50000"/>
              <a:lumOff val="50000"/>
            </a:schemeClr>
          </a:solidFill>
        </p:spPr>
        <p:txBody>
          <a:bodyPr wrap="square">
            <a:noAutofit/>
          </a:bodyPr>
          <a:lstStyle/>
          <a:p>
            <a:endParaRPr lang="zh-CN" altLang="en-US"/>
          </a:p>
        </p:txBody>
      </p:sp>
      <p:sp>
        <p:nvSpPr>
          <p:cNvPr id="27" name="图片占位符 26"/>
          <p:cNvSpPr>
            <a:spLocks noGrp="1"/>
          </p:cNvSpPr>
          <p:nvPr>
            <p:ph type="pic" sz="quarter" idx="16"/>
          </p:nvPr>
        </p:nvSpPr>
        <p:spPr>
          <a:xfrm>
            <a:off x="2274876" y="1304668"/>
            <a:ext cx="1926131" cy="3757576"/>
          </a:xfrm>
          <a:custGeom>
            <a:avLst/>
            <a:gdLst>
              <a:gd name="connsiteX0" fmla="*/ 148562 w 1444598"/>
              <a:gd name="connsiteY0" fmla="*/ 0 h 3131313"/>
              <a:gd name="connsiteX1" fmla="*/ 1296036 w 1444598"/>
              <a:gd name="connsiteY1" fmla="*/ 0 h 3131313"/>
              <a:gd name="connsiteX2" fmla="*/ 1444598 w 1444598"/>
              <a:gd name="connsiteY2" fmla="*/ 148562 h 3131313"/>
              <a:gd name="connsiteX3" fmla="*/ 1444598 w 1444598"/>
              <a:gd name="connsiteY3" fmla="*/ 2982751 h 3131313"/>
              <a:gd name="connsiteX4" fmla="*/ 1296036 w 1444598"/>
              <a:gd name="connsiteY4" fmla="*/ 3131313 h 3131313"/>
              <a:gd name="connsiteX5" fmla="*/ 148562 w 1444598"/>
              <a:gd name="connsiteY5" fmla="*/ 3131313 h 3131313"/>
              <a:gd name="connsiteX6" fmla="*/ 0 w 1444598"/>
              <a:gd name="connsiteY6" fmla="*/ 2982751 h 3131313"/>
              <a:gd name="connsiteX7" fmla="*/ 0 w 1444598"/>
              <a:gd name="connsiteY7" fmla="*/ 148562 h 3131313"/>
              <a:gd name="connsiteX8" fmla="*/ 148562 w 1444598"/>
              <a:gd name="connsiteY8" fmla="*/ 0 h 3131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4598" h="3131313">
                <a:moveTo>
                  <a:pt x="148562" y="0"/>
                </a:moveTo>
                <a:lnTo>
                  <a:pt x="1296036" y="0"/>
                </a:lnTo>
                <a:cubicBezTo>
                  <a:pt x="1378085" y="0"/>
                  <a:pt x="1444598" y="66513"/>
                  <a:pt x="1444598" y="148562"/>
                </a:cubicBezTo>
                <a:lnTo>
                  <a:pt x="1444598" y="2982751"/>
                </a:lnTo>
                <a:cubicBezTo>
                  <a:pt x="1444598" y="3064800"/>
                  <a:pt x="1378085" y="3131313"/>
                  <a:pt x="1296036" y="3131313"/>
                </a:cubicBezTo>
                <a:lnTo>
                  <a:pt x="148562" y="3131313"/>
                </a:lnTo>
                <a:cubicBezTo>
                  <a:pt x="66513" y="3131313"/>
                  <a:pt x="0" y="3064800"/>
                  <a:pt x="0" y="2982751"/>
                </a:cubicBezTo>
                <a:lnTo>
                  <a:pt x="0" y="148562"/>
                </a:lnTo>
                <a:cubicBezTo>
                  <a:pt x="0" y="66513"/>
                  <a:pt x="66513" y="0"/>
                  <a:pt x="148562" y="0"/>
                </a:cubicBezTo>
                <a:close/>
              </a:path>
            </a:pathLst>
          </a:custGeom>
          <a:solidFill>
            <a:schemeClr val="tx1">
              <a:lumMod val="50000"/>
              <a:lumOff val="50000"/>
            </a:schemeClr>
          </a:solidFill>
        </p:spPr>
        <p:txBody>
          <a:bodyPr wrap="square">
            <a:noAutofit/>
          </a:bodyPr>
          <a:lstStyle/>
          <a:p>
            <a:endParaRPr lang="zh-CN" altLang="en-US"/>
          </a:p>
        </p:txBody>
      </p:sp>
      <p:sp>
        <p:nvSpPr>
          <p:cNvPr id="3" name="日期占位符 2"/>
          <p:cNvSpPr>
            <a:spLocks noGrp="1"/>
          </p:cNvSpPr>
          <p:nvPr>
            <p:ph type="dt" sz="half" idx="10"/>
          </p:nvPr>
        </p:nvSpPr>
        <p:spPr/>
        <p:txBody>
          <a:bodyPr/>
          <a:lstStyle/>
          <a:p>
            <a:fld id="{7BAAC391-3E17-4130-83E5-8A37E61F4328}" type="datetime1">
              <a:rPr lang="zh-CN" altLang="en-US" smtClean="0"/>
              <a:t>2019/10/29</a:t>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t>‹#›</a:t>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3" name="文本占位符 17"/>
          <p:cNvSpPr>
            <a:spLocks noGrp="1"/>
          </p:cNvSpPr>
          <p:nvPr>
            <p:ph type="body" sz="quarter" idx="111" hasCustomPrompt="1"/>
          </p:nvPr>
        </p:nvSpPr>
        <p:spPr>
          <a:xfrm>
            <a:off x="3398452" y="4756367"/>
            <a:ext cx="2013960" cy="796966"/>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4" name="文本占位符 17"/>
          <p:cNvSpPr>
            <a:spLocks noGrp="1"/>
          </p:cNvSpPr>
          <p:nvPr>
            <p:ph type="body" sz="quarter" idx="112" hasCustomPrompt="1"/>
          </p:nvPr>
        </p:nvSpPr>
        <p:spPr>
          <a:xfrm>
            <a:off x="3398451" y="4362282"/>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8" name="文本占位符 17"/>
          <p:cNvSpPr>
            <a:spLocks noGrp="1"/>
          </p:cNvSpPr>
          <p:nvPr>
            <p:ph type="body" sz="quarter" idx="117" hasCustomPrompt="1"/>
          </p:nvPr>
        </p:nvSpPr>
        <p:spPr>
          <a:xfrm>
            <a:off x="9078215" y="4755575"/>
            <a:ext cx="2013960" cy="796966"/>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2" name="文本占位符 17"/>
          <p:cNvSpPr>
            <a:spLocks noGrp="1"/>
          </p:cNvSpPr>
          <p:nvPr>
            <p:ph type="body" sz="quarter" idx="118" hasCustomPrompt="1"/>
          </p:nvPr>
        </p:nvSpPr>
        <p:spPr>
          <a:xfrm>
            <a:off x="9078213" y="4361490"/>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showMasterSp="0" preserve="1" userDrawn="1">
  <p:cSld name="106_自定义版式">
    <p:spTree>
      <p:nvGrpSpPr>
        <p:cNvPr id="1" name=""/>
        <p:cNvGrpSpPr/>
        <p:nvPr/>
      </p:nvGrpSpPr>
      <p:grpSpPr>
        <a:xfrm>
          <a:off x="0" y="0"/>
          <a:ext cx="0" cy="0"/>
          <a:chOff x="0" y="0"/>
          <a:chExt cx="0" cy="0"/>
        </a:xfrm>
      </p:grpSpPr>
      <p:sp>
        <p:nvSpPr>
          <p:cNvPr id="49" name="图片占位符 11"/>
          <p:cNvSpPr>
            <a:spLocks noGrp="1"/>
          </p:cNvSpPr>
          <p:nvPr>
            <p:ph type="pic" sz="quarter" idx="114"/>
          </p:nvPr>
        </p:nvSpPr>
        <p:spPr>
          <a:xfrm>
            <a:off x="6088493" y="1843902"/>
            <a:ext cx="1675667" cy="3822122"/>
          </a:xfrm>
          <a:solidFill>
            <a:schemeClr val="tx1">
              <a:lumMod val="50000"/>
              <a:lumOff val="50000"/>
            </a:schemeClr>
          </a:solidFill>
          <a:scene3d>
            <a:camera prst="isometricOffAxis2Left">
              <a:rot lat="480000" lon="1560002" rev="0"/>
            </a:camera>
            <a:lightRig rig="threePt" dir="t"/>
          </a:scene3d>
        </p:spPr>
        <p:txBody>
          <a:bodyPr/>
          <a:lstStyle/>
          <a:p>
            <a:endParaRPr lang="zh-CN" altLang="en-US"/>
          </a:p>
        </p:txBody>
      </p:sp>
      <p:sp>
        <p:nvSpPr>
          <p:cNvPr id="12" name="图片占位符 11"/>
          <p:cNvSpPr>
            <a:spLocks noGrp="1"/>
          </p:cNvSpPr>
          <p:nvPr>
            <p:ph type="pic" sz="quarter" idx="99"/>
          </p:nvPr>
        </p:nvSpPr>
        <p:spPr>
          <a:xfrm>
            <a:off x="4538784" y="2438730"/>
            <a:ext cx="1457499" cy="3291840"/>
          </a:xfrm>
          <a:solidFill>
            <a:schemeClr val="tx1">
              <a:lumMod val="50000"/>
              <a:lumOff val="50000"/>
            </a:schemeClr>
          </a:solidFill>
          <a:scene3d>
            <a:camera prst="isometricOffAxis1Right">
              <a:rot lat="478163" lon="20342927" rev="42102"/>
            </a:camera>
            <a:lightRig rig="threePt" dir="t"/>
          </a:scene3d>
        </p:spPr>
        <p:txBody>
          <a:bodyPr/>
          <a:lstStyle/>
          <a:p>
            <a:endParaRPr lang="zh-CN" altLang="en-US"/>
          </a:p>
        </p:txBody>
      </p:sp>
      <p:sp>
        <p:nvSpPr>
          <p:cNvPr id="3" name="日期占位符 2"/>
          <p:cNvSpPr>
            <a:spLocks noGrp="1"/>
          </p:cNvSpPr>
          <p:nvPr>
            <p:ph type="dt" sz="half" idx="10"/>
          </p:nvPr>
        </p:nvSpPr>
        <p:spPr/>
        <p:txBody>
          <a:bodyPr/>
          <a:lstStyle/>
          <a:p>
            <a:fld id="{7BAAC391-3E17-4130-83E5-8A37E61F4328}" type="datetime1">
              <a:rPr lang="zh-CN" altLang="en-US" smtClean="0"/>
              <a:t>2019/10/29</a:t>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t>‹#›</a:t>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45" name="文本占位符 17"/>
          <p:cNvSpPr>
            <a:spLocks noGrp="1"/>
          </p:cNvSpPr>
          <p:nvPr>
            <p:ph type="body" sz="quarter" idx="108" hasCustomPrompt="1"/>
          </p:nvPr>
        </p:nvSpPr>
        <p:spPr>
          <a:xfrm>
            <a:off x="624968" y="2827876"/>
            <a:ext cx="2956432" cy="796966"/>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6" name="文本占位符 17"/>
          <p:cNvSpPr>
            <a:spLocks noGrp="1"/>
          </p:cNvSpPr>
          <p:nvPr>
            <p:ph type="body" sz="quarter" idx="109" hasCustomPrompt="1"/>
          </p:nvPr>
        </p:nvSpPr>
        <p:spPr>
          <a:xfrm>
            <a:off x="1567439" y="2433791"/>
            <a:ext cx="2013961"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7" name="文本占位符 17"/>
          <p:cNvSpPr>
            <a:spLocks noGrp="1"/>
          </p:cNvSpPr>
          <p:nvPr>
            <p:ph type="body" sz="quarter" idx="110" hasCustomPrompt="1"/>
          </p:nvPr>
        </p:nvSpPr>
        <p:spPr>
          <a:xfrm>
            <a:off x="8442884" y="2827876"/>
            <a:ext cx="2910916" cy="79696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8" name="文本占位符 17"/>
          <p:cNvSpPr>
            <a:spLocks noGrp="1"/>
          </p:cNvSpPr>
          <p:nvPr>
            <p:ph type="body" sz="quarter" idx="111" hasCustomPrompt="1"/>
          </p:nvPr>
        </p:nvSpPr>
        <p:spPr>
          <a:xfrm>
            <a:off x="8442884" y="2433791"/>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2" name="文本占位符 8"/>
          <p:cNvSpPr>
            <a:spLocks noGrp="1"/>
          </p:cNvSpPr>
          <p:nvPr>
            <p:ph type="body" sz="quarter" idx="13" hasCustomPrompt="1"/>
          </p:nvPr>
        </p:nvSpPr>
        <p:spPr>
          <a:xfrm>
            <a:off x="485716" y="434970"/>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Product Management</a:t>
            </a:r>
          </a:p>
        </p:txBody>
      </p:sp>
      <p:grpSp>
        <p:nvGrpSpPr>
          <p:cNvPr id="33" name="组合 32"/>
          <p:cNvGrpSpPr/>
          <p:nvPr userDrawn="1"/>
        </p:nvGrpSpPr>
        <p:grpSpPr>
          <a:xfrm>
            <a:off x="620396" y="1537614"/>
            <a:ext cx="796695" cy="99002"/>
            <a:chOff x="1457011" y="3812591"/>
            <a:chExt cx="931140" cy="130628"/>
          </a:xfrm>
        </p:grpSpPr>
        <p:sp>
          <p:nvSpPr>
            <p:cNvPr id="34" name="椭圆 3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5" name="椭圆 3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9" name="椭圆 38"/>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40" name="椭圆 3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4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50" name="文本占位符 17"/>
          <p:cNvSpPr>
            <a:spLocks noGrp="1"/>
          </p:cNvSpPr>
          <p:nvPr>
            <p:ph type="body" sz="quarter" idx="115" hasCustomPrompt="1"/>
          </p:nvPr>
        </p:nvSpPr>
        <p:spPr>
          <a:xfrm>
            <a:off x="624968" y="4816100"/>
            <a:ext cx="2956432" cy="796966"/>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3" name="文本占位符 17"/>
          <p:cNvSpPr>
            <a:spLocks noGrp="1"/>
          </p:cNvSpPr>
          <p:nvPr>
            <p:ph type="body" sz="quarter" idx="116" hasCustomPrompt="1"/>
          </p:nvPr>
        </p:nvSpPr>
        <p:spPr>
          <a:xfrm>
            <a:off x="1567439" y="4422016"/>
            <a:ext cx="2013961"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4" name="文本占位符 17"/>
          <p:cNvSpPr>
            <a:spLocks noGrp="1"/>
          </p:cNvSpPr>
          <p:nvPr>
            <p:ph type="body" sz="quarter" idx="117" hasCustomPrompt="1"/>
          </p:nvPr>
        </p:nvSpPr>
        <p:spPr>
          <a:xfrm>
            <a:off x="8442884" y="4816100"/>
            <a:ext cx="2910916" cy="79696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5" name="文本占位符 17"/>
          <p:cNvSpPr>
            <a:spLocks noGrp="1"/>
          </p:cNvSpPr>
          <p:nvPr>
            <p:ph type="body" sz="quarter" idx="118" hasCustomPrompt="1"/>
          </p:nvPr>
        </p:nvSpPr>
        <p:spPr>
          <a:xfrm>
            <a:off x="8442884" y="4422016"/>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showMasterSp="0" preserve="1" userDrawn="1">
  <p:cSld name="107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t>2019/10/29</a:t>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t>‹#›</a:t>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16" name="文本占位符 8"/>
          <p:cNvSpPr>
            <a:spLocks noGrp="1"/>
          </p:cNvSpPr>
          <p:nvPr>
            <p:ph type="body" sz="quarter" idx="13" hasCustomPrompt="1"/>
          </p:nvPr>
        </p:nvSpPr>
        <p:spPr>
          <a:xfrm>
            <a:off x="1172156" y="2044298"/>
            <a:ext cx="2577652" cy="989358"/>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Product Management</a:t>
            </a:r>
          </a:p>
        </p:txBody>
      </p:sp>
      <p:sp>
        <p:nvSpPr>
          <p:cNvPr id="45" name="文本占位符 17"/>
          <p:cNvSpPr>
            <a:spLocks noGrp="1"/>
          </p:cNvSpPr>
          <p:nvPr>
            <p:ph type="body" sz="quarter" idx="108" hasCustomPrompt="1"/>
          </p:nvPr>
        </p:nvSpPr>
        <p:spPr>
          <a:xfrm>
            <a:off x="1172156" y="3951734"/>
            <a:ext cx="3438264" cy="501931"/>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6" name="文本占位符 17"/>
          <p:cNvSpPr>
            <a:spLocks noGrp="1"/>
          </p:cNvSpPr>
          <p:nvPr>
            <p:ph type="body" sz="quarter" idx="109" hasCustomPrompt="1"/>
          </p:nvPr>
        </p:nvSpPr>
        <p:spPr>
          <a:xfrm>
            <a:off x="1172156" y="3523873"/>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7" name="文本占位符 17"/>
          <p:cNvSpPr>
            <a:spLocks noGrp="1"/>
          </p:cNvSpPr>
          <p:nvPr>
            <p:ph type="body" sz="quarter" idx="110" hasCustomPrompt="1"/>
          </p:nvPr>
        </p:nvSpPr>
        <p:spPr>
          <a:xfrm>
            <a:off x="1172156" y="5072017"/>
            <a:ext cx="3438264" cy="501931"/>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8" name="文本占位符 17"/>
          <p:cNvSpPr>
            <a:spLocks noGrp="1"/>
          </p:cNvSpPr>
          <p:nvPr>
            <p:ph type="body" sz="quarter" idx="111" hasCustomPrompt="1"/>
          </p:nvPr>
        </p:nvSpPr>
        <p:spPr>
          <a:xfrm>
            <a:off x="1172156" y="4644156"/>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9" name="矩形 28"/>
          <p:cNvSpPr/>
          <p:nvPr userDrawn="1"/>
        </p:nvSpPr>
        <p:spPr>
          <a:xfrm>
            <a:off x="6566940" y="819136"/>
            <a:ext cx="5521049" cy="521972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12" name="图片占位符 11"/>
          <p:cNvSpPr>
            <a:spLocks noGrp="1"/>
          </p:cNvSpPr>
          <p:nvPr>
            <p:ph type="pic" sz="quarter" idx="99"/>
          </p:nvPr>
        </p:nvSpPr>
        <p:spPr>
          <a:xfrm>
            <a:off x="8011733" y="1947005"/>
            <a:ext cx="5013635" cy="2776722"/>
          </a:xfrm>
          <a:solidFill>
            <a:schemeClr val="tx1">
              <a:lumMod val="50000"/>
              <a:lumOff val="50000"/>
            </a:schemeClr>
          </a:solidFill>
        </p:spPr>
        <p:txBody>
          <a:bodyPr/>
          <a:lstStyle/>
          <a:p>
            <a:endParaRPr lang="zh-CN" altLang="en-US"/>
          </a:p>
        </p:txBody>
      </p:sp>
      <p:sp>
        <p:nvSpPr>
          <p:cNvPr id="32" name="图片占位符 11"/>
          <p:cNvSpPr>
            <a:spLocks noGrp="1"/>
          </p:cNvSpPr>
          <p:nvPr>
            <p:ph type="pic" sz="quarter" idx="112"/>
          </p:nvPr>
        </p:nvSpPr>
        <p:spPr>
          <a:xfrm>
            <a:off x="5768193" y="2538977"/>
            <a:ext cx="2469091" cy="2967152"/>
          </a:xfrm>
          <a:solidFill>
            <a:schemeClr val="tx1">
              <a:lumMod val="50000"/>
              <a:lumOff val="50000"/>
            </a:schemeClr>
          </a:solidFill>
        </p:spPr>
        <p:txBody>
          <a:bodyPr/>
          <a:lstStyle/>
          <a:p>
            <a:endParaRPr lang="zh-CN" altLang="en-US"/>
          </a:p>
        </p:txBody>
      </p:sp>
    </p:spTree>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showMasterSp="0" preserve="1" userDrawn="1">
  <p:cSld name="108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t>2019/10/29</a:t>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t>‹#›</a:t>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Product Management</a:t>
            </a: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3" name="文本占位符 17"/>
          <p:cNvSpPr>
            <a:spLocks noGrp="1"/>
          </p:cNvSpPr>
          <p:nvPr>
            <p:ph type="body" sz="quarter" idx="110" hasCustomPrompt="1"/>
          </p:nvPr>
        </p:nvSpPr>
        <p:spPr>
          <a:xfrm>
            <a:off x="4393363" y="2376342"/>
            <a:ext cx="3566900" cy="454744"/>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4" name="文本占位符 17"/>
          <p:cNvSpPr>
            <a:spLocks noGrp="1"/>
          </p:cNvSpPr>
          <p:nvPr>
            <p:ph type="body" sz="quarter" idx="111" hasCustomPrompt="1"/>
          </p:nvPr>
        </p:nvSpPr>
        <p:spPr>
          <a:xfrm>
            <a:off x="3255512" y="2388515"/>
            <a:ext cx="921392"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35" name="文本占位符 17"/>
          <p:cNvSpPr>
            <a:spLocks noGrp="1"/>
          </p:cNvSpPr>
          <p:nvPr>
            <p:ph type="body" sz="quarter" idx="112" hasCustomPrompt="1"/>
          </p:nvPr>
        </p:nvSpPr>
        <p:spPr>
          <a:xfrm>
            <a:off x="4393363" y="3401564"/>
            <a:ext cx="3566900" cy="454744"/>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6" name="文本占位符 17"/>
          <p:cNvSpPr>
            <a:spLocks noGrp="1"/>
          </p:cNvSpPr>
          <p:nvPr>
            <p:ph type="body" sz="quarter" idx="113" hasCustomPrompt="1"/>
          </p:nvPr>
        </p:nvSpPr>
        <p:spPr>
          <a:xfrm>
            <a:off x="3255512" y="3413737"/>
            <a:ext cx="921392"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37" name="文本占位符 17"/>
          <p:cNvSpPr>
            <a:spLocks noGrp="1"/>
          </p:cNvSpPr>
          <p:nvPr>
            <p:ph type="body" sz="quarter" idx="114" hasCustomPrompt="1"/>
          </p:nvPr>
        </p:nvSpPr>
        <p:spPr>
          <a:xfrm>
            <a:off x="5173516" y="4324990"/>
            <a:ext cx="3566900" cy="454744"/>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8" name="文本占位符 17"/>
          <p:cNvSpPr>
            <a:spLocks noGrp="1"/>
          </p:cNvSpPr>
          <p:nvPr>
            <p:ph type="body" sz="quarter" idx="115" hasCustomPrompt="1"/>
          </p:nvPr>
        </p:nvSpPr>
        <p:spPr>
          <a:xfrm>
            <a:off x="4035665" y="4337162"/>
            <a:ext cx="921392"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39" name="文本占位符 17"/>
          <p:cNvSpPr>
            <a:spLocks noGrp="1"/>
          </p:cNvSpPr>
          <p:nvPr>
            <p:ph type="body" sz="quarter" idx="116" hasCustomPrompt="1"/>
          </p:nvPr>
        </p:nvSpPr>
        <p:spPr>
          <a:xfrm>
            <a:off x="5953669" y="5248415"/>
            <a:ext cx="3566900" cy="454744"/>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0" name="文本占位符 17"/>
          <p:cNvSpPr>
            <a:spLocks noGrp="1"/>
          </p:cNvSpPr>
          <p:nvPr>
            <p:ph type="body" sz="quarter" idx="117" hasCustomPrompt="1"/>
          </p:nvPr>
        </p:nvSpPr>
        <p:spPr>
          <a:xfrm>
            <a:off x="4815819" y="5260588"/>
            <a:ext cx="921392"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Text</a:t>
            </a:r>
            <a:endParaRPr lang="zh-CN" altLang="en-US" dirty="0"/>
          </a:p>
        </p:txBody>
      </p:sp>
    </p:spTree>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showMasterSp="0" preserve="1" userDrawn="1">
  <p:cSld name="110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t>2019/10/29</a:t>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t>‹#›</a:t>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Product Management</a:t>
            </a: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7" name="文本占位符 17"/>
          <p:cNvSpPr>
            <a:spLocks noGrp="1"/>
          </p:cNvSpPr>
          <p:nvPr>
            <p:ph type="body" sz="quarter" idx="110" hasCustomPrompt="1"/>
          </p:nvPr>
        </p:nvSpPr>
        <p:spPr>
          <a:xfrm>
            <a:off x="5014173" y="3145448"/>
            <a:ext cx="3438264" cy="501931"/>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8" name="文本占位符 17"/>
          <p:cNvSpPr>
            <a:spLocks noGrp="1"/>
          </p:cNvSpPr>
          <p:nvPr>
            <p:ph type="body" sz="quarter" idx="111" hasCustomPrompt="1"/>
          </p:nvPr>
        </p:nvSpPr>
        <p:spPr>
          <a:xfrm>
            <a:off x="5014173" y="2717587"/>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9" name="文本占位符 17"/>
          <p:cNvSpPr>
            <a:spLocks noGrp="1"/>
          </p:cNvSpPr>
          <p:nvPr>
            <p:ph type="body" sz="quarter" idx="112" hasCustomPrompt="1"/>
          </p:nvPr>
        </p:nvSpPr>
        <p:spPr>
          <a:xfrm>
            <a:off x="5014173" y="5146360"/>
            <a:ext cx="3438264" cy="501931"/>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2" name="文本占位符 17"/>
          <p:cNvSpPr>
            <a:spLocks noGrp="1"/>
          </p:cNvSpPr>
          <p:nvPr>
            <p:ph type="body" sz="quarter" idx="113" hasCustomPrompt="1"/>
          </p:nvPr>
        </p:nvSpPr>
        <p:spPr>
          <a:xfrm>
            <a:off x="5014173" y="4718498"/>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1" name="文本占位符 17"/>
          <p:cNvSpPr>
            <a:spLocks noGrp="1"/>
          </p:cNvSpPr>
          <p:nvPr>
            <p:ph type="body" sz="quarter" idx="114" hasCustomPrompt="1"/>
          </p:nvPr>
        </p:nvSpPr>
        <p:spPr>
          <a:xfrm>
            <a:off x="8493649" y="3142504"/>
            <a:ext cx="3438264" cy="501931"/>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2" name="文本占位符 17"/>
          <p:cNvSpPr>
            <a:spLocks noGrp="1"/>
          </p:cNvSpPr>
          <p:nvPr>
            <p:ph type="body" sz="quarter" idx="115" hasCustomPrompt="1"/>
          </p:nvPr>
        </p:nvSpPr>
        <p:spPr>
          <a:xfrm>
            <a:off x="8493649" y="2714642"/>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3" name="文本占位符 17"/>
          <p:cNvSpPr>
            <a:spLocks noGrp="1"/>
          </p:cNvSpPr>
          <p:nvPr>
            <p:ph type="body" sz="quarter" idx="116" hasCustomPrompt="1"/>
          </p:nvPr>
        </p:nvSpPr>
        <p:spPr>
          <a:xfrm>
            <a:off x="8493649" y="5143415"/>
            <a:ext cx="3438264" cy="501931"/>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4" name="文本占位符 17"/>
          <p:cNvSpPr>
            <a:spLocks noGrp="1"/>
          </p:cNvSpPr>
          <p:nvPr>
            <p:ph type="body" sz="quarter" idx="117" hasCustomPrompt="1"/>
          </p:nvPr>
        </p:nvSpPr>
        <p:spPr>
          <a:xfrm>
            <a:off x="8493649" y="4715554"/>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showMasterSp="0" preserve="1" userDrawn="1">
  <p:cSld name="109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t>2019/10/29</a:t>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t>‹#›</a:t>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Product Management</a:t>
            </a: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7" name="矩形 36"/>
          <p:cNvSpPr/>
          <p:nvPr userDrawn="1"/>
        </p:nvSpPr>
        <p:spPr>
          <a:xfrm>
            <a:off x="567284" y="2056247"/>
            <a:ext cx="3551599" cy="398340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8" name="矩形 37"/>
          <p:cNvSpPr/>
          <p:nvPr userDrawn="1"/>
        </p:nvSpPr>
        <p:spPr>
          <a:xfrm>
            <a:off x="4316972" y="2056247"/>
            <a:ext cx="3551599" cy="398340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9" name="矩形 38"/>
          <p:cNvSpPr/>
          <p:nvPr userDrawn="1"/>
        </p:nvSpPr>
        <p:spPr>
          <a:xfrm>
            <a:off x="8066660" y="2056247"/>
            <a:ext cx="3551599" cy="398340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17" name="图片占位符 16"/>
          <p:cNvSpPr>
            <a:spLocks noGrp="1"/>
          </p:cNvSpPr>
          <p:nvPr>
            <p:ph type="pic" sz="quarter" idx="16"/>
          </p:nvPr>
        </p:nvSpPr>
        <p:spPr>
          <a:xfrm>
            <a:off x="743497" y="2204225"/>
            <a:ext cx="3202517" cy="1844040"/>
          </a:xfrm>
          <a:solidFill>
            <a:schemeClr val="tx1">
              <a:lumMod val="50000"/>
              <a:lumOff val="50000"/>
            </a:schemeClr>
          </a:solidFill>
        </p:spPr>
        <p:txBody>
          <a:bodyPr/>
          <a:lstStyle/>
          <a:p>
            <a:endParaRPr lang="zh-CN" altLang="en-US"/>
          </a:p>
        </p:txBody>
      </p:sp>
      <p:sp>
        <p:nvSpPr>
          <p:cNvPr id="40" name="文本占位符 17"/>
          <p:cNvSpPr>
            <a:spLocks noGrp="1"/>
          </p:cNvSpPr>
          <p:nvPr>
            <p:ph type="body" sz="quarter" idx="110" hasCustomPrompt="1"/>
          </p:nvPr>
        </p:nvSpPr>
        <p:spPr>
          <a:xfrm>
            <a:off x="779664" y="4818455"/>
            <a:ext cx="2980389" cy="501931"/>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1" name="文本占位符 17"/>
          <p:cNvSpPr>
            <a:spLocks noGrp="1"/>
          </p:cNvSpPr>
          <p:nvPr>
            <p:ph type="body" sz="quarter" idx="111" hasCustomPrompt="1"/>
          </p:nvPr>
        </p:nvSpPr>
        <p:spPr>
          <a:xfrm>
            <a:off x="779664" y="4390594"/>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2" name="图片占位符 16"/>
          <p:cNvSpPr>
            <a:spLocks noGrp="1"/>
          </p:cNvSpPr>
          <p:nvPr>
            <p:ph type="pic" sz="quarter" idx="112"/>
          </p:nvPr>
        </p:nvSpPr>
        <p:spPr>
          <a:xfrm>
            <a:off x="4494752" y="2223817"/>
            <a:ext cx="3202517" cy="1844040"/>
          </a:xfrm>
          <a:solidFill>
            <a:schemeClr val="tx1">
              <a:lumMod val="50000"/>
              <a:lumOff val="50000"/>
            </a:schemeClr>
          </a:solidFill>
        </p:spPr>
        <p:txBody>
          <a:bodyPr/>
          <a:lstStyle/>
          <a:p>
            <a:endParaRPr lang="zh-CN" altLang="en-US"/>
          </a:p>
        </p:txBody>
      </p:sp>
      <p:sp>
        <p:nvSpPr>
          <p:cNvPr id="43" name="文本占位符 17"/>
          <p:cNvSpPr>
            <a:spLocks noGrp="1"/>
          </p:cNvSpPr>
          <p:nvPr>
            <p:ph type="body" sz="quarter" idx="113" hasCustomPrompt="1"/>
          </p:nvPr>
        </p:nvSpPr>
        <p:spPr>
          <a:xfrm>
            <a:off x="4530919" y="4838047"/>
            <a:ext cx="2980389" cy="501931"/>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4" name="文本占位符 17"/>
          <p:cNvSpPr>
            <a:spLocks noGrp="1"/>
          </p:cNvSpPr>
          <p:nvPr>
            <p:ph type="body" sz="quarter" idx="114" hasCustomPrompt="1"/>
          </p:nvPr>
        </p:nvSpPr>
        <p:spPr>
          <a:xfrm>
            <a:off x="4530919" y="4410186"/>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5" name="图片占位符 16"/>
          <p:cNvSpPr>
            <a:spLocks noGrp="1"/>
          </p:cNvSpPr>
          <p:nvPr>
            <p:ph type="pic" sz="quarter" idx="115"/>
          </p:nvPr>
        </p:nvSpPr>
        <p:spPr>
          <a:xfrm>
            <a:off x="8235761" y="2243410"/>
            <a:ext cx="3202517" cy="1844040"/>
          </a:xfrm>
          <a:solidFill>
            <a:schemeClr val="tx1">
              <a:lumMod val="50000"/>
              <a:lumOff val="50000"/>
            </a:schemeClr>
          </a:solidFill>
        </p:spPr>
        <p:txBody>
          <a:bodyPr/>
          <a:lstStyle/>
          <a:p>
            <a:endParaRPr lang="zh-CN" altLang="en-US"/>
          </a:p>
        </p:txBody>
      </p:sp>
      <p:sp>
        <p:nvSpPr>
          <p:cNvPr id="46" name="文本占位符 17"/>
          <p:cNvSpPr>
            <a:spLocks noGrp="1"/>
          </p:cNvSpPr>
          <p:nvPr>
            <p:ph type="body" sz="quarter" idx="116" hasCustomPrompt="1"/>
          </p:nvPr>
        </p:nvSpPr>
        <p:spPr>
          <a:xfrm>
            <a:off x="8271928" y="4857640"/>
            <a:ext cx="2980389" cy="501931"/>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7" name="文本占位符 17"/>
          <p:cNvSpPr>
            <a:spLocks noGrp="1"/>
          </p:cNvSpPr>
          <p:nvPr>
            <p:ph type="body" sz="quarter" idx="117" hasCustomPrompt="1"/>
          </p:nvPr>
        </p:nvSpPr>
        <p:spPr>
          <a:xfrm>
            <a:off x="8271928" y="4429778"/>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showMasterSp="0" preserve="1" userDrawn="1">
  <p:cSld name="111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t>2019/10/29</a:t>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t>‹#›</a:t>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Product Management</a:t>
            </a: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7" name="矩形 36"/>
          <p:cNvSpPr/>
          <p:nvPr userDrawn="1"/>
        </p:nvSpPr>
        <p:spPr>
          <a:xfrm>
            <a:off x="2668292" y="2871816"/>
            <a:ext cx="3206049" cy="26053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17" name="图片占位符 16"/>
          <p:cNvSpPr>
            <a:spLocks noGrp="1"/>
          </p:cNvSpPr>
          <p:nvPr>
            <p:ph type="pic" sz="quarter" idx="16"/>
          </p:nvPr>
        </p:nvSpPr>
        <p:spPr>
          <a:xfrm>
            <a:off x="485716" y="2871817"/>
            <a:ext cx="2182576" cy="2605362"/>
          </a:xfrm>
          <a:solidFill>
            <a:schemeClr val="tx1">
              <a:lumMod val="50000"/>
              <a:lumOff val="50000"/>
            </a:schemeClr>
          </a:solidFill>
        </p:spPr>
        <p:txBody>
          <a:bodyPr/>
          <a:lstStyle/>
          <a:p>
            <a:endParaRPr lang="zh-CN" altLang="en-US"/>
          </a:p>
        </p:txBody>
      </p:sp>
      <p:sp>
        <p:nvSpPr>
          <p:cNvPr id="40" name="文本占位符 17"/>
          <p:cNvSpPr>
            <a:spLocks noGrp="1"/>
          </p:cNvSpPr>
          <p:nvPr>
            <p:ph type="body" sz="quarter" idx="110" hasCustomPrompt="1"/>
          </p:nvPr>
        </p:nvSpPr>
        <p:spPr>
          <a:xfrm>
            <a:off x="2893952" y="3975848"/>
            <a:ext cx="2980389" cy="419654"/>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
        <p:nvSpPr>
          <p:cNvPr id="41" name="文本占位符 17"/>
          <p:cNvSpPr>
            <a:spLocks noGrp="1"/>
          </p:cNvSpPr>
          <p:nvPr>
            <p:ph type="body" sz="quarter" idx="111" hasCustomPrompt="1"/>
          </p:nvPr>
        </p:nvSpPr>
        <p:spPr>
          <a:xfrm>
            <a:off x="2893952" y="3547987"/>
            <a:ext cx="2013961" cy="281029"/>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35" name="矩形 34"/>
          <p:cNvSpPr/>
          <p:nvPr userDrawn="1"/>
        </p:nvSpPr>
        <p:spPr>
          <a:xfrm>
            <a:off x="8380703" y="2882993"/>
            <a:ext cx="3206049" cy="260536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6" name="图片占位符 16"/>
          <p:cNvSpPr>
            <a:spLocks noGrp="1"/>
          </p:cNvSpPr>
          <p:nvPr>
            <p:ph type="pic" sz="quarter" idx="112"/>
          </p:nvPr>
        </p:nvSpPr>
        <p:spPr>
          <a:xfrm>
            <a:off x="6198127" y="2882994"/>
            <a:ext cx="2182576" cy="2605362"/>
          </a:xfrm>
          <a:solidFill>
            <a:schemeClr val="tx1">
              <a:lumMod val="50000"/>
              <a:lumOff val="50000"/>
            </a:schemeClr>
          </a:solidFill>
        </p:spPr>
        <p:txBody>
          <a:bodyPr/>
          <a:lstStyle/>
          <a:p>
            <a:endParaRPr lang="zh-CN" altLang="en-US"/>
          </a:p>
        </p:txBody>
      </p:sp>
      <p:sp>
        <p:nvSpPr>
          <p:cNvPr id="48" name="文本占位符 17"/>
          <p:cNvSpPr>
            <a:spLocks noGrp="1"/>
          </p:cNvSpPr>
          <p:nvPr>
            <p:ph type="body" sz="quarter" idx="113" hasCustomPrompt="1"/>
          </p:nvPr>
        </p:nvSpPr>
        <p:spPr>
          <a:xfrm>
            <a:off x="8606363" y="3987025"/>
            <a:ext cx="2980389" cy="419654"/>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
        <p:nvSpPr>
          <p:cNvPr id="49" name="文本占位符 17"/>
          <p:cNvSpPr>
            <a:spLocks noGrp="1"/>
          </p:cNvSpPr>
          <p:nvPr>
            <p:ph type="body" sz="quarter" idx="114" hasCustomPrompt="1"/>
          </p:nvPr>
        </p:nvSpPr>
        <p:spPr>
          <a:xfrm>
            <a:off x="8606363" y="3559164"/>
            <a:ext cx="2013961" cy="281029"/>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50" name="文本占位符 17"/>
          <p:cNvSpPr>
            <a:spLocks noGrp="1"/>
          </p:cNvSpPr>
          <p:nvPr>
            <p:ph type="body" sz="quarter" idx="115" hasCustomPrompt="1"/>
          </p:nvPr>
        </p:nvSpPr>
        <p:spPr>
          <a:xfrm>
            <a:off x="501268" y="1976852"/>
            <a:ext cx="3566900" cy="454744"/>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showMasterSp="0" preserve="1" userDrawn="1">
  <p:cSld name="112_自定义版式">
    <p:spTree>
      <p:nvGrpSpPr>
        <p:cNvPr id="1" name=""/>
        <p:cNvGrpSpPr/>
        <p:nvPr/>
      </p:nvGrpSpPr>
      <p:grpSpPr>
        <a:xfrm>
          <a:off x="0" y="0"/>
          <a:ext cx="0" cy="0"/>
          <a:chOff x="0" y="0"/>
          <a:chExt cx="0" cy="0"/>
        </a:xfrm>
      </p:grpSpPr>
      <p:sp>
        <p:nvSpPr>
          <p:cNvPr id="17" name="图片占位符 16"/>
          <p:cNvSpPr>
            <a:spLocks noGrp="1"/>
          </p:cNvSpPr>
          <p:nvPr>
            <p:ph type="pic" sz="quarter" idx="16"/>
          </p:nvPr>
        </p:nvSpPr>
        <p:spPr>
          <a:xfrm>
            <a:off x="957129" y="2504611"/>
            <a:ext cx="10206591" cy="3705546"/>
          </a:xfrm>
          <a:solidFill>
            <a:schemeClr val="tx1">
              <a:lumMod val="50000"/>
              <a:lumOff val="50000"/>
            </a:schemeClr>
          </a:solidFill>
        </p:spPr>
        <p:txBody>
          <a:bodyPr/>
          <a:lstStyle/>
          <a:p>
            <a:endParaRPr lang="zh-CN" altLang="en-US"/>
          </a:p>
        </p:txBody>
      </p:sp>
      <p:sp>
        <p:nvSpPr>
          <p:cNvPr id="3" name="日期占位符 2"/>
          <p:cNvSpPr>
            <a:spLocks noGrp="1"/>
          </p:cNvSpPr>
          <p:nvPr>
            <p:ph type="dt" sz="half" idx="10"/>
          </p:nvPr>
        </p:nvSpPr>
        <p:spPr/>
        <p:txBody>
          <a:bodyPr/>
          <a:lstStyle/>
          <a:p>
            <a:fld id="{7BAAC391-3E17-4130-83E5-8A37E61F4328}" type="datetime1">
              <a:rPr lang="zh-CN" altLang="en-US" smtClean="0"/>
              <a:t>2019/10/29</a:t>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t>‹#›</a:t>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Product Management</a:t>
            </a: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0" name="文本占位符 17"/>
          <p:cNvSpPr>
            <a:spLocks noGrp="1"/>
          </p:cNvSpPr>
          <p:nvPr>
            <p:ph type="body" sz="quarter" idx="110" hasCustomPrompt="1"/>
          </p:nvPr>
        </p:nvSpPr>
        <p:spPr>
          <a:xfrm>
            <a:off x="3803832" y="2454854"/>
            <a:ext cx="2980389" cy="419654"/>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1" name="文本占位符 17"/>
          <p:cNvSpPr>
            <a:spLocks noGrp="1"/>
          </p:cNvSpPr>
          <p:nvPr>
            <p:ph type="body" sz="quarter" idx="111" hasCustomPrompt="1"/>
          </p:nvPr>
        </p:nvSpPr>
        <p:spPr>
          <a:xfrm>
            <a:off x="3803832" y="2087621"/>
            <a:ext cx="2013961" cy="281029"/>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7" name="矩形 26"/>
          <p:cNvSpPr/>
          <p:nvPr userDrawn="1"/>
        </p:nvSpPr>
        <p:spPr>
          <a:xfrm flipV="1">
            <a:off x="3941523" y="1972075"/>
            <a:ext cx="747141" cy="5486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28" name="文本占位符 17"/>
          <p:cNvSpPr>
            <a:spLocks noGrp="1"/>
          </p:cNvSpPr>
          <p:nvPr>
            <p:ph type="body" sz="quarter" idx="115" hasCustomPrompt="1"/>
          </p:nvPr>
        </p:nvSpPr>
        <p:spPr>
          <a:xfrm>
            <a:off x="2786783" y="1876942"/>
            <a:ext cx="1270197" cy="1089422"/>
          </a:xfrm>
          <a:prstGeom prst="rect">
            <a:avLst/>
          </a:prstGeom>
        </p:spPr>
        <p:txBody>
          <a:bodyPr>
            <a:noAutofit/>
          </a:bodyPr>
          <a:lstStyle>
            <a:lvl1pPr marL="0" indent="0" algn="l">
              <a:lnSpc>
                <a:spcPct val="120000"/>
              </a:lnSpc>
              <a:buNone/>
              <a:defRPr sz="5280" b="1" spc="75" baseline="0">
                <a:solidFill>
                  <a:schemeClr val="tx1">
                    <a:lumMod val="75000"/>
                    <a:lumOff val="25000"/>
                  </a:schemeClr>
                </a:solidFill>
              </a:defRPr>
            </a:lvl1pPr>
            <a:lvl5pPr>
              <a:defRPr sz="990"/>
            </a:lvl5pPr>
          </a:lstStyle>
          <a:p>
            <a:r>
              <a:rPr lang="en-US" altLang="zh-CN" dirty="0"/>
              <a:t>01</a:t>
            </a:r>
            <a:endParaRPr lang="zh-CN" altLang="en-US" dirty="0"/>
          </a:p>
        </p:txBody>
      </p:sp>
      <p:sp>
        <p:nvSpPr>
          <p:cNvPr id="32" name="文本占位符 17"/>
          <p:cNvSpPr>
            <a:spLocks noGrp="1"/>
          </p:cNvSpPr>
          <p:nvPr>
            <p:ph type="body" sz="quarter" idx="116" hasCustomPrompt="1"/>
          </p:nvPr>
        </p:nvSpPr>
        <p:spPr>
          <a:xfrm>
            <a:off x="1527651" y="5319691"/>
            <a:ext cx="2980389" cy="419654"/>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
        <p:nvSpPr>
          <p:cNvPr id="33" name="文本占位符 17"/>
          <p:cNvSpPr>
            <a:spLocks noGrp="1"/>
          </p:cNvSpPr>
          <p:nvPr>
            <p:ph type="body" sz="quarter" idx="117" hasCustomPrompt="1"/>
          </p:nvPr>
        </p:nvSpPr>
        <p:spPr>
          <a:xfrm>
            <a:off x="1527651" y="4952458"/>
            <a:ext cx="2013961" cy="281029"/>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34" name="矩形 33"/>
          <p:cNvSpPr/>
          <p:nvPr userDrawn="1"/>
        </p:nvSpPr>
        <p:spPr>
          <a:xfrm flipV="1">
            <a:off x="1665341" y="4836912"/>
            <a:ext cx="747141" cy="548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8" name="文本占位符 17"/>
          <p:cNvSpPr>
            <a:spLocks noGrp="1"/>
          </p:cNvSpPr>
          <p:nvPr>
            <p:ph type="body" sz="quarter" idx="118" hasCustomPrompt="1"/>
          </p:nvPr>
        </p:nvSpPr>
        <p:spPr>
          <a:xfrm>
            <a:off x="510601" y="4741778"/>
            <a:ext cx="1270197" cy="1089422"/>
          </a:xfrm>
          <a:prstGeom prst="rect">
            <a:avLst/>
          </a:prstGeom>
        </p:spPr>
        <p:txBody>
          <a:bodyPr>
            <a:noAutofit/>
          </a:bodyPr>
          <a:lstStyle>
            <a:lvl1pPr marL="0" indent="0" algn="l">
              <a:lnSpc>
                <a:spcPct val="120000"/>
              </a:lnSpc>
              <a:buNone/>
              <a:defRPr sz="5280" b="1" spc="75" baseline="0">
                <a:solidFill>
                  <a:schemeClr val="bg1"/>
                </a:solidFill>
              </a:defRPr>
            </a:lvl1pPr>
            <a:lvl5pPr>
              <a:defRPr sz="990"/>
            </a:lvl5pPr>
          </a:lstStyle>
          <a:p>
            <a:r>
              <a:rPr lang="en-US" altLang="zh-CN" dirty="0"/>
              <a:t>01</a:t>
            </a:r>
            <a:endParaRPr lang="zh-CN" altLang="en-US" dirty="0"/>
          </a:p>
        </p:txBody>
      </p:sp>
      <p:sp>
        <p:nvSpPr>
          <p:cNvPr id="42" name="文本占位符 17"/>
          <p:cNvSpPr>
            <a:spLocks noGrp="1"/>
          </p:cNvSpPr>
          <p:nvPr>
            <p:ph type="body" sz="quarter" idx="119" hasCustomPrompt="1"/>
          </p:nvPr>
        </p:nvSpPr>
        <p:spPr>
          <a:xfrm>
            <a:off x="8356548" y="4214809"/>
            <a:ext cx="2980389" cy="419654"/>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
        <p:nvSpPr>
          <p:cNvPr id="43" name="文本占位符 17"/>
          <p:cNvSpPr>
            <a:spLocks noGrp="1"/>
          </p:cNvSpPr>
          <p:nvPr>
            <p:ph type="body" sz="quarter" idx="120" hasCustomPrompt="1"/>
          </p:nvPr>
        </p:nvSpPr>
        <p:spPr>
          <a:xfrm>
            <a:off x="8356548" y="3847576"/>
            <a:ext cx="2013961" cy="281029"/>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44" name="矩形 43"/>
          <p:cNvSpPr/>
          <p:nvPr userDrawn="1"/>
        </p:nvSpPr>
        <p:spPr>
          <a:xfrm flipV="1">
            <a:off x="8494239" y="3732030"/>
            <a:ext cx="747141" cy="548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45" name="文本占位符 17"/>
          <p:cNvSpPr>
            <a:spLocks noGrp="1"/>
          </p:cNvSpPr>
          <p:nvPr>
            <p:ph type="body" sz="quarter" idx="121" hasCustomPrompt="1"/>
          </p:nvPr>
        </p:nvSpPr>
        <p:spPr>
          <a:xfrm>
            <a:off x="7339499" y="3636896"/>
            <a:ext cx="1270197" cy="1089422"/>
          </a:xfrm>
          <a:prstGeom prst="rect">
            <a:avLst/>
          </a:prstGeom>
        </p:spPr>
        <p:txBody>
          <a:bodyPr>
            <a:noAutofit/>
          </a:bodyPr>
          <a:lstStyle>
            <a:lvl1pPr marL="0" indent="0" algn="l">
              <a:lnSpc>
                <a:spcPct val="120000"/>
              </a:lnSpc>
              <a:buNone/>
              <a:defRPr sz="5280" b="1" spc="75" baseline="0">
                <a:solidFill>
                  <a:schemeClr val="bg1"/>
                </a:solidFill>
              </a:defRPr>
            </a:lvl1pPr>
            <a:lvl5pPr>
              <a:defRPr sz="990"/>
            </a:lvl5pPr>
          </a:lstStyle>
          <a:p>
            <a:r>
              <a:rPr lang="en-US" altLang="zh-CN" dirty="0"/>
              <a:t>01</a:t>
            </a:r>
            <a:endParaRPr lang="zh-CN" altLang="en-US" dirty="0"/>
          </a:p>
        </p:txBody>
      </p:sp>
    </p:spTree>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showMasterSp="0" preserve="1" userDrawn="1">
  <p:cSld name="113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t>2019/10/29</a:t>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t>‹#›</a:t>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Personnel Management</a:t>
            </a: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6" name="文本占位符 17"/>
          <p:cNvSpPr>
            <a:spLocks noGrp="1"/>
          </p:cNvSpPr>
          <p:nvPr>
            <p:ph type="body" sz="quarter" idx="114" hasCustomPrompt="1"/>
          </p:nvPr>
        </p:nvSpPr>
        <p:spPr>
          <a:xfrm>
            <a:off x="2940024" y="5316170"/>
            <a:ext cx="6096400" cy="525173"/>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13_标题幻灯片">
    <p:bg>
      <p:bgPr>
        <a:solidFill>
          <a:schemeClr val="bg1"/>
        </a:solidFill>
        <a:effectLst/>
      </p:bgPr>
    </p:bg>
    <p:spTree>
      <p:nvGrpSpPr>
        <p:cNvPr id="1" name=""/>
        <p:cNvGrpSpPr/>
        <p:nvPr/>
      </p:nvGrpSpPr>
      <p:grpSpPr>
        <a:xfrm>
          <a:off x="0" y="0"/>
          <a:ext cx="0" cy="0"/>
          <a:chOff x="0" y="0"/>
          <a:chExt cx="0" cy="0"/>
        </a:xfrm>
      </p:grpSpPr>
      <p:sp>
        <p:nvSpPr>
          <p:cNvPr id="14" name="矩形 13"/>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4" name="日期占位符 3"/>
          <p:cNvSpPr>
            <a:spLocks noGrp="1"/>
          </p:cNvSpPr>
          <p:nvPr>
            <p:ph type="dt" sz="half" idx="10"/>
          </p:nvPr>
        </p:nvSpPr>
        <p:spPr/>
        <p:txBody>
          <a:bodyPr/>
          <a:lstStyle/>
          <a:p>
            <a:fld id="{F252CEC6-3E13-423F-8105-67312A5F335F}" type="datetime1">
              <a:rPr lang="zh-CN" altLang="en-US" smtClean="0"/>
              <a:t>2019/10/29</a:t>
            </a:fld>
            <a:endParaRPr lang="zh-CN" altLang="en-US"/>
          </a:p>
        </p:txBody>
      </p:sp>
      <p:sp>
        <p:nvSpPr>
          <p:cNvPr id="9" name="文本占位符 8"/>
          <p:cNvSpPr>
            <a:spLocks noGrp="1"/>
          </p:cNvSpPr>
          <p:nvPr>
            <p:ph type="body" sz="quarter" idx="13" hasCustomPrompt="1"/>
          </p:nvPr>
        </p:nvSpPr>
        <p:spPr>
          <a:xfrm>
            <a:off x="3394600" y="2484114"/>
            <a:ext cx="5194441" cy="971848"/>
          </a:xfrm>
          <a:prstGeom prst="rect">
            <a:avLst/>
          </a:prstGeom>
        </p:spPr>
        <p:txBody>
          <a:bodyPr>
            <a:normAutofit/>
          </a:bodyPr>
          <a:lstStyle>
            <a:lvl1pPr marL="0" indent="0" algn="ctr">
              <a:buNone/>
              <a:defRPr sz="2880">
                <a:solidFill>
                  <a:schemeClr val="bg1"/>
                </a:solidFill>
                <a:effectLst>
                  <a:outerShdw blurRad="63500" sx="101000" sy="101000" algn="ctr" rotWithShape="0">
                    <a:prstClr val="black">
                      <a:alpha val="35000"/>
                    </a:prstClr>
                  </a:outerShdw>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THANK YOU</a:t>
            </a:r>
          </a:p>
        </p:txBody>
      </p:sp>
      <p:sp>
        <p:nvSpPr>
          <p:cNvPr id="18" name="文本占位符 17"/>
          <p:cNvSpPr>
            <a:spLocks noGrp="1"/>
          </p:cNvSpPr>
          <p:nvPr>
            <p:ph type="body" sz="quarter" idx="15" hasCustomPrompt="1"/>
          </p:nvPr>
        </p:nvSpPr>
        <p:spPr>
          <a:xfrm>
            <a:off x="2107068" y="3711137"/>
            <a:ext cx="8548125" cy="695225"/>
          </a:xfrm>
          <a:prstGeom prst="rect">
            <a:avLst/>
          </a:prstGeom>
        </p:spPr>
        <p:txBody>
          <a:bodyPr>
            <a:noAutofit/>
          </a:bodyPr>
          <a:lstStyle>
            <a:lvl1pPr marL="0" indent="0" algn="ctr">
              <a:lnSpc>
                <a:spcPct val="120000"/>
              </a:lnSpc>
              <a:buNone/>
              <a:defRPr sz="1200" spc="75" baseline="0"/>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10" name="矩形 9"/>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1" name="灯片编号占位符 5"/>
          <p:cNvSpPr>
            <a:spLocks noGrp="1"/>
          </p:cNvSpPr>
          <p:nvPr>
            <p:ph type="sldNum" sz="quarter" idx="12"/>
          </p:nvPr>
        </p:nvSpPr>
        <p:spPr>
          <a:xfrm>
            <a:off x="11474517" y="214484"/>
            <a:ext cx="717483" cy="365125"/>
          </a:xfrm>
        </p:spPr>
        <p:txBody>
          <a:bodyPr/>
          <a:lstStyle>
            <a:lvl1pPr algn="ctr">
              <a:defRPr b="1">
                <a:solidFill>
                  <a:schemeClr val="bg1"/>
                </a:solidFill>
                <a:latin typeface="+mj-ea"/>
                <a:ea typeface="+mj-ea"/>
              </a:defRPr>
            </a:lvl1pPr>
          </a:lstStyle>
          <a:p>
            <a:fld id="{565CE74E-AB26-4998-AD42-012C4C1AD076}" type="slidenum">
              <a:rPr lang="zh-CN" altLang="en-US" smtClean="0"/>
              <a:t>‹#›</a:t>
            </a:fld>
            <a:endParaRPr lang="zh-CN" altLang="en-US" dirty="0"/>
          </a:p>
        </p:txBody>
      </p:sp>
      <p:sp>
        <p:nvSpPr>
          <p:cNvPr id="12" name="文本框 11"/>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15" name="直角三角形 14"/>
          <p:cNvSpPr/>
          <p:nvPr userDrawn="1"/>
        </p:nvSpPr>
        <p:spPr>
          <a:xfrm flipH="1">
            <a:off x="10839611" y="5901337"/>
            <a:ext cx="1352387" cy="989908"/>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grpSp>
        <p:nvGrpSpPr>
          <p:cNvPr id="16" name="组合 15"/>
          <p:cNvGrpSpPr/>
          <p:nvPr userDrawn="1"/>
        </p:nvGrpSpPr>
        <p:grpSpPr>
          <a:xfrm>
            <a:off x="5697652" y="5069117"/>
            <a:ext cx="796695" cy="99002"/>
            <a:chOff x="1457011" y="3812591"/>
            <a:chExt cx="931140" cy="130628"/>
          </a:xfrm>
        </p:grpSpPr>
        <p:sp>
          <p:nvSpPr>
            <p:cNvPr id="17" name="椭圆 16"/>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9" name="椭圆 18"/>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0" name="椭圆 19"/>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1" name="椭圆 20"/>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Tree>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showMasterSp="0" preserve="1" userDrawn="1">
  <p:cSld name="140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t>2019/10/29</a:t>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t>‹#›</a:t>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Personnel Management</a:t>
            </a: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6" name="文本占位符 17"/>
          <p:cNvSpPr>
            <a:spLocks noGrp="1"/>
          </p:cNvSpPr>
          <p:nvPr>
            <p:ph type="body" sz="quarter" idx="114" hasCustomPrompt="1"/>
          </p:nvPr>
        </p:nvSpPr>
        <p:spPr>
          <a:xfrm>
            <a:off x="2940024" y="5316170"/>
            <a:ext cx="6096400" cy="525173"/>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19" name="文本占位符 17"/>
          <p:cNvSpPr>
            <a:spLocks noGrp="1"/>
          </p:cNvSpPr>
          <p:nvPr>
            <p:ph type="body" sz="quarter" idx="116" hasCustomPrompt="1"/>
          </p:nvPr>
        </p:nvSpPr>
        <p:spPr>
          <a:xfrm>
            <a:off x="7944076" y="3520734"/>
            <a:ext cx="2980389" cy="501931"/>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0" name="文本占位符 17"/>
          <p:cNvSpPr>
            <a:spLocks noGrp="1"/>
          </p:cNvSpPr>
          <p:nvPr>
            <p:ph type="body" sz="quarter" idx="117" hasCustomPrompt="1"/>
          </p:nvPr>
        </p:nvSpPr>
        <p:spPr>
          <a:xfrm>
            <a:off x="7944076" y="3092873"/>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1" name="文本占位符 17"/>
          <p:cNvSpPr>
            <a:spLocks noGrp="1"/>
          </p:cNvSpPr>
          <p:nvPr>
            <p:ph type="body" sz="quarter" idx="118" hasCustomPrompt="1"/>
          </p:nvPr>
        </p:nvSpPr>
        <p:spPr>
          <a:xfrm>
            <a:off x="620396" y="4150524"/>
            <a:ext cx="2980389" cy="501931"/>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7" name="文本占位符 17"/>
          <p:cNvSpPr>
            <a:spLocks noGrp="1"/>
          </p:cNvSpPr>
          <p:nvPr>
            <p:ph type="body" sz="quarter" idx="119" hasCustomPrompt="1"/>
          </p:nvPr>
        </p:nvSpPr>
        <p:spPr>
          <a:xfrm>
            <a:off x="1586824" y="3722663"/>
            <a:ext cx="2013961"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showMasterSp="0" preserve="1" userDrawn="1">
  <p:cSld name="141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t>2019/10/29</a:t>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t>‹#›</a:t>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Personnel Management</a:t>
            </a: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9" name="文本占位符 17"/>
          <p:cNvSpPr>
            <a:spLocks noGrp="1"/>
          </p:cNvSpPr>
          <p:nvPr>
            <p:ph type="body" sz="quarter" idx="116" hasCustomPrompt="1"/>
          </p:nvPr>
        </p:nvSpPr>
        <p:spPr>
          <a:xfrm>
            <a:off x="4521921" y="2511752"/>
            <a:ext cx="2980389" cy="501931"/>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0" name="文本占位符 17"/>
          <p:cNvSpPr>
            <a:spLocks noGrp="1"/>
          </p:cNvSpPr>
          <p:nvPr>
            <p:ph type="body" sz="quarter" idx="117" hasCustomPrompt="1"/>
          </p:nvPr>
        </p:nvSpPr>
        <p:spPr>
          <a:xfrm>
            <a:off x="5005136" y="2083891"/>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8" name="文本占位符 17"/>
          <p:cNvSpPr>
            <a:spLocks noGrp="1"/>
          </p:cNvSpPr>
          <p:nvPr>
            <p:ph type="body" sz="quarter" idx="118" hasCustomPrompt="1"/>
          </p:nvPr>
        </p:nvSpPr>
        <p:spPr>
          <a:xfrm>
            <a:off x="7921680" y="3800322"/>
            <a:ext cx="2980389" cy="501931"/>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9" name="文本占位符 17"/>
          <p:cNvSpPr>
            <a:spLocks noGrp="1"/>
          </p:cNvSpPr>
          <p:nvPr>
            <p:ph type="body" sz="quarter" idx="119" hasCustomPrompt="1"/>
          </p:nvPr>
        </p:nvSpPr>
        <p:spPr>
          <a:xfrm>
            <a:off x="7921680" y="3372461"/>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2" name="文本占位符 17"/>
          <p:cNvSpPr>
            <a:spLocks noGrp="1"/>
          </p:cNvSpPr>
          <p:nvPr>
            <p:ph type="body" sz="quarter" idx="120" hasCustomPrompt="1"/>
          </p:nvPr>
        </p:nvSpPr>
        <p:spPr>
          <a:xfrm>
            <a:off x="8258071" y="4998697"/>
            <a:ext cx="2980389" cy="501931"/>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3" name="文本占位符 17"/>
          <p:cNvSpPr>
            <a:spLocks noGrp="1"/>
          </p:cNvSpPr>
          <p:nvPr>
            <p:ph type="body" sz="quarter" idx="121" hasCustomPrompt="1"/>
          </p:nvPr>
        </p:nvSpPr>
        <p:spPr>
          <a:xfrm>
            <a:off x="8258071" y="4570836"/>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4" name="文本占位符 17"/>
          <p:cNvSpPr>
            <a:spLocks noGrp="1"/>
          </p:cNvSpPr>
          <p:nvPr>
            <p:ph type="body" sz="quarter" idx="122" hasCustomPrompt="1"/>
          </p:nvPr>
        </p:nvSpPr>
        <p:spPr>
          <a:xfrm>
            <a:off x="957129" y="3797884"/>
            <a:ext cx="2980389" cy="501931"/>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5" name="文本占位符 17"/>
          <p:cNvSpPr>
            <a:spLocks noGrp="1"/>
          </p:cNvSpPr>
          <p:nvPr>
            <p:ph type="body" sz="quarter" idx="123" hasCustomPrompt="1"/>
          </p:nvPr>
        </p:nvSpPr>
        <p:spPr>
          <a:xfrm>
            <a:off x="1923557" y="3370022"/>
            <a:ext cx="2013961"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6" name="文本占位符 17"/>
          <p:cNvSpPr>
            <a:spLocks noGrp="1"/>
          </p:cNvSpPr>
          <p:nvPr>
            <p:ph type="body" sz="quarter" idx="124" hasCustomPrompt="1"/>
          </p:nvPr>
        </p:nvSpPr>
        <p:spPr>
          <a:xfrm>
            <a:off x="450663" y="4998697"/>
            <a:ext cx="2980389" cy="501931"/>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7" name="文本占位符 17"/>
          <p:cNvSpPr>
            <a:spLocks noGrp="1"/>
          </p:cNvSpPr>
          <p:nvPr>
            <p:ph type="body" sz="quarter" idx="125" hasCustomPrompt="1"/>
          </p:nvPr>
        </p:nvSpPr>
        <p:spPr>
          <a:xfrm>
            <a:off x="1417091" y="4570836"/>
            <a:ext cx="2013961"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showMasterSp="0" preserve="1" userDrawn="1">
  <p:cSld name="114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t>2019/10/29</a:t>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t>‹#›</a:t>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Personnel Management</a:t>
            </a: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9" name="文本占位符 17"/>
          <p:cNvSpPr>
            <a:spLocks noGrp="1"/>
          </p:cNvSpPr>
          <p:nvPr>
            <p:ph type="body" sz="quarter" idx="118" hasCustomPrompt="1"/>
          </p:nvPr>
        </p:nvSpPr>
        <p:spPr>
          <a:xfrm>
            <a:off x="8610600" y="2497812"/>
            <a:ext cx="2980389" cy="501931"/>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2" name="文本占位符 17"/>
          <p:cNvSpPr>
            <a:spLocks noGrp="1"/>
          </p:cNvSpPr>
          <p:nvPr>
            <p:ph type="body" sz="quarter" idx="119" hasCustomPrompt="1"/>
          </p:nvPr>
        </p:nvSpPr>
        <p:spPr>
          <a:xfrm>
            <a:off x="8610600" y="2069951"/>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3" name="文本占位符 17"/>
          <p:cNvSpPr>
            <a:spLocks noGrp="1"/>
          </p:cNvSpPr>
          <p:nvPr>
            <p:ph type="body" sz="quarter" idx="122" hasCustomPrompt="1"/>
          </p:nvPr>
        </p:nvSpPr>
        <p:spPr>
          <a:xfrm>
            <a:off x="485716" y="2467908"/>
            <a:ext cx="2980389" cy="501931"/>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4" name="文本占位符 17"/>
          <p:cNvSpPr>
            <a:spLocks noGrp="1"/>
          </p:cNvSpPr>
          <p:nvPr>
            <p:ph type="body" sz="quarter" idx="123" hasCustomPrompt="1"/>
          </p:nvPr>
        </p:nvSpPr>
        <p:spPr>
          <a:xfrm>
            <a:off x="1452144" y="2040047"/>
            <a:ext cx="2013961"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5" name="文本占位符 17"/>
          <p:cNvSpPr>
            <a:spLocks noGrp="1"/>
          </p:cNvSpPr>
          <p:nvPr>
            <p:ph type="body" sz="quarter" idx="124" hasCustomPrompt="1"/>
          </p:nvPr>
        </p:nvSpPr>
        <p:spPr>
          <a:xfrm>
            <a:off x="8610600" y="3861515"/>
            <a:ext cx="2980389" cy="501931"/>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6" name="文本占位符 17"/>
          <p:cNvSpPr>
            <a:spLocks noGrp="1"/>
          </p:cNvSpPr>
          <p:nvPr>
            <p:ph type="body" sz="quarter" idx="125" hasCustomPrompt="1"/>
          </p:nvPr>
        </p:nvSpPr>
        <p:spPr>
          <a:xfrm>
            <a:off x="8610600" y="3433654"/>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7" name="文本占位符 17"/>
          <p:cNvSpPr>
            <a:spLocks noGrp="1"/>
          </p:cNvSpPr>
          <p:nvPr>
            <p:ph type="body" sz="quarter" idx="126" hasCustomPrompt="1"/>
          </p:nvPr>
        </p:nvSpPr>
        <p:spPr>
          <a:xfrm>
            <a:off x="485716" y="3831611"/>
            <a:ext cx="2980389" cy="501931"/>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8" name="文本占位符 17"/>
          <p:cNvSpPr>
            <a:spLocks noGrp="1"/>
          </p:cNvSpPr>
          <p:nvPr>
            <p:ph type="body" sz="quarter" idx="127" hasCustomPrompt="1"/>
          </p:nvPr>
        </p:nvSpPr>
        <p:spPr>
          <a:xfrm>
            <a:off x="1452144" y="3403750"/>
            <a:ext cx="2013961"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9" name="文本占位符 17"/>
          <p:cNvSpPr>
            <a:spLocks noGrp="1"/>
          </p:cNvSpPr>
          <p:nvPr>
            <p:ph type="body" sz="quarter" idx="128" hasCustomPrompt="1"/>
          </p:nvPr>
        </p:nvSpPr>
        <p:spPr>
          <a:xfrm>
            <a:off x="8610600" y="5225218"/>
            <a:ext cx="2980389" cy="501931"/>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0" name="文本占位符 17"/>
          <p:cNvSpPr>
            <a:spLocks noGrp="1"/>
          </p:cNvSpPr>
          <p:nvPr>
            <p:ph type="body" sz="quarter" idx="129" hasCustomPrompt="1"/>
          </p:nvPr>
        </p:nvSpPr>
        <p:spPr>
          <a:xfrm>
            <a:off x="8610600" y="4797356"/>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1" name="文本占位符 17"/>
          <p:cNvSpPr>
            <a:spLocks noGrp="1"/>
          </p:cNvSpPr>
          <p:nvPr>
            <p:ph type="body" sz="quarter" idx="130" hasCustomPrompt="1"/>
          </p:nvPr>
        </p:nvSpPr>
        <p:spPr>
          <a:xfrm>
            <a:off x="485716" y="5195314"/>
            <a:ext cx="2980389" cy="501931"/>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2" name="文本占位符 17"/>
          <p:cNvSpPr>
            <a:spLocks noGrp="1"/>
          </p:cNvSpPr>
          <p:nvPr>
            <p:ph type="body" sz="quarter" idx="131" hasCustomPrompt="1"/>
          </p:nvPr>
        </p:nvSpPr>
        <p:spPr>
          <a:xfrm>
            <a:off x="1452144" y="4767452"/>
            <a:ext cx="2013961"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showMasterSp="0" preserve="1" userDrawn="1">
  <p:cSld name="142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t>2019/10/29</a:t>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t>‹#›</a:t>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Personnel Management</a:t>
            </a: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9" name="文本占位符 17"/>
          <p:cNvSpPr>
            <a:spLocks noGrp="1"/>
          </p:cNvSpPr>
          <p:nvPr>
            <p:ph type="body" sz="quarter" idx="118" hasCustomPrompt="1"/>
          </p:nvPr>
        </p:nvSpPr>
        <p:spPr>
          <a:xfrm>
            <a:off x="8610600" y="2497812"/>
            <a:ext cx="2980389" cy="501931"/>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2" name="文本占位符 17"/>
          <p:cNvSpPr>
            <a:spLocks noGrp="1"/>
          </p:cNvSpPr>
          <p:nvPr>
            <p:ph type="body" sz="quarter" idx="119" hasCustomPrompt="1"/>
          </p:nvPr>
        </p:nvSpPr>
        <p:spPr>
          <a:xfrm>
            <a:off x="8610600" y="2069951"/>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5" name="文本占位符 17"/>
          <p:cNvSpPr>
            <a:spLocks noGrp="1"/>
          </p:cNvSpPr>
          <p:nvPr>
            <p:ph type="body" sz="quarter" idx="124" hasCustomPrompt="1"/>
          </p:nvPr>
        </p:nvSpPr>
        <p:spPr>
          <a:xfrm>
            <a:off x="8610600" y="3861515"/>
            <a:ext cx="2980389" cy="501931"/>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6" name="文本占位符 17"/>
          <p:cNvSpPr>
            <a:spLocks noGrp="1"/>
          </p:cNvSpPr>
          <p:nvPr>
            <p:ph type="body" sz="quarter" idx="125" hasCustomPrompt="1"/>
          </p:nvPr>
        </p:nvSpPr>
        <p:spPr>
          <a:xfrm>
            <a:off x="8610600" y="3433654"/>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7" name="文本占位符 17"/>
          <p:cNvSpPr>
            <a:spLocks noGrp="1"/>
          </p:cNvSpPr>
          <p:nvPr>
            <p:ph type="body" sz="quarter" idx="126" hasCustomPrompt="1"/>
          </p:nvPr>
        </p:nvSpPr>
        <p:spPr>
          <a:xfrm>
            <a:off x="485716" y="3831611"/>
            <a:ext cx="2980389" cy="501931"/>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8" name="文本占位符 17"/>
          <p:cNvSpPr>
            <a:spLocks noGrp="1"/>
          </p:cNvSpPr>
          <p:nvPr>
            <p:ph type="body" sz="quarter" idx="127" hasCustomPrompt="1"/>
          </p:nvPr>
        </p:nvSpPr>
        <p:spPr>
          <a:xfrm>
            <a:off x="1452144" y="3403750"/>
            <a:ext cx="2013961"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1" name="文本占位符 17"/>
          <p:cNvSpPr>
            <a:spLocks noGrp="1"/>
          </p:cNvSpPr>
          <p:nvPr>
            <p:ph type="body" sz="quarter" idx="130" hasCustomPrompt="1"/>
          </p:nvPr>
        </p:nvSpPr>
        <p:spPr>
          <a:xfrm>
            <a:off x="485716" y="5195314"/>
            <a:ext cx="2980389" cy="501931"/>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2" name="文本占位符 17"/>
          <p:cNvSpPr>
            <a:spLocks noGrp="1"/>
          </p:cNvSpPr>
          <p:nvPr>
            <p:ph type="body" sz="quarter" idx="131" hasCustomPrompt="1"/>
          </p:nvPr>
        </p:nvSpPr>
        <p:spPr>
          <a:xfrm>
            <a:off x="1452144" y="4767452"/>
            <a:ext cx="2013961"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showMasterSp="0" preserve="1" userDrawn="1">
  <p:cSld name="143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t>2019/10/29</a:t>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t>‹#›</a:t>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Personnel Management</a:t>
            </a: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9" name="文本占位符 17"/>
          <p:cNvSpPr>
            <a:spLocks noGrp="1"/>
          </p:cNvSpPr>
          <p:nvPr>
            <p:ph type="body" sz="quarter" idx="118" hasCustomPrompt="1"/>
          </p:nvPr>
        </p:nvSpPr>
        <p:spPr>
          <a:xfrm>
            <a:off x="8610600" y="2497812"/>
            <a:ext cx="2980389" cy="501931"/>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2" name="文本占位符 17"/>
          <p:cNvSpPr>
            <a:spLocks noGrp="1"/>
          </p:cNvSpPr>
          <p:nvPr>
            <p:ph type="body" sz="quarter" idx="119" hasCustomPrompt="1"/>
          </p:nvPr>
        </p:nvSpPr>
        <p:spPr>
          <a:xfrm>
            <a:off x="8610600" y="2069951"/>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5" name="文本占位符 17"/>
          <p:cNvSpPr>
            <a:spLocks noGrp="1"/>
          </p:cNvSpPr>
          <p:nvPr>
            <p:ph type="body" sz="quarter" idx="124" hasCustomPrompt="1"/>
          </p:nvPr>
        </p:nvSpPr>
        <p:spPr>
          <a:xfrm>
            <a:off x="8610600" y="3861515"/>
            <a:ext cx="2980389" cy="501931"/>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6" name="文本占位符 17"/>
          <p:cNvSpPr>
            <a:spLocks noGrp="1"/>
          </p:cNvSpPr>
          <p:nvPr>
            <p:ph type="body" sz="quarter" idx="125" hasCustomPrompt="1"/>
          </p:nvPr>
        </p:nvSpPr>
        <p:spPr>
          <a:xfrm>
            <a:off x="8610600" y="3433654"/>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7" name="文本占位符 17"/>
          <p:cNvSpPr>
            <a:spLocks noGrp="1"/>
          </p:cNvSpPr>
          <p:nvPr>
            <p:ph type="body" sz="quarter" idx="126" hasCustomPrompt="1"/>
          </p:nvPr>
        </p:nvSpPr>
        <p:spPr>
          <a:xfrm>
            <a:off x="485716" y="3831611"/>
            <a:ext cx="2980389" cy="501931"/>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8" name="文本占位符 17"/>
          <p:cNvSpPr>
            <a:spLocks noGrp="1"/>
          </p:cNvSpPr>
          <p:nvPr>
            <p:ph type="body" sz="quarter" idx="127" hasCustomPrompt="1"/>
          </p:nvPr>
        </p:nvSpPr>
        <p:spPr>
          <a:xfrm>
            <a:off x="1452144" y="3403750"/>
            <a:ext cx="2013961"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1" name="文本占位符 17"/>
          <p:cNvSpPr>
            <a:spLocks noGrp="1"/>
          </p:cNvSpPr>
          <p:nvPr>
            <p:ph type="body" sz="quarter" idx="130" hasCustomPrompt="1"/>
          </p:nvPr>
        </p:nvSpPr>
        <p:spPr>
          <a:xfrm>
            <a:off x="485716" y="5195314"/>
            <a:ext cx="2980389" cy="501931"/>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2" name="文本占位符 17"/>
          <p:cNvSpPr>
            <a:spLocks noGrp="1"/>
          </p:cNvSpPr>
          <p:nvPr>
            <p:ph type="body" sz="quarter" idx="131" hasCustomPrompt="1"/>
          </p:nvPr>
        </p:nvSpPr>
        <p:spPr>
          <a:xfrm>
            <a:off x="1452144" y="4767452"/>
            <a:ext cx="2013961"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7" name="文本占位符 17"/>
          <p:cNvSpPr>
            <a:spLocks noGrp="1"/>
          </p:cNvSpPr>
          <p:nvPr>
            <p:ph type="body" sz="quarter" idx="132" hasCustomPrompt="1"/>
          </p:nvPr>
        </p:nvSpPr>
        <p:spPr>
          <a:xfrm>
            <a:off x="8610600" y="5287048"/>
            <a:ext cx="2980389" cy="501931"/>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8" name="文本占位符 17"/>
          <p:cNvSpPr>
            <a:spLocks noGrp="1"/>
          </p:cNvSpPr>
          <p:nvPr>
            <p:ph type="body" sz="quarter" idx="133" hasCustomPrompt="1"/>
          </p:nvPr>
        </p:nvSpPr>
        <p:spPr>
          <a:xfrm>
            <a:off x="8610600" y="4859186"/>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showMasterSp="0" preserve="1" userDrawn="1">
  <p:cSld name="144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t>2019/10/29</a:t>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t>‹#›</a:t>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Personnel Management</a:t>
            </a: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9" name="文本占位符 17"/>
          <p:cNvSpPr>
            <a:spLocks noGrp="1"/>
          </p:cNvSpPr>
          <p:nvPr>
            <p:ph type="body" sz="quarter" idx="118" hasCustomPrompt="1"/>
          </p:nvPr>
        </p:nvSpPr>
        <p:spPr>
          <a:xfrm>
            <a:off x="8026400" y="2569829"/>
            <a:ext cx="2980389" cy="501931"/>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2" name="文本占位符 17"/>
          <p:cNvSpPr>
            <a:spLocks noGrp="1"/>
          </p:cNvSpPr>
          <p:nvPr>
            <p:ph type="body" sz="quarter" idx="119" hasCustomPrompt="1"/>
          </p:nvPr>
        </p:nvSpPr>
        <p:spPr>
          <a:xfrm>
            <a:off x="8992828" y="3179825"/>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7" name="文本占位符 17"/>
          <p:cNvSpPr>
            <a:spLocks noGrp="1"/>
          </p:cNvSpPr>
          <p:nvPr>
            <p:ph type="body" sz="quarter" idx="126" hasCustomPrompt="1"/>
          </p:nvPr>
        </p:nvSpPr>
        <p:spPr>
          <a:xfrm>
            <a:off x="933704" y="3670601"/>
            <a:ext cx="2980389" cy="501931"/>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8" name="文本占位符 17"/>
          <p:cNvSpPr>
            <a:spLocks noGrp="1"/>
          </p:cNvSpPr>
          <p:nvPr>
            <p:ph type="body" sz="quarter" idx="127" hasCustomPrompt="1"/>
          </p:nvPr>
        </p:nvSpPr>
        <p:spPr>
          <a:xfrm>
            <a:off x="1900132" y="3242740"/>
            <a:ext cx="2013961"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1" name="文本占位符 17"/>
          <p:cNvSpPr>
            <a:spLocks noGrp="1"/>
          </p:cNvSpPr>
          <p:nvPr>
            <p:ph type="body" sz="quarter" idx="130" hasCustomPrompt="1"/>
          </p:nvPr>
        </p:nvSpPr>
        <p:spPr>
          <a:xfrm>
            <a:off x="4306327" y="4921207"/>
            <a:ext cx="2980389" cy="501931"/>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2" name="文本占位符 17"/>
          <p:cNvSpPr>
            <a:spLocks noGrp="1"/>
          </p:cNvSpPr>
          <p:nvPr>
            <p:ph type="body" sz="quarter" idx="131" hasCustomPrompt="1"/>
          </p:nvPr>
        </p:nvSpPr>
        <p:spPr>
          <a:xfrm>
            <a:off x="5272755" y="4493346"/>
            <a:ext cx="2013961"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showMasterSp="0" preserve="1" userDrawn="1">
  <p:cSld name="115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t>2019/10/29</a:t>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t>‹#›</a:t>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Process Management</a:t>
            </a: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17"/>
          <p:cNvSpPr>
            <a:spLocks noGrp="1"/>
          </p:cNvSpPr>
          <p:nvPr>
            <p:ph type="body" sz="quarter" idx="130" hasCustomPrompt="1"/>
          </p:nvPr>
        </p:nvSpPr>
        <p:spPr>
          <a:xfrm>
            <a:off x="601011" y="4598927"/>
            <a:ext cx="2497176" cy="721458"/>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1" name="文本占位符 17"/>
          <p:cNvSpPr>
            <a:spLocks noGrp="1"/>
          </p:cNvSpPr>
          <p:nvPr>
            <p:ph type="body" sz="quarter" idx="131" hasCustomPrompt="1"/>
          </p:nvPr>
        </p:nvSpPr>
        <p:spPr>
          <a:xfrm>
            <a:off x="842619" y="4171067"/>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5" name="文本占位符 17"/>
          <p:cNvSpPr>
            <a:spLocks noGrp="1"/>
          </p:cNvSpPr>
          <p:nvPr>
            <p:ph type="body" sz="quarter" idx="132" hasCustomPrompt="1"/>
          </p:nvPr>
        </p:nvSpPr>
        <p:spPr>
          <a:xfrm>
            <a:off x="3427028" y="4598927"/>
            <a:ext cx="2497176" cy="721458"/>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6" name="文本占位符 17"/>
          <p:cNvSpPr>
            <a:spLocks noGrp="1"/>
          </p:cNvSpPr>
          <p:nvPr>
            <p:ph type="body" sz="quarter" idx="133" hasCustomPrompt="1"/>
          </p:nvPr>
        </p:nvSpPr>
        <p:spPr>
          <a:xfrm>
            <a:off x="3668636" y="4171067"/>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7" name="文本占位符 17"/>
          <p:cNvSpPr>
            <a:spLocks noGrp="1"/>
          </p:cNvSpPr>
          <p:nvPr>
            <p:ph type="body" sz="quarter" idx="134" hasCustomPrompt="1"/>
          </p:nvPr>
        </p:nvSpPr>
        <p:spPr>
          <a:xfrm>
            <a:off x="6253045" y="4598927"/>
            <a:ext cx="2497176" cy="721458"/>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8" name="文本占位符 17"/>
          <p:cNvSpPr>
            <a:spLocks noGrp="1"/>
          </p:cNvSpPr>
          <p:nvPr>
            <p:ph type="body" sz="quarter" idx="135" hasCustomPrompt="1"/>
          </p:nvPr>
        </p:nvSpPr>
        <p:spPr>
          <a:xfrm>
            <a:off x="6494653" y="4171067"/>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9" name="文本占位符 17"/>
          <p:cNvSpPr>
            <a:spLocks noGrp="1"/>
          </p:cNvSpPr>
          <p:nvPr>
            <p:ph type="body" sz="quarter" idx="136" hasCustomPrompt="1"/>
          </p:nvPr>
        </p:nvSpPr>
        <p:spPr>
          <a:xfrm>
            <a:off x="9079063" y="4598927"/>
            <a:ext cx="2497176" cy="721458"/>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0" name="文本占位符 17"/>
          <p:cNvSpPr>
            <a:spLocks noGrp="1"/>
          </p:cNvSpPr>
          <p:nvPr>
            <p:ph type="body" sz="quarter" idx="137" hasCustomPrompt="1"/>
          </p:nvPr>
        </p:nvSpPr>
        <p:spPr>
          <a:xfrm>
            <a:off x="9320671" y="4171067"/>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showMasterSp="0" preserve="1" userDrawn="1">
  <p:cSld name="145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t>2019/10/29</a:t>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t>‹#›</a:t>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Process Management</a:t>
            </a: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17"/>
          <p:cNvSpPr>
            <a:spLocks noGrp="1"/>
          </p:cNvSpPr>
          <p:nvPr>
            <p:ph type="body" sz="quarter" idx="130" hasCustomPrompt="1"/>
          </p:nvPr>
        </p:nvSpPr>
        <p:spPr>
          <a:xfrm>
            <a:off x="620396" y="4703089"/>
            <a:ext cx="2497176" cy="721458"/>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1" name="文本占位符 17"/>
          <p:cNvSpPr>
            <a:spLocks noGrp="1"/>
          </p:cNvSpPr>
          <p:nvPr>
            <p:ph type="body" sz="quarter" idx="131" hasCustomPrompt="1"/>
          </p:nvPr>
        </p:nvSpPr>
        <p:spPr>
          <a:xfrm>
            <a:off x="862004" y="4275229"/>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5" name="文本占位符 17"/>
          <p:cNvSpPr>
            <a:spLocks noGrp="1"/>
          </p:cNvSpPr>
          <p:nvPr>
            <p:ph type="body" sz="quarter" idx="132" hasCustomPrompt="1"/>
          </p:nvPr>
        </p:nvSpPr>
        <p:spPr>
          <a:xfrm>
            <a:off x="3446413" y="4250627"/>
            <a:ext cx="2497176" cy="721458"/>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6" name="文本占位符 17"/>
          <p:cNvSpPr>
            <a:spLocks noGrp="1"/>
          </p:cNvSpPr>
          <p:nvPr>
            <p:ph type="body" sz="quarter" idx="133" hasCustomPrompt="1"/>
          </p:nvPr>
        </p:nvSpPr>
        <p:spPr>
          <a:xfrm>
            <a:off x="3688021" y="3822767"/>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7" name="文本占位符 17"/>
          <p:cNvSpPr>
            <a:spLocks noGrp="1"/>
          </p:cNvSpPr>
          <p:nvPr>
            <p:ph type="body" sz="quarter" idx="134" hasCustomPrompt="1"/>
          </p:nvPr>
        </p:nvSpPr>
        <p:spPr>
          <a:xfrm>
            <a:off x="6287184" y="3688796"/>
            <a:ext cx="2497176" cy="721458"/>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8" name="文本占位符 17"/>
          <p:cNvSpPr>
            <a:spLocks noGrp="1"/>
          </p:cNvSpPr>
          <p:nvPr>
            <p:ph type="body" sz="quarter" idx="135" hasCustomPrompt="1"/>
          </p:nvPr>
        </p:nvSpPr>
        <p:spPr>
          <a:xfrm>
            <a:off x="6528792" y="3260936"/>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9" name="文本占位符 17"/>
          <p:cNvSpPr>
            <a:spLocks noGrp="1"/>
          </p:cNvSpPr>
          <p:nvPr>
            <p:ph type="body" sz="quarter" idx="136" hasCustomPrompt="1"/>
          </p:nvPr>
        </p:nvSpPr>
        <p:spPr>
          <a:xfrm>
            <a:off x="9127955" y="3236334"/>
            <a:ext cx="2497176" cy="721458"/>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0" name="文本占位符 17"/>
          <p:cNvSpPr>
            <a:spLocks noGrp="1"/>
          </p:cNvSpPr>
          <p:nvPr>
            <p:ph type="body" sz="quarter" idx="137" hasCustomPrompt="1"/>
          </p:nvPr>
        </p:nvSpPr>
        <p:spPr>
          <a:xfrm>
            <a:off x="9369563" y="2808474"/>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showMasterSp="0" preserve="1" userDrawn="1">
  <p:cSld name="146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t>2019/10/29</a:t>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t>‹#›</a:t>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Process Management</a:t>
            </a: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5" name="文本占位符 17"/>
          <p:cNvSpPr>
            <a:spLocks noGrp="1"/>
          </p:cNvSpPr>
          <p:nvPr>
            <p:ph type="body" sz="quarter" idx="132" hasCustomPrompt="1"/>
          </p:nvPr>
        </p:nvSpPr>
        <p:spPr>
          <a:xfrm>
            <a:off x="488225" y="2749784"/>
            <a:ext cx="2497176" cy="721458"/>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6" name="文本占位符 17"/>
          <p:cNvSpPr>
            <a:spLocks noGrp="1"/>
          </p:cNvSpPr>
          <p:nvPr>
            <p:ph type="body" sz="quarter" idx="133" hasCustomPrompt="1"/>
          </p:nvPr>
        </p:nvSpPr>
        <p:spPr>
          <a:xfrm>
            <a:off x="3107505" y="2732143"/>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7" name="文本占位符 17"/>
          <p:cNvSpPr>
            <a:spLocks noGrp="1"/>
          </p:cNvSpPr>
          <p:nvPr>
            <p:ph type="body" sz="quarter" idx="134" hasCustomPrompt="1"/>
          </p:nvPr>
        </p:nvSpPr>
        <p:spPr>
          <a:xfrm>
            <a:off x="8916767" y="4278841"/>
            <a:ext cx="2497176" cy="72145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8" name="文本占位符 17"/>
          <p:cNvSpPr>
            <a:spLocks noGrp="1"/>
          </p:cNvSpPr>
          <p:nvPr>
            <p:ph type="body" sz="quarter" idx="135" hasCustomPrompt="1"/>
          </p:nvPr>
        </p:nvSpPr>
        <p:spPr>
          <a:xfrm>
            <a:off x="6719172" y="4322378"/>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9" name="文本占位符 17"/>
          <p:cNvSpPr>
            <a:spLocks noGrp="1"/>
          </p:cNvSpPr>
          <p:nvPr>
            <p:ph type="body" sz="quarter" idx="136" hasCustomPrompt="1"/>
          </p:nvPr>
        </p:nvSpPr>
        <p:spPr>
          <a:xfrm>
            <a:off x="8977341" y="2707542"/>
            <a:ext cx="2497176" cy="72145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0" name="文本占位符 17"/>
          <p:cNvSpPr>
            <a:spLocks noGrp="1"/>
          </p:cNvSpPr>
          <p:nvPr>
            <p:ph type="body" sz="quarter" idx="137" hasCustomPrompt="1"/>
          </p:nvPr>
        </p:nvSpPr>
        <p:spPr>
          <a:xfrm>
            <a:off x="6719172" y="2707723"/>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7" name="文本占位符 17"/>
          <p:cNvSpPr>
            <a:spLocks noGrp="1"/>
          </p:cNvSpPr>
          <p:nvPr>
            <p:ph type="body" sz="quarter" idx="138" hasCustomPrompt="1"/>
          </p:nvPr>
        </p:nvSpPr>
        <p:spPr>
          <a:xfrm>
            <a:off x="494739" y="4341144"/>
            <a:ext cx="2497176" cy="721458"/>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8" name="文本占位符 17"/>
          <p:cNvSpPr>
            <a:spLocks noGrp="1"/>
          </p:cNvSpPr>
          <p:nvPr>
            <p:ph type="body" sz="quarter" idx="139" hasCustomPrompt="1"/>
          </p:nvPr>
        </p:nvSpPr>
        <p:spPr>
          <a:xfrm>
            <a:off x="3114019" y="4323503"/>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showMasterSp="0" preserve="1" userDrawn="1">
  <p:cSld name="116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t>2019/10/29</a:t>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t>‹#›</a:t>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Process Management</a:t>
            </a: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8" name="文本占位符 17"/>
          <p:cNvSpPr>
            <a:spLocks noGrp="1"/>
          </p:cNvSpPr>
          <p:nvPr>
            <p:ph type="body" sz="quarter" idx="136" hasCustomPrompt="1"/>
          </p:nvPr>
        </p:nvSpPr>
        <p:spPr>
          <a:xfrm>
            <a:off x="7649667" y="2574468"/>
            <a:ext cx="3032443" cy="57768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19" name="文本占位符 17"/>
          <p:cNvSpPr>
            <a:spLocks noGrp="1"/>
          </p:cNvSpPr>
          <p:nvPr>
            <p:ph type="body" sz="quarter" idx="137" hasCustomPrompt="1"/>
          </p:nvPr>
        </p:nvSpPr>
        <p:spPr>
          <a:xfrm>
            <a:off x="5060339" y="5082186"/>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0" name="文本占位符 17"/>
          <p:cNvSpPr>
            <a:spLocks noGrp="1"/>
          </p:cNvSpPr>
          <p:nvPr>
            <p:ph type="body" sz="quarter" idx="138" hasCustomPrompt="1"/>
          </p:nvPr>
        </p:nvSpPr>
        <p:spPr>
          <a:xfrm>
            <a:off x="8124720" y="3575020"/>
            <a:ext cx="3032443" cy="57768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1" name="文本占位符 17"/>
          <p:cNvSpPr>
            <a:spLocks noGrp="1"/>
          </p:cNvSpPr>
          <p:nvPr>
            <p:ph type="body" sz="quarter" idx="139" hasCustomPrompt="1"/>
          </p:nvPr>
        </p:nvSpPr>
        <p:spPr>
          <a:xfrm>
            <a:off x="8599773" y="4575571"/>
            <a:ext cx="3032443" cy="57768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7" name="文本占位符 17"/>
          <p:cNvSpPr>
            <a:spLocks noGrp="1"/>
          </p:cNvSpPr>
          <p:nvPr>
            <p:ph type="body" sz="quarter" idx="140" hasCustomPrompt="1"/>
          </p:nvPr>
        </p:nvSpPr>
        <p:spPr>
          <a:xfrm>
            <a:off x="1210979" y="2574468"/>
            <a:ext cx="3032443" cy="577682"/>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8" name="文本占位符 17"/>
          <p:cNvSpPr>
            <a:spLocks noGrp="1"/>
          </p:cNvSpPr>
          <p:nvPr>
            <p:ph type="body" sz="quarter" idx="141" hasCustomPrompt="1"/>
          </p:nvPr>
        </p:nvSpPr>
        <p:spPr>
          <a:xfrm>
            <a:off x="835773" y="3575020"/>
            <a:ext cx="3032443" cy="577682"/>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9" name="文本占位符 17"/>
          <p:cNvSpPr>
            <a:spLocks noGrp="1"/>
          </p:cNvSpPr>
          <p:nvPr>
            <p:ph type="body" sz="quarter" idx="142" hasCustomPrompt="1"/>
          </p:nvPr>
        </p:nvSpPr>
        <p:spPr>
          <a:xfrm>
            <a:off x="457036" y="4575571"/>
            <a:ext cx="3032443" cy="577682"/>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14_标题幻灯片">
    <p:bg>
      <p:bgPr>
        <a:solidFill>
          <a:schemeClr val="bg1"/>
        </a:solidFill>
        <a:effectLst/>
      </p:bgPr>
    </p:bg>
    <p:spTree>
      <p:nvGrpSpPr>
        <p:cNvPr id="1" name=""/>
        <p:cNvGrpSpPr/>
        <p:nvPr/>
      </p:nvGrpSpPr>
      <p:grpSpPr>
        <a:xfrm>
          <a:off x="0" y="0"/>
          <a:ext cx="0" cy="0"/>
          <a:chOff x="0" y="0"/>
          <a:chExt cx="0" cy="0"/>
        </a:xfrm>
      </p:grpSpPr>
      <p:sp>
        <p:nvSpPr>
          <p:cNvPr id="22" name="矩形 21"/>
          <p:cNvSpPr/>
          <p:nvPr userDrawn="1"/>
        </p:nvSpPr>
        <p:spPr>
          <a:xfrm>
            <a:off x="0" y="0"/>
            <a:ext cx="121920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solidFill>
                <a:schemeClr val="bg1"/>
              </a:solidFill>
            </a:endParaRPr>
          </a:p>
        </p:txBody>
      </p:sp>
      <p:sp>
        <p:nvSpPr>
          <p:cNvPr id="23" name="矩形 22"/>
          <p:cNvSpPr/>
          <p:nvPr userDrawn="1"/>
        </p:nvSpPr>
        <p:spPr>
          <a:xfrm>
            <a:off x="1249936" y="3478765"/>
            <a:ext cx="9815072" cy="13345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solidFill>
                <a:schemeClr val="bg1"/>
              </a:solidFill>
            </a:endParaRPr>
          </a:p>
        </p:txBody>
      </p:sp>
      <p:sp>
        <p:nvSpPr>
          <p:cNvPr id="4" name="日期占位符 3"/>
          <p:cNvSpPr>
            <a:spLocks noGrp="1"/>
          </p:cNvSpPr>
          <p:nvPr>
            <p:ph type="dt" sz="half" idx="10"/>
          </p:nvPr>
        </p:nvSpPr>
        <p:spPr/>
        <p:txBody>
          <a:bodyPr/>
          <a:lstStyle/>
          <a:p>
            <a:fld id="{C6D2FDBF-1A90-4DFD-9BC2-A59664D5A10C}" type="datetime1">
              <a:rPr lang="zh-CN" altLang="en-US" smtClean="0"/>
              <a:t>2019/10/29</a:t>
            </a:fld>
            <a:endParaRPr lang="zh-CN" altLang="en-US"/>
          </a:p>
        </p:txBody>
      </p:sp>
      <p:sp>
        <p:nvSpPr>
          <p:cNvPr id="9" name="文本占位符 8"/>
          <p:cNvSpPr>
            <a:spLocks noGrp="1"/>
          </p:cNvSpPr>
          <p:nvPr>
            <p:ph type="body" sz="quarter" idx="13" hasCustomPrompt="1"/>
          </p:nvPr>
        </p:nvSpPr>
        <p:spPr>
          <a:xfrm>
            <a:off x="3381280" y="2407388"/>
            <a:ext cx="5194441" cy="971848"/>
          </a:xfrm>
          <a:prstGeom prst="rect">
            <a:avLst/>
          </a:prstGeom>
        </p:spPr>
        <p:txBody>
          <a:bodyPr>
            <a:normAutofit/>
          </a:bodyPr>
          <a:lstStyle>
            <a:lvl1pPr marL="0" indent="0" algn="ctr">
              <a:buNone/>
              <a:defRPr sz="2880">
                <a:solidFill>
                  <a:schemeClr val="bg1"/>
                </a:solidFill>
                <a:effectLst>
                  <a:outerShdw blurRad="63500" sx="101000" sy="101000" algn="ctr" rotWithShape="0">
                    <a:prstClr val="black">
                      <a:alpha val="35000"/>
                    </a:prstClr>
                  </a:outerShdw>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THANK YOU</a:t>
            </a:r>
          </a:p>
        </p:txBody>
      </p:sp>
      <p:sp>
        <p:nvSpPr>
          <p:cNvPr id="18" name="文本占位符 17"/>
          <p:cNvSpPr>
            <a:spLocks noGrp="1"/>
          </p:cNvSpPr>
          <p:nvPr>
            <p:ph type="body" sz="quarter" idx="15" hasCustomPrompt="1"/>
          </p:nvPr>
        </p:nvSpPr>
        <p:spPr>
          <a:xfrm>
            <a:off x="2107068" y="3711137"/>
            <a:ext cx="8548125" cy="695225"/>
          </a:xfrm>
          <a:prstGeom prst="rect">
            <a:avLst/>
          </a:prstGeom>
        </p:spPr>
        <p:txBody>
          <a:bodyPr>
            <a:noAutofit/>
          </a:bodyPr>
          <a:lstStyle>
            <a:lvl1pPr marL="0" indent="0" algn="ctr">
              <a:lnSpc>
                <a:spcPct val="120000"/>
              </a:lnSpc>
              <a:buNone/>
              <a:defRPr sz="1200" spc="75" baseline="0">
                <a:solidFill>
                  <a:schemeClr val="bg1"/>
                </a:solidFill>
              </a:defRPr>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10" name="矩形 9"/>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1" name="灯片编号占位符 5"/>
          <p:cNvSpPr>
            <a:spLocks noGrp="1"/>
          </p:cNvSpPr>
          <p:nvPr>
            <p:ph type="sldNum" sz="quarter" idx="12"/>
          </p:nvPr>
        </p:nvSpPr>
        <p:spPr>
          <a:xfrm>
            <a:off x="11474517" y="214484"/>
            <a:ext cx="717483" cy="365125"/>
          </a:xfrm>
        </p:spPr>
        <p:txBody>
          <a:bodyPr/>
          <a:lstStyle>
            <a:lvl1pPr algn="ctr">
              <a:defRPr b="1">
                <a:solidFill>
                  <a:schemeClr val="bg1"/>
                </a:solidFill>
                <a:latin typeface="+mj-ea"/>
                <a:ea typeface="+mj-ea"/>
              </a:defRPr>
            </a:lvl1pPr>
          </a:lstStyle>
          <a:p>
            <a:fld id="{565CE74E-AB26-4998-AD42-012C4C1AD076}" type="slidenum">
              <a:rPr lang="zh-CN" altLang="en-US" smtClean="0"/>
              <a:t>‹#›</a:t>
            </a:fld>
            <a:endParaRPr lang="zh-CN" altLang="en-US" dirty="0"/>
          </a:p>
        </p:txBody>
      </p:sp>
      <p:sp>
        <p:nvSpPr>
          <p:cNvPr id="12" name="文本框 11"/>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16" name="组合 15"/>
          <p:cNvGrpSpPr/>
          <p:nvPr userDrawn="1"/>
        </p:nvGrpSpPr>
        <p:grpSpPr>
          <a:xfrm>
            <a:off x="5697652" y="5069117"/>
            <a:ext cx="796695" cy="99002"/>
            <a:chOff x="1457011" y="3812591"/>
            <a:chExt cx="931140" cy="130628"/>
          </a:xfrm>
        </p:grpSpPr>
        <p:sp>
          <p:nvSpPr>
            <p:cNvPr id="17" name="椭圆 16"/>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9" name="椭圆 18"/>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0" name="椭圆 19"/>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1" name="椭圆 20"/>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Tree>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showMasterSp="0" preserve="1" userDrawn="1">
  <p:cSld name="147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t>2019/10/29</a:t>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t>‹#›</a:t>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Process Management</a:t>
            </a: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8" name="文本占位符 17"/>
          <p:cNvSpPr>
            <a:spLocks noGrp="1"/>
          </p:cNvSpPr>
          <p:nvPr>
            <p:ph type="body" sz="quarter" idx="136" hasCustomPrompt="1"/>
          </p:nvPr>
        </p:nvSpPr>
        <p:spPr>
          <a:xfrm>
            <a:off x="7597113" y="2677272"/>
            <a:ext cx="3032443" cy="57768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19" name="文本占位符 17"/>
          <p:cNvSpPr>
            <a:spLocks noGrp="1"/>
          </p:cNvSpPr>
          <p:nvPr>
            <p:ph type="body" sz="quarter" idx="137" hasCustomPrompt="1"/>
          </p:nvPr>
        </p:nvSpPr>
        <p:spPr>
          <a:xfrm>
            <a:off x="5444137" y="2675844"/>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0" name="文本占位符 17"/>
          <p:cNvSpPr>
            <a:spLocks noGrp="1"/>
          </p:cNvSpPr>
          <p:nvPr>
            <p:ph type="body" sz="quarter" idx="138" hasCustomPrompt="1"/>
          </p:nvPr>
        </p:nvSpPr>
        <p:spPr>
          <a:xfrm>
            <a:off x="7597113" y="3792968"/>
            <a:ext cx="3032443" cy="57768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1" name="文本占位符 17"/>
          <p:cNvSpPr>
            <a:spLocks noGrp="1"/>
          </p:cNvSpPr>
          <p:nvPr>
            <p:ph type="body" sz="quarter" idx="139" hasCustomPrompt="1"/>
          </p:nvPr>
        </p:nvSpPr>
        <p:spPr>
          <a:xfrm>
            <a:off x="7597113" y="4736584"/>
            <a:ext cx="3032443" cy="57768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7" name="文本占位符 17"/>
          <p:cNvSpPr>
            <a:spLocks noGrp="1"/>
          </p:cNvSpPr>
          <p:nvPr>
            <p:ph type="body" sz="quarter" idx="140" hasCustomPrompt="1"/>
          </p:nvPr>
        </p:nvSpPr>
        <p:spPr>
          <a:xfrm>
            <a:off x="1184961" y="3259399"/>
            <a:ext cx="3032443" cy="577682"/>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8" name="文本占位符 17"/>
          <p:cNvSpPr>
            <a:spLocks noGrp="1"/>
          </p:cNvSpPr>
          <p:nvPr>
            <p:ph type="body" sz="quarter" idx="141" hasCustomPrompt="1"/>
          </p:nvPr>
        </p:nvSpPr>
        <p:spPr>
          <a:xfrm>
            <a:off x="1184961" y="4272421"/>
            <a:ext cx="3032443" cy="577682"/>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2" name="文本占位符 17"/>
          <p:cNvSpPr>
            <a:spLocks noGrp="1"/>
          </p:cNvSpPr>
          <p:nvPr>
            <p:ph type="body" sz="quarter" idx="142" hasCustomPrompt="1"/>
          </p:nvPr>
        </p:nvSpPr>
        <p:spPr>
          <a:xfrm>
            <a:off x="4356419" y="3249440"/>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3" name="文本占位符 17"/>
          <p:cNvSpPr>
            <a:spLocks noGrp="1"/>
          </p:cNvSpPr>
          <p:nvPr>
            <p:ph type="body" sz="quarter" idx="143" hasCustomPrompt="1"/>
          </p:nvPr>
        </p:nvSpPr>
        <p:spPr>
          <a:xfrm>
            <a:off x="5444137" y="3794182"/>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4" name="文本占位符 17"/>
          <p:cNvSpPr>
            <a:spLocks noGrp="1"/>
          </p:cNvSpPr>
          <p:nvPr>
            <p:ph type="body" sz="quarter" idx="144" hasCustomPrompt="1"/>
          </p:nvPr>
        </p:nvSpPr>
        <p:spPr>
          <a:xfrm>
            <a:off x="5444137" y="4736584"/>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5" name="文本占位符 17"/>
          <p:cNvSpPr>
            <a:spLocks noGrp="1"/>
          </p:cNvSpPr>
          <p:nvPr>
            <p:ph type="body" sz="quarter" idx="145" hasCustomPrompt="1"/>
          </p:nvPr>
        </p:nvSpPr>
        <p:spPr>
          <a:xfrm>
            <a:off x="4355411" y="4284308"/>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showMasterSp="0" preserve="1" userDrawn="1">
  <p:cSld name="148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t>2019/10/29</a:t>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t>‹#›</a:t>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Process Management</a:t>
            </a: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8" name="文本占位符 17"/>
          <p:cNvSpPr>
            <a:spLocks noGrp="1"/>
          </p:cNvSpPr>
          <p:nvPr>
            <p:ph type="body" sz="quarter" idx="136" hasCustomPrompt="1"/>
          </p:nvPr>
        </p:nvSpPr>
        <p:spPr>
          <a:xfrm>
            <a:off x="7597113" y="2677272"/>
            <a:ext cx="3032443" cy="57768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19" name="文本占位符 17"/>
          <p:cNvSpPr>
            <a:spLocks noGrp="1"/>
          </p:cNvSpPr>
          <p:nvPr>
            <p:ph type="body" sz="quarter" idx="137" hasCustomPrompt="1"/>
          </p:nvPr>
        </p:nvSpPr>
        <p:spPr>
          <a:xfrm>
            <a:off x="7597113" y="2273088"/>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7" name="文本占位符 17"/>
          <p:cNvSpPr>
            <a:spLocks noGrp="1"/>
          </p:cNvSpPr>
          <p:nvPr>
            <p:ph type="body" sz="quarter" idx="140" hasCustomPrompt="1"/>
          </p:nvPr>
        </p:nvSpPr>
        <p:spPr>
          <a:xfrm>
            <a:off x="1184961" y="3259399"/>
            <a:ext cx="3032443" cy="577682"/>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2" name="文本占位符 17"/>
          <p:cNvSpPr>
            <a:spLocks noGrp="1"/>
          </p:cNvSpPr>
          <p:nvPr>
            <p:ph type="body" sz="quarter" idx="142" hasCustomPrompt="1"/>
          </p:nvPr>
        </p:nvSpPr>
        <p:spPr>
          <a:xfrm>
            <a:off x="2209800" y="2861208"/>
            <a:ext cx="2013961"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9" name="文本占位符 17"/>
          <p:cNvSpPr>
            <a:spLocks noGrp="1"/>
          </p:cNvSpPr>
          <p:nvPr>
            <p:ph type="body" sz="quarter" idx="143" hasCustomPrompt="1"/>
          </p:nvPr>
        </p:nvSpPr>
        <p:spPr>
          <a:xfrm>
            <a:off x="8094853" y="4167848"/>
            <a:ext cx="3032443" cy="57768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6" name="文本占位符 17"/>
          <p:cNvSpPr>
            <a:spLocks noGrp="1"/>
          </p:cNvSpPr>
          <p:nvPr>
            <p:ph type="body" sz="quarter" idx="144" hasCustomPrompt="1"/>
          </p:nvPr>
        </p:nvSpPr>
        <p:spPr>
          <a:xfrm>
            <a:off x="8094853" y="3763664"/>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7" name="文本占位符 17"/>
          <p:cNvSpPr>
            <a:spLocks noGrp="1"/>
          </p:cNvSpPr>
          <p:nvPr>
            <p:ph type="body" sz="quarter" idx="145" hasCustomPrompt="1"/>
          </p:nvPr>
        </p:nvSpPr>
        <p:spPr>
          <a:xfrm>
            <a:off x="620396" y="4644364"/>
            <a:ext cx="3032443" cy="577682"/>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8" name="文本占位符 17"/>
          <p:cNvSpPr>
            <a:spLocks noGrp="1"/>
          </p:cNvSpPr>
          <p:nvPr>
            <p:ph type="body" sz="quarter" idx="146" hasCustomPrompt="1"/>
          </p:nvPr>
        </p:nvSpPr>
        <p:spPr>
          <a:xfrm>
            <a:off x="1645235" y="4246172"/>
            <a:ext cx="2013961"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showMasterSp="0" preserve="1" userDrawn="1">
  <p:cSld name="149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t>2019/10/29</a:t>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t>‹#›</a:t>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Process Management</a:t>
            </a: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7" name="文本占位符 17"/>
          <p:cNvSpPr>
            <a:spLocks noGrp="1"/>
          </p:cNvSpPr>
          <p:nvPr>
            <p:ph type="body" sz="quarter" idx="140" hasCustomPrompt="1"/>
          </p:nvPr>
        </p:nvSpPr>
        <p:spPr>
          <a:xfrm>
            <a:off x="838200" y="3276785"/>
            <a:ext cx="1847671" cy="991408"/>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8" name="文本占位符 17"/>
          <p:cNvSpPr>
            <a:spLocks noGrp="1"/>
          </p:cNvSpPr>
          <p:nvPr>
            <p:ph type="body" sz="quarter" idx="141" hasCustomPrompt="1"/>
          </p:nvPr>
        </p:nvSpPr>
        <p:spPr>
          <a:xfrm>
            <a:off x="3005183" y="3276784"/>
            <a:ext cx="1847671" cy="991408"/>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3" name="文本占位符 17"/>
          <p:cNvSpPr>
            <a:spLocks noGrp="1"/>
          </p:cNvSpPr>
          <p:nvPr>
            <p:ph type="body" sz="quarter" idx="142" hasCustomPrompt="1"/>
          </p:nvPr>
        </p:nvSpPr>
        <p:spPr>
          <a:xfrm>
            <a:off x="5172165" y="3276782"/>
            <a:ext cx="1847671" cy="991408"/>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4" name="文本占位符 17"/>
          <p:cNvSpPr>
            <a:spLocks noGrp="1"/>
          </p:cNvSpPr>
          <p:nvPr>
            <p:ph type="body" sz="quarter" idx="143" hasCustomPrompt="1"/>
          </p:nvPr>
        </p:nvSpPr>
        <p:spPr>
          <a:xfrm>
            <a:off x="7339148" y="3276781"/>
            <a:ext cx="1847671" cy="991408"/>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5" name="文本占位符 17"/>
          <p:cNvSpPr>
            <a:spLocks noGrp="1"/>
          </p:cNvSpPr>
          <p:nvPr>
            <p:ph type="body" sz="quarter" idx="144" hasCustomPrompt="1"/>
          </p:nvPr>
        </p:nvSpPr>
        <p:spPr>
          <a:xfrm>
            <a:off x="9506129" y="3276780"/>
            <a:ext cx="1847671" cy="991408"/>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showMasterSp="0" preserve="1" userDrawn="1">
  <p:cSld name="118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t>2019/10/29</a:t>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t>‹#›</a:t>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Supply Chain Management</a:t>
            </a: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1" name="文本占位符 17"/>
          <p:cNvSpPr>
            <a:spLocks noGrp="1"/>
          </p:cNvSpPr>
          <p:nvPr>
            <p:ph type="body" sz="quarter" idx="136" hasCustomPrompt="1"/>
          </p:nvPr>
        </p:nvSpPr>
        <p:spPr>
          <a:xfrm>
            <a:off x="4701952" y="2509804"/>
            <a:ext cx="2497176" cy="721458"/>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7" name="文本占位符 17"/>
          <p:cNvSpPr>
            <a:spLocks noGrp="1"/>
          </p:cNvSpPr>
          <p:nvPr>
            <p:ph type="body" sz="quarter" idx="137" hasCustomPrompt="1"/>
          </p:nvPr>
        </p:nvSpPr>
        <p:spPr>
          <a:xfrm>
            <a:off x="4943560" y="2081944"/>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8" name="文本占位符 17"/>
          <p:cNvSpPr>
            <a:spLocks noGrp="1"/>
          </p:cNvSpPr>
          <p:nvPr>
            <p:ph type="body" sz="quarter" idx="138" hasCustomPrompt="1"/>
          </p:nvPr>
        </p:nvSpPr>
        <p:spPr>
          <a:xfrm>
            <a:off x="7989011" y="3491058"/>
            <a:ext cx="3174709" cy="72145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9" name="文本占位符 17"/>
          <p:cNvSpPr>
            <a:spLocks noGrp="1"/>
          </p:cNvSpPr>
          <p:nvPr>
            <p:ph type="body" sz="quarter" idx="139" hasCustomPrompt="1"/>
          </p:nvPr>
        </p:nvSpPr>
        <p:spPr>
          <a:xfrm>
            <a:off x="7989011" y="3063198"/>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2" name="文本占位符 17"/>
          <p:cNvSpPr>
            <a:spLocks noGrp="1"/>
          </p:cNvSpPr>
          <p:nvPr>
            <p:ph type="body" sz="quarter" idx="140" hasCustomPrompt="1"/>
          </p:nvPr>
        </p:nvSpPr>
        <p:spPr>
          <a:xfrm>
            <a:off x="8489327" y="4969571"/>
            <a:ext cx="3174709" cy="72145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3" name="文本占位符 17"/>
          <p:cNvSpPr>
            <a:spLocks noGrp="1"/>
          </p:cNvSpPr>
          <p:nvPr>
            <p:ph type="body" sz="quarter" idx="141" hasCustomPrompt="1"/>
          </p:nvPr>
        </p:nvSpPr>
        <p:spPr>
          <a:xfrm>
            <a:off x="8489327" y="4541711"/>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4" name="文本占位符 17"/>
          <p:cNvSpPr>
            <a:spLocks noGrp="1"/>
          </p:cNvSpPr>
          <p:nvPr>
            <p:ph type="body" sz="quarter" idx="142" hasCustomPrompt="1"/>
          </p:nvPr>
        </p:nvSpPr>
        <p:spPr>
          <a:xfrm>
            <a:off x="903192" y="3476584"/>
            <a:ext cx="3174709" cy="721458"/>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5" name="文本占位符 17"/>
          <p:cNvSpPr>
            <a:spLocks noGrp="1"/>
          </p:cNvSpPr>
          <p:nvPr>
            <p:ph type="body" sz="quarter" idx="143" hasCustomPrompt="1"/>
          </p:nvPr>
        </p:nvSpPr>
        <p:spPr>
          <a:xfrm>
            <a:off x="2063940" y="3048724"/>
            <a:ext cx="2013961"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6" name="文本占位符 17"/>
          <p:cNvSpPr>
            <a:spLocks noGrp="1"/>
          </p:cNvSpPr>
          <p:nvPr>
            <p:ph type="body" sz="quarter" idx="144" hasCustomPrompt="1"/>
          </p:nvPr>
        </p:nvSpPr>
        <p:spPr>
          <a:xfrm>
            <a:off x="406691" y="4969571"/>
            <a:ext cx="3174709" cy="721458"/>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7" name="文本占位符 17"/>
          <p:cNvSpPr>
            <a:spLocks noGrp="1"/>
          </p:cNvSpPr>
          <p:nvPr>
            <p:ph type="body" sz="quarter" idx="145" hasCustomPrompt="1"/>
          </p:nvPr>
        </p:nvSpPr>
        <p:spPr>
          <a:xfrm>
            <a:off x="1567439" y="4541711"/>
            <a:ext cx="2013961"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showMasterSp="0" preserve="1" userDrawn="1">
  <p:cSld name="150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t>2019/10/29</a:t>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t>‹#›</a:t>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Supply Chain Management</a:t>
            </a: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1" name="文本占位符 17"/>
          <p:cNvSpPr>
            <a:spLocks noGrp="1"/>
          </p:cNvSpPr>
          <p:nvPr>
            <p:ph type="body" sz="quarter" idx="136" hasCustomPrompt="1"/>
          </p:nvPr>
        </p:nvSpPr>
        <p:spPr>
          <a:xfrm>
            <a:off x="6100140" y="2397876"/>
            <a:ext cx="3287059" cy="72145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7" name="文本占位符 17"/>
          <p:cNvSpPr>
            <a:spLocks noGrp="1"/>
          </p:cNvSpPr>
          <p:nvPr>
            <p:ph type="body" sz="quarter" idx="137" hasCustomPrompt="1"/>
          </p:nvPr>
        </p:nvSpPr>
        <p:spPr>
          <a:xfrm>
            <a:off x="6100140" y="1970016"/>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4" name="文本占位符 17"/>
          <p:cNvSpPr>
            <a:spLocks noGrp="1"/>
          </p:cNvSpPr>
          <p:nvPr>
            <p:ph type="body" sz="quarter" idx="142" hasCustomPrompt="1"/>
          </p:nvPr>
        </p:nvSpPr>
        <p:spPr>
          <a:xfrm>
            <a:off x="863891" y="4966639"/>
            <a:ext cx="3174709" cy="721458"/>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5" name="文本占位符 17"/>
          <p:cNvSpPr>
            <a:spLocks noGrp="1"/>
          </p:cNvSpPr>
          <p:nvPr>
            <p:ph type="body" sz="quarter" idx="143" hasCustomPrompt="1"/>
          </p:nvPr>
        </p:nvSpPr>
        <p:spPr>
          <a:xfrm>
            <a:off x="2024639" y="4538779"/>
            <a:ext cx="2013961"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8" name="文本占位符 17"/>
          <p:cNvSpPr>
            <a:spLocks noGrp="1"/>
          </p:cNvSpPr>
          <p:nvPr>
            <p:ph type="body" sz="quarter" idx="146" hasCustomPrompt="1"/>
          </p:nvPr>
        </p:nvSpPr>
        <p:spPr>
          <a:xfrm>
            <a:off x="7842209" y="4913562"/>
            <a:ext cx="3287059" cy="72145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9" name="文本占位符 17"/>
          <p:cNvSpPr>
            <a:spLocks noGrp="1"/>
          </p:cNvSpPr>
          <p:nvPr>
            <p:ph type="body" sz="quarter" idx="147" hasCustomPrompt="1"/>
          </p:nvPr>
        </p:nvSpPr>
        <p:spPr>
          <a:xfrm>
            <a:off x="7842209" y="4485702"/>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showMasterSp="0" preserve="1" userDrawn="1">
  <p:cSld name="151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t>2019/10/29</a:t>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t>‹#›</a:t>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Supply Chain Management</a:t>
            </a: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1" name="文本占位符 17"/>
          <p:cNvSpPr>
            <a:spLocks noGrp="1"/>
          </p:cNvSpPr>
          <p:nvPr>
            <p:ph type="body" sz="quarter" idx="136" hasCustomPrompt="1"/>
          </p:nvPr>
        </p:nvSpPr>
        <p:spPr>
          <a:xfrm>
            <a:off x="5553099" y="2003412"/>
            <a:ext cx="3125517" cy="49317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8" name="文本占位符 17"/>
          <p:cNvSpPr>
            <a:spLocks noGrp="1"/>
          </p:cNvSpPr>
          <p:nvPr>
            <p:ph type="body" sz="quarter" idx="138" hasCustomPrompt="1"/>
          </p:nvPr>
        </p:nvSpPr>
        <p:spPr>
          <a:xfrm>
            <a:off x="8299808" y="2919667"/>
            <a:ext cx="3174709" cy="493177"/>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2" name="文本占位符 17"/>
          <p:cNvSpPr>
            <a:spLocks noGrp="1"/>
          </p:cNvSpPr>
          <p:nvPr>
            <p:ph type="body" sz="quarter" idx="140" hasCustomPrompt="1"/>
          </p:nvPr>
        </p:nvSpPr>
        <p:spPr>
          <a:xfrm>
            <a:off x="8489327" y="4783712"/>
            <a:ext cx="3174709" cy="493177"/>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4" name="文本占位符 17"/>
          <p:cNvSpPr>
            <a:spLocks noGrp="1"/>
          </p:cNvSpPr>
          <p:nvPr>
            <p:ph type="body" sz="quarter" idx="142" hasCustomPrompt="1"/>
          </p:nvPr>
        </p:nvSpPr>
        <p:spPr>
          <a:xfrm>
            <a:off x="903192" y="2919667"/>
            <a:ext cx="3174709" cy="493177"/>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6" name="文本占位符 17"/>
          <p:cNvSpPr>
            <a:spLocks noGrp="1"/>
          </p:cNvSpPr>
          <p:nvPr>
            <p:ph type="body" sz="quarter" idx="144" hasCustomPrompt="1"/>
          </p:nvPr>
        </p:nvSpPr>
        <p:spPr>
          <a:xfrm>
            <a:off x="1356724" y="3793849"/>
            <a:ext cx="3174709" cy="562933"/>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8" name="文本占位符 17"/>
          <p:cNvSpPr>
            <a:spLocks noGrp="1"/>
          </p:cNvSpPr>
          <p:nvPr>
            <p:ph type="body" sz="quarter" idx="145" hasCustomPrompt="1"/>
          </p:nvPr>
        </p:nvSpPr>
        <p:spPr>
          <a:xfrm>
            <a:off x="7814097" y="3851690"/>
            <a:ext cx="3174709" cy="493177"/>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9" name="文本占位符 17"/>
          <p:cNvSpPr>
            <a:spLocks noGrp="1"/>
          </p:cNvSpPr>
          <p:nvPr>
            <p:ph type="body" sz="quarter" idx="146" hasCustomPrompt="1"/>
          </p:nvPr>
        </p:nvSpPr>
        <p:spPr>
          <a:xfrm>
            <a:off x="888376" y="4701624"/>
            <a:ext cx="3174709" cy="493177"/>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0" name="文本占位符 17"/>
          <p:cNvSpPr>
            <a:spLocks noGrp="1"/>
          </p:cNvSpPr>
          <p:nvPr>
            <p:ph type="body" sz="quarter" idx="147" hasCustomPrompt="1"/>
          </p:nvPr>
        </p:nvSpPr>
        <p:spPr>
          <a:xfrm>
            <a:off x="3055825" y="5643883"/>
            <a:ext cx="3174709" cy="493177"/>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showMasterSp="0" preserve="1" userDrawn="1">
  <p:cSld name="152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t>2019/10/29</a:t>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t>‹#›</a:t>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Supply Chain Management</a:t>
            </a: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9" name="文本占位符 17"/>
          <p:cNvSpPr>
            <a:spLocks noGrp="1"/>
          </p:cNvSpPr>
          <p:nvPr>
            <p:ph type="body" sz="quarter" idx="130" hasCustomPrompt="1"/>
          </p:nvPr>
        </p:nvSpPr>
        <p:spPr>
          <a:xfrm>
            <a:off x="601011" y="4598927"/>
            <a:ext cx="2497176" cy="721458"/>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3" name="文本占位符 17"/>
          <p:cNvSpPr>
            <a:spLocks noGrp="1"/>
          </p:cNvSpPr>
          <p:nvPr>
            <p:ph type="body" sz="quarter" idx="131" hasCustomPrompt="1"/>
          </p:nvPr>
        </p:nvSpPr>
        <p:spPr>
          <a:xfrm>
            <a:off x="842619" y="4171067"/>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5" name="文本占位符 17"/>
          <p:cNvSpPr>
            <a:spLocks noGrp="1"/>
          </p:cNvSpPr>
          <p:nvPr>
            <p:ph type="body" sz="quarter" idx="132" hasCustomPrompt="1"/>
          </p:nvPr>
        </p:nvSpPr>
        <p:spPr>
          <a:xfrm>
            <a:off x="3427028" y="4598927"/>
            <a:ext cx="2497176" cy="721458"/>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7" name="文本占位符 17"/>
          <p:cNvSpPr>
            <a:spLocks noGrp="1"/>
          </p:cNvSpPr>
          <p:nvPr>
            <p:ph type="body" sz="quarter" idx="133" hasCustomPrompt="1"/>
          </p:nvPr>
        </p:nvSpPr>
        <p:spPr>
          <a:xfrm>
            <a:off x="3668636" y="4171067"/>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1" name="文本占位符 17"/>
          <p:cNvSpPr>
            <a:spLocks noGrp="1"/>
          </p:cNvSpPr>
          <p:nvPr>
            <p:ph type="body" sz="quarter" idx="134" hasCustomPrompt="1"/>
          </p:nvPr>
        </p:nvSpPr>
        <p:spPr>
          <a:xfrm>
            <a:off x="6253045" y="4598927"/>
            <a:ext cx="2497176" cy="721458"/>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2" name="文本占位符 17"/>
          <p:cNvSpPr>
            <a:spLocks noGrp="1"/>
          </p:cNvSpPr>
          <p:nvPr>
            <p:ph type="body" sz="quarter" idx="135" hasCustomPrompt="1"/>
          </p:nvPr>
        </p:nvSpPr>
        <p:spPr>
          <a:xfrm>
            <a:off x="6494653" y="4171067"/>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3" name="文本占位符 17"/>
          <p:cNvSpPr>
            <a:spLocks noGrp="1"/>
          </p:cNvSpPr>
          <p:nvPr>
            <p:ph type="body" sz="quarter" idx="136" hasCustomPrompt="1"/>
          </p:nvPr>
        </p:nvSpPr>
        <p:spPr>
          <a:xfrm>
            <a:off x="9079063" y="4598927"/>
            <a:ext cx="2497176" cy="721458"/>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4" name="文本占位符 17"/>
          <p:cNvSpPr>
            <a:spLocks noGrp="1"/>
          </p:cNvSpPr>
          <p:nvPr>
            <p:ph type="body" sz="quarter" idx="137" hasCustomPrompt="1"/>
          </p:nvPr>
        </p:nvSpPr>
        <p:spPr>
          <a:xfrm>
            <a:off x="9320671" y="4171067"/>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showMasterSp="0" preserve="1" userDrawn="1">
  <p:cSld name="119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t>2019/10/29</a:t>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t>‹#›</a:t>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Supply Chain Management</a:t>
            </a: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7" name="文本占位符 17"/>
          <p:cNvSpPr>
            <a:spLocks noGrp="1"/>
          </p:cNvSpPr>
          <p:nvPr>
            <p:ph type="body" sz="quarter" idx="138" hasCustomPrompt="1"/>
          </p:nvPr>
        </p:nvSpPr>
        <p:spPr>
          <a:xfrm>
            <a:off x="7758185" y="2618011"/>
            <a:ext cx="3174709" cy="72145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8" name="文本占位符 17"/>
          <p:cNvSpPr>
            <a:spLocks noGrp="1"/>
          </p:cNvSpPr>
          <p:nvPr>
            <p:ph type="body" sz="quarter" idx="139" hasCustomPrompt="1"/>
          </p:nvPr>
        </p:nvSpPr>
        <p:spPr>
          <a:xfrm>
            <a:off x="7758185" y="2190151"/>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9" name="文本占位符 17"/>
          <p:cNvSpPr>
            <a:spLocks noGrp="1"/>
          </p:cNvSpPr>
          <p:nvPr>
            <p:ph type="body" sz="quarter" idx="142" hasCustomPrompt="1"/>
          </p:nvPr>
        </p:nvSpPr>
        <p:spPr>
          <a:xfrm>
            <a:off x="1184961" y="2618011"/>
            <a:ext cx="3174709" cy="721458"/>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2" name="文本占位符 17"/>
          <p:cNvSpPr>
            <a:spLocks noGrp="1"/>
          </p:cNvSpPr>
          <p:nvPr>
            <p:ph type="body" sz="quarter" idx="143" hasCustomPrompt="1"/>
          </p:nvPr>
        </p:nvSpPr>
        <p:spPr>
          <a:xfrm>
            <a:off x="2345709" y="2190151"/>
            <a:ext cx="2013961"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3" name="文本占位符 17"/>
          <p:cNvSpPr>
            <a:spLocks noGrp="1"/>
          </p:cNvSpPr>
          <p:nvPr>
            <p:ph type="body" sz="quarter" idx="144" hasCustomPrompt="1"/>
          </p:nvPr>
        </p:nvSpPr>
        <p:spPr>
          <a:xfrm>
            <a:off x="7786084" y="4379401"/>
            <a:ext cx="3174709" cy="72145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4" name="文本占位符 17"/>
          <p:cNvSpPr>
            <a:spLocks noGrp="1"/>
          </p:cNvSpPr>
          <p:nvPr>
            <p:ph type="body" sz="quarter" idx="145" hasCustomPrompt="1"/>
          </p:nvPr>
        </p:nvSpPr>
        <p:spPr>
          <a:xfrm>
            <a:off x="7786084" y="3951541"/>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5" name="文本占位符 17"/>
          <p:cNvSpPr>
            <a:spLocks noGrp="1"/>
          </p:cNvSpPr>
          <p:nvPr>
            <p:ph type="body" sz="quarter" idx="146" hasCustomPrompt="1"/>
          </p:nvPr>
        </p:nvSpPr>
        <p:spPr>
          <a:xfrm>
            <a:off x="1212860" y="4379401"/>
            <a:ext cx="3174709" cy="721458"/>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6" name="文本占位符 17"/>
          <p:cNvSpPr>
            <a:spLocks noGrp="1"/>
          </p:cNvSpPr>
          <p:nvPr>
            <p:ph type="body" sz="quarter" idx="147" hasCustomPrompt="1"/>
          </p:nvPr>
        </p:nvSpPr>
        <p:spPr>
          <a:xfrm>
            <a:off x="2373608" y="3951541"/>
            <a:ext cx="2013961"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showMasterSp="0" preserve="1" userDrawn="1">
  <p:cSld name="153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t>2019/10/29</a:t>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t>‹#›</a:t>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Supply Chain Management</a:t>
            </a: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7" name="文本占位符 17"/>
          <p:cNvSpPr>
            <a:spLocks noGrp="1"/>
          </p:cNvSpPr>
          <p:nvPr>
            <p:ph type="body" sz="quarter" idx="138" hasCustomPrompt="1"/>
          </p:nvPr>
        </p:nvSpPr>
        <p:spPr>
          <a:xfrm>
            <a:off x="1131867" y="2492942"/>
            <a:ext cx="3837141" cy="45682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8" name="文本占位符 17"/>
          <p:cNvSpPr>
            <a:spLocks noGrp="1"/>
          </p:cNvSpPr>
          <p:nvPr>
            <p:ph type="body" sz="quarter" idx="139" hasCustomPrompt="1"/>
          </p:nvPr>
        </p:nvSpPr>
        <p:spPr>
          <a:xfrm>
            <a:off x="1131868" y="2203782"/>
            <a:ext cx="1951992" cy="289162"/>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5" name="文本占位符 17"/>
          <p:cNvSpPr>
            <a:spLocks noGrp="1"/>
          </p:cNvSpPr>
          <p:nvPr>
            <p:ph type="body" sz="quarter" idx="140" hasCustomPrompt="1"/>
          </p:nvPr>
        </p:nvSpPr>
        <p:spPr>
          <a:xfrm>
            <a:off x="1131867" y="3252110"/>
            <a:ext cx="3837141" cy="45682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6" name="文本占位符 17"/>
          <p:cNvSpPr>
            <a:spLocks noGrp="1"/>
          </p:cNvSpPr>
          <p:nvPr>
            <p:ph type="body" sz="quarter" idx="141" hasCustomPrompt="1"/>
          </p:nvPr>
        </p:nvSpPr>
        <p:spPr>
          <a:xfrm>
            <a:off x="1131868" y="2962950"/>
            <a:ext cx="1951992" cy="289162"/>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7" name="文本占位符 17"/>
          <p:cNvSpPr>
            <a:spLocks noGrp="1"/>
          </p:cNvSpPr>
          <p:nvPr>
            <p:ph type="body" sz="quarter" idx="142" hasCustomPrompt="1"/>
          </p:nvPr>
        </p:nvSpPr>
        <p:spPr>
          <a:xfrm>
            <a:off x="1131867" y="4011278"/>
            <a:ext cx="3837141" cy="45682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8" name="文本占位符 17"/>
          <p:cNvSpPr>
            <a:spLocks noGrp="1"/>
          </p:cNvSpPr>
          <p:nvPr>
            <p:ph type="body" sz="quarter" idx="143" hasCustomPrompt="1"/>
          </p:nvPr>
        </p:nvSpPr>
        <p:spPr>
          <a:xfrm>
            <a:off x="1131868" y="3722118"/>
            <a:ext cx="1951992" cy="289162"/>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9" name="文本占位符 17"/>
          <p:cNvSpPr>
            <a:spLocks noGrp="1"/>
          </p:cNvSpPr>
          <p:nvPr>
            <p:ph type="body" sz="quarter" idx="144" hasCustomPrompt="1"/>
          </p:nvPr>
        </p:nvSpPr>
        <p:spPr>
          <a:xfrm>
            <a:off x="1131867" y="4770446"/>
            <a:ext cx="3837141" cy="45682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0" name="文本占位符 17"/>
          <p:cNvSpPr>
            <a:spLocks noGrp="1"/>
          </p:cNvSpPr>
          <p:nvPr>
            <p:ph type="body" sz="quarter" idx="145" hasCustomPrompt="1"/>
          </p:nvPr>
        </p:nvSpPr>
        <p:spPr>
          <a:xfrm>
            <a:off x="1131868" y="4481286"/>
            <a:ext cx="1951992" cy="289162"/>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1" name="文本占位符 17"/>
          <p:cNvSpPr>
            <a:spLocks noGrp="1"/>
          </p:cNvSpPr>
          <p:nvPr>
            <p:ph type="body" sz="quarter" idx="146" hasCustomPrompt="1"/>
          </p:nvPr>
        </p:nvSpPr>
        <p:spPr>
          <a:xfrm>
            <a:off x="1131867" y="5529614"/>
            <a:ext cx="3837141" cy="45682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2" name="文本占位符 17"/>
          <p:cNvSpPr>
            <a:spLocks noGrp="1"/>
          </p:cNvSpPr>
          <p:nvPr>
            <p:ph type="body" sz="quarter" idx="147" hasCustomPrompt="1"/>
          </p:nvPr>
        </p:nvSpPr>
        <p:spPr>
          <a:xfrm>
            <a:off x="1131868" y="5240454"/>
            <a:ext cx="1951992" cy="289162"/>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showMasterSp="0" preserve="1" userDrawn="1">
  <p:cSld name="154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t>2019/10/29</a:t>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t>‹#›</a:t>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4893108" cy="455396"/>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Supply Chain Management</a:t>
            </a: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5" name="文本占位符 17"/>
          <p:cNvSpPr>
            <a:spLocks noGrp="1"/>
          </p:cNvSpPr>
          <p:nvPr>
            <p:ph type="body" sz="quarter" idx="140" hasCustomPrompt="1"/>
          </p:nvPr>
        </p:nvSpPr>
        <p:spPr>
          <a:xfrm>
            <a:off x="1184961" y="3994352"/>
            <a:ext cx="3837141" cy="45682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9" name="文本占位符 17"/>
          <p:cNvSpPr>
            <a:spLocks noGrp="1"/>
          </p:cNvSpPr>
          <p:nvPr>
            <p:ph type="body" sz="quarter" idx="141" hasCustomPrompt="1"/>
          </p:nvPr>
        </p:nvSpPr>
        <p:spPr>
          <a:xfrm>
            <a:off x="1184961" y="4451174"/>
            <a:ext cx="3837141" cy="45682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2" name="文本占位符 17"/>
          <p:cNvSpPr>
            <a:spLocks noGrp="1"/>
          </p:cNvSpPr>
          <p:nvPr>
            <p:ph type="body" sz="quarter" idx="142" hasCustomPrompt="1"/>
          </p:nvPr>
        </p:nvSpPr>
        <p:spPr>
          <a:xfrm>
            <a:off x="1184961" y="4907996"/>
            <a:ext cx="3837141" cy="45682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3" name="文本占位符 17"/>
          <p:cNvSpPr>
            <a:spLocks noGrp="1"/>
          </p:cNvSpPr>
          <p:nvPr>
            <p:ph type="body" sz="quarter" idx="143" hasCustomPrompt="1"/>
          </p:nvPr>
        </p:nvSpPr>
        <p:spPr>
          <a:xfrm>
            <a:off x="1184961" y="5364818"/>
            <a:ext cx="3837141" cy="45682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4" name="文本占位符 8"/>
          <p:cNvSpPr>
            <a:spLocks noGrp="1"/>
          </p:cNvSpPr>
          <p:nvPr>
            <p:ph type="body" sz="quarter" idx="144" hasCustomPrompt="1"/>
          </p:nvPr>
        </p:nvSpPr>
        <p:spPr>
          <a:xfrm>
            <a:off x="593003" y="2482441"/>
            <a:ext cx="4893108" cy="455396"/>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Supply Chain Management</a:t>
            </a:r>
          </a:p>
        </p:txBody>
      </p:sp>
      <p:sp>
        <p:nvSpPr>
          <p:cNvPr id="35" name="文本占位符 17"/>
          <p:cNvSpPr>
            <a:spLocks noGrp="1"/>
          </p:cNvSpPr>
          <p:nvPr>
            <p:ph type="body" sz="quarter" idx="145" hasCustomPrompt="1"/>
          </p:nvPr>
        </p:nvSpPr>
        <p:spPr>
          <a:xfrm>
            <a:off x="593003" y="3000280"/>
            <a:ext cx="3837141" cy="45682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6" name="文本占位符 17"/>
          <p:cNvSpPr>
            <a:spLocks noGrp="1"/>
          </p:cNvSpPr>
          <p:nvPr>
            <p:ph type="body" sz="quarter" idx="146" hasCustomPrompt="1"/>
          </p:nvPr>
        </p:nvSpPr>
        <p:spPr>
          <a:xfrm>
            <a:off x="574341" y="2089844"/>
            <a:ext cx="5195636" cy="36512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15_标题幻灯片">
    <p:bg>
      <p:bgPr>
        <a:solidFill>
          <a:schemeClr val="accent5"/>
        </a:solidFill>
        <a:effectLst/>
      </p:bgPr>
    </p:bg>
    <p:spTree>
      <p:nvGrpSpPr>
        <p:cNvPr id="1" name=""/>
        <p:cNvGrpSpPr/>
        <p:nvPr/>
      </p:nvGrpSpPr>
      <p:grpSpPr>
        <a:xfrm>
          <a:off x="0" y="0"/>
          <a:ext cx="0" cy="0"/>
          <a:chOff x="0" y="0"/>
          <a:chExt cx="0" cy="0"/>
        </a:xfrm>
      </p:grpSpPr>
      <p:sp>
        <p:nvSpPr>
          <p:cNvPr id="14" name="矩形 13"/>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13" name="图片占位符 4"/>
          <p:cNvSpPr>
            <a:spLocks noGrp="1"/>
          </p:cNvSpPr>
          <p:nvPr>
            <p:ph type="pic" sz="quarter" idx="17"/>
          </p:nvPr>
        </p:nvSpPr>
        <p:spPr>
          <a:xfrm>
            <a:off x="0" y="0"/>
            <a:ext cx="12192000" cy="6858000"/>
          </a:xfrm>
          <a:solidFill>
            <a:schemeClr val="tx1">
              <a:lumMod val="50000"/>
              <a:lumOff val="50000"/>
            </a:schemeClr>
          </a:solidFill>
        </p:spPr>
        <p:txBody>
          <a:bodyPr/>
          <a:lstStyle/>
          <a:p>
            <a:endParaRPr lang="zh-CN" altLang="en-US"/>
          </a:p>
        </p:txBody>
      </p:sp>
      <p:sp>
        <p:nvSpPr>
          <p:cNvPr id="4" name="日期占位符 3"/>
          <p:cNvSpPr>
            <a:spLocks noGrp="1"/>
          </p:cNvSpPr>
          <p:nvPr>
            <p:ph type="dt" sz="half" idx="10"/>
          </p:nvPr>
        </p:nvSpPr>
        <p:spPr/>
        <p:txBody>
          <a:bodyPr/>
          <a:lstStyle/>
          <a:p>
            <a:fld id="{3ED78D51-FD4F-436D-A381-307F6D4BB319}" type="datetime1">
              <a:rPr lang="zh-CN" altLang="en-US" smtClean="0"/>
              <a:t>2019/10/29</a:t>
            </a:fld>
            <a:endParaRPr lang="zh-CN" altLang="en-US"/>
          </a:p>
        </p:txBody>
      </p:sp>
      <p:sp>
        <p:nvSpPr>
          <p:cNvPr id="9" name="文本占位符 8"/>
          <p:cNvSpPr>
            <a:spLocks noGrp="1"/>
          </p:cNvSpPr>
          <p:nvPr>
            <p:ph type="body" sz="quarter" idx="13" hasCustomPrompt="1"/>
          </p:nvPr>
        </p:nvSpPr>
        <p:spPr>
          <a:xfrm>
            <a:off x="1078048" y="4423247"/>
            <a:ext cx="2503352" cy="429671"/>
          </a:xfrm>
          <a:prstGeom prst="rect">
            <a:avLst/>
          </a:prstGeom>
        </p:spPr>
        <p:txBody>
          <a:bodyPr>
            <a:normAutofit/>
          </a:bodyPr>
          <a:lstStyle>
            <a:lvl1pPr marL="0" indent="0" algn="ctr">
              <a:buNone/>
              <a:defRPr sz="2880">
                <a:solidFill>
                  <a:schemeClr val="bg1"/>
                </a:solidFill>
                <a:effectLst>
                  <a:outerShdw blurRad="63500" sx="101000" sy="101000" algn="ctr" rotWithShape="0">
                    <a:prstClr val="black">
                      <a:alpha val="35000"/>
                    </a:prstClr>
                  </a:outerShdw>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THANK YOU</a:t>
            </a:r>
          </a:p>
        </p:txBody>
      </p:sp>
      <p:sp>
        <p:nvSpPr>
          <p:cNvPr id="18" name="文本占位符 17"/>
          <p:cNvSpPr>
            <a:spLocks noGrp="1"/>
          </p:cNvSpPr>
          <p:nvPr>
            <p:ph type="body" sz="quarter" idx="15" hasCustomPrompt="1"/>
          </p:nvPr>
        </p:nvSpPr>
        <p:spPr>
          <a:xfrm>
            <a:off x="1078048" y="5143123"/>
            <a:ext cx="6140460" cy="853178"/>
          </a:xfrm>
          <a:prstGeom prst="rect">
            <a:avLst/>
          </a:prstGeom>
        </p:spPr>
        <p:txBody>
          <a:bodyPr>
            <a:noAutofit/>
          </a:bodyPr>
          <a:lstStyle>
            <a:lvl1pPr marL="0" indent="0" algn="l">
              <a:lnSpc>
                <a:spcPct val="120000"/>
              </a:lnSpc>
              <a:buNone/>
              <a:defRPr sz="1200" spc="75" baseline="0"/>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10" name="矩形 9"/>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1" name="灯片编号占位符 5"/>
          <p:cNvSpPr>
            <a:spLocks noGrp="1"/>
          </p:cNvSpPr>
          <p:nvPr>
            <p:ph type="sldNum" sz="quarter" idx="12"/>
          </p:nvPr>
        </p:nvSpPr>
        <p:spPr>
          <a:xfrm>
            <a:off x="11474517" y="214484"/>
            <a:ext cx="717483" cy="365125"/>
          </a:xfrm>
        </p:spPr>
        <p:txBody>
          <a:bodyPr/>
          <a:lstStyle>
            <a:lvl1pPr algn="ctr">
              <a:defRPr b="1">
                <a:solidFill>
                  <a:schemeClr val="bg1"/>
                </a:solidFill>
                <a:latin typeface="+mj-ea"/>
                <a:ea typeface="+mj-ea"/>
              </a:defRPr>
            </a:lvl1pPr>
          </a:lstStyle>
          <a:p>
            <a:fld id="{565CE74E-AB26-4998-AD42-012C4C1AD076}" type="slidenum">
              <a:rPr lang="zh-CN" altLang="en-US" smtClean="0"/>
              <a:t>‹#›</a:t>
            </a:fld>
            <a:endParaRPr lang="zh-CN" altLang="en-US" dirty="0"/>
          </a:p>
        </p:txBody>
      </p:sp>
      <p:sp>
        <p:nvSpPr>
          <p:cNvPr id="12" name="文本框 11"/>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Tree>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showMasterSp="0" preserve="1" userDrawn="1">
  <p:cSld name="155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t>2019/10/29</a:t>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t>‹#›</a:t>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4893108" cy="455396"/>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Supply Chain Management</a:t>
            </a: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7" name="文本占位符 17"/>
          <p:cNvSpPr>
            <a:spLocks noGrp="1"/>
          </p:cNvSpPr>
          <p:nvPr>
            <p:ph type="body" sz="quarter" idx="138" hasCustomPrompt="1"/>
          </p:nvPr>
        </p:nvSpPr>
        <p:spPr>
          <a:xfrm>
            <a:off x="7326579" y="2496978"/>
            <a:ext cx="3837141" cy="45682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8" name="文本占位符 17"/>
          <p:cNvSpPr>
            <a:spLocks noGrp="1"/>
          </p:cNvSpPr>
          <p:nvPr>
            <p:ph type="body" sz="quarter" idx="139" hasCustomPrompt="1"/>
          </p:nvPr>
        </p:nvSpPr>
        <p:spPr>
          <a:xfrm>
            <a:off x="7326580" y="2205526"/>
            <a:ext cx="1951992" cy="289162"/>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7" name="文本占位符 17"/>
          <p:cNvSpPr>
            <a:spLocks noGrp="1"/>
          </p:cNvSpPr>
          <p:nvPr>
            <p:ph type="body" sz="quarter" idx="140" hasCustomPrompt="1"/>
          </p:nvPr>
        </p:nvSpPr>
        <p:spPr>
          <a:xfrm>
            <a:off x="7929479" y="3776945"/>
            <a:ext cx="3837141" cy="45682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8" name="文本占位符 17"/>
          <p:cNvSpPr>
            <a:spLocks noGrp="1"/>
          </p:cNvSpPr>
          <p:nvPr>
            <p:ph type="body" sz="quarter" idx="141" hasCustomPrompt="1"/>
          </p:nvPr>
        </p:nvSpPr>
        <p:spPr>
          <a:xfrm>
            <a:off x="7929480" y="3487784"/>
            <a:ext cx="1951992" cy="289162"/>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9" name="文本占位符 17"/>
          <p:cNvSpPr>
            <a:spLocks noGrp="1"/>
          </p:cNvSpPr>
          <p:nvPr>
            <p:ph type="body" sz="quarter" idx="142" hasCustomPrompt="1"/>
          </p:nvPr>
        </p:nvSpPr>
        <p:spPr>
          <a:xfrm>
            <a:off x="7360001" y="5056913"/>
            <a:ext cx="3837141" cy="45682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0" name="文本占位符 17"/>
          <p:cNvSpPr>
            <a:spLocks noGrp="1"/>
          </p:cNvSpPr>
          <p:nvPr>
            <p:ph type="body" sz="quarter" idx="143" hasCustomPrompt="1"/>
          </p:nvPr>
        </p:nvSpPr>
        <p:spPr>
          <a:xfrm>
            <a:off x="7360003" y="4767752"/>
            <a:ext cx="1951992" cy="289162"/>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1" name="文本占位符 17"/>
          <p:cNvSpPr>
            <a:spLocks noGrp="1"/>
          </p:cNvSpPr>
          <p:nvPr>
            <p:ph type="body" sz="quarter" idx="144" hasCustomPrompt="1"/>
          </p:nvPr>
        </p:nvSpPr>
        <p:spPr>
          <a:xfrm>
            <a:off x="485716" y="3768072"/>
            <a:ext cx="3837141" cy="456822"/>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2" name="文本占位符 17"/>
          <p:cNvSpPr>
            <a:spLocks noGrp="1"/>
          </p:cNvSpPr>
          <p:nvPr>
            <p:ph type="body" sz="quarter" idx="145" hasCustomPrompt="1"/>
          </p:nvPr>
        </p:nvSpPr>
        <p:spPr>
          <a:xfrm>
            <a:off x="2370865" y="3478912"/>
            <a:ext cx="1951992" cy="289162"/>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3" name="文本占位符 17"/>
          <p:cNvSpPr>
            <a:spLocks noGrp="1"/>
          </p:cNvSpPr>
          <p:nvPr>
            <p:ph type="body" sz="quarter" idx="146" hasCustomPrompt="1"/>
          </p:nvPr>
        </p:nvSpPr>
        <p:spPr>
          <a:xfrm>
            <a:off x="1073195" y="2494686"/>
            <a:ext cx="3837141" cy="456822"/>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4" name="文本占位符 17"/>
          <p:cNvSpPr>
            <a:spLocks noGrp="1"/>
          </p:cNvSpPr>
          <p:nvPr>
            <p:ph type="body" sz="quarter" idx="147" hasCustomPrompt="1"/>
          </p:nvPr>
        </p:nvSpPr>
        <p:spPr>
          <a:xfrm>
            <a:off x="2958344" y="2205526"/>
            <a:ext cx="1951992" cy="289162"/>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6" name="文本占位符 17"/>
          <p:cNvSpPr>
            <a:spLocks noGrp="1"/>
          </p:cNvSpPr>
          <p:nvPr>
            <p:ph type="body" sz="quarter" idx="148" hasCustomPrompt="1"/>
          </p:nvPr>
        </p:nvSpPr>
        <p:spPr>
          <a:xfrm>
            <a:off x="1184961" y="5067509"/>
            <a:ext cx="3837141" cy="456822"/>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7" name="文本占位符 17"/>
          <p:cNvSpPr>
            <a:spLocks noGrp="1"/>
          </p:cNvSpPr>
          <p:nvPr>
            <p:ph type="body" sz="quarter" idx="149" hasCustomPrompt="1"/>
          </p:nvPr>
        </p:nvSpPr>
        <p:spPr>
          <a:xfrm>
            <a:off x="3070111" y="4778348"/>
            <a:ext cx="1951992" cy="289162"/>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showMasterSp="0" preserve="1" userDrawn="1">
  <p:cSld name="156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t>2019/10/29</a:t>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t>‹#›</a:t>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4893108" cy="455396"/>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Supply Chain Management</a:t>
            </a: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Tree>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showMasterSp="0" preserve="1" userDrawn="1">
  <p:cSld name="120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t>2019/10/29</a:t>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t>‹#›</a:t>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Annual Plan</a:t>
            </a: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7" name="文本占位符 17"/>
          <p:cNvSpPr>
            <a:spLocks noGrp="1"/>
          </p:cNvSpPr>
          <p:nvPr>
            <p:ph type="body" sz="quarter" idx="130" hasCustomPrompt="1"/>
          </p:nvPr>
        </p:nvSpPr>
        <p:spPr>
          <a:xfrm>
            <a:off x="732163" y="4598928"/>
            <a:ext cx="2497176" cy="721458"/>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8" name="文本占位符 17"/>
          <p:cNvSpPr>
            <a:spLocks noGrp="1"/>
          </p:cNvSpPr>
          <p:nvPr>
            <p:ph type="body" sz="quarter" idx="131" hasCustomPrompt="1"/>
          </p:nvPr>
        </p:nvSpPr>
        <p:spPr>
          <a:xfrm>
            <a:off x="973771" y="4171068"/>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9" name="文本占位符 17"/>
          <p:cNvSpPr>
            <a:spLocks noGrp="1"/>
          </p:cNvSpPr>
          <p:nvPr>
            <p:ph type="body" sz="quarter" idx="132" hasCustomPrompt="1"/>
          </p:nvPr>
        </p:nvSpPr>
        <p:spPr>
          <a:xfrm>
            <a:off x="4847412" y="4598928"/>
            <a:ext cx="2497176" cy="721458"/>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2" name="文本占位符 17"/>
          <p:cNvSpPr>
            <a:spLocks noGrp="1"/>
          </p:cNvSpPr>
          <p:nvPr>
            <p:ph type="body" sz="quarter" idx="133" hasCustomPrompt="1"/>
          </p:nvPr>
        </p:nvSpPr>
        <p:spPr>
          <a:xfrm>
            <a:off x="5089020" y="4171068"/>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3" name="文本占位符 17"/>
          <p:cNvSpPr>
            <a:spLocks noGrp="1"/>
          </p:cNvSpPr>
          <p:nvPr>
            <p:ph type="body" sz="quarter" idx="134" hasCustomPrompt="1"/>
          </p:nvPr>
        </p:nvSpPr>
        <p:spPr>
          <a:xfrm>
            <a:off x="8977341" y="4598928"/>
            <a:ext cx="2497176" cy="721458"/>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4" name="文本占位符 17"/>
          <p:cNvSpPr>
            <a:spLocks noGrp="1"/>
          </p:cNvSpPr>
          <p:nvPr>
            <p:ph type="body" sz="quarter" idx="135" hasCustomPrompt="1"/>
          </p:nvPr>
        </p:nvSpPr>
        <p:spPr>
          <a:xfrm>
            <a:off x="9218949" y="4171068"/>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showMasterSp="0" preserve="1" userDrawn="1">
  <p:cSld name="157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t>2019/10/29</a:t>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t>‹#›</a:t>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Annual Plan</a:t>
            </a: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7" name="文本占位符 17"/>
          <p:cNvSpPr>
            <a:spLocks noGrp="1"/>
          </p:cNvSpPr>
          <p:nvPr>
            <p:ph type="body" sz="quarter" idx="130" hasCustomPrompt="1"/>
          </p:nvPr>
        </p:nvSpPr>
        <p:spPr>
          <a:xfrm>
            <a:off x="1747855" y="2524008"/>
            <a:ext cx="3898749" cy="472534"/>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8" name="文本占位符 17"/>
          <p:cNvSpPr>
            <a:spLocks noGrp="1"/>
          </p:cNvSpPr>
          <p:nvPr>
            <p:ph type="body" sz="quarter" idx="131" hasCustomPrompt="1"/>
          </p:nvPr>
        </p:nvSpPr>
        <p:spPr>
          <a:xfrm>
            <a:off x="485716" y="2461385"/>
            <a:ext cx="1136776" cy="622454"/>
          </a:xfrm>
          <a:prstGeom prst="rect">
            <a:avLst/>
          </a:prstGeom>
        </p:spPr>
        <p:txBody>
          <a:bodyPr>
            <a:noAutofit/>
          </a:bodyPr>
          <a:lstStyle>
            <a:lvl1pPr marL="0" indent="0" algn="ctr">
              <a:lnSpc>
                <a:spcPct val="120000"/>
              </a:lnSpc>
              <a:buNone/>
              <a:defRPr sz="288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35" name="文本占位符 17"/>
          <p:cNvSpPr>
            <a:spLocks noGrp="1"/>
          </p:cNvSpPr>
          <p:nvPr>
            <p:ph type="body" sz="quarter" idx="132" hasCustomPrompt="1"/>
          </p:nvPr>
        </p:nvSpPr>
        <p:spPr>
          <a:xfrm>
            <a:off x="1747855" y="3685256"/>
            <a:ext cx="3898749" cy="472534"/>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6" name="文本占位符 17"/>
          <p:cNvSpPr>
            <a:spLocks noGrp="1"/>
          </p:cNvSpPr>
          <p:nvPr>
            <p:ph type="body" sz="quarter" idx="133" hasCustomPrompt="1"/>
          </p:nvPr>
        </p:nvSpPr>
        <p:spPr>
          <a:xfrm>
            <a:off x="485716" y="3622633"/>
            <a:ext cx="1136776" cy="622454"/>
          </a:xfrm>
          <a:prstGeom prst="rect">
            <a:avLst/>
          </a:prstGeom>
        </p:spPr>
        <p:txBody>
          <a:bodyPr>
            <a:noAutofit/>
          </a:bodyPr>
          <a:lstStyle>
            <a:lvl1pPr marL="0" indent="0" algn="ctr">
              <a:lnSpc>
                <a:spcPct val="120000"/>
              </a:lnSpc>
              <a:buNone/>
              <a:defRPr sz="288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37" name="文本占位符 17"/>
          <p:cNvSpPr>
            <a:spLocks noGrp="1"/>
          </p:cNvSpPr>
          <p:nvPr>
            <p:ph type="body" sz="quarter" idx="134" hasCustomPrompt="1"/>
          </p:nvPr>
        </p:nvSpPr>
        <p:spPr>
          <a:xfrm>
            <a:off x="1747855" y="4846505"/>
            <a:ext cx="3898749" cy="472534"/>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8" name="文本占位符 17"/>
          <p:cNvSpPr>
            <a:spLocks noGrp="1"/>
          </p:cNvSpPr>
          <p:nvPr>
            <p:ph type="body" sz="quarter" idx="135" hasCustomPrompt="1"/>
          </p:nvPr>
        </p:nvSpPr>
        <p:spPr>
          <a:xfrm>
            <a:off x="485716" y="4783882"/>
            <a:ext cx="1136776" cy="622454"/>
          </a:xfrm>
          <a:prstGeom prst="rect">
            <a:avLst/>
          </a:prstGeom>
        </p:spPr>
        <p:txBody>
          <a:bodyPr>
            <a:noAutofit/>
          </a:bodyPr>
          <a:lstStyle>
            <a:lvl1pPr marL="0" indent="0" algn="ctr">
              <a:lnSpc>
                <a:spcPct val="120000"/>
              </a:lnSpc>
              <a:buNone/>
              <a:defRPr sz="288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39" name="图片占位符 16"/>
          <p:cNvSpPr>
            <a:spLocks noGrp="1"/>
          </p:cNvSpPr>
          <p:nvPr>
            <p:ph type="pic" sz="quarter" idx="16"/>
          </p:nvPr>
        </p:nvSpPr>
        <p:spPr>
          <a:xfrm>
            <a:off x="5952565" y="2277547"/>
            <a:ext cx="5675939" cy="3413164"/>
          </a:xfrm>
          <a:solidFill>
            <a:schemeClr val="tx1">
              <a:lumMod val="50000"/>
              <a:lumOff val="50000"/>
            </a:schemeClr>
          </a:solidFill>
        </p:spPr>
        <p:txBody>
          <a:bodyPr/>
          <a:lstStyle/>
          <a:p>
            <a:endParaRPr lang="zh-CN" altLang="en-US"/>
          </a:p>
        </p:txBody>
      </p:sp>
    </p:spTree>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showMasterSp="0" preserve="1" userDrawn="1">
  <p:cSld name="158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t>2019/10/29</a:t>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t>‹#›</a:t>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Annual Plan</a:t>
            </a: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7" name="文本占位符 17"/>
          <p:cNvSpPr>
            <a:spLocks noGrp="1"/>
          </p:cNvSpPr>
          <p:nvPr>
            <p:ph type="body" sz="quarter" idx="130" hasCustomPrompt="1"/>
          </p:nvPr>
        </p:nvSpPr>
        <p:spPr>
          <a:xfrm>
            <a:off x="7358139" y="2542450"/>
            <a:ext cx="3898749" cy="472534"/>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8" name="文本占位符 17"/>
          <p:cNvSpPr>
            <a:spLocks noGrp="1"/>
          </p:cNvSpPr>
          <p:nvPr>
            <p:ph type="body" sz="quarter" idx="131" hasCustomPrompt="1"/>
          </p:nvPr>
        </p:nvSpPr>
        <p:spPr>
          <a:xfrm>
            <a:off x="6096000" y="2479826"/>
            <a:ext cx="1136776" cy="622454"/>
          </a:xfrm>
          <a:prstGeom prst="rect">
            <a:avLst/>
          </a:prstGeom>
        </p:spPr>
        <p:txBody>
          <a:bodyPr>
            <a:noAutofit/>
          </a:bodyPr>
          <a:lstStyle>
            <a:lvl1pPr marL="0" indent="0" algn="ctr">
              <a:lnSpc>
                <a:spcPct val="120000"/>
              </a:lnSpc>
              <a:buNone/>
              <a:defRPr sz="288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35" name="文本占位符 17"/>
          <p:cNvSpPr>
            <a:spLocks noGrp="1"/>
          </p:cNvSpPr>
          <p:nvPr>
            <p:ph type="body" sz="quarter" idx="132" hasCustomPrompt="1"/>
          </p:nvPr>
        </p:nvSpPr>
        <p:spPr>
          <a:xfrm>
            <a:off x="7358139" y="3703698"/>
            <a:ext cx="3898749" cy="472534"/>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6" name="文本占位符 17"/>
          <p:cNvSpPr>
            <a:spLocks noGrp="1"/>
          </p:cNvSpPr>
          <p:nvPr>
            <p:ph type="body" sz="quarter" idx="133" hasCustomPrompt="1"/>
          </p:nvPr>
        </p:nvSpPr>
        <p:spPr>
          <a:xfrm>
            <a:off x="6096000" y="3641075"/>
            <a:ext cx="1136776" cy="622454"/>
          </a:xfrm>
          <a:prstGeom prst="rect">
            <a:avLst/>
          </a:prstGeom>
        </p:spPr>
        <p:txBody>
          <a:bodyPr>
            <a:noAutofit/>
          </a:bodyPr>
          <a:lstStyle>
            <a:lvl1pPr marL="0" indent="0" algn="ctr">
              <a:lnSpc>
                <a:spcPct val="120000"/>
              </a:lnSpc>
              <a:buNone/>
              <a:defRPr sz="288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37" name="文本占位符 17"/>
          <p:cNvSpPr>
            <a:spLocks noGrp="1"/>
          </p:cNvSpPr>
          <p:nvPr>
            <p:ph type="body" sz="quarter" idx="134" hasCustomPrompt="1"/>
          </p:nvPr>
        </p:nvSpPr>
        <p:spPr>
          <a:xfrm>
            <a:off x="7358139" y="4864946"/>
            <a:ext cx="3898749" cy="472534"/>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8" name="文本占位符 17"/>
          <p:cNvSpPr>
            <a:spLocks noGrp="1"/>
          </p:cNvSpPr>
          <p:nvPr>
            <p:ph type="body" sz="quarter" idx="135" hasCustomPrompt="1"/>
          </p:nvPr>
        </p:nvSpPr>
        <p:spPr>
          <a:xfrm>
            <a:off x="6096000" y="4802323"/>
            <a:ext cx="1136776" cy="622454"/>
          </a:xfrm>
          <a:prstGeom prst="rect">
            <a:avLst/>
          </a:prstGeom>
        </p:spPr>
        <p:txBody>
          <a:bodyPr>
            <a:noAutofit/>
          </a:bodyPr>
          <a:lstStyle>
            <a:lvl1pPr marL="0" indent="0" algn="ctr">
              <a:lnSpc>
                <a:spcPct val="120000"/>
              </a:lnSpc>
              <a:buNone/>
              <a:defRPr sz="2880" b="1" spc="75" baseline="0">
                <a:solidFill>
                  <a:schemeClr val="tx1">
                    <a:lumMod val="75000"/>
                    <a:lumOff val="25000"/>
                  </a:schemeClr>
                </a:solidFill>
              </a:defRPr>
            </a:lvl1pPr>
            <a:lvl5pPr>
              <a:defRPr sz="990"/>
            </a:lvl5pPr>
          </a:lstStyle>
          <a:p>
            <a:r>
              <a:rPr lang="en-US" altLang="zh-CN" dirty="0"/>
              <a:t>Text</a:t>
            </a:r>
            <a:endParaRPr lang="zh-CN" altLang="en-US" dirty="0"/>
          </a:p>
        </p:txBody>
      </p:sp>
    </p:spTree>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showMasterSp="0" preserve="1" userDrawn="1">
  <p:cSld name="159_自定义版式">
    <p:spTree>
      <p:nvGrpSpPr>
        <p:cNvPr id="1" name=""/>
        <p:cNvGrpSpPr/>
        <p:nvPr/>
      </p:nvGrpSpPr>
      <p:grpSpPr>
        <a:xfrm>
          <a:off x="0" y="0"/>
          <a:ext cx="0" cy="0"/>
          <a:chOff x="0" y="0"/>
          <a:chExt cx="0" cy="0"/>
        </a:xfrm>
      </p:grpSpPr>
      <p:grpSp>
        <p:nvGrpSpPr>
          <p:cNvPr id="14" name="组合 13"/>
          <p:cNvGrpSpPr/>
          <p:nvPr userDrawn="1"/>
        </p:nvGrpSpPr>
        <p:grpSpPr>
          <a:xfrm>
            <a:off x="473307" y="2940529"/>
            <a:ext cx="11280904" cy="2286769"/>
            <a:chOff x="364287" y="2097741"/>
            <a:chExt cx="8019048" cy="1905641"/>
          </a:xfrm>
        </p:grpSpPr>
        <p:sp>
          <p:nvSpPr>
            <p:cNvPr id="2" name="矩形 1"/>
            <p:cNvSpPr/>
            <p:nvPr userDrawn="1"/>
          </p:nvSpPr>
          <p:spPr>
            <a:xfrm>
              <a:off x="364287" y="2097741"/>
              <a:ext cx="4009524" cy="190564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3" name="矩形 32"/>
            <p:cNvSpPr/>
            <p:nvPr userDrawn="1"/>
          </p:nvSpPr>
          <p:spPr>
            <a:xfrm>
              <a:off x="4373811" y="2097741"/>
              <a:ext cx="4009524" cy="190564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grpSp>
      <p:sp>
        <p:nvSpPr>
          <p:cNvPr id="3" name="日期占位符 2"/>
          <p:cNvSpPr>
            <a:spLocks noGrp="1"/>
          </p:cNvSpPr>
          <p:nvPr>
            <p:ph type="dt" sz="half" idx="10"/>
          </p:nvPr>
        </p:nvSpPr>
        <p:spPr/>
        <p:txBody>
          <a:bodyPr/>
          <a:lstStyle/>
          <a:p>
            <a:fld id="{7BAAC391-3E17-4130-83E5-8A37E61F4328}" type="datetime1">
              <a:rPr lang="zh-CN" altLang="en-US" smtClean="0"/>
              <a:t>2019/10/29</a:t>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t>‹#›</a:t>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Annual Plan</a:t>
            </a: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9" name="文本占位符 17"/>
          <p:cNvSpPr>
            <a:spLocks noGrp="1"/>
          </p:cNvSpPr>
          <p:nvPr>
            <p:ph type="body" sz="quarter" idx="132" hasCustomPrompt="1"/>
          </p:nvPr>
        </p:nvSpPr>
        <p:spPr>
          <a:xfrm>
            <a:off x="825791" y="3979490"/>
            <a:ext cx="2497176" cy="72145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2" name="文本占位符 17"/>
          <p:cNvSpPr>
            <a:spLocks noGrp="1"/>
          </p:cNvSpPr>
          <p:nvPr>
            <p:ph type="body" sz="quarter" idx="133" hasCustomPrompt="1"/>
          </p:nvPr>
        </p:nvSpPr>
        <p:spPr>
          <a:xfrm>
            <a:off x="825791" y="3551630"/>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4" name="文本占位符 17"/>
          <p:cNvSpPr>
            <a:spLocks noGrp="1"/>
          </p:cNvSpPr>
          <p:nvPr>
            <p:ph type="body" sz="quarter" idx="134" hasCustomPrompt="1"/>
          </p:nvPr>
        </p:nvSpPr>
        <p:spPr>
          <a:xfrm>
            <a:off x="9009928" y="3351209"/>
            <a:ext cx="2628764" cy="493276"/>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a:t>
            </a:r>
            <a:endParaRPr lang="zh-CN" altLang="en-US" dirty="0"/>
          </a:p>
        </p:txBody>
      </p:sp>
      <p:sp>
        <p:nvSpPr>
          <p:cNvPr id="39" name="图片占位符 16"/>
          <p:cNvSpPr>
            <a:spLocks noGrp="1"/>
          </p:cNvSpPr>
          <p:nvPr>
            <p:ph type="pic" sz="quarter" idx="16"/>
          </p:nvPr>
        </p:nvSpPr>
        <p:spPr>
          <a:xfrm>
            <a:off x="3450529" y="3231337"/>
            <a:ext cx="2405592" cy="2979784"/>
          </a:xfrm>
          <a:solidFill>
            <a:schemeClr val="tx1">
              <a:lumMod val="50000"/>
              <a:lumOff val="50000"/>
            </a:schemeClr>
          </a:solidFill>
          <a:ln w="38100">
            <a:solidFill>
              <a:schemeClr val="bg1"/>
            </a:solidFill>
            <a:miter lim="800000"/>
          </a:ln>
        </p:spPr>
        <p:txBody>
          <a:bodyPr/>
          <a:lstStyle/>
          <a:p>
            <a:endParaRPr lang="zh-CN" altLang="en-US"/>
          </a:p>
        </p:txBody>
      </p:sp>
      <p:sp>
        <p:nvSpPr>
          <p:cNvPr id="40" name="图片占位符 16"/>
          <p:cNvSpPr>
            <a:spLocks noGrp="1"/>
          </p:cNvSpPr>
          <p:nvPr>
            <p:ph type="pic" sz="quarter" idx="135"/>
          </p:nvPr>
        </p:nvSpPr>
        <p:spPr>
          <a:xfrm>
            <a:off x="6371396" y="1939108"/>
            <a:ext cx="2405592" cy="2979784"/>
          </a:xfrm>
          <a:solidFill>
            <a:schemeClr val="tx1">
              <a:lumMod val="50000"/>
              <a:lumOff val="50000"/>
            </a:schemeClr>
          </a:solidFill>
          <a:ln w="38100">
            <a:solidFill>
              <a:schemeClr val="bg1"/>
            </a:solidFill>
            <a:miter lim="800000"/>
          </a:ln>
        </p:spPr>
        <p:txBody>
          <a:bodyPr/>
          <a:lstStyle/>
          <a:p>
            <a:endParaRPr lang="zh-CN" altLang="en-US"/>
          </a:p>
        </p:txBody>
      </p:sp>
    </p:spTree>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showMasterSp="0" preserve="1" userDrawn="1">
  <p:cSld name="160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t>2019/10/29</a:t>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t>‹#›</a:t>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Annual Plan</a:t>
            </a: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8" name="图片占位符 16"/>
          <p:cNvSpPr>
            <a:spLocks noGrp="1"/>
          </p:cNvSpPr>
          <p:nvPr>
            <p:ph type="pic" sz="quarter" idx="16"/>
          </p:nvPr>
        </p:nvSpPr>
        <p:spPr>
          <a:xfrm>
            <a:off x="4038600" y="1873580"/>
            <a:ext cx="3922059" cy="4094053"/>
          </a:xfrm>
          <a:solidFill>
            <a:schemeClr val="tx1">
              <a:lumMod val="50000"/>
              <a:lumOff val="50000"/>
            </a:schemeClr>
          </a:solidFill>
        </p:spPr>
        <p:txBody>
          <a:bodyPr/>
          <a:lstStyle/>
          <a:p>
            <a:endParaRPr lang="zh-CN" altLang="en-US"/>
          </a:p>
        </p:txBody>
      </p:sp>
      <p:sp>
        <p:nvSpPr>
          <p:cNvPr id="35" name="矩形 34"/>
          <p:cNvSpPr/>
          <p:nvPr userDrawn="1"/>
        </p:nvSpPr>
        <p:spPr>
          <a:xfrm>
            <a:off x="7960660" y="1873580"/>
            <a:ext cx="3626864" cy="40940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6" name="文本占位符 17"/>
          <p:cNvSpPr>
            <a:spLocks noGrp="1"/>
          </p:cNvSpPr>
          <p:nvPr>
            <p:ph type="body" sz="quarter" idx="132" hasCustomPrompt="1"/>
          </p:nvPr>
        </p:nvSpPr>
        <p:spPr>
          <a:xfrm>
            <a:off x="485716" y="4491083"/>
            <a:ext cx="2497176" cy="72145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7" name="文本占位符 17"/>
          <p:cNvSpPr>
            <a:spLocks noGrp="1"/>
          </p:cNvSpPr>
          <p:nvPr>
            <p:ph type="body" sz="quarter" idx="133" hasCustomPrompt="1"/>
          </p:nvPr>
        </p:nvSpPr>
        <p:spPr>
          <a:xfrm>
            <a:off x="485716" y="4063223"/>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8" name="文本占位符 17"/>
          <p:cNvSpPr>
            <a:spLocks noGrp="1"/>
          </p:cNvSpPr>
          <p:nvPr>
            <p:ph type="body" sz="quarter" idx="134" hasCustomPrompt="1"/>
          </p:nvPr>
        </p:nvSpPr>
        <p:spPr>
          <a:xfrm>
            <a:off x="485716" y="2298628"/>
            <a:ext cx="2497176" cy="72145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1" name="文本占位符 17"/>
          <p:cNvSpPr>
            <a:spLocks noGrp="1"/>
          </p:cNvSpPr>
          <p:nvPr>
            <p:ph type="body" sz="quarter" idx="135" hasCustomPrompt="1"/>
          </p:nvPr>
        </p:nvSpPr>
        <p:spPr>
          <a:xfrm>
            <a:off x="8444667" y="3157736"/>
            <a:ext cx="2497176" cy="721458"/>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
        <p:nvSpPr>
          <p:cNvPr id="42" name="文本占位符 17"/>
          <p:cNvSpPr>
            <a:spLocks noGrp="1"/>
          </p:cNvSpPr>
          <p:nvPr>
            <p:ph type="body" sz="quarter" idx="136" hasCustomPrompt="1"/>
          </p:nvPr>
        </p:nvSpPr>
        <p:spPr>
          <a:xfrm>
            <a:off x="8444667" y="2640410"/>
            <a:ext cx="2013961" cy="336127"/>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43" name="文本占位符 17"/>
          <p:cNvSpPr>
            <a:spLocks noGrp="1"/>
          </p:cNvSpPr>
          <p:nvPr>
            <p:ph type="body" sz="quarter" idx="137" hasCustomPrompt="1"/>
          </p:nvPr>
        </p:nvSpPr>
        <p:spPr>
          <a:xfrm>
            <a:off x="8525504" y="4451707"/>
            <a:ext cx="2497176" cy="721458"/>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showMasterSp="0" preserve="1" userDrawn="1">
  <p:cSld name="121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t>2019/10/29</a:t>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t>‹#›</a:t>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Annual Plan</a:t>
            </a: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7" name="文本占位符 17"/>
          <p:cNvSpPr>
            <a:spLocks noGrp="1"/>
          </p:cNvSpPr>
          <p:nvPr>
            <p:ph type="body" sz="quarter" idx="132" hasCustomPrompt="1"/>
          </p:nvPr>
        </p:nvSpPr>
        <p:spPr>
          <a:xfrm>
            <a:off x="741113" y="4710461"/>
            <a:ext cx="2497176" cy="721458"/>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8" name="文本占位符 17"/>
          <p:cNvSpPr>
            <a:spLocks noGrp="1"/>
          </p:cNvSpPr>
          <p:nvPr>
            <p:ph type="body" sz="quarter" idx="133" hasCustomPrompt="1"/>
          </p:nvPr>
        </p:nvSpPr>
        <p:spPr>
          <a:xfrm>
            <a:off x="982721" y="4282601"/>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9" name="文本占位符 17"/>
          <p:cNvSpPr>
            <a:spLocks noGrp="1"/>
          </p:cNvSpPr>
          <p:nvPr>
            <p:ph type="body" sz="quarter" idx="134" hasCustomPrompt="1"/>
          </p:nvPr>
        </p:nvSpPr>
        <p:spPr>
          <a:xfrm>
            <a:off x="3510703" y="4707707"/>
            <a:ext cx="2497176" cy="721458"/>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2" name="文本占位符 17"/>
          <p:cNvSpPr>
            <a:spLocks noGrp="1"/>
          </p:cNvSpPr>
          <p:nvPr>
            <p:ph type="body" sz="quarter" idx="135" hasCustomPrompt="1"/>
          </p:nvPr>
        </p:nvSpPr>
        <p:spPr>
          <a:xfrm>
            <a:off x="3752311" y="4279847"/>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7" name="文本占位符 17"/>
          <p:cNvSpPr>
            <a:spLocks noGrp="1"/>
          </p:cNvSpPr>
          <p:nvPr>
            <p:ph type="body" sz="quarter" idx="136" hasCustomPrompt="1"/>
          </p:nvPr>
        </p:nvSpPr>
        <p:spPr>
          <a:xfrm>
            <a:off x="6260152" y="4706330"/>
            <a:ext cx="2497176" cy="721458"/>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8" name="文本占位符 17"/>
          <p:cNvSpPr>
            <a:spLocks noGrp="1"/>
          </p:cNvSpPr>
          <p:nvPr>
            <p:ph type="body" sz="quarter" idx="137" hasCustomPrompt="1"/>
          </p:nvPr>
        </p:nvSpPr>
        <p:spPr>
          <a:xfrm>
            <a:off x="6501760" y="4278470"/>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1" name="文本占位符 17"/>
          <p:cNvSpPr>
            <a:spLocks noGrp="1"/>
          </p:cNvSpPr>
          <p:nvPr>
            <p:ph type="body" sz="quarter" idx="138" hasCustomPrompt="1"/>
          </p:nvPr>
        </p:nvSpPr>
        <p:spPr>
          <a:xfrm>
            <a:off x="8977341" y="4705642"/>
            <a:ext cx="2497176" cy="721458"/>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2" name="文本占位符 17"/>
          <p:cNvSpPr>
            <a:spLocks noGrp="1"/>
          </p:cNvSpPr>
          <p:nvPr>
            <p:ph type="body" sz="quarter" idx="139" hasCustomPrompt="1"/>
          </p:nvPr>
        </p:nvSpPr>
        <p:spPr>
          <a:xfrm>
            <a:off x="9218949" y="4277782"/>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3" name="文本占位符 17"/>
          <p:cNvSpPr>
            <a:spLocks noGrp="1"/>
          </p:cNvSpPr>
          <p:nvPr>
            <p:ph type="body" sz="quarter" idx="130" hasCustomPrompt="1"/>
          </p:nvPr>
        </p:nvSpPr>
        <p:spPr>
          <a:xfrm>
            <a:off x="4008753" y="1804007"/>
            <a:ext cx="3898749" cy="472534"/>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showMasterSp="0" preserve="1" userDrawn="1">
  <p:cSld name="161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t>2019/10/29</a:t>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t>‹#›</a:t>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Annual Plan</a:t>
            </a: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7" name="文本占位符 17"/>
          <p:cNvSpPr>
            <a:spLocks noGrp="1"/>
          </p:cNvSpPr>
          <p:nvPr>
            <p:ph type="body" sz="quarter" idx="132" hasCustomPrompt="1"/>
          </p:nvPr>
        </p:nvSpPr>
        <p:spPr>
          <a:xfrm>
            <a:off x="741113" y="4710461"/>
            <a:ext cx="2497176" cy="721458"/>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8" name="文本占位符 17"/>
          <p:cNvSpPr>
            <a:spLocks noGrp="1"/>
          </p:cNvSpPr>
          <p:nvPr>
            <p:ph type="body" sz="quarter" idx="133" hasCustomPrompt="1"/>
          </p:nvPr>
        </p:nvSpPr>
        <p:spPr>
          <a:xfrm>
            <a:off x="982721" y="4282601"/>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9" name="文本占位符 17"/>
          <p:cNvSpPr>
            <a:spLocks noGrp="1"/>
          </p:cNvSpPr>
          <p:nvPr>
            <p:ph type="body" sz="quarter" idx="134" hasCustomPrompt="1"/>
          </p:nvPr>
        </p:nvSpPr>
        <p:spPr>
          <a:xfrm>
            <a:off x="3510703" y="4707707"/>
            <a:ext cx="2497176" cy="721458"/>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2" name="文本占位符 17"/>
          <p:cNvSpPr>
            <a:spLocks noGrp="1"/>
          </p:cNvSpPr>
          <p:nvPr>
            <p:ph type="body" sz="quarter" idx="135" hasCustomPrompt="1"/>
          </p:nvPr>
        </p:nvSpPr>
        <p:spPr>
          <a:xfrm>
            <a:off x="3752311" y="4279847"/>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7" name="文本占位符 17"/>
          <p:cNvSpPr>
            <a:spLocks noGrp="1"/>
          </p:cNvSpPr>
          <p:nvPr>
            <p:ph type="body" sz="quarter" idx="136" hasCustomPrompt="1"/>
          </p:nvPr>
        </p:nvSpPr>
        <p:spPr>
          <a:xfrm>
            <a:off x="6260152" y="4706330"/>
            <a:ext cx="2497176" cy="721458"/>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8" name="文本占位符 17"/>
          <p:cNvSpPr>
            <a:spLocks noGrp="1"/>
          </p:cNvSpPr>
          <p:nvPr>
            <p:ph type="body" sz="quarter" idx="137" hasCustomPrompt="1"/>
          </p:nvPr>
        </p:nvSpPr>
        <p:spPr>
          <a:xfrm>
            <a:off x="6501760" y="4278470"/>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1" name="文本占位符 17"/>
          <p:cNvSpPr>
            <a:spLocks noGrp="1"/>
          </p:cNvSpPr>
          <p:nvPr>
            <p:ph type="body" sz="quarter" idx="138" hasCustomPrompt="1"/>
          </p:nvPr>
        </p:nvSpPr>
        <p:spPr>
          <a:xfrm>
            <a:off x="8977341" y="4705642"/>
            <a:ext cx="2497176" cy="721458"/>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2" name="文本占位符 17"/>
          <p:cNvSpPr>
            <a:spLocks noGrp="1"/>
          </p:cNvSpPr>
          <p:nvPr>
            <p:ph type="body" sz="quarter" idx="139" hasCustomPrompt="1"/>
          </p:nvPr>
        </p:nvSpPr>
        <p:spPr>
          <a:xfrm>
            <a:off x="9218949" y="4277782"/>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showMasterSp="0" preserve="1" userDrawn="1">
  <p:cSld name="162_自定义版式">
    <p:spTree>
      <p:nvGrpSpPr>
        <p:cNvPr id="1" name=""/>
        <p:cNvGrpSpPr/>
        <p:nvPr/>
      </p:nvGrpSpPr>
      <p:grpSpPr>
        <a:xfrm>
          <a:off x="0" y="0"/>
          <a:ext cx="0" cy="0"/>
          <a:chOff x="0" y="0"/>
          <a:chExt cx="0" cy="0"/>
        </a:xfrm>
      </p:grpSpPr>
      <p:sp>
        <p:nvSpPr>
          <p:cNvPr id="33" name="矩形 32"/>
          <p:cNvSpPr/>
          <p:nvPr userDrawn="1"/>
        </p:nvSpPr>
        <p:spPr>
          <a:xfrm>
            <a:off x="0" y="0"/>
            <a:ext cx="12192000" cy="317832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4" name="矩形 33"/>
          <p:cNvSpPr/>
          <p:nvPr userDrawn="1"/>
        </p:nvSpPr>
        <p:spPr>
          <a:xfrm>
            <a:off x="797935" y="2596619"/>
            <a:ext cx="3355591" cy="317832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 name="日期占位符 2"/>
          <p:cNvSpPr>
            <a:spLocks noGrp="1"/>
          </p:cNvSpPr>
          <p:nvPr>
            <p:ph type="dt" sz="half" idx="10"/>
          </p:nvPr>
        </p:nvSpPr>
        <p:spPr/>
        <p:txBody>
          <a:bodyPr/>
          <a:lstStyle/>
          <a:p>
            <a:fld id="{7BAAC391-3E17-4130-83E5-8A37E61F4328}" type="datetime1">
              <a:rPr lang="zh-CN" altLang="en-US" smtClean="0"/>
              <a:t>2019/10/29</a:t>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t>‹#›</a:t>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Annual Plan</a:t>
            </a: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bg1"/>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7" name="文本占位符 17"/>
          <p:cNvSpPr>
            <a:spLocks noGrp="1"/>
          </p:cNvSpPr>
          <p:nvPr>
            <p:ph type="body" sz="quarter" idx="132" hasCustomPrompt="1"/>
          </p:nvPr>
        </p:nvSpPr>
        <p:spPr>
          <a:xfrm>
            <a:off x="1609575" y="5066994"/>
            <a:ext cx="2261000" cy="624499"/>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8" name="文本占位符 17"/>
          <p:cNvSpPr>
            <a:spLocks noGrp="1"/>
          </p:cNvSpPr>
          <p:nvPr>
            <p:ph type="body" sz="quarter" idx="133" hasCustomPrompt="1"/>
          </p:nvPr>
        </p:nvSpPr>
        <p:spPr>
          <a:xfrm>
            <a:off x="1102840" y="4683908"/>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5" name="图片占位符 16"/>
          <p:cNvSpPr>
            <a:spLocks noGrp="1"/>
          </p:cNvSpPr>
          <p:nvPr>
            <p:ph type="pic" sz="quarter" idx="16"/>
          </p:nvPr>
        </p:nvSpPr>
        <p:spPr>
          <a:xfrm>
            <a:off x="797935" y="2596619"/>
            <a:ext cx="3355591" cy="1887138"/>
          </a:xfrm>
          <a:solidFill>
            <a:schemeClr val="tx1">
              <a:lumMod val="50000"/>
              <a:lumOff val="50000"/>
            </a:schemeClr>
          </a:solidFill>
        </p:spPr>
        <p:txBody>
          <a:bodyPr/>
          <a:lstStyle/>
          <a:p>
            <a:endParaRPr lang="zh-CN" altLang="en-US"/>
          </a:p>
        </p:txBody>
      </p:sp>
      <p:sp>
        <p:nvSpPr>
          <p:cNvPr id="44" name="矩形 43"/>
          <p:cNvSpPr/>
          <p:nvPr userDrawn="1"/>
        </p:nvSpPr>
        <p:spPr>
          <a:xfrm>
            <a:off x="4458431" y="2596619"/>
            <a:ext cx="3355591" cy="317832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45" name="文本占位符 17"/>
          <p:cNvSpPr>
            <a:spLocks noGrp="1"/>
          </p:cNvSpPr>
          <p:nvPr>
            <p:ph type="body" sz="quarter" idx="134" hasCustomPrompt="1"/>
          </p:nvPr>
        </p:nvSpPr>
        <p:spPr>
          <a:xfrm>
            <a:off x="5270071" y="5066994"/>
            <a:ext cx="2261000" cy="624499"/>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6" name="文本占位符 17"/>
          <p:cNvSpPr>
            <a:spLocks noGrp="1"/>
          </p:cNvSpPr>
          <p:nvPr>
            <p:ph type="body" sz="quarter" idx="135" hasCustomPrompt="1"/>
          </p:nvPr>
        </p:nvSpPr>
        <p:spPr>
          <a:xfrm>
            <a:off x="4763336" y="4683908"/>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7" name="图片占位符 16"/>
          <p:cNvSpPr>
            <a:spLocks noGrp="1"/>
          </p:cNvSpPr>
          <p:nvPr>
            <p:ph type="pic" sz="quarter" idx="136"/>
          </p:nvPr>
        </p:nvSpPr>
        <p:spPr>
          <a:xfrm>
            <a:off x="4458431" y="2596619"/>
            <a:ext cx="3355591" cy="1887138"/>
          </a:xfrm>
          <a:solidFill>
            <a:schemeClr val="tx1">
              <a:lumMod val="50000"/>
              <a:lumOff val="50000"/>
            </a:schemeClr>
          </a:solidFill>
        </p:spPr>
        <p:txBody>
          <a:bodyPr/>
          <a:lstStyle/>
          <a:p>
            <a:endParaRPr lang="zh-CN" altLang="en-US"/>
          </a:p>
        </p:txBody>
      </p:sp>
      <p:sp>
        <p:nvSpPr>
          <p:cNvPr id="48" name="矩形 47"/>
          <p:cNvSpPr/>
          <p:nvPr userDrawn="1"/>
        </p:nvSpPr>
        <p:spPr>
          <a:xfrm>
            <a:off x="8118927" y="2596619"/>
            <a:ext cx="3355591" cy="317832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49" name="文本占位符 17"/>
          <p:cNvSpPr>
            <a:spLocks noGrp="1"/>
          </p:cNvSpPr>
          <p:nvPr>
            <p:ph type="body" sz="quarter" idx="137" hasCustomPrompt="1"/>
          </p:nvPr>
        </p:nvSpPr>
        <p:spPr>
          <a:xfrm>
            <a:off x="8930567" y="5066994"/>
            <a:ext cx="2261000" cy="624499"/>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0" name="文本占位符 17"/>
          <p:cNvSpPr>
            <a:spLocks noGrp="1"/>
          </p:cNvSpPr>
          <p:nvPr>
            <p:ph type="body" sz="quarter" idx="138" hasCustomPrompt="1"/>
          </p:nvPr>
        </p:nvSpPr>
        <p:spPr>
          <a:xfrm>
            <a:off x="8423832" y="4683908"/>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1" name="图片占位符 16"/>
          <p:cNvSpPr>
            <a:spLocks noGrp="1"/>
          </p:cNvSpPr>
          <p:nvPr>
            <p:ph type="pic" sz="quarter" idx="139"/>
          </p:nvPr>
        </p:nvSpPr>
        <p:spPr>
          <a:xfrm>
            <a:off x="8118927" y="2596619"/>
            <a:ext cx="3355591" cy="1887138"/>
          </a:xfrm>
          <a:solidFill>
            <a:schemeClr val="tx1">
              <a:lumMod val="50000"/>
              <a:lumOff val="50000"/>
            </a:schemeClr>
          </a:solidFill>
        </p:spPr>
        <p:txBody>
          <a:bodyPr/>
          <a:lstStyle/>
          <a:p>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17_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4B9CAD4D-23DF-4182-8506-FA447BF08E81}" type="datetime1">
              <a:rPr lang="zh-CN" altLang="en-US" smtClean="0"/>
              <a:t>2019/10/29</a:t>
            </a:fld>
            <a:endParaRPr lang="zh-CN" altLang="en-US"/>
          </a:p>
        </p:txBody>
      </p:sp>
      <p:sp>
        <p:nvSpPr>
          <p:cNvPr id="2" name="矩形 1"/>
          <p:cNvSpPr/>
          <p:nvPr userDrawn="1"/>
        </p:nvSpPr>
        <p:spPr>
          <a:xfrm>
            <a:off x="5144887" y="6388012"/>
            <a:ext cx="1873250" cy="243205"/>
          </a:xfrm>
          <a:prstGeom prst="rect">
            <a:avLst/>
          </a:prstGeom>
        </p:spPr>
        <p:txBody>
          <a:bodyPr wrap="none">
            <a:spAutoFit/>
          </a:bodyPr>
          <a:lstStyle/>
          <a:p>
            <a:r>
              <a:rPr lang="en-US" altLang="zh-CN" sz="990" b="1" dirty="0">
                <a:solidFill>
                  <a:schemeClr val="accent4"/>
                </a:solidFill>
              </a:rPr>
              <a:t>BusinessPlan</a:t>
            </a:r>
            <a:r>
              <a:rPr lang="en-US" altLang="zh-CN" sz="990" dirty="0">
                <a:solidFill>
                  <a:schemeClr val="accent1">
                    <a:lumMod val="75000"/>
                  </a:schemeClr>
                </a:solidFill>
              </a:rPr>
              <a:t> </a:t>
            </a:r>
            <a:r>
              <a:rPr lang="en-US" altLang="zh-CN" sz="990" b="1" dirty="0">
                <a:solidFill>
                  <a:schemeClr val="accent3">
                    <a:lumMod val="75000"/>
                  </a:schemeClr>
                </a:solidFill>
              </a:rPr>
              <a:t>PPT Template</a:t>
            </a:r>
            <a:endParaRPr lang="zh-CN" altLang="en-US" sz="990" b="1" dirty="0">
              <a:solidFill>
                <a:schemeClr val="accent3">
                  <a:lumMod val="75000"/>
                </a:schemeClr>
              </a:solidFill>
            </a:endParaRPr>
          </a:p>
        </p:txBody>
      </p:sp>
      <p:sp>
        <p:nvSpPr>
          <p:cNvPr id="9" name="文本占位符 8"/>
          <p:cNvSpPr>
            <a:spLocks noGrp="1"/>
          </p:cNvSpPr>
          <p:nvPr>
            <p:ph type="body" sz="quarter" idx="13" hasCustomPrompt="1"/>
          </p:nvPr>
        </p:nvSpPr>
        <p:spPr>
          <a:xfrm>
            <a:off x="6151885" y="1847119"/>
            <a:ext cx="2667935" cy="787090"/>
          </a:xfrm>
          <a:prstGeom prst="rect">
            <a:avLst/>
          </a:prstGeom>
        </p:spPr>
        <p:txBody>
          <a:bodyPr/>
          <a:lstStyle>
            <a:lvl1pPr marL="0" indent="0" algn="l">
              <a:buNone/>
              <a:defRPr sz="585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Analysis</a:t>
            </a:r>
          </a:p>
        </p:txBody>
      </p:sp>
      <p:sp>
        <p:nvSpPr>
          <p:cNvPr id="18" name="文本占位符 17"/>
          <p:cNvSpPr>
            <a:spLocks noGrp="1"/>
          </p:cNvSpPr>
          <p:nvPr>
            <p:ph type="body" sz="quarter" idx="15" hasCustomPrompt="1"/>
          </p:nvPr>
        </p:nvSpPr>
        <p:spPr>
          <a:xfrm>
            <a:off x="6151885" y="2805344"/>
            <a:ext cx="4829709" cy="993642"/>
          </a:xfrm>
          <a:prstGeom prst="rect">
            <a:avLst/>
          </a:prstGeom>
        </p:spPr>
        <p:txBody>
          <a:bodyPr/>
          <a:lstStyle>
            <a:lvl1pPr marL="0" indent="0">
              <a:lnSpc>
                <a:spcPct val="120000"/>
              </a:lnSpc>
              <a:buNone/>
              <a:defRPr sz="1260" spc="75" baseline="0"/>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10" name="矩形 9"/>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1" name="灯片编号占位符 5"/>
          <p:cNvSpPr>
            <a:spLocks noGrp="1"/>
          </p:cNvSpPr>
          <p:nvPr>
            <p:ph type="sldNum" sz="quarter" idx="12"/>
          </p:nvPr>
        </p:nvSpPr>
        <p:spPr>
          <a:xfrm>
            <a:off x="11474517" y="214484"/>
            <a:ext cx="717483" cy="365125"/>
          </a:xfrm>
        </p:spPr>
        <p:txBody>
          <a:bodyPr/>
          <a:lstStyle>
            <a:lvl1pPr algn="ctr">
              <a:defRPr b="1">
                <a:solidFill>
                  <a:schemeClr val="bg1"/>
                </a:solidFill>
                <a:latin typeface="+mj-ea"/>
                <a:ea typeface="+mj-ea"/>
              </a:defRPr>
            </a:lvl1pPr>
          </a:lstStyle>
          <a:p>
            <a:fld id="{565CE74E-AB26-4998-AD42-012C4C1AD076}" type="slidenum">
              <a:rPr lang="zh-CN" altLang="en-US" smtClean="0"/>
              <a:t>‹#›</a:t>
            </a:fld>
            <a:endParaRPr lang="zh-CN" altLang="en-US" dirty="0"/>
          </a:p>
        </p:txBody>
      </p:sp>
      <p:sp>
        <p:nvSpPr>
          <p:cNvPr id="12" name="文本框 11"/>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3" name="图片占位符 4"/>
          <p:cNvSpPr>
            <a:spLocks noGrp="1"/>
          </p:cNvSpPr>
          <p:nvPr>
            <p:ph type="pic" sz="quarter" idx="18"/>
          </p:nvPr>
        </p:nvSpPr>
        <p:spPr>
          <a:xfrm>
            <a:off x="425380" y="381544"/>
            <a:ext cx="4102809" cy="6006468"/>
          </a:xfrm>
          <a:solidFill>
            <a:schemeClr val="bg1">
              <a:lumMod val="85000"/>
            </a:schemeClr>
          </a:solidFill>
        </p:spPr>
        <p:txBody>
          <a:bodyPr/>
          <a:lstStyle/>
          <a:p>
            <a:endParaRPr lang="zh-CN" altLang="en-US"/>
          </a:p>
        </p:txBody>
      </p:sp>
      <p:sp>
        <p:nvSpPr>
          <p:cNvPr id="13" name="图片占位符 4"/>
          <p:cNvSpPr>
            <a:spLocks noGrp="1"/>
          </p:cNvSpPr>
          <p:nvPr>
            <p:ph type="pic" sz="quarter" idx="17"/>
          </p:nvPr>
        </p:nvSpPr>
        <p:spPr>
          <a:xfrm>
            <a:off x="1967112" y="852571"/>
            <a:ext cx="3426092" cy="5108346"/>
          </a:xfrm>
          <a:solidFill>
            <a:schemeClr val="tx1">
              <a:lumMod val="50000"/>
              <a:lumOff val="50000"/>
            </a:schemeClr>
          </a:solidFill>
        </p:spPr>
        <p:txBody>
          <a:bodyPr/>
          <a:lstStyle/>
          <a:p>
            <a:endParaRPr lang="zh-CN" altLang="en-US"/>
          </a:p>
        </p:txBody>
      </p:sp>
    </p:spTree>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showMasterSp="0" preserve="1" userDrawn="1">
  <p:cSld name="163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t>2019/10/29</a:t>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t>‹#›</a:t>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Annual Plan</a:t>
            </a: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bg1"/>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7" name="文本占位符 17"/>
          <p:cNvSpPr>
            <a:spLocks noGrp="1"/>
          </p:cNvSpPr>
          <p:nvPr>
            <p:ph type="body" sz="quarter" idx="132" hasCustomPrompt="1"/>
          </p:nvPr>
        </p:nvSpPr>
        <p:spPr>
          <a:xfrm>
            <a:off x="1847188" y="2512866"/>
            <a:ext cx="2261000" cy="624499"/>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8" name="文本占位符 17"/>
          <p:cNvSpPr>
            <a:spLocks noGrp="1"/>
          </p:cNvSpPr>
          <p:nvPr>
            <p:ph type="body" sz="quarter" idx="133" hasCustomPrompt="1"/>
          </p:nvPr>
        </p:nvSpPr>
        <p:spPr>
          <a:xfrm>
            <a:off x="2094227" y="2129780"/>
            <a:ext cx="2013961"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9" name="文本占位符 17"/>
          <p:cNvSpPr>
            <a:spLocks noGrp="1"/>
          </p:cNvSpPr>
          <p:nvPr>
            <p:ph type="body" sz="quarter" idx="137" hasCustomPrompt="1"/>
          </p:nvPr>
        </p:nvSpPr>
        <p:spPr>
          <a:xfrm>
            <a:off x="7603619" y="2512866"/>
            <a:ext cx="2261000" cy="624499"/>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0" name="文本占位符 17"/>
          <p:cNvSpPr>
            <a:spLocks noGrp="1"/>
          </p:cNvSpPr>
          <p:nvPr>
            <p:ph type="body" sz="quarter" idx="138" hasCustomPrompt="1"/>
          </p:nvPr>
        </p:nvSpPr>
        <p:spPr>
          <a:xfrm>
            <a:off x="7603619" y="2129780"/>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2" name="文本占位符 17"/>
          <p:cNvSpPr>
            <a:spLocks noGrp="1"/>
          </p:cNvSpPr>
          <p:nvPr>
            <p:ph type="body" sz="quarter" idx="139" hasCustomPrompt="1"/>
          </p:nvPr>
        </p:nvSpPr>
        <p:spPr>
          <a:xfrm>
            <a:off x="1872831" y="5364818"/>
            <a:ext cx="2261000" cy="624499"/>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6" name="文本占位符 17"/>
          <p:cNvSpPr>
            <a:spLocks noGrp="1"/>
          </p:cNvSpPr>
          <p:nvPr>
            <p:ph type="body" sz="quarter" idx="140" hasCustomPrompt="1"/>
          </p:nvPr>
        </p:nvSpPr>
        <p:spPr>
          <a:xfrm>
            <a:off x="2119869" y="4981733"/>
            <a:ext cx="2013961"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7" name="文本占位符 17"/>
          <p:cNvSpPr>
            <a:spLocks noGrp="1"/>
          </p:cNvSpPr>
          <p:nvPr>
            <p:ph type="body" sz="quarter" idx="141" hasCustomPrompt="1"/>
          </p:nvPr>
        </p:nvSpPr>
        <p:spPr>
          <a:xfrm>
            <a:off x="7629261" y="5364818"/>
            <a:ext cx="2261000" cy="624499"/>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8" name="文本占位符 17"/>
          <p:cNvSpPr>
            <a:spLocks noGrp="1"/>
          </p:cNvSpPr>
          <p:nvPr>
            <p:ph type="body" sz="quarter" idx="142" hasCustomPrompt="1"/>
          </p:nvPr>
        </p:nvSpPr>
        <p:spPr>
          <a:xfrm>
            <a:off x="7629261" y="4981733"/>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showMasterSp="0" preserve="1" userDrawn="1">
  <p:cSld name="164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t>2019/10/29</a:t>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t>‹#›</a:t>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Annual Plan</a:t>
            </a: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bg1"/>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7" name="文本占位符 17"/>
          <p:cNvSpPr>
            <a:spLocks noGrp="1"/>
          </p:cNvSpPr>
          <p:nvPr>
            <p:ph type="body" sz="quarter" idx="141" hasCustomPrompt="1"/>
          </p:nvPr>
        </p:nvSpPr>
        <p:spPr>
          <a:xfrm>
            <a:off x="838200" y="5410922"/>
            <a:ext cx="2261000" cy="624499"/>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8" name="文本占位符 17"/>
          <p:cNvSpPr>
            <a:spLocks noGrp="1"/>
          </p:cNvSpPr>
          <p:nvPr>
            <p:ph type="body" sz="quarter" idx="142" hasCustomPrompt="1"/>
          </p:nvPr>
        </p:nvSpPr>
        <p:spPr>
          <a:xfrm>
            <a:off x="838200" y="5027837"/>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9" name="文本占位符 17"/>
          <p:cNvSpPr>
            <a:spLocks noGrp="1"/>
          </p:cNvSpPr>
          <p:nvPr>
            <p:ph type="body" sz="quarter" idx="143" hasCustomPrompt="1"/>
          </p:nvPr>
        </p:nvSpPr>
        <p:spPr>
          <a:xfrm>
            <a:off x="3579792" y="5410922"/>
            <a:ext cx="2261000" cy="624499"/>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3" name="文本占位符 17"/>
          <p:cNvSpPr>
            <a:spLocks noGrp="1"/>
          </p:cNvSpPr>
          <p:nvPr>
            <p:ph type="body" sz="quarter" idx="144" hasCustomPrompt="1"/>
          </p:nvPr>
        </p:nvSpPr>
        <p:spPr>
          <a:xfrm>
            <a:off x="3579792" y="5027837"/>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4" name="文本占位符 17"/>
          <p:cNvSpPr>
            <a:spLocks noGrp="1"/>
          </p:cNvSpPr>
          <p:nvPr>
            <p:ph type="body" sz="quarter" idx="145" hasCustomPrompt="1"/>
          </p:nvPr>
        </p:nvSpPr>
        <p:spPr>
          <a:xfrm>
            <a:off x="6321384" y="5410922"/>
            <a:ext cx="2261000" cy="624499"/>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5" name="文本占位符 17"/>
          <p:cNvSpPr>
            <a:spLocks noGrp="1"/>
          </p:cNvSpPr>
          <p:nvPr>
            <p:ph type="body" sz="quarter" idx="146" hasCustomPrompt="1"/>
          </p:nvPr>
        </p:nvSpPr>
        <p:spPr>
          <a:xfrm>
            <a:off x="6321384" y="5027837"/>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9" name="文本占位符 17"/>
          <p:cNvSpPr>
            <a:spLocks noGrp="1"/>
          </p:cNvSpPr>
          <p:nvPr>
            <p:ph type="body" sz="quarter" idx="147" hasCustomPrompt="1"/>
          </p:nvPr>
        </p:nvSpPr>
        <p:spPr>
          <a:xfrm>
            <a:off x="9149759" y="5410922"/>
            <a:ext cx="2261000" cy="624499"/>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0" name="文本占位符 17"/>
          <p:cNvSpPr>
            <a:spLocks noGrp="1"/>
          </p:cNvSpPr>
          <p:nvPr>
            <p:ph type="body" sz="quarter" idx="148" hasCustomPrompt="1"/>
          </p:nvPr>
        </p:nvSpPr>
        <p:spPr>
          <a:xfrm>
            <a:off x="9149759" y="5027837"/>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showMasterSp="0" preserve="1" userDrawn="1">
  <p:cSld name="122_自定义版式">
    <p:spTree>
      <p:nvGrpSpPr>
        <p:cNvPr id="1" name=""/>
        <p:cNvGrpSpPr/>
        <p:nvPr/>
      </p:nvGrpSpPr>
      <p:grpSpPr>
        <a:xfrm>
          <a:off x="0" y="0"/>
          <a:ext cx="0" cy="0"/>
          <a:chOff x="0" y="0"/>
          <a:chExt cx="0" cy="0"/>
        </a:xfrm>
      </p:grpSpPr>
      <p:sp>
        <p:nvSpPr>
          <p:cNvPr id="33" name="图片占位符 16"/>
          <p:cNvSpPr>
            <a:spLocks noGrp="1"/>
          </p:cNvSpPr>
          <p:nvPr>
            <p:ph type="pic" sz="quarter" idx="136"/>
          </p:nvPr>
        </p:nvSpPr>
        <p:spPr>
          <a:xfrm>
            <a:off x="182216" y="178403"/>
            <a:ext cx="11827568" cy="5032174"/>
          </a:xfrm>
          <a:solidFill>
            <a:schemeClr val="tx1">
              <a:lumMod val="50000"/>
              <a:lumOff val="50000"/>
            </a:schemeClr>
          </a:solidFill>
        </p:spPr>
        <p:txBody>
          <a:bodyPr/>
          <a:lstStyle/>
          <a:p>
            <a:endParaRPr lang="zh-CN" altLang="en-US"/>
          </a:p>
        </p:txBody>
      </p:sp>
      <p:sp>
        <p:nvSpPr>
          <p:cNvPr id="3" name="日期占位符 2"/>
          <p:cNvSpPr>
            <a:spLocks noGrp="1"/>
          </p:cNvSpPr>
          <p:nvPr>
            <p:ph type="dt" sz="half" idx="10"/>
          </p:nvPr>
        </p:nvSpPr>
        <p:spPr/>
        <p:txBody>
          <a:bodyPr/>
          <a:lstStyle/>
          <a:p>
            <a:fld id="{7BAAC391-3E17-4130-83E5-8A37E61F4328}" type="datetime1">
              <a:rPr lang="zh-CN" altLang="en-US" smtClean="0"/>
              <a:t>2019/10/29</a:t>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t>‹#›</a:t>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Plan</a:t>
            </a:r>
          </a:p>
        </p:txBody>
      </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7" name="文本占位符 17"/>
          <p:cNvSpPr>
            <a:spLocks noGrp="1"/>
          </p:cNvSpPr>
          <p:nvPr>
            <p:ph type="body" sz="quarter" idx="141" hasCustomPrompt="1"/>
          </p:nvPr>
        </p:nvSpPr>
        <p:spPr>
          <a:xfrm>
            <a:off x="2903604" y="5572796"/>
            <a:ext cx="6384793" cy="624499"/>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8" name="文本占位符 17"/>
          <p:cNvSpPr>
            <a:spLocks noGrp="1"/>
          </p:cNvSpPr>
          <p:nvPr>
            <p:ph type="body" sz="quarter" idx="142" hasCustomPrompt="1"/>
          </p:nvPr>
        </p:nvSpPr>
        <p:spPr>
          <a:xfrm>
            <a:off x="1690367" y="3929264"/>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9" name="文本占位符 17"/>
          <p:cNvSpPr>
            <a:spLocks noGrp="1"/>
          </p:cNvSpPr>
          <p:nvPr>
            <p:ph type="body" sz="quarter" idx="143" hasCustomPrompt="1"/>
          </p:nvPr>
        </p:nvSpPr>
        <p:spPr>
          <a:xfrm>
            <a:off x="5356504" y="3929264"/>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2" name="文本占位符 17"/>
          <p:cNvSpPr>
            <a:spLocks noGrp="1"/>
          </p:cNvSpPr>
          <p:nvPr>
            <p:ph type="body" sz="quarter" idx="144" hasCustomPrompt="1"/>
          </p:nvPr>
        </p:nvSpPr>
        <p:spPr>
          <a:xfrm>
            <a:off x="9022640" y="3929264"/>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showMasterSp="0" preserve="1" userDrawn="1">
  <p:cSld name="165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t>2019/10/29</a:t>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t>‹#›</a:t>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a:solidFill>
                  <a:schemeClr val="tx1">
                    <a:lumMod val="75000"/>
                    <a:lumOff val="25000"/>
                  </a:schemeClr>
                </a:solidFill>
                <a:latin typeface="Arial" panose="020B0604020202020204" pitchFamily="34" charset="0"/>
                <a:ea typeface="Microsoft YaHei" panose="020B0503020204020204" charset="-122"/>
              </a:rPr>
              <a:t>Marketing Plan</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7" name="文本占位符 17"/>
          <p:cNvSpPr>
            <a:spLocks noGrp="1"/>
          </p:cNvSpPr>
          <p:nvPr>
            <p:ph type="body" sz="quarter" idx="141" hasCustomPrompt="1"/>
          </p:nvPr>
        </p:nvSpPr>
        <p:spPr>
          <a:xfrm>
            <a:off x="846203" y="5599855"/>
            <a:ext cx="6384793" cy="336127"/>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8" name="文本占位符 17"/>
          <p:cNvSpPr>
            <a:spLocks noGrp="1"/>
          </p:cNvSpPr>
          <p:nvPr>
            <p:ph type="body" sz="quarter" idx="142" hasCustomPrompt="1"/>
          </p:nvPr>
        </p:nvSpPr>
        <p:spPr>
          <a:xfrm>
            <a:off x="6096000" y="1987716"/>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4" name="文本占位符 17"/>
          <p:cNvSpPr>
            <a:spLocks noGrp="1"/>
          </p:cNvSpPr>
          <p:nvPr>
            <p:ph type="body" sz="quarter" idx="145" hasCustomPrompt="1"/>
          </p:nvPr>
        </p:nvSpPr>
        <p:spPr>
          <a:xfrm>
            <a:off x="6096000" y="2431632"/>
            <a:ext cx="2592201" cy="66957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5" name="文本占位符 17"/>
          <p:cNvSpPr>
            <a:spLocks noGrp="1"/>
          </p:cNvSpPr>
          <p:nvPr>
            <p:ph type="body" sz="quarter" idx="146" hasCustomPrompt="1"/>
          </p:nvPr>
        </p:nvSpPr>
        <p:spPr>
          <a:xfrm>
            <a:off x="8966605" y="1987716"/>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6" name="文本占位符 17"/>
          <p:cNvSpPr>
            <a:spLocks noGrp="1"/>
          </p:cNvSpPr>
          <p:nvPr>
            <p:ph type="body" sz="quarter" idx="147" hasCustomPrompt="1"/>
          </p:nvPr>
        </p:nvSpPr>
        <p:spPr>
          <a:xfrm>
            <a:off x="8966605" y="2431632"/>
            <a:ext cx="2592201" cy="66957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7" name="文本占位符 17"/>
          <p:cNvSpPr>
            <a:spLocks noGrp="1"/>
          </p:cNvSpPr>
          <p:nvPr>
            <p:ph type="body" sz="quarter" idx="148" hasCustomPrompt="1"/>
          </p:nvPr>
        </p:nvSpPr>
        <p:spPr>
          <a:xfrm>
            <a:off x="6139439" y="3720708"/>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8" name="文本占位符 17"/>
          <p:cNvSpPr>
            <a:spLocks noGrp="1"/>
          </p:cNvSpPr>
          <p:nvPr>
            <p:ph type="body" sz="quarter" idx="149" hasCustomPrompt="1"/>
          </p:nvPr>
        </p:nvSpPr>
        <p:spPr>
          <a:xfrm>
            <a:off x="6139439" y="4164624"/>
            <a:ext cx="2592201" cy="66957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9" name="文本占位符 17"/>
          <p:cNvSpPr>
            <a:spLocks noGrp="1"/>
          </p:cNvSpPr>
          <p:nvPr>
            <p:ph type="body" sz="quarter" idx="150" hasCustomPrompt="1"/>
          </p:nvPr>
        </p:nvSpPr>
        <p:spPr>
          <a:xfrm>
            <a:off x="9010044" y="3720708"/>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0" name="文本占位符 17"/>
          <p:cNvSpPr>
            <a:spLocks noGrp="1"/>
          </p:cNvSpPr>
          <p:nvPr>
            <p:ph type="body" sz="quarter" idx="151" hasCustomPrompt="1"/>
          </p:nvPr>
        </p:nvSpPr>
        <p:spPr>
          <a:xfrm>
            <a:off x="9010044" y="4164624"/>
            <a:ext cx="2592201" cy="66957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showMasterSp="0" preserve="1" userDrawn="1">
  <p:cSld name="166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t>2019/10/29</a:t>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t>‹#›</a:t>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Plan</a:t>
            </a: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7" name="文本占位符 17"/>
          <p:cNvSpPr>
            <a:spLocks noGrp="1"/>
          </p:cNvSpPr>
          <p:nvPr>
            <p:ph type="body" sz="quarter" idx="141" hasCustomPrompt="1"/>
          </p:nvPr>
        </p:nvSpPr>
        <p:spPr>
          <a:xfrm>
            <a:off x="620396" y="5599252"/>
            <a:ext cx="6384793" cy="336127"/>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4" name="文本占位符 17"/>
          <p:cNvSpPr>
            <a:spLocks noGrp="1"/>
          </p:cNvSpPr>
          <p:nvPr>
            <p:ph type="body" sz="quarter" idx="145" hasCustomPrompt="1"/>
          </p:nvPr>
        </p:nvSpPr>
        <p:spPr>
          <a:xfrm>
            <a:off x="1305324" y="2202920"/>
            <a:ext cx="3516735" cy="55503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9" name="文本占位符 17"/>
          <p:cNvSpPr>
            <a:spLocks noGrp="1"/>
          </p:cNvSpPr>
          <p:nvPr>
            <p:ph type="body" sz="quarter" idx="146" hasCustomPrompt="1"/>
          </p:nvPr>
        </p:nvSpPr>
        <p:spPr>
          <a:xfrm>
            <a:off x="1305324" y="3226832"/>
            <a:ext cx="3516735" cy="55503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2" name="文本占位符 17"/>
          <p:cNvSpPr>
            <a:spLocks noGrp="1"/>
          </p:cNvSpPr>
          <p:nvPr>
            <p:ph type="body" sz="quarter" idx="147" hasCustomPrompt="1"/>
          </p:nvPr>
        </p:nvSpPr>
        <p:spPr>
          <a:xfrm>
            <a:off x="1305324" y="4250744"/>
            <a:ext cx="3516735" cy="55503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3" name="文本占位符 17"/>
          <p:cNvSpPr>
            <a:spLocks noGrp="1"/>
          </p:cNvSpPr>
          <p:nvPr>
            <p:ph type="body" sz="quarter" idx="148" hasCustomPrompt="1"/>
          </p:nvPr>
        </p:nvSpPr>
        <p:spPr>
          <a:xfrm>
            <a:off x="7302932" y="2166550"/>
            <a:ext cx="3516735" cy="55503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1" name="文本占位符 17"/>
          <p:cNvSpPr>
            <a:spLocks noGrp="1"/>
          </p:cNvSpPr>
          <p:nvPr>
            <p:ph type="body" sz="quarter" idx="149" hasCustomPrompt="1"/>
          </p:nvPr>
        </p:nvSpPr>
        <p:spPr>
          <a:xfrm>
            <a:off x="7302932" y="3190462"/>
            <a:ext cx="3516735" cy="55503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2" name="文本占位符 17"/>
          <p:cNvSpPr>
            <a:spLocks noGrp="1"/>
          </p:cNvSpPr>
          <p:nvPr>
            <p:ph type="body" sz="quarter" idx="150" hasCustomPrompt="1"/>
          </p:nvPr>
        </p:nvSpPr>
        <p:spPr>
          <a:xfrm>
            <a:off x="7302932" y="4214374"/>
            <a:ext cx="3516735" cy="55503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showMasterSp="0" preserve="1" userDrawn="1">
  <p:cSld name="167_自定义版式">
    <p:spTree>
      <p:nvGrpSpPr>
        <p:cNvPr id="1" name=""/>
        <p:cNvGrpSpPr/>
        <p:nvPr/>
      </p:nvGrpSpPr>
      <p:grpSpPr>
        <a:xfrm>
          <a:off x="0" y="0"/>
          <a:ext cx="0" cy="0"/>
          <a:chOff x="0" y="0"/>
          <a:chExt cx="0" cy="0"/>
        </a:xfrm>
      </p:grpSpPr>
      <p:sp>
        <p:nvSpPr>
          <p:cNvPr id="29" name="图片占位符 16"/>
          <p:cNvSpPr>
            <a:spLocks noGrp="1"/>
          </p:cNvSpPr>
          <p:nvPr>
            <p:ph type="pic" sz="quarter" idx="136"/>
          </p:nvPr>
        </p:nvSpPr>
        <p:spPr>
          <a:xfrm>
            <a:off x="182216" y="178403"/>
            <a:ext cx="11827568" cy="5032174"/>
          </a:xfrm>
          <a:solidFill>
            <a:schemeClr val="tx1">
              <a:lumMod val="50000"/>
              <a:lumOff val="50000"/>
            </a:schemeClr>
          </a:solidFill>
        </p:spPr>
        <p:txBody>
          <a:bodyPr/>
          <a:lstStyle/>
          <a:p>
            <a:endParaRPr lang="zh-CN" altLang="en-US"/>
          </a:p>
        </p:txBody>
      </p:sp>
      <p:sp>
        <p:nvSpPr>
          <p:cNvPr id="3" name="日期占位符 2"/>
          <p:cNvSpPr>
            <a:spLocks noGrp="1"/>
          </p:cNvSpPr>
          <p:nvPr>
            <p:ph type="dt" sz="half" idx="10"/>
          </p:nvPr>
        </p:nvSpPr>
        <p:spPr/>
        <p:txBody>
          <a:bodyPr/>
          <a:lstStyle/>
          <a:p>
            <a:fld id="{7BAAC391-3E17-4130-83E5-8A37E61F4328}" type="datetime1">
              <a:rPr lang="zh-CN" altLang="en-US" smtClean="0"/>
              <a:t>2019/10/29</a:t>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t>‹#›</a:t>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Plan</a:t>
            </a:r>
          </a:p>
        </p:txBody>
      </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7" name="文本占位符 17"/>
          <p:cNvSpPr>
            <a:spLocks noGrp="1"/>
          </p:cNvSpPr>
          <p:nvPr>
            <p:ph type="body" sz="quarter" idx="141" hasCustomPrompt="1"/>
          </p:nvPr>
        </p:nvSpPr>
        <p:spPr>
          <a:xfrm>
            <a:off x="3158732" y="5631506"/>
            <a:ext cx="6384793" cy="336127"/>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8" name="文本占位符 17"/>
          <p:cNvSpPr>
            <a:spLocks noGrp="1"/>
          </p:cNvSpPr>
          <p:nvPr>
            <p:ph type="body" sz="quarter" idx="142" hasCustomPrompt="1"/>
          </p:nvPr>
        </p:nvSpPr>
        <p:spPr>
          <a:xfrm>
            <a:off x="892645" y="3429000"/>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4" name="文本占位符 17"/>
          <p:cNvSpPr>
            <a:spLocks noGrp="1"/>
          </p:cNvSpPr>
          <p:nvPr>
            <p:ph type="body" sz="quarter" idx="145" hasCustomPrompt="1"/>
          </p:nvPr>
        </p:nvSpPr>
        <p:spPr>
          <a:xfrm>
            <a:off x="759697" y="3872916"/>
            <a:ext cx="2279857" cy="66957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5" name="文本占位符 17"/>
          <p:cNvSpPr>
            <a:spLocks noGrp="1"/>
          </p:cNvSpPr>
          <p:nvPr>
            <p:ph type="body" sz="quarter" idx="146" hasCustomPrompt="1"/>
          </p:nvPr>
        </p:nvSpPr>
        <p:spPr>
          <a:xfrm>
            <a:off x="3747825" y="3429000"/>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6" name="文本占位符 17"/>
          <p:cNvSpPr>
            <a:spLocks noGrp="1"/>
          </p:cNvSpPr>
          <p:nvPr>
            <p:ph type="body" sz="quarter" idx="147" hasCustomPrompt="1"/>
          </p:nvPr>
        </p:nvSpPr>
        <p:spPr>
          <a:xfrm>
            <a:off x="3614877" y="3872916"/>
            <a:ext cx="2279857" cy="66957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7" name="文本占位符 17"/>
          <p:cNvSpPr>
            <a:spLocks noGrp="1"/>
          </p:cNvSpPr>
          <p:nvPr>
            <p:ph type="body" sz="quarter" idx="148" hasCustomPrompt="1"/>
          </p:nvPr>
        </p:nvSpPr>
        <p:spPr>
          <a:xfrm>
            <a:off x="6603005" y="3429000"/>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8" name="文本占位符 17"/>
          <p:cNvSpPr>
            <a:spLocks noGrp="1"/>
          </p:cNvSpPr>
          <p:nvPr>
            <p:ph type="body" sz="quarter" idx="149" hasCustomPrompt="1"/>
          </p:nvPr>
        </p:nvSpPr>
        <p:spPr>
          <a:xfrm>
            <a:off x="6470057" y="3872916"/>
            <a:ext cx="2279857" cy="66957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9" name="文本占位符 17"/>
          <p:cNvSpPr>
            <a:spLocks noGrp="1"/>
          </p:cNvSpPr>
          <p:nvPr>
            <p:ph type="body" sz="quarter" idx="150" hasCustomPrompt="1"/>
          </p:nvPr>
        </p:nvSpPr>
        <p:spPr>
          <a:xfrm>
            <a:off x="9458185" y="3429000"/>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0" name="文本占位符 17"/>
          <p:cNvSpPr>
            <a:spLocks noGrp="1"/>
          </p:cNvSpPr>
          <p:nvPr>
            <p:ph type="body" sz="quarter" idx="151" hasCustomPrompt="1"/>
          </p:nvPr>
        </p:nvSpPr>
        <p:spPr>
          <a:xfrm>
            <a:off x="9325237" y="3872916"/>
            <a:ext cx="2279857" cy="66957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showMasterSp="0" preserve="1" userDrawn="1">
  <p:cSld name="168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t>2019/10/29</a:t>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t>‹#›</a:t>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Plan</a:t>
            </a: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8" name="文本占位符 17"/>
          <p:cNvSpPr>
            <a:spLocks noGrp="1"/>
          </p:cNvSpPr>
          <p:nvPr>
            <p:ph type="body" sz="quarter" idx="142" hasCustomPrompt="1"/>
          </p:nvPr>
        </p:nvSpPr>
        <p:spPr>
          <a:xfrm>
            <a:off x="859560" y="2465698"/>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4" name="文本占位符 17"/>
          <p:cNvSpPr>
            <a:spLocks noGrp="1"/>
          </p:cNvSpPr>
          <p:nvPr>
            <p:ph type="body" sz="quarter" idx="145" hasCustomPrompt="1"/>
          </p:nvPr>
        </p:nvSpPr>
        <p:spPr>
          <a:xfrm>
            <a:off x="715000" y="2909614"/>
            <a:ext cx="2303081" cy="66957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9" name="文本占位符 17"/>
          <p:cNvSpPr>
            <a:spLocks noGrp="1"/>
          </p:cNvSpPr>
          <p:nvPr>
            <p:ph type="body" sz="quarter" idx="146" hasCustomPrompt="1"/>
          </p:nvPr>
        </p:nvSpPr>
        <p:spPr>
          <a:xfrm>
            <a:off x="3726559" y="2465698"/>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2" name="文本占位符 17"/>
          <p:cNvSpPr>
            <a:spLocks noGrp="1"/>
          </p:cNvSpPr>
          <p:nvPr>
            <p:ph type="body" sz="quarter" idx="147" hasCustomPrompt="1"/>
          </p:nvPr>
        </p:nvSpPr>
        <p:spPr>
          <a:xfrm>
            <a:off x="3581999" y="2909614"/>
            <a:ext cx="2303081" cy="66957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3" name="文本占位符 17"/>
          <p:cNvSpPr>
            <a:spLocks noGrp="1"/>
          </p:cNvSpPr>
          <p:nvPr>
            <p:ph type="body" sz="quarter" idx="148" hasCustomPrompt="1"/>
          </p:nvPr>
        </p:nvSpPr>
        <p:spPr>
          <a:xfrm>
            <a:off x="6593557" y="2465698"/>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1" name="文本占位符 17"/>
          <p:cNvSpPr>
            <a:spLocks noGrp="1"/>
          </p:cNvSpPr>
          <p:nvPr>
            <p:ph type="body" sz="quarter" idx="149" hasCustomPrompt="1"/>
          </p:nvPr>
        </p:nvSpPr>
        <p:spPr>
          <a:xfrm>
            <a:off x="6448997" y="2909614"/>
            <a:ext cx="2303081" cy="66957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2" name="文本占位符 17"/>
          <p:cNvSpPr>
            <a:spLocks noGrp="1"/>
          </p:cNvSpPr>
          <p:nvPr>
            <p:ph type="body" sz="quarter" idx="150" hasCustomPrompt="1"/>
          </p:nvPr>
        </p:nvSpPr>
        <p:spPr>
          <a:xfrm>
            <a:off x="9460556" y="2465698"/>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3" name="文本占位符 17"/>
          <p:cNvSpPr>
            <a:spLocks noGrp="1"/>
          </p:cNvSpPr>
          <p:nvPr>
            <p:ph type="body" sz="quarter" idx="151" hasCustomPrompt="1"/>
          </p:nvPr>
        </p:nvSpPr>
        <p:spPr>
          <a:xfrm>
            <a:off x="9315996" y="2909614"/>
            <a:ext cx="2303081" cy="66957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4" name="文本占位符 17"/>
          <p:cNvSpPr>
            <a:spLocks noGrp="1"/>
          </p:cNvSpPr>
          <p:nvPr>
            <p:ph type="body" sz="quarter" idx="152" hasCustomPrompt="1"/>
          </p:nvPr>
        </p:nvSpPr>
        <p:spPr>
          <a:xfrm>
            <a:off x="859560" y="4480228"/>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5" name="文本占位符 17"/>
          <p:cNvSpPr>
            <a:spLocks noGrp="1"/>
          </p:cNvSpPr>
          <p:nvPr>
            <p:ph type="body" sz="quarter" idx="153" hasCustomPrompt="1"/>
          </p:nvPr>
        </p:nvSpPr>
        <p:spPr>
          <a:xfrm>
            <a:off x="715000" y="4924144"/>
            <a:ext cx="2303081" cy="66957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6" name="文本占位符 17"/>
          <p:cNvSpPr>
            <a:spLocks noGrp="1"/>
          </p:cNvSpPr>
          <p:nvPr>
            <p:ph type="body" sz="quarter" idx="154" hasCustomPrompt="1"/>
          </p:nvPr>
        </p:nvSpPr>
        <p:spPr>
          <a:xfrm>
            <a:off x="3726559" y="4480228"/>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7" name="文本占位符 17"/>
          <p:cNvSpPr>
            <a:spLocks noGrp="1"/>
          </p:cNvSpPr>
          <p:nvPr>
            <p:ph type="body" sz="quarter" idx="155" hasCustomPrompt="1"/>
          </p:nvPr>
        </p:nvSpPr>
        <p:spPr>
          <a:xfrm>
            <a:off x="3581999" y="4924144"/>
            <a:ext cx="2303081" cy="66957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8" name="文本占位符 17"/>
          <p:cNvSpPr>
            <a:spLocks noGrp="1"/>
          </p:cNvSpPr>
          <p:nvPr>
            <p:ph type="body" sz="quarter" idx="156" hasCustomPrompt="1"/>
          </p:nvPr>
        </p:nvSpPr>
        <p:spPr>
          <a:xfrm>
            <a:off x="6593557" y="4480228"/>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9" name="文本占位符 17"/>
          <p:cNvSpPr>
            <a:spLocks noGrp="1"/>
          </p:cNvSpPr>
          <p:nvPr>
            <p:ph type="body" sz="quarter" idx="157" hasCustomPrompt="1"/>
          </p:nvPr>
        </p:nvSpPr>
        <p:spPr>
          <a:xfrm>
            <a:off x="6448997" y="4924144"/>
            <a:ext cx="2303081" cy="66957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0" name="文本占位符 17"/>
          <p:cNvSpPr>
            <a:spLocks noGrp="1"/>
          </p:cNvSpPr>
          <p:nvPr>
            <p:ph type="body" sz="quarter" idx="158" hasCustomPrompt="1"/>
          </p:nvPr>
        </p:nvSpPr>
        <p:spPr>
          <a:xfrm>
            <a:off x="9460556" y="4480228"/>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1" name="文本占位符 17"/>
          <p:cNvSpPr>
            <a:spLocks noGrp="1"/>
          </p:cNvSpPr>
          <p:nvPr>
            <p:ph type="body" sz="quarter" idx="159" hasCustomPrompt="1"/>
          </p:nvPr>
        </p:nvSpPr>
        <p:spPr>
          <a:xfrm>
            <a:off x="9315996" y="4924144"/>
            <a:ext cx="2303081" cy="66957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showMasterSp="0" preserve="1" userDrawn="1">
  <p:cSld name="123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t>2019/10/29</a:t>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t>‹#›</a:t>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Plan</a:t>
            </a: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7" name="文本占位符 17"/>
          <p:cNvSpPr>
            <a:spLocks noGrp="1"/>
          </p:cNvSpPr>
          <p:nvPr>
            <p:ph type="body" sz="quarter" idx="146" hasCustomPrompt="1"/>
          </p:nvPr>
        </p:nvSpPr>
        <p:spPr>
          <a:xfrm>
            <a:off x="630276" y="2465698"/>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8" name="文本占位符 17"/>
          <p:cNvSpPr>
            <a:spLocks noGrp="1"/>
          </p:cNvSpPr>
          <p:nvPr>
            <p:ph type="body" sz="quarter" idx="147" hasCustomPrompt="1"/>
          </p:nvPr>
        </p:nvSpPr>
        <p:spPr>
          <a:xfrm>
            <a:off x="485716" y="2909615"/>
            <a:ext cx="2303081" cy="336127"/>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35" name="文本占位符 17"/>
          <p:cNvSpPr>
            <a:spLocks noGrp="1"/>
          </p:cNvSpPr>
          <p:nvPr>
            <p:ph type="body" sz="quarter" idx="148" hasCustomPrompt="1"/>
          </p:nvPr>
        </p:nvSpPr>
        <p:spPr>
          <a:xfrm>
            <a:off x="2933357" y="3444196"/>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6" name="文本占位符 17"/>
          <p:cNvSpPr>
            <a:spLocks noGrp="1"/>
          </p:cNvSpPr>
          <p:nvPr>
            <p:ph type="body" sz="quarter" idx="149" hasCustomPrompt="1"/>
          </p:nvPr>
        </p:nvSpPr>
        <p:spPr>
          <a:xfrm>
            <a:off x="2788797" y="3888113"/>
            <a:ext cx="2303081" cy="336127"/>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37" name="文本占位符 17"/>
          <p:cNvSpPr>
            <a:spLocks noGrp="1"/>
          </p:cNvSpPr>
          <p:nvPr>
            <p:ph type="body" sz="quarter" idx="150" hasCustomPrompt="1"/>
          </p:nvPr>
        </p:nvSpPr>
        <p:spPr>
          <a:xfrm>
            <a:off x="5236439" y="4422694"/>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8" name="文本占位符 17"/>
          <p:cNvSpPr>
            <a:spLocks noGrp="1"/>
          </p:cNvSpPr>
          <p:nvPr>
            <p:ph type="body" sz="quarter" idx="151" hasCustomPrompt="1"/>
          </p:nvPr>
        </p:nvSpPr>
        <p:spPr>
          <a:xfrm>
            <a:off x="5091879" y="4866611"/>
            <a:ext cx="2303081" cy="336127"/>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39" name="文本占位符 17"/>
          <p:cNvSpPr>
            <a:spLocks noGrp="1"/>
          </p:cNvSpPr>
          <p:nvPr>
            <p:ph type="body" sz="quarter" idx="152" hasCustomPrompt="1"/>
          </p:nvPr>
        </p:nvSpPr>
        <p:spPr>
          <a:xfrm>
            <a:off x="7539520" y="5401192"/>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0" name="文本占位符 17"/>
          <p:cNvSpPr>
            <a:spLocks noGrp="1"/>
          </p:cNvSpPr>
          <p:nvPr>
            <p:ph type="body" sz="quarter" idx="153" hasCustomPrompt="1"/>
          </p:nvPr>
        </p:nvSpPr>
        <p:spPr>
          <a:xfrm>
            <a:off x="7394960" y="5845109"/>
            <a:ext cx="2303081" cy="336127"/>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Tree>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showMasterSp="0" preserve="1" userDrawn="1">
  <p:cSld name="169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t>2019/10/29</a:t>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t>‹#›</a:t>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Plan</a:t>
            </a: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9" name="文本占位符 17"/>
          <p:cNvSpPr>
            <a:spLocks noGrp="1"/>
          </p:cNvSpPr>
          <p:nvPr>
            <p:ph type="body" sz="quarter" idx="142" hasCustomPrompt="1"/>
          </p:nvPr>
        </p:nvSpPr>
        <p:spPr>
          <a:xfrm>
            <a:off x="630276" y="3058613"/>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2" name="文本占位符 17"/>
          <p:cNvSpPr>
            <a:spLocks noGrp="1"/>
          </p:cNvSpPr>
          <p:nvPr>
            <p:ph type="body" sz="quarter" idx="145" hasCustomPrompt="1"/>
          </p:nvPr>
        </p:nvSpPr>
        <p:spPr>
          <a:xfrm>
            <a:off x="485716" y="3502529"/>
            <a:ext cx="2303081" cy="66957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3" name="文本占位符 17"/>
          <p:cNvSpPr>
            <a:spLocks noGrp="1"/>
          </p:cNvSpPr>
          <p:nvPr>
            <p:ph type="body" sz="quarter" idx="146" hasCustomPrompt="1"/>
          </p:nvPr>
        </p:nvSpPr>
        <p:spPr>
          <a:xfrm>
            <a:off x="3208247" y="4004040"/>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4" name="文本占位符 17"/>
          <p:cNvSpPr>
            <a:spLocks noGrp="1"/>
          </p:cNvSpPr>
          <p:nvPr>
            <p:ph type="body" sz="quarter" idx="147" hasCustomPrompt="1"/>
          </p:nvPr>
        </p:nvSpPr>
        <p:spPr>
          <a:xfrm>
            <a:off x="3063687" y="4447956"/>
            <a:ext cx="2303081" cy="66957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1" name="文本占位符 17"/>
          <p:cNvSpPr>
            <a:spLocks noGrp="1"/>
          </p:cNvSpPr>
          <p:nvPr>
            <p:ph type="body" sz="quarter" idx="148" hasCustomPrompt="1"/>
          </p:nvPr>
        </p:nvSpPr>
        <p:spPr>
          <a:xfrm>
            <a:off x="7025608" y="4004040"/>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2" name="文本占位符 17"/>
          <p:cNvSpPr>
            <a:spLocks noGrp="1"/>
          </p:cNvSpPr>
          <p:nvPr>
            <p:ph type="body" sz="quarter" idx="149" hasCustomPrompt="1"/>
          </p:nvPr>
        </p:nvSpPr>
        <p:spPr>
          <a:xfrm>
            <a:off x="6881048" y="4447956"/>
            <a:ext cx="2303081" cy="66957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3" name="文本占位符 17"/>
          <p:cNvSpPr>
            <a:spLocks noGrp="1"/>
          </p:cNvSpPr>
          <p:nvPr>
            <p:ph type="body" sz="quarter" idx="150" hasCustomPrompt="1"/>
          </p:nvPr>
        </p:nvSpPr>
        <p:spPr>
          <a:xfrm>
            <a:off x="9534496" y="3058613"/>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4" name="文本占位符 17"/>
          <p:cNvSpPr>
            <a:spLocks noGrp="1"/>
          </p:cNvSpPr>
          <p:nvPr>
            <p:ph type="body" sz="quarter" idx="151" hasCustomPrompt="1"/>
          </p:nvPr>
        </p:nvSpPr>
        <p:spPr>
          <a:xfrm>
            <a:off x="9389936" y="3502529"/>
            <a:ext cx="2303081" cy="66957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showMasterSp="0" preserve="1" userDrawn="1">
  <p:cSld name="170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t>2019/10/29</a:t>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t>‹#›</a:t>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Plan</a:t>
            </a: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9" name="文本占位符 17"/>
          <p:cNvSpPr>
            <a:spLocks noGrp="1"/>
          </p:cNvSpPr>
          <p:nvPr>
            <p:ph type="body" sz="quarter" idx="142" hasCustomPrompt="1"/>
          </p:nvPr>
        </p:nvSpPr>
        <p:spPr>
          <a:xfrm>
            <a:off x="754191" y="4688195"/>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2" name="文本占位符 17"/>
          <p:cNvSpPr>
            <a:spLocks noGrp="1"/>
          </p:cNvSpPr>
          <p:nvPr>
            <p:ph type="body" sz="quarter" idx="145" hasCustomPrompt="1"/>
          </p:nvPr>
        </p:nvSpPr>
        <p:spPr>
          <a:xfrm>
            <a:off x="681911" y="5132111"/>
            <a:ext cx="2158521" cy="66957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6" name="文本占位符 17"/>
          <p:cNvSpPr>
            <a:spLocks noGrp="1"/>
          </p:cNvSpPr>
          <p:nvPr>
            <p:ph type="body" sz="quarter" idx="146" hasCustomPrompt="1"/>
          </p:nvPr>
        </p:nvSpPr>
        <p:spPr>
          <a:xfrm>
            <a:off x="2912712" y="4688195"/>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7" name="文本占位符 17"/>
          <p:cNvSpPr>
            <a:spLocks noGrp="1"/>
          </p:cNvSpPr>
          <p:nvPr>
            <p:ph type="body" sz="quarter" idx="147" hasCustomPrompt="1"/>
          </p:nvPr>
        </p:nvSpPr>
        <p:spPr>
          <a:xfrm>
            <a:off x="2840432" y="5132111"/>
            <a:ext cx="2158521" cy="66957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8" name="文本占位符 17"/>
          <p:cNvSpPr>
            <a:spLocks noGrp="1"/>
          </p:cNvSpPr>
          <p:nvPr>
            <p:ph type="body" sz="quarter" idx="148" hasCustomPrompt="1"/>
          </p:nvPr>
        </p:nvSpPr>
        <p:spPr>
          <a:xfrm>
            <a:off x="5071233" y="4688195"/>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9" name="文本占位符 17"/>
          <p:cNvSpPr>
            <a:spLocks noGrp="1"/>
          </p:cNvSpPr>
          <p:nvPr>
            <p:ph type="body" sz="quarter" idx="149" hasCustomPrompt="1"/>
          </p:nvPr>
        </p:nvSpPr>
        <p:spPr>
          <a:xfrm>
            <a:off x="4998953" y="5132111"/>
            <a:ext cx="2158521" cy="66957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0" name="文本占位符 17"/>
          <p:cNvSpPr>
            <a:spLocks noGrp="1"/>
          </p:cNvSpPr>
          <p:nvPr>
            <p:ph type="body" sz="quarter" idx="150" hasCustomPrompt="1"/>
          </p:nvPr>
        </p:nvSpPr>
        <p:spPr>
          <a:xfrm>
            <a:off x="7229755" y="4688195"/>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1" name="文本占位符 17"/>
          <p:cNvSpPr>
            <a:spLocks noGrp="1"/>
          </p:cNvSpPr>
          <p:nvPr>
            <p:ph type="body" sz="quarter" idx="151" hasCustomPrompt="1"/>
          </p:nvPr>
        </p:nvSpPr>
        <p:spPr>
          <a:xfrm>
            <a:off x="7157475" y="5132111"/>
            <a:ext cx="2158521" cy="66957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2" name="文本占位符 17"/>
          <p:cNvSpPr>
            <a:spLocks noGrp="1"/>
          </p:cNvSpPr>
          <p:nvPr>
            <p:ph type="body" sz="quarter" idx="152" hasCustomPrompt="1"/>
          </p:nvPr>
        </p:nvSpPr>
        <p:spPr>
          <a:xfrm>
            <a:off x="9388276" y="4688195"/>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3" name="文本占位符 17"/>
          <p:cNvSpPr>
            <a:spLocks noGrp="1"/>
          </p:cNvSpPr>
          <p:nvPr>
            <p:ph type="body" sz="quarter" idx="153" hasCustomPrompt="1"/>
          </p:nvPr>
        </p:nvSpPr>
        <p:spPr>
          <a:xfrm>
            <a:off x="9315996" y="5132111"/>
            <a:ext cx="2158521" cy="66957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18_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3AD32702-92B5-4712-AB2E-E2D2CD59F123}" type="datetime1">
              <a:rPr lang="zh-CN" altLang="en-US" smtClean="0"/>
              <a:t>2019/10/29</a:t>
            </a:fld>
            <a:endParaRPr lang="zh-CN" altLang="en-US"/>
          </a:p>
        </p:txBody>
      </p:sp>
      <p:sp>
        <p:nvSpPr>
          <p:cNvPr id="2" name="矩形 1"/>
          <p:cNvSpPr/>
          <p:nvPr userDrawn="1"/>
        </p:nvSpPr>
        <p:spPr>
          <a:xfrm>
            <a:off x="5144887" y="6388012"/>
            <a:ext cx="1873250" cy="243205"/>
          </a:xfrm>
          <a:prstGeom prst="rect">
            <a:avLst/>
          </a:prstGeom>
        </p:spPr>
        <p:txBody>
          <a:bodyPr wrap="none">
            <a:spAutoFit/>
          </a:bodyPr>
          <a:lstStyle/>
          <a:p>
            <a:r>
              <a:rPr lang="en-US" altLang="zh-CN" sz="990" b="1" dirty="0">
                <a:solidFill>
                  <a:schemeClr val="accent4"/>
                </a:solidFill>
              </a:rPr>
              <a:t>BusinessPlan</a:t>
            </a:r>
            <a:r>
              <a:rPr lang="en-US" altLang="zh-CN" sz="990" dirty="0">
                <a:solidFill>
                  <a:schemeClr val="accent1">
                    <a:lumMod val="75000"/>
                  </a:schemeClr>
                </a:solidFill>
              </a:rPr>
              <a:t> </a:t>
            </a:r>
            <a:r>
              <a:rPr lang="en-US" altLang="zh-CN" sz="990" b="1" dirty="0">
                <a:solidFill>
                  <a:schemeClr val="accent3">
                    <a:lumMod val="75000"/>
                  </a:schemeClr>
                </a:solidFill>
              </a:rPr>
              <a:t>PPT Template</a:t>
            </a:r>
            <a:endParaRPr lang="zh-CN" altLang="en-US" sz="990" b="1" dirty="0">
              <a:solidFill>
                <a:schemeClr val="accent3">
                  <a:lumMod val="75000"/>
                </a:schemeClr>
              </a:solidFill>
            </a:endParaRPr>
          </a:p>
        </p:txBody>
      </p:sp>
      <p:sp>
        <p:nvSpPr>
          <p:cNvPr id="9" name="文本占位符 8"/>
          <p:cNvSpPr>
            <a:spLocks noGrp="1"/>
          </p:cNvSpPr>
          <p:nvPr>
            <p:ph type="body" sz="quarter" idx="13" hasCustomPrompt="1"/>
          </p:nvPr>
        </p:nvSpPr>
        <p:spPr>
          <a:xfrm>
            <a:off x="3687275" y="1896062"/>
            <a:ext cx="2667935" cy="787090"/>
          </a:xfrm>
          <a:prstGeom prst="rect">
            <a:avLst/>
          </a:prstGeom>
        </p:spPr>
        <p:txBody>
          <a:bodyPr/>
          <a:lstStyle>
            <a:lvl1pPr marL="0" indent="0" algn="l">
              <a:buNone/>
              <a:defRPr sz="585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Analysis</a:t>
            </a:r>
          </a:p>
        </p:txBody>
      </p:sp>
      <p:sp>
        <p:nvSpPr>
          <p:cNvPr id="18" name="文本占位符 17"/>
          <p:cNvSpPr>
            <a:spLocks noGrp="1"/>
          </p:cNvSpPr>
          <p:nvPr>
            <p:ph type="body" sz="quarter" idx="15" hasCustomPrompt="1"/>
          </p:nvPr>
        </p:nvSpPr>
        <p:spPr>
          <a:xfrm>
            <a:off x="3687275" y="2919100"/>
            <a:ext cx="2461947" cy="2401325"/>
          </a:xfrm>
          <a:prstGeom prst="rect">
            <a:avLst/>
          </a:prstGeom>
        </p:spPr>
        <p:txBody>
          <a:bodyPr/>
          <a:lstStyle>
            <a:lvl1pPr marL="0" indent="0">
              <a:lnSpc>
                <a:spcPct val="120000"/>
              </a:lnSpc>
              <a:buNone/>
              <a:defRPr sz="1260" spc="75" baseline="0"/>
            </a:lvl1pPr>
            <a:lvl5pPr>
              <a:defRPr sz="990"/>
            </a:lvl5pPr>
          </a:lstStyle>
          <a:p>
            <a:r>
              <a:rPr lang="en-US" altLang="zh-CN" dirty="0"/>
              <a:t>Click here to add the text, the text is the extraction of your thought</a:t>
            </a:r>
            <a:endParaRPr lang="zh-CN" altLang="en-US" dirty="0"/>
          </a:p>
        </p:txBody>
      </p:sp>
      <p:sp>
        <p:nvSpPr>
          <p:cNvPr id="10" name="矩形 9"/>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1" name="灯片编号占位符 5"/>
          <p:cNvSpPr>
            <a:spLocks noGrp="1"/>
          </p:cNvSpPr>
          <p:nvPr>
            <p:ph type="sldNum" sz="quarter" idx="12"/>
          </p:nvPr>
        </p:nvSpPr>
        <p:spPr>
          <a:xfrm>
            <a:off x="11474517" y="214484"/>
            <a:ext cx="717483" cy="365125"/>
          </a:xfrm>
        </p:spPr>
        <p:txBody>
          <a:bodyPr/>
          <a:lstStyle>
            <a:lvl1pPr algn="ctr">
              <a:defRPr b="1">
                <a:solidFill>
                  <a:schemeClr val="bg1"/>
                </a:solidFill>
                <a:latin typeface="+mj-ea"/>
                <a:ea typeface="+mj-ea"/>
              </a:defRPr>
            </a:lvl1pPr>
          </a:lstStyle>
          <a:p>
            <a:fld id="{565CE74E-AB26-4998-AD42-012C4C1AD076}" type="slidenum">
              <a:rPr lang="zh-CN" altLang="en-US" smtClean="0"/>
              <a:t>‹#›</a:t>
            </a:fld>
            <a:endParaRPr lang="zh-CN" altLang="en-US" dirty="0"/>
          </a:p>
        </p:txBody>
      </p:sp>
      <p:sp>
        <p:nvSpPr>
          <p:cNvPr id="12" name="文本框 11"/>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3" name="图片占位符 4"/>
          <p:cNvSpPr>
            <a:spLocks noGrp="1"/>
          </p:cNvSpPr>
          <p:nvPr>
            <p:ph type="pic" sz="quarter" idx="18"/>
          </p:nvPr>
        </p:nvSpPr>
        <p:spPr>
          <a:xfrm>
            <a:off x="620043" y="1195544"/>
            <a:ext cx="2935103" cy="2616185"/>
          </a:xfrm>
          <a:solidFill>
            <a:schemeClr val="tx1">
              <a:lumMod val="50000"/>
              <a:lumOff val="50000"/>
            </a:schemeClr>
          </a:solidFill>
        </p:spPr>
        <p:txBody>
          <a:bodyPr/>
          <a:lstStyle/>
          <a:p>
            <a:endParaRPr lang="zh-CN" altLang="en-US"/>
          </a:p>
        </p:txBody>
      </p:sp>
      <p:sp>
        <p:nvSpPr>
          <p:cNvPr id="5" name="矩形 4"/>
          <p:cNvSpPr/>
          <p:nvPr userDrawn="1"/>
        </p:nvSpPr>
        <p:spPr>
          <a:xfrm>
            <a:off x="620043" y="3811728"/>
            <a:ext cx="2935103" cy="21147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14" name="图片占位符 4"/>
          <p:cNvSpPr>
            <a:spLocks noGrp="1"/>
          </p:cNvSpPr>
          <p:nvPr>
            <p:ph type="pic" sz="quarter" idx="19"/>
          </p:nvPr>
        </p:nvSpPr>
        <p:spPr>
          <a:xfrm>
            <a:off x="6149221" y="1188832"/>
            <a:ext cx="2935103" cy="2616185"/>
          </a:xfrm>
          <a:solidFill>
            <a:schemeClr val="tx1">
              <a:lumMod val="50000"/>
              <a:lumOff val="50000"/>
            </a:schemeClr>
          </a:solidFill>
        </p:spPr>
        <p:txBody>
          <a:bodyPr/>
          <a:lstStyle/>
          <a:p>
            <a:endParaRPr lang="zh-CN" altLang="en-US"/>
          </a:p>
        </p:txBody>
      </p:sp>
      <p:sp>
        <p:nvSpPr>
          <p:cNvPr id="15" name="矩形 14"/>
          <p:cNvSpPr/>
          <p:nvPr userDrawn="1"/>
        </p:nvSpPr>
        <p:spPr>
          <a:xfrm>
            <a:off x="6149221" y="3805015"/>
            <a:ext cx="2935103" cy="211476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16" name="文本占位符 8"/>
          <p:cNvSpPr>
            <a:spLocks noGrp="1"/>
          </p:cNvSpPr>
          <p:nvPr>
            <p:ph type="body" sz="quarter" idx="20" hasCustomPrompt="1"/>
          </p:nvPr>
        </p:nvSpPr>
        <p:spPr>
          <a:xfrm>
            <a:off x="9216453" y="1820759"/>
            <a:ext cx="2667935" cy="787090"/>
          </a:xfrm>
          <a:prstGeom prst="rect">
            <a:avLst/>
          </a:prstGeom>
        </p:spPr>
        <p:txBody>
          <a:bodyPr/>
          <a:lstStyle>
            <a:lvl1pPr marL="0" indent="0" algn="l">
              <a:buNone/>
              <a:defRPr sz="585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Analysis</a:t>
            </a:r>
          </a:p>
        </p:txBody>
      </p:sp>
      <p:sp>
        <p:nvSpPr>
          <p:cNvPr id="17" name="文本占位符 17"/>
          <p:cNvSpPr>
            <a:spLocks noGrp="1"/>
          </p:cNvSpPr>
          <p:nvPr>
            <p:ph type="body" sz="quarter" idx="21" hasCustomPrompt="1"/>
          </p:nvPr>
        </p:nvSpPr>
        <p:spPr>
          <a:xfrm>
            <a:off x="9216453" y="2843796"/>
            <a:ext cx="2461947" cy="2401325"/>
          </a:xfrm>
          <a:prstGeom prst="rect">
            <a:avLst/>
          </a:prstGeom>
        </p:spPr>
        <p:txBody>
          <a:bodyPr/>
          <a:lstStyle>
            <a:lvl1pPr marL="0" indent="0">
              <a:lnSpc>
                <a:spcPct val="120000"/>
              </a:lnSpc>
              <a:buNone/>
              <a:defRPr sz="1260" spc="75" baseline="0"/>
            </a:lvl1pPr>
            <a:lvl5pPr>
              <a:defRPr sz="990"/>
            </a:lvl5pPr>
          </a:lstStyle>
          <a:p>
            <a:r>
              <a:rPr lang="en-US" altLang="zh-CN" dirty="0"/>
              <a:t>Click here to add the text, the text is the extraction of your thought</a:t>
            </a:r>
            <a:endParaRPr lang="zh-CN" altLang="en-US" dirty="0"/>
          </a:p>
        </p:txBody>
      </p:sp>
    </p:spTree>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showMasterSp="0" preserve="1" userDrawn="1">
  <p:cSld name="171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t>2019/10/29</a:t>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t>‹#›</a:t>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Plan</a:t>
            </a: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9" name="文本占位符 17"/>
          <p:cNvSpPr>
            <a:spLocks noGrp="1"/>
          </p:cNvSpPr>
          <p:nvPr>
            <p:ph type="body" sz="quarter" idx="142" hasCustomPrompt="1"/>
          </p:nvPr>
        </p:nvSpPr>
        <p:spPr>
          <a:xfrm>
            <a:off x="1417091" y="2167627"/>
            <a:ext cx="2013961"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2" name="文本占位符 17"/>
          <p:cNvSpPr>
            <a:spLocks noGrp="1"/>
          </p:cNvSpPr>
          <p:nvPr>
            <p:ph type="body" sz="quarter" idx="145" hasCustomPrompt="1"/>
          </p:nvPr>
        </p:nvSpPr>
        <p:spPr>
          <a:xfrm>
            <a:off x="510419" y="2611543"/>
            <a:ext cx="2920633" cy="669575"/>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2" name="文本占位符 17"/>
          <p:cNvSpPr>
            <a:spLocks noGrp="1"/>
          </p:cNvSpPr>
          <p:nvPr>
            <p:ph type="body" sz="quarter" idx="152" hasCustomPrompt="1"/>
          </p:nvPr>
        </p:nvSpPr>
        <p:spPr>
          <a:xfrm>
            <a:off x="8315971" y="2167627"/>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3" name="文本占位符 17"/>
          <p:cNvSpPr>
            <a:spLocks noGrp="1"/>
          </p:cNvSpPr>
          <p:nvPr>
            <p:ph type="body" sz="quarter" idx="153" hasCustomPrompt="1"/>
          </p:nvPr>
        </p:nvSpPr>
        <p:spPr>
          <a:xfrm>
            <a:off x="8315971" y="2611543"/>
            <a:ext cx="3234592" cy="66957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3" name="文本占位符 17"/>
          <p:cNvSpPr>
            <a:spLocks noGrp="1"/>
          </p:cNvSpPr>
          <p:nvPr>
            <p:ph type="body" sz="quarter" idx="154" hasCustomPrompt="1"/>
          </p:nvPr>
        </p:nvSpPr>
        <p:spPr>
          <a:xfrm>
            <a:off x="1417091" y="3830898"/>
            <a:ext cx="2013961"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4" name="文本占位符 17"/>
          <p:cNvSpPr>
            <a:spLocks noGrp="1"/>
          </p:cNvSpPr>
          <p:nvPr>
            <p:ph type="body" sz="quarter" idx="155" hasCustomPrompt="1"/>
          </p:nvPr>
        </p:nvSpPr>
        <p:spPr>
          <a:xfrm>
            <a:off x="510419" y="4274814"/>
            <a:ext cx="2920633" cy="669575"/>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5" name="文本占位符 17"/>
          <p:cNvSpPr>
            <a:spLocks noGrp="1"/>
          </p:cNvSpPr>
          <p:nvPr>
            <p:ph type="body" sz="quarter" idx="156" hasCustomPrompt="1"/>
          </p:nvPr>
        </p:nvSpPr>
        <p:spPr>
          <a:xfrm>
            <a:off x="8362869" y="3830898"/>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6" name="文本占位符 17"/>
          <p:cNvSpPr>
            <a:spLocks noGrp="1"/>
          </p:cNvSpPr>
          <p:nvPr>
            <p:ph type="body" sz="quarter" idx="157" hasCustomPrompt="1"/>
          </p:nvPr>
        </p:nvSpPr>
        <p:spPr>
          <a:xfrm>
            <a:off x="8362869" y="4274814"/>
            <a:ext cx="3234592" cy="66957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8" name="文本占位符 17"/>
          <p:cNvSpPr>
            <a:spLocks noGrp="1"/>
          </p:cNvSpPr>
          <p:nvPr>
            <p:ph type="body" sz="quarter" idx="141" hasCustomPrompt="1"/>
          </p:nvPr>
        </p:nvSpPr>
        <p:spPr>
          <a:xfrm>
            <a:off x="2528432" y="5743994"/>
            <a:ext cx="6384793" cy="336127"/>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showMasterSp="0" preserve="1" userDrawn="1">
  <p:cSld name="172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t>2019/10/29</a:t>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t>‹#›</a:t>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Plan</a:t>
            </a: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9" name="文本占位符 17"/>
          <p:cNvSpPr>
            <a:spLocks noGrp="1"/>
          </p:cNvSpPr>
          <p:nvPr>
            <p:ph type="body" sz="quarter" idx="142" hasCustomPrompt="1"/>
          </p:nvPr>
        </p:nvSpPr>
        <p:spPr>
          <a:xfrm>
            <a:off x="1086461" y="2203584"/>
            <a:ext cx="2013961" cy="253259"/>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2" name="文本占位符 17"/>
          <p:cNvSpPr>
            <a:spLocks noGrp="1"/>
          </p:cNvSpPr>
          <p:nvPr>
            <p:ph type="body" sz="quarter" idx="145" hasCustomPrompt="1"/>
          </p:nvPr>
        </p:nvSpPr>
        <p:spPr>
          <a:xfrm>
            <a:off x="659201" y="2479814"/>
            <a:ext cx="2920633" cy="383038"/>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9" name="文本占位符 17"/>
          <p:cNvSpPr>
            <a:spLocks noGrp="1"/>
          </p:cNvSpPr>
          <p:nvPr>
            <p:ph type="body" sz="quarter" idx="146" hasCustomPrompt="1"/>
          </p:nvPr>
        </p:nvSpPr>
        <p:spPr>
          <a:xfrm>
            <a:off x="1086461" y="3015436"/>
            <a:ext cx="2013961" cy="253259"/>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0" name="文本占位符 17"/>
          <p:cNvSpPr>
            <a:spLocks noGrp="1"/>
          </p:cNvSpPr>
          <p:nvPr>
            <p:ph type="body" sz="quarter" idx="147" hasCustomPrompt="1"/>
          </p:nvPr>
        </p:nvSpPr>
        <p:spPr>
          <a:xfrm>
            <a:off x="659201" y="3291666"/>
            <a:ext cx="2920633" cy="383038"/>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1" name="文本占位符 17"/>
          <p:cNvSpPr>
            <a:spLocks noGrp="1"/>
          </p:cNvSpPr>
          <p:nvPr>
            <p:ph type="body" sz="quarter" idx="148" hasCustomPrompt="1"/>
          </p:nvPr>
        </p:nvSpPr>
        <p:spPr>
          <a:xfrm>
            <a:off x="1086461" y="3827287"/>
            <a:ext cx="2013961" cy="253259"/>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2" name="文本占位符 17"/>
          <p:cNvSpPr>
            <a:spLocks noGrp="1"/>
          </p:cNvSpPr>
          <p:nvPr>
            <p:ph type="body" sz="quarter" idx="149" hasCustomPrompt="1"/>
          </p:nvPr>
        </p:nvSpPr>
        <p:spPr>
          <a:xfrm>
            <a:off x="659201" y="4103518"/>
            <a:ext cx="2920633" cy="383038"/>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3" name="文本占位符 17"/>
          <p:cNvSpPr>
            <a:spLocks noGrp="1"/>
          </p:cNvSpPr>
          <p:nvPr>
            <p:ph type="body" sz="quarter" idx="150" hasCustomPrompt="1"/>
          </p:nvPr>
        </p:nvSpPr>
        <p:spPr>
          <a:xfrm>
            <a:off x="1086461" y="4639139"/>
            <a:ext cx="2013961" cy="253259"/>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4" name="文本占位符 17"/>
          <p:cNvSpPr>
            <a:spLocks noGrp="1"/>
          </p:cNvSpPr>
          <p:nvPr>
            <p:ph type="body" sz="quarter" idx="151" hasCustomPrompt="1"/>
          </p:nvPr>
        </p:nvSpPr>
        <p:spPr>
          <a:xfrm>
            <a:off x="659201" y="4915369"/>
            <a:ext cx="2920633" cy="383038"/>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5" name="文本占位符 17"/>
          <p:cNvSpPr>
            <a:spLocks noGrp="1"/>
          </p:cNvSpPr>
          <p:nvPr>
            <p:ph type="body" sz="quarter" idx="152" hasCustomPrompt="1"/>
          </p:nvPr>
        </p:nvSpPr>
        <p:spPr>
          <a:xfrm>
            <a:off x="8532028" y="3324814"/>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6" name="文本占位符 17"/>
          <p:cNvSpPr>
            <a:spLocks noGrp="1"/>
          </p:cNvSpPr>
          <p:nvPr>
            <p:ph type="body" sz="quarter" idx="153" hasCustomPrompt="1"/>
          </p:nvPr>
        </p:nvSpPr>
        <p:spPr>
          <a:xfrm>
            <a:off x="8532028" y="3768730"/>
            <a:ext cx="3234592" cy="66957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showMasterSp="0" preserve="1" userDrawn="1">
  <p:cSld name="124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t>2019/10/29</a:t>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t>‹#›</a:t>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User Satisfaction</a:t>
            </a: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3" name="文本占位符 17"/>
          <p:cNvSpPr>
            <a:spLocks noGrp="1"/>
          </p:cNvSpPr>
          <p:nvPr>
            <p:ph type="body" sz="quarter" idx="147" hasCustomPrompt="1"/>
          </p:nvPr>
        </p:nvSpPr>
        <p:spPr>
          <a:xfrm>
            <a:off x="485716" y="1918740"/>
            <a:ext cx="5610284" cy="36512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4" name="文本占位符 17"/>
          <p:cNvSpPr>
            <a:spLocks noGrp="1"/>
          </p:cNvSpPr>
          <p:nvPr>
            <p:ph type="body" sz="quarter" idx="156" hasCustomPrompt="1"/>
          </p:nvPr>
        </p:nvSpPr>
        <p:spPr>
          <a:xfrm>
            <a:off x="496552" y="4181054"/>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5" name="文本占位符 17"/>
          <p:cNvSpPr>
            <a:spLocks noGrp="1"/>
          </p:cNvSpPr>
          <p:nvPr>
            <p:ph type="body" sz="quarter" idx="157" hasCustomPrompt="1"/>
          </p:nvPr>
        </p:nvSpPr>
        <p:spPr>
          <a:xfrm>
            <a:off x="496552" y="4624970"/>
            <a:ext cx="3234592" cy="66957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6" name="文本占位符 17"/>
          <p:cNvSpPr>
            <a:spLocks noGrp="1"/>
          </p:cNvSpPr>
          <p:nvPr>
            <p:ph type="body" sz="quarter" idx="158" hasCustomPrompt="1"/>
          </p:nvPr>
        </p:nvSpPr>
        <p:spPr>
          <a:xfrm>
            <a:off x="4594419" y="4181054"/>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7" name="文本占位符 17"/>
          <p:cNvSpPr>
            <a:spLocks noGrp="1"/>
          </p:cNvSpPr>
          <p:nvPr>
            <p:ph type="body" sz="quarter" idx="159" hasCustomPrompt="1"/>
          </p:nvPr>
        </p:nvSpPr>
        <p:spPr>
          <a:xfrm>
            <a:off x="4594419" y="4624970"/>
            <a:ext cx="3234592" cy="66957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8" name="文本占位符 17"/>
          <p:cNvSpPr>
            <a:spLocks noGrp="1"/>
          </p:cNvSpPr>
          <p:nvPr>
            <p:ph type="body" sz="quarter" idx="160" hasCustomPrompt="1"/>
          </p:nvPr>
        </p:nvSpPr>
        <p:spPr>
          <a:xfrm>
            <a:off x="8692285" y="4181054"/>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9" name="文本占位符 17"/>
          <p:cNvSpPr>
            <a:spLocks noGrp="1"/>
          </p:cNvSpPr>
          <p:nvPr>
            <p:ph type="body" sz="quarter" idx="161" hasCustomPrompt="1"/>
          </p:nvPr>
        </p:nvSpPr>
        <p:spPr>
          <a:xfrm>
            <a:off x="8692285" y="4624970"/>
            <a:ext cx="3234592" cy="66957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0" name="图片占位符 39"/>
          <p:cNvSpPr>
            <a:spLocks noGrp="1"/>
          </p:cNvSpPr>
          <p:nvPr>
            <p:ph type="pic" sz="quarter" idx="162"/>
          </p:nvPr>
        </p:nvSpPr>
        <p:spPr>
          <a:xfrm>
            <a:off x="496552" y="2896352"/>
            <a:ext cx="1201521" cy="1081369"/>
          </a:xfrm>
          <a:custGeom>
            <a:avLst/>
            <a:gdLst>
              <a:gd name="connsiteX0" fmla="*/ 614723 w 1229446"/>
              <a:gd name="connsiteY0" fmla="*/ 0 h 1229446"/>
              <a:gd name="connsiteX1" fmla="*/ 1229446 w 1229446"/>
              <a:gd name="connsiteY1" fmla="*/ 614723 h 1229446"/>
              <a:gd name="connsiteX2" fmla="*/ 614723 w 1229446"/>
              <a:gd name="connsiteY2" fmla="*/ 1229446 h 1229446"/>
              <a:gd name="connsiteX3" fmla="*/ 0 w 1229446"/>
              <a:gd name="connsiteY3" fmla="*/ 614723 h 1229446"/>
              <a:gd name="connsiteX4" fmla="*/ 614723 w 1229446"/>
              <a:gd name="connsiteY4" fmla="*/ 0 h 1229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9446" h="1229446">
                <a:moveTo>
                  <a:pt x="614723" y="0"/>
                </a:moveTo>
                <a:cubicBezTo>
                  <a:pt x="954225" y="0"/>
                  <a:pt x="1229446" y="275221"/>
                  <a:pt x="1229446" y="614723"/>
                </a:cubicBezTo>
                <a:cubicBezTo>
                  <a:pt x="1229446" y="954225"/>
                  <a:pt x="954225" y="1229446"/>
                  <a:pt x="614723" y="1229446"/>
                </a:cubicBezTo>
                <a:cubicBezTo>
                  <a:pt x="275221" y="1229446"/>
                  <a:pt x="0" y="954225"/>
                  <a:pt x="0" y="614723"/>
                </a:cubicBezTo>
                <a:cubicBezTo>
                  <a:pt x="0" y="275221"/>
                  <a:pt x="275221" y="0"/>
                  <a:pt x="614723" y="0"/>
                </a:cubicBezTo>
                <a:close/>
              </a:path>
            </a:pathLst>
          </a:custGeom>
          <a:solidFill>
            <a:schemeClr val="tx1">
              <a:lumMod val="50000"/>
              <a:lumOff val="50000"/>
            </a:schemeClr>
          </a:solidFill>
        </p:spPr>
        <p:txBody>
          <a:bodyPr wrap="square">
            <a:noAutofit/>
          </a:bodyPr>
          <a:lstStyle/>
          <a:p>
            <a:endParaRPr lang="zh-CN" altLang="en-US" dirty="0"/>
          </a:p>
        </p:txBody>
      </p:sp>
      <p:sp>
        <p:nvSpPr>
          <p:cNvPr id="41" name="图片占位符 40"/>
          <p:cNvSpPr>
            <a:spLocks noGrp="1"/>
          </p:cNvSpPr>
          <p:nvPr>
            <p:ph type="pic" sz="quarter" idx="163"/>
          </p:nvPr>
        </p:nvSpPr>
        <p:spPr>
          <a:xfrm>
            <a:off x="4553576" y="2896352"/>
            <a:ext cx="1201521" cy="1081369"/>
          </a:xfrm>
          <a:custGeom>
            <a:avLst/>
            <a:gdLst>
              <a:gd name="connsiteX0" fmla="*/ 614723 w 1229446"/>
              <a:gd name="connsiteY0" fmla="*/ 0 h 1229446"/>
              <a:gd name="connsiteX1" fmla="*/ 1229446 w 1229446"/>
              <a:gd name="connsiteY1" fmla="*/ 614723 h 1229446"/>
              <a:gd name="connsiteX2" fmla="*/ 614723 w 1229446"/>
              <a:gd name="connsiteY2" fmla="*/ 1229446 h 1229446"/>
              <a:gd name="connsiteX3" fmla="*/ 0 w 1229446"/>
              <a:gd name="connsiteY3" fmla="*/ 614723 h 1229446"/>
              <a:gd name="connsiteX4" fmla="*/ 614723 w 1229446"/>
              <a:gd name="connsiteY4" fmla="*/ 0 h 1229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9446" h="1229446">
                <a:moveTo>
                  <a:pt x="614723" y="0"/>
                </a:moveTo>
                <a:cubicBezTo>
                  <a:pt x="954225" y="0"/>
                  <a:pt x="1229446" y="275221"/>
                  <a:pt x="1229446" y="614723"/>
                </a:cubicBezTo>
                <a:cubicBezTo>
                  <a:pt x="1229446" y="954225"/>
                  <a:pt x="954225" y="1229446"/>
                  <a:pt x="614723" y="1229446"/>
                </a:cubicBezTo>
                <a:cubicBezTo>
                  <a:pt x="275221" y="1229446"/>
                  <a:pt x="0" y="954225"/>
                  <a:pt x="0" y="614723"/>
                </a:cubicBezTo>
                <a:cubicBezTo>
                  <a:pt x="0" y="275221"/>
                  <a:pt x="275221" y="0"/>
                  <a:pt x="614723" y="0"/>
                </a:cubicBezTo>
                <a:close/>
              </a:path>
            </a:pathLst>
          </a:custGeom>
          <a:solidFill>
            <a:schemeClr val="tx1">
              <a:lumMod val="50000"/>
              <a:lumOff val="50000"/>
            </a:schemeClr>
          </a:solidFill>
        </p:spPr>
        <p:txBody>
          <a:bodyPr wrap="square">
            <a:noAutofit/>
          </a:bodyPr>
          <a:lstStyle/>
          <a:p>
            <a:endParaRPr lang="zh-CN" altLang="en-US" dirty="0"/>
          </a:p>
        </p:txBody>
      </p:sp>
      <p:sp>
        <p:nvSpPr>
          <p:cNvPr id="42" name="图片占位符 41"/>
          <p:cNvSpPr>
            <a:spLocks noGrp="1"/>
          </p:cNvSpPr>
          <p:nvPr>
            <p:ph type="pic" sz="quarter" idx="164"/>
          </p:nvPr>
        </p:nvSpPr>
        <p:spPr>
          <a:xfrm>
            <a:off x="8610600" y="2896352"/>
            <a:ext cx="1201521" cy="1081369"/>
          </a:xfrm>
          <a:custGeom>
            <a:avLst/>
            <a:gdLst>
              <a:gd name="connsiteX0" fmla="*/ 614723 w 1229446"/>
              <a:gd name="connsiteY0" fmla="*/ 0 h 1229446"/>
              <a:gd name="connsiteX1" fmla="*/ 1229446 w 1229446"/>
              <a:gd name="connsiteY1" fmla="*/ 614723 h 1229446"/>
              <a:gd name="connsiteX2" fmla="*/ 614723 w 1229446"/>
              <a:gd name="connsiteY2" fmla="*/ 1229446 h 1229446"/>
              <a:gd name="connsiteX3" fmla="*/ 0 w 1229446"/>
              <a:gd name="connsiteY3" fmla="*/ 614723 h 1229446"/>
              <a:gd name="connsiteX4" fmla="*/ 614723 w 1229446"/>
              <a:gd name="connsiteY4" fmla="*/ 0 h 1229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9446" h="1229446">
                <a:moveTo>
                  <a:pt x="614723" y="0"/>
                </a:moveTo>
                <a:cubicBezTo>
                  <a:pt x="954225" y="0"/>
                  <a:pt x="1229446" y="275221"/>
                  <a:pt x="1229446" y="614723"/>
                </a:cubicBezTo>
                <a:cubicBezTo>
                  <a:pt x="1229446" y="954225"/>
                  <a:pt x="954225" y="1229446"/>
                  <a:pt x="614723" y="1229446"/>
                </a:cubicBezTo>
                <a:cubicBezTo>
                  <a:pt x="275221" y="1229446"/>
                  <a:pt x="0" y="954225"/>
                  <a:pt x="0" y="614723"/>
                </a:cubicBezTo>
                <a:cubicBezTo>
                  <a:pt x="0" y="275221"/>
                  <a:pt x="275221" y="0"/>
                  <a:pt x="614723" y="0"/>
                </a:cubicBezTo>
                <a:close/>
              </a:path>
            </a:pathLst>
          </a:custGeom>
          <a:solidFill>
            <a:schemeClr val="tx1">
              <a:lumMod val="50000"/>
              <a:lumOff val="50000"/>
            </a:schemeClr>
          </a:solidFill>
        </p:spPr>
        <p:txBody>
          <a:bodyPr wrap="square">
            <a:noAutofit/>
          </a:bodyPr>
          <a:lstStyle/>
          <a:p>
            <a:endParaRPr lang="zh-CN" altLang="en-US" dirty="0"/>
          </a:p>
        </p:txBody>
      </p:sp>
    </p:spTree>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showMasterSp="0" preserve="1" userDrawn="1">
  <p:cSld name="173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t>2019/10/29</a:t>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t>‹#›</a:t>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User Satisfaction</a:t>
            </a: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3" name="文本占位符 17"/>
          <p:cNvSpPr>
            <a:spLocks noGrp="1"/>
          </p:cNvSpPr>
          <p:nvPr>
            <p:ph type="body" sz="quarter" idx="147" hasCustomPrompt="1"/>
          </p:nvPr>
        </p:nvSpPr>
        <p:spPr>
          <a:xfrm>
            <a:off x="485716" y="1918740"/>
            <a:ext cx="5610284" cy="36512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4" name="文本占位符 17"/>
          <p:cNvSpPr>
            <a:spLocks noGrp="1"/>
          </p:cNvSpPr>
          <p:nvPr>
            <p:ph type="body" sz="quarter" idx="156" hasCustomPrompt="1"/>
          </p:nvPr>
        </p:nvSpPr>
        <p:spPr>
          <a:xfrm>
            <a:off x="1117156" y="4196702"/>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5" name="文本占位符 17"/>
          <p:cNvSpPr>
            <a:spLocks noGrp="1"/>
          </p:cNvSpPr>
          <p:nvPr>
            <p:ph type="body" sz="quarter" idx="157" hasCustomPrompt="1"/>
          </p:nvPr>
        </p:nvSpPr>
        <p:spPr>
          <a:xfrm>
            <a:off x="506840" y="4640618"/>
            <a:ext cx="3234592" cy="66957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6" name="文本占位符 17"/>
          <p:cNvSpPr>
            <a:spLocks noGrp="1"/>
          </p:cNvSpPr>
          <p:nvPr>
            <p:ph type="body" sz="quarter" idx="158" hasCustomPrompt="1"/>
          </p:nvPr>
        </p:nvSpPr>
        <p:spPr>
          <a:xfrm>
            <a:off x="5110145" y="4196702"/>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7" name="文本占位符 17"/>
          <p:cNvSpPr>
            <a:spLocks noGrp="1"/>
          </p:cNvSpPr>
          <p:nvPr>
            <p:ph type="body" sz="quarter" idx="159" hasCustomPrompt="1"/>
          </p:nvPr>
        </p:nvSpPr>
        <p:spPr>
          <a:xfrm>
            <a:off x="4499829" y="4640618"/>
            <a:ext cx="3234592" cy="66957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8" name="文本占位符 17"/>
          <p:cNvSpPr>
            <a:spLocks noGrp="1"/>
          </p:cNvSpPr>
          <p:nvPr>
            <p:ph type="body" sz="quarter" idx="160" hasCustomPrompt="1"/>
          </p:nvPr>
        </p:nvSpPr>
        <p:spPr>
          <a:xfrm>
            <a:off x="9103135" y="4196702"/>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9" name="文本占位符 17"/>
          <p:cNvSpPr>
            <a:spLocks noGrp="1"/>
          </p:cNvSpPr>
          <p:nvPr>
            <p:ph type="body" sz="quarter" idx="161" hasCustomPrompt="1"/>
          </p:nvPr>
        </p:nvSpPr>
        <p:spPr>
          <a:xfrm>
            <a:off x="8492819" y="4640618"/>
            <a:ext cx="3234592" cy="66957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7" name="图片占位符 26"/>
          <p:cNvSpPr>
            <a:spLocks noGrp="1"/>
          </p:cNvSpPr>
          <p:nvPr>
            <p:ph type="pic" sz="quarter" idx="162"/>
          </p:nvPr>
        </p:nvSpPr>
        <p:spPr>
          <a:xfrm>
            <a:off x="1438215" y="2964671"/>
            <a:ext cx="1201521" cy="1081369"/>
          </a:xfrm>
          <a:custGeom>
            <a:avLst/>
            <a:gdLst>
              <a:gd name="connsiteX0" fmla="*/ 614723 w 1229446"/>
              <a:gd name="connsiteY0" fmla="*/ 0 h 1229446"/>
              <a:gd name="connsiteX1" fmla="*/ 1229446 w 1229446"/>
              <a:gd name="connsiteY1" fmla="*/ 614723 h 1229446"/>
              <a:gd name="connsiteX2" fmla="*/ 614723 w 1229446"/>
              <a:gd name="connsiteY2" fmla="*/ 1229446 h 1229446"/>
              <a:gd name="connsiteX3" fmla="*/ 0 w 1229446"/>
              <a:gd name="connsiteY3" fmla="*/ 614723 h 1229446"/>
              <a:gd name="connsiteX4" fmla="*/ 614723 w 1229446"/>
              <a:gd name="connsiteY4" fmla="*/ 0 h 1229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9446" h="1229446">
                <a:moveTo>
                  <a:pt x="614723" y="0"/>
                </a:moveTo>
                <a:cubicBezTo>
                  <a:pt x="954225" y="0"/>
                  <a:pt x="1229446" y="275221"/>
                  <a:pt x="1229446" y="614723"/>
                </a:cubicBezTo>
                <a:cubicBezTo>
                  <a:pt x="1229446" y="954225"/>
                  <a:pt x="954225" y="1229446"/>
                  <a:pt x="614723" y="1229446"/>
                </a:cubicBezTo>
                <a:cubicBezTo>
                  <a:pt x="275221" y="1229446"/>
                  <a:pt x="0" y="954225"/>
                  <a:pt x="0" y="614723"/>
                </a:cubicBezTo>
                <a:cubicBezTo>
                  <a:pt x="0" y="275221"/>
                  <a:pt x="275221" y="0"/>
                  <a:pt x="614723" y="0"/>
                </a:cubicBezTo>
                <a:close/>
              </a:path>
            </a:pathLst>
          </a:custGeom>
          <a:solidFill>
            <a:schemeClr val="tx1">
              <a:lumMod val="50000"/>
              <a:lumOff val="50000"/>
            </a:schemeClr>
          </a:solidFill>
        </p:spPr>
        <p:txBody>
          <a:bodyPr wrap="square">
            <a:noAutofit/>
          </a:bodyPr>
          <a:lstStyle/>
          <a:p>
            <a:endParaRPr lang="zh-CN" altLang="en-US" dirty="0"/>
          </a:p>
        </p:txBody>
      </p:sp>
      <p:sp>
        <p:nvSpPr>
          <p:cNvPr id="28" name="图片占位符 27"/>
          <p:cNvSpPr>
            <a:spLocks noGrp="1"/>
          </p:cNvSpPr>
          <p:nvPr>
            <p:ph type="pic" sz="quarter" idx="163"/>
          </p:nvPr>
        </p:nvSpPr>
        <p:spPr>
          <a:xfrm>
            <a:off x="5495239" y="2964671"/>
            <a:ext cx="1201521" cy="1081369"/>
          </a:xfrm>
          <a:custGeom>
            <a:avLst/>
            <a:gdLst>
              <a:gd name="connsiteX0" fmla="*/ 614723 w 1229446"/>
              <a:gd name="connsiteY0" fmla="*/ 0 h 1229446"/>
              <a:gd name="connsiteX1" fmla="*/ 1229446 w 1229446"/>
              <a:gd name="connsiteY1" fmla="*/ 614723 h 1229446"/>
              <a:gd name="connsiteX2" fmla="*/ 614723 w 1229446"/>
              <a:gd name="connsiteY2" fmla="*/ 1229446 h 1229446"/>
              <a:gd name="connsiteX3" fmla="*/ 0 w 1229446"/>
              <a:gd name="connsiteY3" fmla="*/ 614723 h 1229446"/>
              <a:gd name="connsiteX4" fmla="*/ 614723 w 1229446"/>
              <a:gd name="connsiteY4" fmla="*/ 0 h 1229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9446" h="1229446">
                <a:moveTo>
                  <a:pt x="614723" y="0"/>
                </a:moveTo>
                <a:cubicBezTo>
                  <a:pt x="954225" y="0"/>
                  <a:pt x="1229446" y="275221"/>
                  <a:pt x="1229446" y="614723"/>
                </a:cubicBezTo>
                <a:cubicBezTo>
                  <a:pt x="1229446" y="954225"/>
                  <a:pt x="954225" y="1229446"/>
                  <a:pt x="614723" y="1229446"/>
                </a:cubicBezTo>
                <a:cubicBezTo>
                  <a:pt x="275221" y="1229446"/>
                  <a:pt x="0" y="954225"/>
                  <a:pt x="0" y="614723"/>
                </a:cubicBezTo>
                <a:cubicBezTo>
                  <a:pt x="0" y="275221"/>
                  <a:pt x="275221" y="0"/>
                  <a:pt x="614723" y="0"/>
                </a:cubicBezTo>
                <a:close/>
              </a:path>
            </a:pathLst>
          </a:custGeom>
          <a:solidFill>
            <a:schemeClr val="tx1">
              <a:lumMod val="50000"/>
              <a:lumOff val="50000"/>
            </a:schemeClr>
          </a:solidFill>
        </p:spPr>
        <p:txBody>
          <a:bodyPr wrap="square">
            <a:noAutofit/>
          </a:bodyPr>
          <a:lstStyle/>
          <a:p>
            <a:endParaRPr lang="zh-CN" altLang="en-US" dirty="0"/>
          </a:p>
        </p:txBody>
      </p:sp>
      <p:sp>
        <p:nvSpPr>
          <p:cNvPr id="29" name="图片占位符 28"/>
          <p:cNvSpPr>
            <a:spLocks noGrp="1"/>
          </p:cNvSpPr>
          <p:nvPr>
            <p:ph type="pic" sz="quarter" idx="164"/>
          </p:nvPr>
        </p:nvSpPr>
        <p:spPr>
          <a:xfrm>
            <a:off x="9552263" y="2964671"/>
            <a:ext cx="1201521" cy="1081369"/>
          </a:xfrm>
          <a:custGeom>
            <a:avLst/>
            <a:gdLst>
              <a:gd name="connsiteX0" fmla="*/ 614723 w 1229446"/>
              <a:gd name="connsiteY0" fmla="*/ 0 h 1229446"/>
              <a:gd name="connsiteX1" fmla="*/ 1229446 w 1229446"/>
              <a:gd name="connsiteY1" fmla="*/ 614723 h 1229446"/>
              <a:gd name="connsiteX2" fmla="*/ 614723 w 1229446"/>
              <a:gd name="connsiteY2" fmla="*/ 1229446 h 1229446"/>
              <a:gd name="connsiteX3" fmla="*/ 0 w 1229446"/>
              <a:gd name="connsiteY3" fmla="*/ 614723 h 1229446"/>
              <a:gd name="connsiteX4" fmla="*/ 614723 w 1229446"/>
              <a:gd name="connsiteY4" fmla="*/ 0 h 1229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9446" h="1229446">
                <a:moveTo>
                  <a:pt x="614723" y="0"/>
                </a:moveTo>
                <a:cubicBezTo>
                  <a:pt x="954225" y="0"/>
                  <a:pt x="1229446" y="275221"/>
                  <a:pt x="1229446" y="614723"/>
                </a:cubicBezTo>
                <a:cubicBezTo>
                  <a:pt x="1229446" y="954225"/>
                  <a:pt x="954225" y="1229446"/>
                  <a:pt x="614723" y="1229446"/>
                </a:cubicBezTo>
                <a:cubicBezTo>
                  <a:pt x="275221" y="1229446"/>
                  <a:pt x="0" y="954225"/>
                  <a:pt x="0" y="614723"/>
                </a:cubicBezTo>
                <a:cubicBezTo>
                  <a:pt x="0" y="275221"/>
                  <a:pt x="275221" y="0"/>
                  <a:pt x="614723" y="0"/>
                </a:cubicBezTo>
                <a:close/>
              </a:path>
            </a:pathLst>
          </a:custGeom>
          <a:solidFill>
            <a:schemeClr val="tx1">
              <a:lumMod val="50000"/>
              <a:lumOff val="50000"/>
            </a:schemeClr>
          </a:solidFill>
        </p:spPr>
        <p:txBody>
          <a:bodyPr wrap="square">
            <a:noAutofit/>
          </a:bodyPr>
          <a:lstStyle/>
          <a:p>
            <a:endParaRPr lang="zh-CN" altLang="en-US" dirty="0"/>
          </a:p>
        </p:txBody>
      </p:sp>
    </p:spTree>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showMasterSp="0" preserve="1" userDrawn="1">
  <p:cSld name="174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t>2019/10/29</a:t>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t>‹#›</a:t>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User Satisfaction</a:t>
            </a: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3" name="文本占位符 17"/>
          <p:cNvSpPr>
            <a:spLocks noGrp="1"/>
          </p:cNvSpPr>
          <p:nvPr>
            <p:ph type="body" sz="quarter" idx="147" hasCustomPrompt="1"/>
          </p:nvPr>
        </p:nvSpPr>
        <p:spPr>
          <a:xfrm>
            <a:off x="485716" y="1918740"/>
            <a:ext cx="5610284" cy="36512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4" name="文本占位符 17"/>
          <p:cNvSpPr>
            <a:spLocks noGrp="1"/>
          </p:cNvSpPr>
          <p:nvPr>
            <p:ph type="body" sz="quarter" idx="156" hasCustomPrompt="1"/>
          </p:nvPr>
        </p:nvSpPr>
        <p:spPr>
          <a:xfrm>
            <a:off x="1096032" y="4551377"/>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5" name="文本占位符 17"/>
          <p:cNvSpPr>
            <a:spLocks noGrp="1"/>
          </p:cNvSpPr>
          <p:nvPr>
            <p:ph type="body" sz="quarter" idx="157" hasCustomPrompt="1"/>
          </p:nvPr>
        </p:nvSpPr>
        <p:spPr>
          <a:xfrm>
            <a:off x="485716" y="4995293"/>
            <a:ext cx="3234592" cy="66957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6" name="文本占位符 17"/>
          <p:cNvSpPr>
            <a:spLocks noGrp="1"/>
          </p:cNvSpPr>
          <p:nvPr>
            <p:ph type="body" sz="quarter" idx="158" hasCustomPrompt="1"/>
          </p:nvPr>
        </p:nvSpPr>
        <p:spPr>
          <a:xfrm>
            <a:off x="5089021" y="4551377"/>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7" name="文本占位符 17"/>
          <p:cNvSpPr>
            <a:spLocks noGrp="1"/>
          </p:cNvSpPr>
          <p:nvPr>
            <p:ph type="body" sz="quarter" idx="159" hasCustomPrompt="1"/>
          </p:nvPr>
        </p:nvSpPr>
        <p:spPr>
          <a:xfrm>
            <a:off x="4478705" y="4995293"/>
            <a:ext cx="3234592" cy="66957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8" name="文本占位符 17"/>
          <p:cNvSpPr>
            <a:spLocks noGrp="1"/>
          </p:cNvSpPr>
          <p:nvPr>
            <p:ph type="body" sz="quarter" idx="160" hasCustomPrompt="1"/>
          </p:nvPr>
        </p:nvSpPr>
        <p:spPr>
          <a:xfrm>
            <a:off x="9082011" y="4551377"/>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9" name="文本占位符 17"/>
          <p:cNvSpPr>
            <a:spLocks noGrp="1"/>
          </p:cNvSpPr>
          <p:nvPr>
            <p:ph type="body" sz="quarter" idx="161" hasCustomPrompt="1"/>
          </p:nvPr>
        </p:nvSpPr>
        <p:spPr>
          <a:xfrm>
            <a:off x="8471695" y="4995293"/>
            <a:ext cx="3234592" cy="66957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7" name="图片占位符 26"/>
          <p:cNvSpPr>
            <a:spLocks noGrp="1"/>
          </p:cNvSpPr>
          <p:nvPr>
            <p:ph type="pic" sz="quarter" idx="162"/>
          </p:nvPr>
        </p:nvSpPr>
        <p:spPr>
          <a:xfrm>
            <a:off x="1418173" y="2888315"/>
            <a:ext cx="1201521" cy="1081369"/>
          </a:xfrm>
          <a:custGeom>
            <a:avLst/>
            <a:gdLst>
              <a:gd name="connsiteX0" fmla="*/ 614723 w 1229446"/>
              <a:gd name="connsiteY0" fmla="*/ 0 h 1229446"/>
              <a:gd name="connsiteX1" fmla="*/ 1229446 w 1229446"/>
              <a:gd name="connsiteY1" fmla="*/ 614723 h 1229446"/>
              <a:gd name="connsiteX2" fmla="*/ 614723 w 1229446"/>
              <a:gd name="connsiteY2" fmla="*/ 1229446 h 1229446"/>
              <a:gd name="connsiteX3" fmla="*/ 0 w 1229446"/>
              <a:gd name="connsiteY3" fmla="*/ 614723 h 1229446"/>
              <a:gd name="connsiteX4" fmla="*/ 614723 w 1229446"/>
              <a:gd name="connsiteY4" fmla="*/ 0 h 1229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9446" h="1229446">
                <a:moveTo>
                  <a:pt x="614723" y="0"/>
                </a:moveTo>
                <a:cubicBezTo>
                  <a:pt x="954225" y="0"/>
                  <a:pt x="1229446" y="275221"/>
                  <a:pt x="1229446" y="614723"/>
                </a:cubicBezTo>
                <a:cubicBezTo>
                  <a:pt x="1229446" y="954225"/>
                  <a:pt x="954225" y="1229446"/>
                  <a:pt x="614723" y="1229446"/>
                </a:cubicBezTo>
                <a:cubicBezTo>
                  <a:pt x="275221" y="1229446"/>
                  <a:pt x="0" y="954225"/>
                  <a:pt x="0" y="614723"/>
                </a:cubicBezTo>
                <a:cubicBezTo>
                  <a:pt x="0" y="275221"/>
                  <a:pt x="275221" y="0"/>
                  <a:pt x="614723" y="0"/>
                </a:cubicBezTo>
                <a:close/>
              </a:path>
            </a:pathLst>
          </a:custGeom>
          <a:solidFill>
            <a:schemeClr val="tx1">
              <a:lumMod val="50000"/>
              <a:lumOff val="50000"/>
            </a:schemeClr>
          </a:solidFill>
        </p:spPr>
        <p:txBody>
          <a:bodyPr wrap="square">
            <a:noAutofit/>
          </a:bodyPr>
          <a:lstStyle/>
          <a:p>
            <a:endParaRPr lang="zh-CN" altLang="en-US" dirty="0"/>
          </a:p>
        </p:txBody>
      </p:sp>
      <p:sp>
        <p:nvSpPr>
          <p:cNvPr id="28" name="图片占位符 27"/>
          <p:cNvSpPr>
            <a:spLocks noGrp="1"/>
          </p:cNvSpPr>
          <p:nvPr>
            <p:ph type="pic" sz="quarter" idx="163"/>
          </p:nvPr>
        </p:nvSpPr>
        <p:spPr>
          <a:xfrm>
            <a:off x="5475197" y="2888315"/>
            <a:ext cx="1201521" cy="1081369"/>
          </a:xfrm>
          <a:custGeom>
            <a:avLst/>
            <a:gdLst>
              <a:gd name="connsiteX0" fmla="*/ 614723 w 1229446"/>
              <a:gd name="connsiteY0" fmla="*/ 0 h 1229446"/>
              <a:gd name="connsiteX1" fmla="*/ 1229446 w 1229446"/>
              <a:gd name="connsiteY1" fmla="*/ 614723 h 1229446"/>
              <a:gd name="connsiteX2" fmla="*/ 614723 w 1229446"/>
              <a:gd name="connsiteY2" fmla="*/ 1229446 h 1229446"/>
              <a:gd name="connsiteX3" fmla="*/ 0 w 1229446"/>
              <a:gd name="connsiteY3" fmla="*/ 614723 h 1229446"/>
              <a:gd name="connsiteX4" fmla="*/ 614723 w 1229446"/>
              <a:gd name="connsiteY4" fmla="*/ 0 h 1229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9446" h="1229446">
                <a:moveTo>
                  <a:pt x="614723" y="0"/>
                </a:moveTo>
                <a:cubicBezTo>
                  <a:pt x="954225" y="0"/>
                  <a:pt x="1229446" y="275221"/>
                  <a:pt x="1229446" y="614723"/>
                </a:cubicBezTo>
                <a:cubicBezTo>
                  <a:pt x="1229446" y="954225"/>
                  <a:pt x="954225" y="1229446"/>
                  <a:pt x="614723" y="1229446"/>
                </a:cubicBezTo>
                <a:cubicBezTo>
                  <a:pt x="275221" y="1229446"/>
                  <a:pt x="0" y="954225"/>
                  <a:pt x="0" y="614723"/>
                </a:cubicBezTo>
                <a:cubicBezTo>
                  <a:pt x="0" y="275221"/>
                  <a:pt x="275221" y="0"/>
                  <a:pt x="614723" y="0"/>
                </a:cubicBezTo>
                <a:close/>
              </a:path>
            </a:pathLst>
          </a:custGeom>
          <a:solidFill>
            <a:schemeClr val="tx1">
              <a:lumMod val="50000"/>
              <a:lumOff val="50000"/>
            </a:schemeClr>
          </a:solidFill>
        </p:spPr>
        <p:txBody>
          <a:bodyPr wrap="square">
            <a:noAutofit/>
          </a:bodyPr>
          <a:lstStyle/>
          <a:p>
            <a:endParaRPr lang="zh-CN" altLang="en-US" dirty="0"/>
          </a:p>
        </p:txBody>
      </p:sp>
      <p:sp>
        <p:nvSpPr>
          <p:cNvPr id="29" name="图片占位符 28"/>
          <p:cNvSpPr>
            <a:spLocks noGrp="1"/>
          </p:cNvSpPr>
          <p:nvPr>
            <p:ph type="pic" sz="quarter" idx="164"/>
          </p:nvPr>
        </p:nvSpPr>
        <p:spPr>
          <a:xfrm>
            <a:off x="9532221" y="2888315"/>
            <a:ext cx="1201521" cy="1081369"/>
          </a:xfrm>
          <a:custGeom>
            <a:avLst/>
            <a:gdLst>
              <a:gd name="connsiteX0" fmla="*/ 614723 w 1229446"/>
              <a:gd name="connsiteY0" fmla="*/ 0 h 1229446"/>
              <a:gd name="connsiteX1" fmla="*/ 1229446 w 1229446"/>
              <a:gd name="connsiteY1" fmla="*/ 614723 h 1229446"/>
              <a:gd name="connsiteX2" fmla="*/ 614723 w 1229446"/>
              <a:gd name="connsiteY2" fmla="*/ 1229446 h 1229446"/>
              <a:gd name="connsiteX3" fmla="*/ 0 w 1229446"/>
              <a:gd name="connsiteY3" fmla="*/ 614723 h 1229446"/>
              <a:gd name="connsiteX4" fmla="*/ 614723 w 1229446"/>
              <a:gd name="connsiteY4" fmla="*/ 0 h 1229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9446" h="1229446">
                <a:moveTo>
                  <a:pt x="614723" y="0"/>
                </a:moveTo>
                <a:cubicBezTo>
                  <a:pt x="954225" y="0"/>
                  <a:pt x="1229446" y="275221"/>
                  <a:pt x="1229446" y="614723"/>
                </a:cubicBezTo>
                <a:cubicBezTo>
                  <a:pt x="1229446" y="954225"/>
                  <a:pt x="954225" y="1229446"/>
                  <a:pt x="614723" y="1229446"/>
                </a:cubicBezTo>
                <a:cubicBezTo>
                  <a:pt x="275221" y="1229446"/>
                  <a:pt x="0" y="954225"/>
                  <a:pt x="0" y="614723"/>
                </a:cubicBezTo>
                <a:cubicBezTo>
                  <a:pt x="0" y="275221"/>
                  <a:pt x="275221" y="0"/>
                  <a:pt x="614723" y="0"/>
                </a:cubicBezTo>
                <a:close/>
              </a:path>
            </a:pathLst>
          </a:custGeom>
          <a:solidFill>
            <a:schemeClr val="tx1">
              <a:lumMod val="50000"/>
              <a:lumOff val="50000"/>
            </a:schemeClr>
          </a:solidFill>
        </p:spPr>
        <p:txBody>
          <a:bodyPr wrap="square">
            <a:noAutofit/>
          </a:bodyPr>
          <a:lstStyle/>
          <a:p>
            <a:endParaRPr lang="zh-CN" altLang="en-US" dirty="0"/>
          </a:p>
        </p:txBody>
      </p:sp>
    </p:spTree>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showMasterSp="0" preserve="1" userDrawn="1">
  <p:cSld name="175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t>2019/10/29</a:t>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t>‹#›</a:t>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User Satisfaction</a:t>
            </a: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3" name="文本占位符 17"/>
          <p:cNvSpPr>
            <a:spLocks noGrp="1"/>
          </p:cNvSpPr>
          <p:nvPr>
            <p:ph type="body" sz="quarter" idx="147" hasCustomPrompt="1"/>
          </p:nvPr>
        </p:nvSpPr>
        <p:spPr>
          <a:xfrm>
            <a:off x="485716" y="1918740"/>
            <a:ext cx="5610284" cy="36512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4" name="文本占位符 17"/>
          <p:cNvSpPr>
            <a:spLocks noGrp="1"/>
          </p:cNvSpPr>
          <p:nvPr>
            <p:ph type="body" sz="quarter" idx="156" hasCustomPrompt="1"/>
          </p:nvPr>
        </p:nvSpPr>
        <p:spPr>
          <a:xfrm>
            <a:off x="1841143" y="4573285"/>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5" name="文本占位符 17"/>
          <p:cNvSpPr>
            <a:spLocks noGrp="1"/>
          </p:cNvSpPr>
          <p:nvPr>
            <p:ph type="body" sz="quarter" idx="157" hasCustomPrompt="1"/>
          </p:nvPr>
        </p:nvSpPr>
        <p:spPr>
          <a:xfrm>
            <a:off x="1841143" y="5017201"/>
            <a:ext cx="2197457" cy="66957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27" name="图片占位符 26"/>
          <p:cNvSpPr>
            <a:spLocks noGrp="1"/>
          </p:cNvSpPr>
          <p:nvPr>
            <p:ph type="pic" sz="quarter" idx="162"/>
          </p:nvPr>
        </p:nvSpPr>
        <p:spPr>
          <a:xfrm>
            <a:off x="485716" y="4550790"/>
            <a:ext cx="1201521" cy="1081369"/>
          </a:xfrm>
          <a:custGeom>
            <a:avLst/>
            <a:gdLst>
              <a:gd name="connsiteX0" fmla="*/ 614723 w 1229446"/>
              <a:gd name="connsiteY0" fmla="*/ 0 h 1229446"/>
              <a:gd name="connsiteX1" fmla="*/ 1229446 w 1229446"/>
              <a:gd name="connsiteY1" fmla="*/ 614723 h 1229446"/>
              <a:gd name="connsiteX2" fmla="*/ 614723 w 1229446"/>
              <a:gd name="connsiteY2" fmla="*/ 1229446 h 1229446"/>
              <a:gd name="connsiteX3" fmla="*/ 0 w 1229446"/>
              <a:gd name="connsiteY3" fmla="*/ 614723 h 1229446"/>
              <a:gd name="connsiteX4" fmla="*/ 614723 w 1229446"/>
              <a:gd name="connsiteY4" fmla="*/ 0 h 1229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9446" h="1229446">
                <a:moveTo>
                  <a:pt x="614723" y="0"/>
                </a:moveTo>
                <a:cubicBezTo>
                  <a:pt x="954225" y="0"/>
                  <a:pt x="1229446" y="275221"/>
                  <a:pt x="1229446" y="614723"/>
                </a:cubicBezTo>
                <a:cubicBezTo>
                  <a:pt x="1229446" y="954225"/>
                  <a:pt x="954225" y="1229446"/>
                  <a:pt x="614723" y="1229446"/>
                </a:cubicBezTo>
                <a:cubicBezTo>
                  <a:pt x="275221" y="1229446"/>
                  <a:pt x="0" y="954225"/>
                  <a:pt x="0" y="614723"/>
                </a:cubicBezTo>
                <a:cubicBezTo>
                  <a:pt x="0" y="275221"/>
                  <a:pt x="275221" y="0"/>
                  <a:pt x="614723" y="0"/>
                </a:cubicBezTo>
                <a:close/>
              </a:path>
            </a:pathLst>
          </a:custGeom>
          <a:solidFill>
            <a:schemeClr val="tx1">
              <a:lumMod val="50000"/>
              <a:lumOff val="50000"/>
            </a:schemeClr>
          </a:solidFill>
        </p:spPr>
        <p:txBody>
          <a:bodyPr wrap="square">
            <a:noAutofit/>
          </a:bodyPr>
          <a:lstStyle/>
          <a:p>
            <a:endParaRPr lang="zh-CN" altLang="en-US" dirty="0"/>
          </a:p>
        </p:txBody>
      </p:sp>
      <p:sp>
        <p:nvSpPr>
          <p:cNvPr id="32" name="文本占位符 17"/>
          <p:cNvSpPr>
            <a:spLocks noGrp="1"/>
          </p:cNvSpPr>
          <p:nvPr>
            <p:ph type="body" sz="quarter" idx="163" hasCustomPrompt="1"/>
          </p:nvPr>
        </p:nvSpPr>
        <p:spPr>
          <a:xfrm>
            <a:off x="1841143" y="3094212"/>
            <a:ext cx="2197457" cy="66957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8" name="文本占位符 17"/>
          <p:cNvSpPr>
            <a:spLocks noGrp="1"/>
          </p:cNvSpPr>
          <p:nvPr>
            <p:ph type="body" sz="quarter" idx="164" hasCustomPrompt="1"/>
          </p:nvPr>
        </p:nvSpPr>
        <p:spPr>
          <a:xfrm>
            <a:off x="5691697" y="4573285"/>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9" name="文本占位符 17"/>
          <p:cNvSpPr>
            <a:spLocks noGrp="1"/>
          </p:cNvSpPr>
          <p:nvPr>
            <p:ph type="body" sz="quarter" idx="165" hasCustomPrompt="1"/>
          </p:nvPr>
        </p:nvSpPr>
        <p:spPr>
          <a:xfrm>
            <a:off x="5691697" y="5017201"/>
            <a:ext cx="2197457" cy="66957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50" name="图片占位符 49"/>
          <p:cNvSpPr>
            <a:spLocks noGrp="1"/>
          </p:cNvSpPr>
          <p:nvPr>
            <p:ph type="pic" sz="quarter" idx="166"/>
          </p:nvPr>
        </p:nvSpPr>
        <p:spPr>
          <a:xfrm>
            <a:off x="4336271" y="4550790"/>
            <a:ext cx="1201521" cy="1081369"/>
          </a:xfrm>
          <a:custGeom>
            <a:avLst/>
            <a:gdLst>
              <a:gd name="connsiteX0" fmla="*/ 614723 w 1229446"/>
              <a:gd name="connsiteY0" fmla="*/ 0 h 1229446"/>
              <a:gd name="connsiteX1" fmla="*/ 1229446 w 1229446"/>
              <a:gd name="connsiteY1" fmla="*/ 614723 h 1229446"/>
              <a:gd name="connsiteX2" fmla="*/ 614723 w 1229446"/>
              <a:gd name="connsiteY2" fmla="*/ 1229446 h 1229446"/>
              <a:gd name="connsiteX3" fmla="*/ 0 w 1229446"/>
              <a:gd name="connsiteY3" fmla="*/ 614723 h 1229446"/>
              <a:gd name="connsiteX4" fmla="*/ 614723 w 1229446"/>
              <a:gd name="connsiteY4" fmla="*/ 0 h 1229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9446" h="1229446">
                <a:moveTo>
                  <a:pt x="614723" y="0"/>
                </a:moveTo>
                <a:cubicBezTo>
                  <a:pt x="954225" y="0"/>
                  <a:pt x="1229446" y="275221"/>
                  <a:pt x="1229446" y="614723"/>
                </a:cubicBezTo>
                <a:cubicBezTo>
                  <a:pt x="1229446" y="954225"/>
                  <a:pt x="954225" y="1229446"/>
                  <a:pt x="614723" y="1229446"/>
                </a:cubicBezTo>
                <a:cubicBezTo>
                  <a:pt x="275221" y="1229446"/>
                  <a:pt x="0" y="954225"/>
                  <a:pt x="0" y="614723"/>
                </a:cubicBezTo>
                <a:cubicBezTo>
                  <a:pt x="0" y="275221"/>
                  <a:pt x="275221" y="0"/>
                  <a:pt x="614723" y="0"/>
                </a:cubicBezTo>
                <a:close/>
              </a:path>
            </a:pathLst>
          </a:custGeom>
          <a:solidFill>
            <a:schemeClr val="tx1">
              <a:lumMod val="50000"/>
              <a:lumOff val="50000"/>
            </a:schemeClr>
          </a:solidFill>
        </p:spPr>
        <p:txBody>
          <a:bodyPr wrap="square">
            <a:noAutofit/>
          </a:bodyPr>
          <a:lstStyle/>
          <a:p>
            <a:endParaRPr lang="zh-CN" altLang="en-US" dirty="0"/>
          </a:p>
        </p:txBody>
      </p:sp>
      <p:sp>
        <p:nvSpPr>
          <p:cNvPr id="51" name="文本占位符 17"/>
          <p:cNvSpPr>
            <a:spLocks noGrp="1"/>
          </p:cNvSpPr>
          <p:nvPr>
            <p:ph type="body" sz="quarter" idx="167" hasCustomPrompt="1"/>
          </p:nvPr>
        </p:nvSpPr>
        <p:spPr>
          <a:xfrm>
            <a:off x="5691697" y="3094212"/>
            <a:ext cx="2197457" cy="66957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2" name="文本占位符 17"/>
          <p:cNvSpPr>
            <a:spLocks noGrp="1"/>
          </p:cNvSpPr>
          <p:nvPr>
            <p:ph type="body" sz="quarter" idx="168" hasCustomPrompt="1"/>
          </p:nvPr>
        </p:nvSpPr>
        <p:spPr>
          <a:xfrm>
            <a:off x="9542252" y="4573285"/>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3" name="文本占位符 17"/>
          <p:cNvSpPr>
            <a:spLocks noGrp="1"/>
          </p:cNvSpPr>
          <p:nvPr>
            <p:ph type="body" sz="quarter" idx="169" hasCustomPrompt="1"/>
          </p:nvPr>
        </p:nvSpPr>
        <p:spPr>
          <a:xfrm>
            <a:off x="9542252" y="5017201"/>
            <a:ext cx="2197457" cy="66957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54" name="图片占位符 53"/>
          <p:cNvSpPr>
            <a:spLocks noGrp="1"/>
          </p:cNvSpPr>
          <p:nvPr>
            <p:ph type="pic" sz="quarter" idx="170"/>
          </p:nvPr>
        </p:nvSpPr>
        <p:spPr>
          <a:xfrm>
            <a:off x="8186825" y="4550790"/>
            <a:ext cx="1201521" cy="1081369"/>
          </a:xfrm>
          <a:custGeom>
            <a:avLst/>
            <a:gdLst>
              <a:gd name="connsiteX0" fmla="*/ 614723 w 1229446"/>
              <a:gd name="connsiteY0" fmla="*/ 0 h 1229446"/>
              <a:gd name="connsiteX1" fmla="*/ 1229446 w 1229446"/>
              <a:gd name="connsiteY1" fmla="*/ 614723 h 1229446"/>
              <a:gd name="connsiteX2" fmla="*/ 614723 w 1229446"/>
              <a:gd name="connsiteY2" fmla="*/ 1229446 h 1229446"/>
              <a:gd name="connsiteX3" fmla="*/ 0 w 1229446"/>
              <a:gd name="connsiteY3" fmla="*/ 614723 h 1229446"/>
              <a:gd name="connsiteX4" fmla="*/ 614723 w 1229446"/>
              <a:gd name="connsiteY4" fmla="*/ 0 h 1229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9446" h="1229446">
                <a:moveTo>
                  <a:pt x="614723" y="0"/>
                </a:moveTo>
                <a:cubicBezTo>
                  <a:pt x="954225" y="0"/>
                  <a:pt x="1229446" y="275221"/>
                  <a:pt x="1229446" y="614723"/>
                </a:cubicBezTo>
                <a:cubicBezTo>
                  <a:pt x="1229446" y="954225"/>
                  <a:pt x="954225" y="1229446"/>
                  <a:pt x="614723" y="1229446"/>
                </a:cubicBezTo>
                <a:cubicBezTo>
                  <a:pt x="275221" y="1229446"/>
                  <a:pt x="0" y="954225"/>
                  <a:pt x="0" y="614723"/>
                </a:cubicBezTo>
                <a:cubicBezTo>
                  <a:pt x="0" y="275221"/>
                  <a:pt x="275221" y="0"/>
                  <a:pt x="614723" y="0"/>
                </a:cubicBezTo>
                <a:close/>
              </a:path>
            </a:pathLst>
          </a:custGeom>
          <a:solidFill>
            <a:schemeClr val="tx1">
              <a:lumMod val="50000"/>
              <a:lumOff val="50000"/>
            </a:schemeClr>
          </a:solidFill>
        </p:spPr>
        <p:txBody>
          <a:bodyPr wrap="square">
            <a:noAutofit/>
          </a:bodyPr>
          <a:lstStyle/>
          <a:p>
            <a:endParaRPr lang="zh-CN" altLang="en-US" dirty="0"/>
          </a:p>
        </p:txBody>
      </p:sp>
      <p:sp>
        <p:nvSpPr>
          <p:cNvPr id="55" name="文本占位符 17"/>
          <p:cNvSpPr>
            <a:spLocks noGrp="1"/>
          </p:cNvSpPr>
          <p:nvPr>
            <p:ph type="body" sz="quarter" idx="171" hasCustomPrompt="1"/>
          </p:nvPr>
        </p:nvSpPr>
        <p:spPr>
          <a:xfrm>
            <a:off x="9542252" y="3094212"/>
            <a:ext cx="2197457" cy="66957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showMasterSp="0" preserve="1" userDrawn="1">
  <p:cSld name="176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t>2019/10/29</a:t>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t>‹#›</a:t>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User Satisfaction</a:t>
            </a: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2" name="图片占位符 11"/>
          <p:cNvSpPr>
            <a:spLocks noGrp="1"/>
          </p:cNvSpPr>
          <p:nvPr>
            <p:ph type="pic" sz="quarter" idx="148"/>
          </p:nvPr>
        </p:nvSpPr>
        <p:spPr>
          <a:xfrm>
            <a:off x="5502124" y="1991701"/>
            <a:ext cx="1824505" cy="1132398"/>
          </a:xfrm>
          <a:solidFill>
            <a:schemeClr val="tx1">
              <a:lumMod val="50000"/>
              <a:lumOff val="50000"/>
            </a:schemeClr>
          </a:solidFill>
        </p:spPr>
        <p:txBody>
          <a:bodyPr/>
          <a:lstStyle/>
          <a:p>
            <a:endParaRPr lang="zh-CN" altLang="en-US"/>
          </a:p>
        </p:txBody>
      </p:sp>
      <p:sp>
        <p:nvSpPr>
          <p:cNvPr id="36" name="图片占位符 11"/>
          <p:cNvSpPr>
            <a:spLocks noGrp="1"/>
          </p:cNvSpPr>
          <p:nvPr>
            <p:ph type="pic" sz="quarter" idx="149"/>
          </p:nvPr>
        </p:nvSpPr>
        <p:spPr>
          <a:xfrm>
            <a:off x="7545651" y="1991700"/>
            <a:ext cx="1824505" cy="1132398"/>
          </a:xfrm>
          <a:solidFill>
            <a:schemeClr val="tx1">
              <a:lumMod val="50000"/>
              <a:lumOff val="50000"/>
            </a:schemeClr>
          </a:solidFill>
        </p:spPr>
        <p:txBody>
          <a:bodyPr/>
          <a:lstStyle/>
          <a:p>
            <a:endParaRPr lang="zh-CN" altLang="en-US"/>
          </a:p>
        </p:txBody>
      </p:sp>
      <p:sp>
        <p:nvSpPr>
          <p:cNvPr id="37" name="图片占位符 11"/>
          <p:cNvSpPr>
            <a:spLocks noGrp="1"/>
          </p:cNvSpPr>
          <p:nvPr>
            <p:ph type="pic" sz="quarter" idx="150"/>
          </p:nvPr>
        </p:nvSpPr>
        <p:spPr>
          <a:xfrm>
            <a:off x="9589177" y="1991699"/>
            <a:ext cx="1824505" cy="1132398"/>
          </a:xfrm>
          <a:solidFill>
            <a:schemeClr val="tx1">
              <a:lumMod val="50000"/>
              <a:lumOff val="50000"/>
            </a:schemeClr>
          </a:solidFill>
        </p:spPr>
        <p:txBody>
          <a:bodyPr/>
          <a:lstStyle/>
          <a:p>
            <a:endParaRPr lang="zh-CN" altLang="en-US"/>
          </a:p>
        </p:txBody>
      </p:sp>
      <p:sp>
        <p:nvSpPr>
          <p:cNvPr id="38" name="矩形 37"/>
          <p:cNvSpPr/>
          <p:nvPr userDrawn="1"/>
        </p:nvSpPr>
        <p:spPr>
          <a:xfrm>
            <a:off x="71717" y="3429000"/>
            <a:ext cx="12120283" cy="336716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9" name="文本占位符 17"/>
          <p:cNvSpPr>
            <a:spLocks noGrp="1"/>
          </p:cNvSpPr>
          <p:nvPr>
            <p:ph type="body" sz="quarter" idx="160" hasCustomPrompt="1"/>
          </p:nvPr>
        </p:nvSpPr>
        <p:spPr>
          <a:xfrm>
            <a:off x="5502124" y="4376724"/>
            <a:ext cx="2013961" cy="336127"/>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40" name="文本占位符 17"/>
          <p:cNvSpPr>
            <a:spLocks noGrp="1"/>
          </p:cNvSpPr>
          <p:nvPr>
            <p:ph type="body" sz="quarter" idx="161" hasCustomPrompt="1"/>
          </p:nvPr>
        </p:nvSpPr>
        <p:spPr>
          <a:xfrm>
            <a:off x="5502124" y="4820640"/>
            <a:ext cx="3234592" cy="669575"/>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showMasterSp="0" preserve="1" userDrawn="1">
  <p:cSld name="177_自定义版式">
    <p:spTree>
      <p:nvGrpSpPr>
        <p:cNvPr id="1" name=""/>
        <p:cNvGrpSpPr/>
        <p:nvPr/>
      </p:nvGrpSpPr>
      <p:grpSpPr>
        <a:xfrm>
          <a:off x="0" y="0"/>
          <a:ext cx="0" cy="0"/>
          <a:chOff x="0" y="0"/>
          <a:chExt cx="0" cy="0"/>
        </a:xfrm>
      </p:grpSpPr>
      <p:sp>
        <p:nvSpPr>
          <p:cNvPr id="38" name="矩形 37"/>
          <p:cNvSpPr/>
          <p:nvPr userDrawn="1"/>
        </p:nvSpPr>
        <p:spPr>
          <a:xfrm>
            <a:off x="0" y="1811050"/>
            <a:ext cx="12120283" cy="21030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 name="日期占位符 2"/>
          <p:cNvSpPr>
            <a:spLocks noGrp="1"/>
          </p:cNvSpPr>
          <p:nvPr>
            <p:ph type="dt" sz="half" idx="10"/>
          </p:nvPr>
        </p:nvSpPr>
        <p:spPr/>
        <p:txBody>
          <a:bodyPr/>
          <a:lstStyle/>
          <a:p>
            <a:fld id="{7BAAC391-3E17-4130-83E5-8A37E61F4328}" type="datetime1">
              <a:rPr lang="zh-CN" altLang="en-US" smtClean="0"/>
              <a:t>2019/10/29</a:t>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t>‹#›</a:t>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User Satisfaction</a:t>
            </a: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2" name="图片占位符 11"/>
          <p:cNvSpPr>
            <a:spLocks noGrp="1"/>
          </p:cNvSpPr>
          <p:nvPr>
            <p:ph type="pic" sz="quarter" idx="148"/>
          </p:nvPr>
        </p:nvSpPr>
        <p:spPr>
          <a:xfrm>
            <a:off x="670103" y="2223047"/>
            <a:ext cx="3417745" cy="2121259"/>
          </a:xfrm>
          <a:solidFill>
            <a:schemeClr val="tx1">
              <a:lumMod val="50000"/>
              <a:lumOff val="50000"/>
            </a:schemeClr>
          </a:solidFill>
        </p:spPr>
        <p:txBody>
          <a:bodyPr/>
          <a:lstStyle/>
          <a:p>
            <a:endParaRPr lang="zh-CN" altLang="en-US"/>
          </a:p>
        </p:txBody>
      </p:sp>
      <p:sp>
        <p:nvSpPr>
          <p:cNvPr id="39" name="文本占位符 17"/>
          <p:cNvSpPr>
            <a:spLocks noGrp="1"/>
          </p:cNvSpPr>
          <p:nvPr>
            <p:ph type="body" sz="quarter" idx="160" hasCustomPrompt="1"/>
          </p:nvPr>
        </p:nvSpPr>
        <p:spPr>
          <a:xfrm>
            <a:off x="620396" y="4756303"/>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0" name="文本占位符 17"/>
          <p:cNvSpPr>
            <a:spLocks noGrp="1"/>
          </p:cNvSpPr>
          <p:nvPr>
            <p:ph type="body" sz="quarter" idx="161" hasCustomPrompt="1"/>
          </p:nvPr>
        </p:nvSpPr>
        <p:spPr>
          <a:xfrm>
            <a:off x="620396" y="5200219"/>
            <a:ext cx="3234592" cy="669575"/>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7" name="图片占位符 11"/>
          <p:cNvSpPr>
            <a:spLocks noGrp="1"/>
          </p:cNvSpPr>
          <p:nvPr>
            <p:ph type="pic" sz="quarter" idx="162"/>
          </p:nvPr>
        </p:nvSpPr>
        <p:spPr>
          <a:xfrm>
            <a:off x="4346372" y="2243062"/>
            <a:ext cx="3417745" cy="2121259"/>
          </a:xfrm>
          <a:solidFill>
            <a:schemeClr val="tx1">
              <a:lumMod val="50000"/>
              <a:lumOff val="50000"/>
            </a:schemeClr>
          </a:solidFill>
        </p:spPr>
        <p:txBody>
          <a:bodyPr/>
          <a:lstStyle/>
          <a:p>
            <a:endParaRPr lang="zh-CN" altLang="en-US"/>
          </a:p>
        </p:txBody>
      </p:sp>
      <p:sp>
        <p:nvSpPr>
          <p:cNvPr id="28" name="图片占位符 11"/>
          <p:cNvSpPr>
            <a:spLocks noGrp="1"/>
          </p:cNvSpPr>
          <p:nvPr>
            <p:ph type="pic" sz="quarter" idx="163"/>
          </p:nvPr>
        </p:nvSpPr>
        <p:spPr>
          <a:xfrm>
            <a:off x="8022641" y="2263076"/>
            <a:ext cx="3417745" cy="2121259"/>
          </a:xfrm>
          <a:solidFill>
            <a:schemeClr val="tx1">
              <a:lumMod val="50000"/>
              <a:lumOff val="50000"/>
            </a:schemeClr>
          </a:solidFill>
        </p:spPr>
        <p:txBody>
          <a:bodyPr/>
          <a:lstStyle/>
          <a:p>
            <a:endParaRPr lang="zh-CN" altLang="en-US" dirty="0"/>
          </a:p>
        </p:txBody>
      </p:sp>
      <p:sp>
        <p:nvSpPr>
          <p:cNvPr id="29" name="文本占位符 17"/>
          <p:cNvSpPr>
            <a:spLocks noGrp="1"/>
          </p:cNvSpPr>
          <p:nvPr>
            <p:ph type="body" sz="quarter" idx="164" hasCustomPrompt="1"/>
          </p:nvPr>
        </p:nvSpPr>
        <p:spPr>
          <a:xfrm>
            <a:off x="4346372" y="4756303"/>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2" name="文本占位符 17"/>
          <p:cNvSpPr>
            <a:spLocks noGrp="1"/>
          </p:cNvSpPr>
          <p:nvPr>
            <p:ph type="body" sz="quarter" idx="165" hasCustomPrompt="1"/>
          </p:nvPr>
        </p:nvSpPr>
        <p:spPr>
          <a:xfrm>
            <a:off x="4346372" y="5200219"/>
            <a:ext cx="3234592" cy="669575"/>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3" name="文本占位符 17"/>
          <p:cNvSpPr>
            <a:spLocks noGrp="1"/>
          </p:cNvSpPr>
          <p:nvPr>
            <p:ph type="body" sz="quarter" idx="166" hasCustomPrompt="1"/>
          </p:nvPr>
        </p:nvSpPr>
        <p:spPr>
          <a:xfrm>
            <a:off x="8072348" y="4756303"/>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4" name="文本占位符 17"/>
          <p:cNvSpPr>
            <a:spLocks noGrp="1"/>
          </p:cNvSpPr>
          <p:nvPr>
            <p:ph type="body" sz="quarter" idx="167" hasCustomPrompt="1"/>
          </p:nvPr>
        </p:nvSpPr>
        <p:spPr>
          <a:xfrm>
            <a:off x="8072348" y="5200219"/>
            <a:ext cx="3234592" cy="669575"/>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showMasterSp="0" preserve="1" userDrawn="1">
  <p:cSld name="125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t>2019/10/29</a:t>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t>‹#›</a:t>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User Satisfaction</a:t>
            </a: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8" name="文本占位符 17"/>
          <p:cNvSpPr>
            <a:spLocks noGrp="1"/>
          </p:cNvSpPr>
          <p:nvPr>
            <p:ph type="body" sz="quarter" idx="164" hasCustomPrompt="1"/>
          </p:nvPr>
        </p:nvSpPr>
        <p:spPr>
          <a:xfrm>
            <a:off x="1004257" y="3314011"/>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9" name="文本占位符 17"/>
          <p:cNvSpPr>
            <a:spLocks noGrp="1"/>
          </p:cNvSpPr>
          <p:nvPr>
            <p:ph type="body" sz="quarter" idx="165" hasCustomPrompt="1"/>
          </p:nvPr>
        </p:nvSpPr>
        <p:spPr>
          <a:xfrm>
            <a:off x="957129" y="2957448"/>
            <a:ext cx="2108216" cy="249298"/>
          </a:xfrm>
          <a:prstGeom prst="rect">
            <a:avLst/>
          </a:prstGeom>
        </p:spPr>
        <p:txBody>
          <a:bodyPr>
            <a:normAutofit/>
          </a:bodyPr>
          <a:lstStyle>
            <a:lvl1pPr marL="0" indent="0" algn="ctr">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32" name="文本占位符 17"/>
          <p:cNvSpPr>
            <a:spLocks noGrp="1"/>
          </p:cNvSpPr>
          <p:nvPr>
            <p:ph type="body" sz="quarter" idx="166" hasCustomPrompt="1"/>
          </p:nvPr>
        </p:nvSpPr>
        <p:spPr>
          <a:xfrm>
            <a:off x="3628528" y="4598574"/>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3" name="文本占位符 17"/>
          <p:cNvSpPr>
            <a:spLocks noGrp="1"/>
          </p:cNvSpPr>
          <p:nvPr>
            <p:ph type="body" sz="quarter" idx="167" hasCustomPrompt="1"/>
          </p:nvPr>
        </p:nvSpPr>
        <p:spPr>
          <a:xfrm>
            <a:off x="3581400" y="4242011"/>
            <a:ext cx="2108216" cy="249298"/>
          </a:xfrm>
          <a:prstGeom prst="rect">
            <a:avLst/>
          </a:prstGeom>
        </p:spPr>
        <p:txBody>
          <a:bodyPr>
            <a:normAutofit/>
          </a:bodyPr>
          <a:lstStyle>
            <a:lvl1pPr marL="0" indent="0" algn="ctr">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34" name="文本占位符 17"/>
          <p:cNvSpPr>
            <a:spLocks noGrp="1"/>
          </p:cNvSpPr>
          <p:nvPr>
            <p:ph type="body" sz="quarter" idx="168" hasCustomPrompt="1"/>
          </p:nvPr>
        </p:nvSpPr>
        <p:spPr>
          <a:xfrm>
            <a:off x="5361452" y="2800044"/>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5" name="文本占位符 17"/>
          <p:cNvSpPr>
            <a:spLocks noGrp="1"/>
          </p:cNvSpPr>
          <p:nvPr>
            <p:ph type="body" sz="quarter" idx="169" hasCustomPrompt="1"/>
          </p:nvPr>
        </p:nvSpPr>
        <p:spPr>
          <a:xfrm>
            <a:off x="5314324" y="2443481"/>
            <a:ext cx="2108216" cy="249298"/>
          </a:xfrm>
          <a:prstGeom prst="rect">
            <a:avLst/>
          </a:prstGeom>
        </p:spPr>
        <p:txBody>
          <a:bodyPr>
            <a:normAutofit/>
          </a:bodyPr>
          <a:lstStyle>
            <a:lvl1pPr marL="0" indent="0" algn="ctr">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36" name="文本占位符 17"/>
          <p:cNvSpPr>
            <a:spLocks noGrp="1"/>
          </p:cNvSpPr>
          <p:nvPr>
            <p:ph type="body" sz="quarter" idx="170" hasCustomPrompt="1"/>
          </p:nvPr>
        </p:nvSpPr>
        <p:spPr>
          <a:xfrm>
            <a:off x="9040999" y="3429000"/>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7" name="文本占位符 17"/>
          <p:cNvSpPr>
            <a:spLocks noGrp="1"/>
          </p:cNvSpPr>
          <p:nvPr>
            <p:ph type="body" sz="quarter" idx="171" hasCustomPrompt="1"/>
          </p:nvPr>
        </p:nvSpPr>
        <p:spPr>
          <a:xfrm>
            <a:off x="8993871" y="3072437"/>
            <a:ext cx="2108216" cy="249298"/>
          </a:xfrm>
          <a:prstGeom prst="rect">
            <a:avLst/>
          </a:prstGeom>
        </p:spPr>
        <p:txBody>
          <a:bodyPr>
            <a:normAutofit/>
          </a:bodyPr>
          <a:lstStyle>
            <a:lvl1pPr marL="0" indent="0" algn="ctr">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38" name="文本占位符 17"/>
          <p:cNvSpPr>
            <a:spLocks noGrp="1"/>
          </p:cNvSpPr>
          <p:nvPr>
            <p:ph type="body" sz="quarter" idx="172" hasCustomPrompt="1"/>
          </p:nvPr>
        </p:nvSpPr>
        <p:spPr>
          <a:xfrm>
            <a:off x="7323381" y="4833150"/>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9" name="文本占位符 17"/>
          <p:cNvSpPr>
            <a:spLocks noGrp="1"/>
          </p:cNvSpPr>
          <p:nvPr>
            <p:ph type="body" sz="quarter" idx="173" hasCustomPrompt="1"/>
          </p:nvPr>
        </p:nvSpPr>
        <p:spPr>
          <a:xfrm>
            <a:off x="7276253" y="4476587"/>
            <a:ext cx="2108216" cy="249298"/>
          </a:xfrm>
          <a:prstGeom prst="rect">
            <a:avLst/>
          </a:prstGeom>
        </p:spPr>
        <p:txBody>
          <a:bodyPr>
            <a:normAutofit/>
          </a:bodyPr>
          <a:lstStyle>
            <a:lvl1pPr marL="0" indent="0" algn="ctr">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Tree>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showMasterSp="0" preserve="1" userDrawn="1">
  <p:cSld name="178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t>2019/10/29</a:t>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t>‹#›</a:t>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User Satisfaction</a:t>
            </a: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0" name="文本占位符 17"/>
          <p:cNvSpPr>
            <a:spLocks noGrp="1"/>
          </p:cNvSpPr>
          <p:nvPr>
            <p:ph type="body" sz="quarter" idx="160" hasCustomPrompt="1"/>
          </p:nvPr>
        </p:nvSpPr>
        <p:spPr>
          <a:xfrm>
            <a:off x="1448516" y="2284043"/>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1" name="文本占位符 17"/>
          <p:cNvSpPr>
            <a:spLocks noGrp="1"/>
          </p:cNvSpPr>
          <p:nvPr>
            <p:ph type="body" sz="quarter" idx="161" hasCustomPrompt="1"/>
          </p:nvPr>
        </p:nvSpPr>
        <p:spPr>
          <a:xfrm>
            <a:off x="838200" y="2727959"/>
            <a:ext cx="3234592" cy="669575"/>
          </a:xfrm>
          <a:prstGeom prst="rect">
            <a:avLst/>
          </a:prstGeom>
        </p:spPr>
        <p:txBody>
          <a:bodyPr>
            <a:normAutofit/>
          </a:bodyPr>
          <a:lstStyle>
            <a:lvl1pPr marL="0" indent="0" algn="ctr">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2" name="文本占位符 17"/>
          <p:cNvSpPr>
            <a:spLocks noGrp="1"/>
          </p:cNvSpPr>
          <p:nvPr>
            <p:ph type="body" sz="quarter" idx="162" hasCustomPrompt="1"/>
          </p:nvPr>
        </p:nvSpPr>
        <p:spPr>
          <a:xfrm>
            <a:off x="8850241" y="2284043"/>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3" name="文本占位符 17"/>
          <p:cNvSpPr>
            <a:spLocks noGrp="1"/>
          </p:cNvSpPr>
          <p:nvPr>
            <p:ph type="body" sz="quarter" idx="163" hasCustomPrompt="1"/>
          </p:nvPr>
        </p:nvSpPr>
        <p:spPr>
          <a:xfrm>
            <a:off x="8239925" y="2727959"/>
            <a:ext cx="3234592" cy="669575"/>
          </a:xfrm>
          <a:prstGeom prst="rect">
            <a:avLst/>
          </a:prstGeom>
        </p:spPr>
        <p:txBody>
          <a:bodyPr>
            <a:normAutofit/>
          </a:bodyPr>
          <a:lstStyle>
            <a:lvl1pPr marL="0" indent="0" algn="ctr">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19_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AF386187-B11F-4987-8D9D-0F58FE8091B8}" type="datetime1">
              <a:rPr lang="zh-CN" altLang="en-US" smtClean="0"/>
              <a:t>2019/10/29</a:t>
            </a:fld>
            <a:endParaRPr lang="zh-CN" altLang="en-US"/>
          </a:p>
        </p:txBody>
      </p:sp>
      <p:sp>
        <p:nvSpPr>
          <p:cNvPr id="2" name="矩形 1"/>
          <p:cNvSpPr/>
          <p:nvPr userDrawn="1"/>
        </p:nvSpPr>
        <p:spPr>
          <a:xfrm>
            <a:off x="5144887" y="6388012"/>
            <a:ext cx="1873250" cy="243205"/>
          </a:xfrm>
          <a:prstGeom prst="rect">
            <a:avLst/>
          </a:prstGeom>
        </p:spPr>
        <p:txBody>
          <a:bodyPr wrap="none">
            <a:spAutoFit/>
          </a:bodyPr>
          <a:lstStyle/>
          <a:p>
            <a:r>
              <a:rPr lang="en-US" altLang="zh-CN" sz="990" b="1" dirty="0">
                <a:solidFill>
                  <a:schemeClr val="accent4"/>
                </a:solidFill>
              </a:rPr>
              <a:t>BusinessPlan</a:t>
            </a:r>
            <a:r>
              <a:rPr lang="en-US" altLang="zh-CN" sz="990" dirty="0">
                <a:solidFill>
                  <a:schemeClr val="accent1">
                    <a:lumMod val="75000"/>
                  </a:schemeClr>
                </a:solidFill>
              </a:rPr>
              <a:t> </a:t>
            </a:r>
            <a:r>
              <a:rPr lang="en-US" altLang="zh-CN" sz="990" b="1" dirty="0">
                <a:solidFill>
                  <a:schemeClr val="accent3">
                    <a:lumMod val="75000"/>
                  </a:schemeClr>
                </a:solidFill>
              </a:rPr>
              <a:t>PPT Template</a:t>
            </a:r>
            <a:endParaRPr lang="zh-CN" altLang="en-US" sz="990" b="1" dirty="0">
              <a:solidFill>
                <a:schemeClr val="accent3">
                  <a:lumMod val="75000"/>
                </a:schemeClr>
              </a:solidFill>
            </a:endParaRPr>
          </a:p>
        </p:txBody>
      </p:sp>
      <p:sp>
        <p:nvSpPr>
          <p:cNvPr id="9" name="文本占位符 8"/>
          <p:cNvSpPr>
            <a:spLocks noGrp="1"/>
          </p:cNvSpPr>
          <p:nvPr>
            <p:ph type="body" sz="quarter" idx="13" hasCustomPrompt="1"/>
          </p:nvPr>
        </p:nvSpPr>
        <p:spPr>
          <a:xfrm>
            <a:off x="6548519" y="1916458"/>
            <a:ext cx="2667935" cy="787090"/>
          </a:xfrm>
          <a:prstGeom prst="rect">
            <a:avLst/>
          </a:prstGeom>
        </p:spPr>
        <p:txBody>
          <a:bodyPr/>
          <a:lstStyle>
            <a:lvl1pPr marL="0" indent="0" algn="l">
              <a:buNone/>
              <a:defRPr sz="585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Analysis</a:t>
            </a:r>
          </a:p>
        </p:txBody>
      </p:sp>
      <p:sp>
        <p:nvSpPr>
          <p:cNvPr id="10" name="矩形 9"/>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1" name="灯片编号占位符 5"/>
          <p:cNvSpPr>
            <a:spLocks noGrp="1"/>
          </p:cNvSpPr>
          <p:nvPr>
            <p:ph type="sldNum" sz="quarter" idx="12"/>
          </p:nvPr>
        </p:nvSpPr>
        <p:spPr>
          <a:xfrm>
            <a:off x="11474517" y="214484"/>
            <a:ext cx="717483" cy="365125"/>
          </a:xfrm>
        </p:spPr>
        <p:txBody>
          <a:bodyPr/>
          <a:lstStyle>
            <a:lvl1pPr algn="ctr">
              <a:defRPr b="1">
                <a:solidFill>
                  <a:schemeClr val="bg1"/>
                </a:solidFill>
                <a:latin typeface="+mj-ea"/>
                <a:ea typeface="+mj-ea"/>
              </a:defRPr>
            </a:lvl1pPr>
          </a:lstStyle>
          <a:p>
            <a:fld id="{565CE74E-AB26-4998-AD42-012C4C1AD076}" type="slidenum">
              <a:rPr lang="zh-CN" altLang="en-US" smtClean="0"/>
              <a:t>‹#›</a:t>
            </a:fld>
            <a:endParaRPr lang="zh-CN" altLang="en-US" dirty="0"/>
          </a:p>
        </p:txBody>
      </p:sp>
      <p:sp>
        <p:nvSpPr>
          <p:cNvPr id="12" name="文本框 11"/>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17" name="文本占位符 17"/>
          <p:cNvSpPr>
            <a:spLocks noGrp="1"/>
          </p:cNvSpPr>
          <p:nvPr>
            <p:ph type="body" sz="quarter" idx="21" hasCustomPrompt="1"/>
          </p:nvPr>
        </p:nvSpPr>
        <p:spPr>
          <a:xfrm>
            <a:off x="6548519" y="2998979"/>
            <a:ext cx="4414036" cy="1058191"/>
          </a:xfrm>
          <a:prstGeom prst="rect">
            <a:avLst/>
          </a:prstGeom>
        </p:spPr>
        <p:txBody>
          <a:bodyPr/>
          <a:lstStyle>
            <a:lvl1pPr marL="0" indent="0">
              <a:lnSpc>
                <a:spcPct val="120000"/>
              </a:lnSpc>
              <a:buNone/>
              <a:defRPr sz="1260" spc="75" baseline="0"/>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19" name="文本占位符 17"/>
          <p:cNvSpPr>
            <a:spLocks noGrp="1"/>
          </p:cNvSpPr>
          <p:nvPr>
            <p:ph type="body" sz="quarter" idx="22" hasCustomPrompt="1"/>
          </p:nvPr>
        </p:nvSpPr>
        <p:spPr>
          <a:xfrm>
            <a:off x="6548517" y="4505293"/>
            <a:ext cx="4414036" cy="1058191"/>
          </a:xfrm>
          <a:prstGeom prst="rect">
            <a:avLst/>
          </a:prstGeom>
        </p:spPr>
        <p:txBody>
          <a:bodyPr/>
          <a:lstStyle>
            <a:lvl1pPr marL="0" indent="0">
              <a:lnSpc>
                <a:spcPct val="120000"/>
              </a:lnSpc>
              <a:buNone/>
              <a:defRPr sz="1260" spc="75" baseline="0"/>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Tree>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showMasterSp="0" preserve="1" userDrawn="1">
  <p:cSld name="179_自定义版式">
    <p:spTree>
      <p:nvGrpSpPr>
        <p:cNvPr id="1" name=""/>
        <p:cNvGrpSpPr/>
        <p:nvPr/>
      </p:nvGrpSpPr>
      <p:grpSpPr>
        <a:xfrm>
          <a:off x="0" y="0"/>
          <a:ext cx="0" cy="0"/>
          <a:chOff x="0" y="0"/>
          <a:chExt cx="0" cy="0"/>
        </a:xfrm>
      </p:grpSpPr>
      <p:sp>
        <p:nvSpPr>
          <p:cNvPr id="27" name="图片占位符 11"/>
          <p:cNvSpPr>
            <a:spLocks noGrp="1"/>
          </p:cNvSpPr>
          <p:nvPr>
            <p:ph type="pic" sz="quarter" idx="164"/>
          </p:nvPr>
        </p:nvSpPr>
        <p:spPr>
          <a:xfrm>
            <a:off x="473705" y="1788419"/>
            <a:ext cx="11181148" cy="2304301"/>
          </a:xfrm>
          <a:solidFill>
            <a:schemeClr val="tx1">
              <a:lumMod val="50000"/>
              <a:lumOff val="50000"/>
            </a:schemeClr>
          </a:solidFill>
        </p:spPr>
        <p:txBody>
          <a:bodyPr/>
          <a:lstStyle/>
          <a:p>
            <a:endParaRPr lang="zh-CN" altLang="en-US" dirty="0"/>
          </a:p>
        </p:txBody>
      </p:sp>
      <p:sp>
        <p:nvSpPr>
          <p:cNvPr id="3" name="日期占位符 2"/>
          <p:cNvSpPr>
            <a:spLocks noGrp="1"/>
          </p:cNvSpPr>
          <p:nvPr>
            <p:ph type="dt" sz="half" idx="10"/>
          </p:nvPr>
        </p:nvSpPr>
        <p:spPr/>
        <p:txBody>
          <a:bodyPr/>
          <a:lstStyle/>
          <a:p>
            <a:fld id="{7BAAC391-3E17-4130-83E5-8A37E61F4328}" type="datetime1">
              <a:rPr lang="zh-CN" altLang="en-US" smtClean="0"/>
              <a:t>2019/10/29</a:t>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t>‹#›</a:t>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User Satisfaction</a:t>
            </a: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0" name="文本占位符 17"/>
          <p:cNvSpPr>
            <a:spLocks noGrp="1"/>
          </p:cNvSpPr>
          <p:nvPr>
            <p:ph type="body" sz="quarter" idx="160" hasCustomPrompt="1"/>
          </p:nvPr>
        </p:nvSpPr>
        <p:spPr>
          <a:xfrm>
            <a:off x="1343129" y="3429000"/>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1" name="文本占位符 17"/>
          <p:cNvSpPr>
            <a:spLocks noGrp="1"/>
          </p:cNvSpPr>
          <p:nvPr>
            <p:ph type="body" sz="quarter" idx="161" hasCustomPrompt="1"/>
          </p:nvPr>
        </p:nvSpPr>
        <p:spPr>
          <a:xfrm>
            <a:off x="1184961" y="4306495"/>
            <a:ext cx="2330297" cy="669575"/>
          </a:xfrm>
          <a:prstGeom prst="rect">
            <a:avLst/>
          </a:prstGeom>
        </p:spPr>
        <p:txBody>
          <a:bodyPr>
            <a:normAutofit/>
          </a:bodyPr>
          <a:lstStyle>
            <a:lvl1pPr marL="0" indent="0" algn="ctr">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3" name="文本占位符 17"/>
          <p:cNvSpPr>
            <a:spLocks noGrp="1"/>
          </p:cNvSpPr>
          <p:nvPr>
            <p:ph type="body" sz="quarter" idx="163" hasCustomPrompt="1"/>
          </p:nvPr>
        </p:nvSpPr>
        <p:spPr>
          <a:xfrm>
            <a:off x="3169385" y="5694719"/>
            <a:ext cx="5605683" cy="334788"/>
          </a:xfrm>
          <a:prstGeom prst="rect">
            <a:avLst/>
          </a:prstGeom>
        </p:spPr>
        <p:txBody>
          <a:bodyPr>
            <a:normAutofit/>
          </a:bodyPr>
          <a:lstStyle>
            <a:lvl1pPr marL="0" indent="0" algn="ctr">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6" name="文本占位符 17"/>
          <p:cNvSpPr>
            <a:spLocks noGrp="1"/>
          </p:cNvSpPr>
          <p:nvPr>
            <p:ph type="body" sz="quarter" idx="165" hasCustomPrompt="1"/>
          </p:nvPr>
        </p:nvSpPr>
        <p:spPr>
          <a:xfrm>
            <a:off x="3872393" y="3429000"/>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7" name="文本占位符 17"/>
          <p:cNvSpPr>
            <a:spLocks noGrp="1"/>
          </p:cNvSpPr>
          <p:nvPr>
            <p:ph type="body" sz="quarter" idx="166" hasCustomPrompt="1"/>
          </p:nvPr>
        </p:nvSpPr>
        <p:spPr>
          <a:xfrm>
            <a:off x="3714225" y="4306495"/>
            <a:ext cx="2330297" cy="669575"/>
          </a:xfrm>
          <a:prstGeom prst="rect">
            <a:avLst/>
          </a:prstGeom>
        </p:spPr>
        <p:txBody>
          <a:bodyPr>
            <a:normAutofit/>
          </a:bodyPr>
          <a:lstStyle>
            <a:lvl1pPr marL="0" indent="0" algn="ctr">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8" name="文本占位符 17"/>
          <p:cNvSpPr>
            <a:spLocks noGrp="1"/>
          </p:cNvSpPr>
          <p:nvPr>
            <p:ph type="body" sz="quarter" idx="167" hasCustomPrompt="1"/>
          </p:nvPr>
        </p:nvSpPr>
        <p:spPr>
          <a:xfrm>
            <a:off x="6401657" y="3429000"/>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9" name="文本占位符 17"/>
          <p:cNvSpPr>
            <a:spLocks noGrp="1"/>
          </p:cNvSpPr>
          <p:nvPr>
            <p:ph type="body" sz="quarter" idx="168" hasCustomPrompt="1"/>
          </p:nvPr>
        </p:nvSpPr>
        <p:spPr>
          <a:xfrm>
            <a:off x="6243489" y="4306495"/>
            <a:ext cx="2330297" cy="669575"/>
          </a:xfrm>
          <a:prstGeom prst="rect">
            <a:avLst/>
          </a:prstGeom>
        </p:spPr>
        <p:txBody>
          <a:bodyPr>
            <a:normAutofit/>
          </a:bodyPr>
          <a:lstStyle>
            <a:lvl1pPr marL="0" indent="0" algn="ctr">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0" name="文本占位符 17"/>
          <p:cNvSpPr>
            <a:spLocks noGrp="1"/>
          </p:cNvSpPr>
          <p:nvPr>
            <p:ph type="body" sz="quarter" idx="169" hasCustomPrompt="1"/>
          </p:nvPr>
        </p:nvSpPr>
        <p:spPr>
          <a:xfrm>
            <a:off x="8930921" y="3429000"/>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1" name="文本占位符 17"/>
          <p:cNvSpPr>
            <a:spLocks noGrp="1"/>
          </p:cNvSpPr>
          <p:nvPr>
            <p:ph type="body" sz="quarter" idx="170" hasCustomPrompt="1"/>
          </p:nvPr>
        </p:nvSpPr>
        <p:spPr>
          <a:xfrm>
            <a:off x="8772753" y="4306495"/>
            <a:ext cx="2330297" cy="669575"/>
          </a:xfrm>
          <a:prstGeom prst="rect">
            <a:avLst/>
          </a:prstGeom>
        </p:spPr>
        <p:txBody>
          <a:bodyPr>
            <a:normAutofit/>
          </a:bodyPr>
          <a:lstStyle>
            <a:lvl1pPr marL="0" indent="0" algn="ctr">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showMasterSp="0" preserve="1" userDrawn="1">
  <p:cSld name="126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t>2019/10/29</a:t>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t>‹#›</a:t>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Organization Structure</a:t>
            </a: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1" name="文本占位符 17"/>
          <p:cNvSpPr>
            <a:spLocks noGrp="1"/>
          </p:cNvSpPr>
          <p:nvPr>
            <p:ph type="body" sz="quarter" idx="165" hasCustomPrompt="1"/>
          </p:nvPr>
        </p:nvSpPr>
        <p:spPr>
          <a:xfrm>
            <a:off x="5089019" y="2073240"/>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7" name="文本占位符 17"/>
          <p:cNvSpPr>
            <a:spLocks noGrp="1"/>
          </p:cNvSpPr>
          <p:nvPr>
            <p:ph type="body" sz="quarter" idx="166" hasCustomPrompt="1"/>
          </p:nvPr>
        </p:nvSpPr>
        <p:spPr>
          <a:xfrm>
            <a:off x="5089019" y="2440674"/>
            <a:ext cx="2381775" cy="257821"/>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28" name="文本占位符 17"/>
          <p:cNvSpPr>
            <a:spLocks noGrp="1"/>
          </p:cNvSpPr>
          <p:nvPr>
            <p:ph type="body" sz="quarter" idx="167" hasCustomPrompt="1"/>
          </p:nvPr>
        </p:nvSpPr>
        <p:spPr>
          <a:xfrm>
            <a:off x="1908468" y="3465220"/>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9" name="文本占位符 17"/>
          <p:cNvSpPr>
            <a:spLocks noGrp="1"/>
          </p:cNvSpPr>
          <p:nvPr>
            <p:ph type="body" sz="quarter" idx="168" hasCustomPrompt="1"/>
          </p:nvPr>
        </p:nvSpPr>
        <p:spPr>
          <a:xfrm>
            <a:off x="1908468" y="3832654"/>
            <a:ext cx="2381775" cy="257821"/>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32" name="文本占位符 17"/>
          <p:cNvSpPr>
            <a:spLocks noGrp="1"/>
          </p:cNvSpPr>
          <p:nvPr>
            <p:ph type="body" sz="quarter" idx="169" hasCustomPrompt="1"/>
          </p:nvPr>
        </p:nvSpPr>
        <p:spPr>
          <a:xfrm>
            <a:off x="5117184" y="3426005"/>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3" name="文本占位符 17"/>
          <p:cNvSpPr>
            <a:spLocks noGrp="1"/>
          </p:cNvSpPr>
          <p:nvPr>
            <p:ph type="body" sz="quarter" idx="170" hasCustomPrompt="1"/>
          </p:nvPr>
        </p:nvSpPr>
        <p:spPr>
          <a:xfrm>
            <a:off x="5117184" y="3793439"/>
            <a:ext cx="2381775" cy="257821"/>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34" name="文本占位符 17"/>
          <p:cNvSpPr>
            <a:spLocks noGrp="1"/>
          </p:cNvSpPr>
          <p:nvPr>
            <p:ph type="body" sz="quarter" idx="171" hasCustomPrompt="1"/>
          </p:nvPr>
        </p:nvSpPr>
        <p:spPr>
          <a:xfrm>
            <a:off x="8325900" y="3386790"/>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5" name="文本占位符 17"/>
          <p:cNvSpPr>
            <a:spLocks noGrp="1"/>
          </p:cNvSpPr>
          <p:nvPr>
            <p:ph type="body" sz="quarter" idx="172" hasCustomPrompt="1"/>
          </p:nvPr>
        </p:nvSpPr>
        <p:spPr>
          <a:xfrm>
            <a:off x="8325900" y="3754224"/>
            <a:ext cx="2381775" cy="257821"/>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36" name="文本占位符 17"/>
          <p:cNvSpPr>
            <a:spLocks noGrp="1"/>
          </p:cNvSpPr>
          <p:nvPr>
            <p:ph type="body" sz="quarter" idx="173" hasCustomPrompt="1"/>
          </p:nvPr>
        </p:nvSpPr>
        <p:spPr>
          <a:xfrm>
            <a:off x="2623007" y="4326821"/>
            <a:ext cx="1667236" cy="336127"/>
          </a:xfrm>
          <a:prstGeom prst="rect">
            <a:avLst/>
          </a:prstGeom>
        </p:spPr>
        <p:txBody>
          <a:bodyPr>
            <a:normAutofit/>
          </a:bodyPr>
          <a:lstStyle>
            <a:lvl1pPr marL="0" indent="0" algn="ctr">
              <a:lnSpc>
                <a:spcPct val="120000"/>
              </a:lnSpc>
              <a:buNone/>
              <a:defRPr sz="132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7" name="文本占位符 17"/>
          <p:cNvSpPr>
            <a:spLocks noGrp="1"/>
          </p:cNvSpPr>
          <p:nvPr>
            <p:ph type="body" sz="quarter" idx="174" hasCustomPrompt="1"/>
          </p:nvPr>
        </p:nvSpPr>
        <p:spPr>
          <a:xfrm>
            <a:off x="2439100" y="4694255"/>
            <a:ext cx="1971727" cy="257821"/>
          </a:xfrm>
          <a:prstGeom prst="rect">
            <a:avLst/>
          </a:prstGeom>
        </p:spPr>
        <p:txBody>
          <a:bodyPr>
            <a:normAutofit/>
          </a:bodyPr>
          <a:lstStyle>
            <a:lvl1pPr marL="0" indent="0" algn="ctr">
              <a:lnSpc>
                <a:spcPct val="120000"/>
              </a:lnSpc>
              <a:buNone/>
              <a:defRPr sz="84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38" name="文本占位符 17"/>
          <p:cNvSpPr>
            <a:spLocks noGrp="1"/>
          </p:cNvSpPr>
          <p:nvPr>
            <p:ph type="body" sz="quarter" idx="175" hasCustomPrompt="1"/>
          </p:nvPr>
        </p:nvSpPr>
        <p:spPr>
          <a:xfrm>
            <a:off x="2623007" y="5171351"/>
            <a:ext cx="1667236" cy="336127"/>
          </a:xfrm>
          <a:prstGeom prst="rect">
            <a:avLst/>
          </a:prstGeom>
        </p:spPr>
        <p:txBody>
          <a:bodyPr>
            <a:normAutofit/>
          </a:bodyPr>
          <a:lstStyle>
            <a:lvl1pPr marL="0" indent="0" algn="ctr">
              <a:lnSpc>
                <a:spcPct val="120000"/>
              </a:lnSpc>
              <a:buNone/>
              <a:defRPr sz="132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9" name="文本占位符 17"/>
          <p:cNvSpPr>
            <a:spLocks noGrp="1"/>
          </p:cNvSpPr>
          <p:nvPr>
            <p:ph type="body" sz="quarter" idx="176" hasCustomPrompt="1"/>
          </p:nvPr>
        </p:nvSpPr>
        <p:spPr>
          <a:xfrm>
            <a:off x="2439100" y="5538785"/>
            <a:ext cx="1971727" cy="257821"/>
          </a:xfrm>
          <a:prstGeom prst="rect">
            <a:avLst/>
          </a:prstGeom>
        </p:spPr>
        <p:txBody>
          <a:bodyPr>
            <a:normAutofit/>
          </a:bodyPr>
          <a:lstStyle>
            <a:lvl1pPr marL="0" indent="0" algn="ctr">
              <a:lnSpc>
                <a:spcPct val="120000"/>
              </a:lnSpc>
              <a:buNone/>
              <a:defRPr sz="84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40" name="文本占位符 17"/>
          <p:cNvSpPr>
            <a:spLocks noGrp="1"/>
          </p:cNvSpPr>
          <p:nvPr>
            <p:ph type="body" sz="quarter" idx="177" hasCustomPrompt="1"/>
          </p:nvPr>
        </p:nvSpPr>
        <p:spPr>
          <a:xfrm>
            <a:off x="5859913" y="4326821"/>
            <a:ext cx="1667236" cy="336127"/>
          </a:xfrm>
          <a:prstGeom prst="rect">
            <a:avLst/>
          </a:prstGeom>
        </p:spPr>
        <p:txBody>
          <a:bodyPr>
            <a:normAutofit/>
          </a:bodyPr>
          <a:lstStyle>
            <a:lvl1pPr marL="0" indent="0" algn="ctr">
              <a:lnSpc>
                <a:spcPct val="120000"/>
              </a:lnSpc>
              <a:buNone/>
              <a:defRPr sz="132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1" name="文本占位符 17"/>
          <p:cNvSpPr>
            <a:spLocks noGrp="1"/>
          </p:cNvSpPr>
          <p:nvPr>
            <p:ph type="body" sz="quarter" idx="178" hasCustomPrompt="1"/>
          </p:nvPr>
        </p:nvSpPr>
        <p:spPr>
          <a:xfrm>
            <a:off x="5676007" y="4694255"/>
            <a:ext cx="1971727" cy="257821"/>
          </a:xfrm>
          <a:prstGeom prst="rect">
            <a:avLst/>
          </a:prstGeom>
        </p:spPr>
        <p:txBody>
          <a:bodyPr>
            <a:normAutofit/>
          </a:bodyPr>
          <a:lstStyle>
            <a:lvl1pPr marL="0" indent="0" algn="ctr">
              <a:lnSpc>
                <a:spcPct val="120000"/>
              </a:lnSpc>
              <a:buNone/>
              <a:defRPr sz="84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42" name="文本占位符 17"/>
          <p:cNvSpPr>
            <a:spLocks noGrp="1"/>
          </p:cNvSpPr>
          <p:nvPr>
            <p:ph type="body" sz="quarter" idx="179" hasCustomPrompt="1"/>
          </p:nvPr>
        </p:nvSpPr>
        <p:spPr>
          <a:xfrm>
            <a:off x="5859913" y="5171351"/>
            <a:ext cx="1667236" cy="336127"/>
          </a:xfrm>
          <a:prstGeom prst="rect">
            <a:avLst/>
          </a:prstGeom>
        </p:spPr>
        <p:txBody>
          <a:bodyPr>
            <a:normAutofit/>
          </a:bodyPr>
          <a:lstStyle>
            <a:lvl1pPr marL="0" indent="0" algn="ctr">
              <a:lnSpc>
                <a:spcPct val="120000"/>
              </a:lnSpc>
              <a:buNone/>
              <a:defRPr sz="132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3" name="文本占位符 17"/>
          <p:cNvSpPr>
            <a:spLocks noGrp="1"/>
          </p:cNvSpPr>
          <p:nvPr>
            <p:ph type="body" sz="quarter" idx="180" hasCustomPrompt="1"/>
          </p:nvPr>
        </p:nvSpPr>
        <p:spPr>
          <a:xfrm>
            <a:off x="5676007" y="5538785"/>
            <a:ext cx="1971727" cy="257821"/>
          </a:xfrm>
          <a:prstGeom prst="rect">
            <a:avLst/>
          </a:prstGeom>
        </p:spPr>
        <p:txBody>
          <a:bodyPr>
            <a:normAutofit/>
          </a:bodyPr>
          <a:lstStyle>
            <a:lvl1pPr marL="0" indent="0" algn="ctr">
              <a:lnSpc>
                <a:spcPct val="120000"/>
              </a:lnSpc>
              <a:buNone/>
              <a:defRPr sz="84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44" name="文本占位符 17"/>
          <p:cNvSpPr>
            <a:spLocks noGrp="1"/>
          </p:cNvSpPr>
          <p:nvPr>
            <p:ph type="body" sz="quarter" idx="181" hasCustomPrompt="1"/>
          </p:nvPr>
        </p:nvSpPr>
        <p:spPr>
          <a:xfrm>
            <a:off x="9096820" y="4326821"/>
            <a:ext cx="1667236" cy="336127"/>
          </a:xfrm>
          <a:prstGeom prst="rect">
            <a:avLst/>
          </a:prstGeom>
        </p:spPr>
        <p:txBody>
          <a:bodyPr>
            <a:normAutofit/>
          </a:bodyPr>
          <a:lstStyle>
            <a:lvl1pPr marL="0" indent="0" algn="ctr">
              <a:lnSpc>
                <a:spcPct val="120000"/>
              </a:lnSpc>
              <a:buNone/>
              <a:defRPr sz="132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5" name="文本占位符 17"/>
          <p:cNvSpPr>
            <a:spLocks noGrp="1"/>
          </p:cNvSpPr>
          <p:nvPr>
            <p:ph type="body" sz="quarter" idx="182" hasCustomPrompt="1"/>
          </p:nvPr>
        </p:nvSpPr>
        <p:spPr>
          <a:xfrm>
            <a:off x="8912913" y="4694255"/>
            <a:ext cx="1971727" cy="257821"/>
          </a:xfrm>
          <a:prstGeom prst="rect">
            <a:avLst/>
          </a:prstGeom>
        </p:spPr>
        <p:txBody>
          <a:bodyPr>
            <a:normAutofit/>
          </a:bodyPr>
          <a:lstStyle>
            <a:lvl1pPr marL="0" indent="0" algn="ctr">
              <a:lnSpc>
                <a:spcPct val="120000"/>
              </a:lnSpc>
              <a:buNone/>
              <a:defRPr sz="84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46" name="文本占位符 17"/>
          <p:cNvSpPr>
            <a:spLocks noGrp="1"/>
          </p:cNvSpPr>
          <p:nvPr>
            <p:ph type="body" sz="quarter" idx="183" hasCustomPrompt="1"/>
          </p:nvPr>
        </p:nvSpPr>
        <p:spPr>
          <a:xfrm>
            <a:off x="9096820" y="5171351"/>
            <a:ext cx="1667236" cy="336127"/>
          </a:xfrm>
          <a:prstGeom prst="rect">
            <a:avLst/>
          </a:prstGeom>
        </p:spPr>
        <p:txBody>
          <a:bodyPr>
            <a:normAutofit/>
          </a:bodyPr>
          <a:lstStyle>
            <a:lvl1pPr marL="0" indent="0" algn="ctr">
              <a:lnSpc>
                <a:spcPct val="120000"/>
              </a:lnSpc>
              <a:buNone/>
              <a:defRPr sz="132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7" name="文本占位符 17"/>
          <p:cNvSpPr>
            <a:spLocks noGrp="1"/>
          </p:cNvSpPr>
          <p:nvPr>
            <p:ph type="body" sz="quarter" idx="184" hasCustomPrompt="1"/>
          </p:nvPr>
        </p:nvSpPr>
        <p:spPr>
          <a:xfrm>
            <a:off x="8912913" y="5538785"/>
            <a:ext cx="1971727" cy="257821"/>
          </a:xfrm>
          <a:prstGeom prst="rect">
            <a:avLst/>
          </a:prstGeom>
        </p:spPr>
        <p:txBody>
          <a:bodyPr>
            <a:normAutofit/>
          </a:bodyPr>
          <a:lstStyle>
            <a:lvl1pPr marL="0" indent="0" algn="ctr">
              <a:lnSpc>
                <a:spcPct val="120000"/>
              </a:lnSpc>
              <a:buNone/>
              <a:defRPr sz="84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48" name="图片占位符 47"/>
          <p:cNvSpPr>
            <a:spLocks noGrp="1"/>
          </p:cNvSpPr>
          <p:nvPr>
            <p:ph type="pic" sz="quarter" idx="162"/>
          </p:nvPr>
        </p:nvSpPr>
        <p:spPr>
          <a:xfrm>
            <a:off x="905936" y="3353684"/>
            <a:ext cx="855107" cy="769596"/>
          </a:xfrm>
          <a:custGeom>
            <a:avLst/>
            <a:gdLst>
              <a:gd name="connsiteX0" fmla="*/ 614723 w 1229446"/>
              <a:gd name="connsiteY0" fmla="*/ 0 h 1229446"/>
              <a:gd name="connsiteX1" fmla="*/ 1229446 w 1229446"/>
              <a:gd name="connsiteY1" fmla="*/ 614723 h 1229446"/>
              <a:gd name="connsiteX2" fmla="*/ 614723 w 1229446"/>
              <a:gd name="connsiteY2" fmla="*/ 1229446 h 1229446"/>
              <a:gd name="connsiteX3" fmla="*/ 0 w 1229446"/>
              <a:gd name="connsiteY3" fmla="*/ 614723 h 1229446"/>
              <a:gd name="connsiteX4" fmla="*/ 614723 w 1229446"/>
              <a:gd name="connsiteY4" fmla="*/ 0 h 1229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9446" h="1229446">
                <a:moveTo>
                  <a:pt x="614723" y="0"/>
                </a:moveTo>
                <a:cubicBezTo>
                  <a:pt x="954225" y="0"/>
                  <a:pt x="1229446" y="275221"/>
                  <a:pt x="1229446" y="614723"/>
                </a:cubicBezTo>
                <a:cubicBezTo>
                  <a:pt x="1229446" y="954225"/>
                  <a:pt x="954225" y="1229446"/>
                  <a:pt x="614723" y="1229446"/>
                </a:cubicBezTo>
                <a:cubicBezTo>
                  <a:pt x="275221" y="1229446"/>
                  <a:pt x="0" y="954225"/>
                  <a:pt x="0" y="614723"/>
                </a:cubicBezTo>
                <a:cubicBezTo>
                  <a:pt x="0" y="275221"/>
                  <a:pt x="275221" y="0"/>
                  <a:pt x="614723" y="0"/>
                </a:cubicBezTo>
                <a:close/>
              </a:path>
            </a:pathLst>
          </a:custGeom>
          <a:solidFill>
            <a:schemeClr val="tx1">
              <a:lumMod val="50000"/>
              <a:lumOff val="50000"/>
            </a:schemeClr>
          </a:solidFill>
        </p:spPr>
        <p:txBody>
          <a:bodyPr wrap="square">
            <a:noAutofit/>
          </a:bodyPr>
          <a:lstStyle/>
          <a:p>
            <a:endParaRPr lang="zh-CN" altLang="en-US" dirty="0"/>
          </a:p>
        </p:txBody>
      </p:sp>
      <p:sp>
        <p:nvSpPr>
          <p:cNvPr id="49" name="图片占位符 48"/>
          <p:cNvSpPr>
            <a:spLocks noGrp="1"/>
          </p:cNvSpPr>
          <p:nvPr>
            <p:ph type="pic" sz="quarter" idx="185"/>
          </p:nvPr>
        </p:nvSpPr>
        <p:spPr>
          <a:xfrm>
            <a:off x="4190984" y="2027740"/>
            <a:ext cx="855107" cy="769596"/>
          </a:xfrm>
          <a:custGeom>
            <a:avLst/>
            <a:gdLst>
              <a:gd name="connsiteX0" fmla="*/ 614723 w 1229446"/>
              <a:gd name="connsiteY0" fmla="*/ 0 h 1229446"/>
              <a:gd name="connsiteX1" fmla="*/ 1229446 w 1229446"/>
              <a:gd name="connsiteY1" fmla="*/ 614723 h 1229446"/>
              <a:gd name="connsiteX2" fmla="*/ 614723 w 1229446"/>
              <a:gd name="connsiteY2" fmla="*/ 1229446 h 1229446"/>
              <a:gd name="connsiteX3" fmla="*/ 0 w 1229446"/>
              <a:gd name="connsiteY3" fmla="*/ 614723 h 1229446"/>
              <a:gd name="connsiteX4" fmla="*/ 614723 w 1229446"/>
              <a:gd name="connsiteY4" fmla="*/ 0 h 1229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9446" h="1229446">
                <a:moveTo>
                  <a:pt x="614723" y="0"/>
                </a:moveTo>
                <a:cubicBezTo>
                  <a:pt x="954225" y="0"/>
                  <a:pt x="1229446" y="275221"/>
                  <a:pt x="1229446" y="614723"/>
                </a:cubicBezTo>
                <a:cubicBezTo>
                  <a:pt x="1229446" y="954225"/>
                  <a:pt x="954225" y="1229446"/>
                  <a:pt x="614723" y="1229446"/>
                </a:cubicBezTo>
                <a:cubicBezTo>
                  <a:pt x="275221" y="1229446"/>
                  <a:pt x="0" y="954225"/>
                  <a:pt x="0" y="614723"/>
                </a:cubicBezTo>
                <a:cubicBezTo>
                  <a:pt x="0" y="275221"/>
                  <a:pt x="275221" y="0"/>
                  <a:pt x="614723" y="0"/>
                </a:cubicBezTo>
                <a:close/>
              </a:path>
            </a:pathLst>
          </a:custGeom>
          <a:solidFill>
            <a:schemeClr val="tx1">
              <a:lumMod val="50000"/>
              <a:lumOff val="50000"/>
            </a:schemeClr>
          </a:solidFill>
        </p:spPr>
        <p:txBody>
          <a:bodyPr wrap="square">
            <a:noAutofit/>
          </a:bodyPr>
          <a:lstStyle/>
          <a:p>
            <a:endParaRPr lang="zh-CN" altLang="en-US" dirty="0"/>
          </a:p>
        </p:txBody>
      </p:sp>
      <p:sp>
        <p:nvSpPr>
          <p:cNvPr id="50" name="图片占位符 49"/>
          <p:cNvSpPr>
            <a:spLocks noGrp="1"/>
          </p:cNvSpPr>
          <p:nvPr>
            <p:ph type="pic" sz="quarter" idx="186"/>
          </p:nvPr>
        </p:nvSpPr>
        <p:spPr>
          <a:xfrm>
            <a:off x="4219149" y="3353684"/>
            <a:ext cx="855107" cy="769596"/>
          </a:xfrm>
          <a:custGeom>
            <a:avLst/>
            <a:gdLst>
              <a:gd name="connsiteX0" fmla="*/ 614723 w 1229446"/>
              <a:gd name="connsiteY0" fmla="*/ 0 h 1229446"/>
              <a:gd name="connsiteX1" fmla="*/ 1229446 w 1229446"/>
              <a:gd name="connsiteY1" fmla="*/ 614723 h 1229446"/>
              <a:gd name="connsiteX2" fmla="*/ 614723 w 1229446"/>
              <a:gd name="connsiteY2" fmla="*/ 1229446 h 1229446"/>
              <a:gd name="connsiteX3" fmla="*/ 0 w 1229446"/>
              <a:gd name="connsiteY3" fmla="*/ 614723 h 1229446"/>
              <a:gd name="connsiteX4" fmla="*/ 614723 w 1229446"/>
              <a:gd name="connsiteY4" fmla="*/ 0 h 1229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9446" h="1229446">
                <a:moveTo>
                  <a:pt x="614723" y="0"/>
                </a:moveTo>
                <a:cubicBezTo>
                  <a:pt x="954225" y="0"/>
                  <a:pt x="1229446" y="275221"/>
                  <a:pt x="1229446" y="614723"/>
                </a:cubicBezTo>
                <a:cubicBezTo>
                  <a:pt x="1229446" y="954225"/>
                  <a:pt x="954225" y="1229446"/>
                  <a:pt x="614723" y="1229446"/>
                </a:cubicBezTo>
                <a:cubicBezTo>
                  <a:pt x="275221" y="1229446"/>
                  <a:pt x="0" y="954225"/>
                  <a:pt x="0" y="614723"/>
                </a:cubicBezTo>
                <a:cubicBezTo>
                  <a:pt x="0" y="275221"/>
                  <a:pt x="275221" y="0"/>
                  <a:pt x="614723" y="0"/>
                </a:cubicBezTo>
                <a:close/>
              </a:path>
            </a:pathLst>
          </a:custGeom>
          <a:solidFill>
            <a:schemeClr val="tx1">
              <a:lumMod val="50000"/>
              <a:lumOff val="50000"/>
            </a:schemeClr>
          </a:solidFill>
        </p:spPr>
        <p:txBody>
          <a:bodyPr wrap="square">
            <a:noAutofit/>
          </a:bodyPr>
          <a:lstStyle/>
          <a:p>
            <a:endParaRPr lang="zh-CN" altLang="en-US" dirty="0"/>
          </a:p>
        </p:txBody>
      </p:sp>
      <p:sp>
        <p:nvSpPr>
          <p:cNvPr id="51" name="图片占位符 50"/>
          <p:cNvSpPr>
            <a:spLocks noGrp="1"/>
          </p:cNvSpPr>
          <p:nvPr>
            <p:ph type="pic" sz="quarter" idx="187"/>
          </p:nvPr>
        </p:nvSpPr>
        <p:spPr>
          <a:xfrm>
            <a:off x="7470793" y="3353684"/>
            <a:ext cx="855107" cy="769596"/>
          </a:xfrm>
          <a:custGeom>
            <a:avLst/>
            <a:gdLst>
              <a:gd name="connsiteX0" fmla="*/ 614723 w 1229446"/>
              <a:gd name="connsiteY0" fmla="*/ 0 h 1229446"/>
              <a:gd name="connsiteX1" fmla="*/ 1229446 w 1229446"/>
              <a:gd name="connsiteY1" fmla="*/ 614723 h 1229446"/>
              <a:gd name="connsiteX2" fmla="*/ 614723 w 1229446"/>
              <a:gd name="connsiteY2" fmla="*/ 1229446 h 1229446"/>
              <a:gd name="connsiteX3" fmla="*/ 0 w 1229446"/>
              <a:gd name="connsiteY3" fmla="*/ 614723 h 1229446"/>
              <a:gd name="connsiteX4" fmla="*/ 614723 w 1229446"/>
              <a:gd name="connsiteY4" fmla="*/ 0 h 1229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9446" h="1229446">
                <a:moveTo>
                  <a:pt x="614723" y="0"/>
                </a:moveTo>
                <a:cubicBezTo>
                  <a:pt x="954225" y="0"/>
                  <a:pt x="1229446" y="275221"/>
                  <a:pt x="1229446" y="614723"/>
                </a:cubicBezTo>
                <a:cubicBezTo>
                  <a:pt x="1229446" y="954225"/>
                  <a:pt x="954225" y="1229446"/>
                  <a:pt x="614723" y="1229446"/>
                </a:cubicBezTo>
                <a:cubicBezTo>
                  <a:pt x="275221" y="1229446"/>
                  <a:pt x="0" y="954225"/>
                  <a:pt x="0" y="614723"/>
                </a:cubicBezTo>
                <a:cubicBezTo>
                  <a:pt x="0" y="275221"/>
                  <a:pt x="275221" y="0"/>
                  <a:pt x="614723" y="0"/>
                </a:cubicBezTo>
                <a:close/>
              </a:path>
            </a:pathLst>
          </a:custGeom>
          <a:solidFill>
            <a:schemeClr val="tx1">
              <a:lumMod val="50000"/>
              <a:lumOff val="50000"/>
            </a:schemeClr>
          </a:solidFill>
        </p:spPr>
        <p:txBody>
          <a:bodyPr wrap="square">
            <a:noAutofit/>
          </a:bodyPr>
          <a:lstStyle/>
          <a:p>
            <a:endParaRPr lang="zh-CN" altLang="en-US" dirty="0"/>
          </a:p>
        </p:txBody>
      </p:sp>
    </p:spTree>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showMasterSp="0" preserve="1" userDrawn="1">
  <p:cSld name="180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t>2019/10/29</a:t>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t>‹#›</a:t>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Organization Structure</a:t>
            </a: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1" name="文本占位符 17"/>
          <p:cNvSpPr>
            <a:spLocks noGrp="1"/>
          </p:cNvSpPr>
          <p:nvPr>
            <p:ph type="body" sz="quarter" idx="165" hasCustomPrompt="1"/>
          </p:nvPr>
        </p:nvSpPr>
        <p:spPr>
          <a:xfrm>
            <a:off x="4445984" y="2322884"/>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7" name="文本占位符 17"/>
          <p:cNvSpPr>
            <a:spLocks noGrp="1"/>
          </p:cNvSpPr>
          <p:nvPr>
            <p:ph type="body" sz="quarter" idx="166" hasCustomPrompt="1"/>
          </p:nvPr>
        </p:nvSpPr>
        <p:spPr>
          <a:xfrm>
            <a:off x="4262077" y="2690318"/>
            <a:ext cx="2381775" cy="257821"/>
          </a:xfrm>
          <a:prstGeom prst="rect">
            <a:avLst/>
          </a:prstGeom>
        </p:spPr>
        <p:txBody>
          <a:bodyPr>
            <a:normAutofit/>
          </a:bodyPr>
          <a:lstStyle>
            <a:lvl1pPr marL="0" indent="0" algn="ctr">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42" name="文本占位符 17"/>
          <p:cNvSpPr>
            <a:spLocks noGrp="1"/>
          </p:cNvSpPr>
          <p:nvPr>
            <p:ph type="body" sz="quarter" idx="179" hasCustomPrompt="1"/>
          </p:nvPr>
        </p:nvSpPr>
        <p:spPr>
          <a:xfrm>
            <a:off x="665804" y="5090028"/>
            <a:ext cx="1667236" cy="336127"/>
          </a:xfrm>
          <a:prstGeom prst="rect">
            <a:avLst/>
          </a:prstGeom>
        </p:spPr>
        <p:txBody>
          <a:bodyPr>
            <a:normAutofit/>
          </a:bodyPr>
          <a:lstStyle>
            <a:lvl1pPr marL="0" indent="0" algn="ctr">
              <a:lnSpc>
                <a:spcPct val="120000"/>
              </a:lnSpc>
              <a:buNone/>
              <a:defRPr sz="132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3" name="文本占位符 17"/>
          <p:cNvSpPr>
            <a:spLocks noGrp="1"/>
          </p:cNvSpPr>
          <p:nvPr>
            <p:ph type="body" sz="quarter" idx="180" hasCustomPrompt="1"/>
          </p:nvPr>
        </p:nvSpPr>
        <p:spPr>
          <a:xfrm>
            <a:off x="539953" y="5428446"/>
            <a:ext cx="1975987" cy="232700"/>
          </a:xfrm>
          <a:prstGeom prst="rect">
            <a:avLst/>
          </a:prstGeom>
        </p:spPr>
        <p:txBody>
          <a:bodyPr>
            <a:normAutofit/>
          </a:bodyPr>
          <a:lstStyle>
            <a:lvl1pPr marL="0" indent="0" algn="ctr">
              <a:lnSpc>
                <a:spcPct val="120000"/>
              </a:lnSpc>
              <a:buNone/>
              <a:defRPr sz="84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52" name="文本占位符 17"/>
          <p:cNvSpPr>
            <a:spLocks noGrp="1"/>
          </p:cNvSpPr>
          <p:nvPr>
            <p:ph type="body" sz="quarter" idx="185" hasCustomPrompt="1"/>
          </p:nvPr>
        </p:nvSpPr>
        <p:spPr>
          <a:xfrm>
            <a:off x="7234785" y="3058870"/>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3" name="文本占位符 17"/>
          <p:cNvSpPr>
            <a:spLocks noGrp="1"/>
          </p:cNvSpPr>
          <p:nvPr>
            <p:ph type="body" sz="quarter" idx="186" hasCustomPrompt="1"/>
          </p:nvPr>
        </p:nvSpPr>
        <p:spPr>
          <a:xfrm>
            <a:off x="7050879" y="3426304"/>
            <a:ext cx="2381775" cy="257821"/>
          </a:xfrm>
          <a:prstGeom prst="rect">
            <a:avLst/>
          </a:prstGeom>
        </p:spPr>
        <p:txBody>
          <a:bodyPr>
            <a:normAutofit/>
          </a:bodyPr>
          <a:lstStyle>
            <a:lvl1pPr marL="0" indent="0" algn="ctr">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54" name="文本占位符 17"/>
          <p:cNvSpPr>
            <a:spLocks noGrp="1"/>
          </p:cNvSpPr>
          <p:nvPr>
            <p:ph type="body" sz="quarter" idx="187" hasCustomPrompt="1"/>
          </p:nvPr>
        </p:nvSpPr>
        <p:spPr>
          <a:xfrm>
            <a:off x="4445984" y="3554962"/>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5" name="文本占位符 17"/>
          <p:cNvSpPr>
            <a:spLocks noGrp="1"/>
          </p:cNvSpPr>
          <p:nvPr>
            <p:ph type="body" sz="quarter" idx="188" hasCustomPrompt="1"/>
          </p:nvPr>
        </p:nvSpPr>
        <p:spPr>
          <a:xfrm>
            <a:off x="4262077" y="3922396"/>
            <a:ext cx="2381775" cy="257821"/>
          </a:xfrm>
          <a:prstGeom prst="rect">
            <a:avLst/>
          </a:prstGeom>
        </p:spPr>
        <p:txBody>
          <a:bodyPr>
            <a:normAutofit/>
          </a:bodyPr>
          <a:lstStyle>
            <a:lvl1pPr marL="0" indent="0" algn="ctr">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68" name="文本占位符 17"/>
          <p:cNvSpPr>
            <a:spLocks noGrp="1"/>
          </p:cNvSpPr>
          <p:nvPr>
            <p:ph type="body" sz="quarter" idx="189" hasCustomPrompt="1"/>
          </p:nvPr>
        </p:nvSpPr>
        <p:spPr>
          <a:xfrm>
            <a:off x="2515940" y="5090028"/>
            <a:ext cx="1667236" cy="336127"/>
          </a:xfrm>
          <a:prstGeom prst="rect">
            <a:avLst/>
          </a:prstGeom>
        </p:spPr>
        <p:txBody>
          <a:bodyPr>
            <a:normAutofit/>
          </a:bodyPr>
          <a:lstStyle>
            <a:lvl1pPr marL="0" indent="0" algn="ctr">
              <a:lnSpc>
                <a:spcPct val="120000"/>
              </a:lnSpc>
              <a:buNone/>
              <a:defRPr sz="132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69" name="文本占位符 17"/>
          <p:cNvSpPr>
            <a:spLocks noGrp="1"/>
          </p:cNvSpPr>
          <p:nvPr>
            <p:ph type="body" sz="quarter" idx="190" hasCustomPrompt="1"/>
          </p:nvPr>
        </p:nvSpPr>
        <p:spPr>
          <a:xfrm>
            <a:off x="2390089" y="5428446"/>
            <a:ext cx="1975987" cy="232700"/>
          </a:xfrm>
          <a:prstGeom prst="rect">
            <a:avLst/>
          </a:prstGeom>
        </p:spPr>
        <p:txBody>
          <a:bodyPr>
            <a:normAutofit/>
          </a:bodyPr>
          <a:lstStyle>
            <a:lvl1pPr marL="0" indent="0" algn="ctr">
              <a:lnSpc>
                <a:spcPct val="120000"/>
              </a:lnSpc>
              <a:buNone/>
              <a:defRPr sz="84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70" name="文本占位符 17"/>
          <p:cNvSpPr>
            <a:spLocks noGrp="1"/>
          </p:cNvSpPr>
          <p:nvPr>
            <p:ph type="body" sz="quarter" idx="191" hasCustomPrompt="1"/>
          </p:nvPr>
        </p:nvSpPr>
        <p:spPr>
          <a:xfrm>
            <a:off x="4366076" y="5090028"/>
            <a:ext cx="1667236" cy="336127"/>
          </a:xfrm>
          <a:prstGeom prst="rect">
            <a:avLst/>
          </a:prstGeom>
        </p:spPr>
        <p:txBody>
          <a:bodyPr>
            <a:normAutofit/>
          </a:bodyPr>
          <a:lstStyle>
            <a:lvl1pPr marL="0" indent="0" algn="ctr">
              <a:lnSpc>
                <a:spcPct val="120000"/>
              </a:lnSpc>
              <a:buNone/>
              <a:defRPr sz="132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71" name="文本占位符 17"/>
          <p:cNvSpPr>
            <a:spLocks noGrp="1"/>
          </p:cNvSpPr>
          <p:nvPr>
            <p:ph type="body" sz="quarter" idx="192" hasCustomPrompt="1"/>
          </p:nvPr>
        </p:nvSpPr>
        <p:spPr>
          <a:xfrm>
            <a:off x="4240225" y="5428446"/>
            <a:ext cx="1975987" cy="232700"/>
          </a:xfrm>
          <a:prstGeom prst="rect">
            <a:avLst/>
          </a:prstGeom>
        </p:spPr>
        <p:txBody>
          <a:bodyPr>
            <a:normAutofit/>
          </a:bodyPr>
          <a:lstStyle>
            <a:lvl1pPr marL="0" indent="0" algn="ctr">
              <a:lnSpc>
                <a:spcPct val="120000"/>
              </a:lnSpc>
              <a:buNone/>
              <a:defRPr sz="84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72" name="文本占位符 17"/>
          <p:cNvSpPr>
            <a:spLocks noGrp="1"/>
          </p:cNvSpPr>
          <p:nvPr>
            <p:ph type="body" sz="quarter" idx="193" hasCustomPrompt="1"/>
          </p:nvPr>
        </p:nvSpPr>
        <p:spPr>
          <a:xfrm>
            <a:off x="6216212" y="5090028"/>
            <a:ext cx="1667236" cy="336127"/>
          </a:xfrm>
          <a:prstGeom prst="rect">
            <a:avLst/>
          </a:prstGeom>
        </p:spPr>
        <p:txBody>
          <a:bodyPr>
            <a:normAutofit/>
          </a:bodyPr>
          <a:lstStyle>
            <a:lvl1pPr marL="0" indent="0" algn="ctr">
              <a:lnSpc>
                <a:spcPct val="120000"/>
              </a:lnSpc>
              <a:buNone/>
              <a:defRPr sz="132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73" name="文本占位符 17"/>
          <p:cNvSpPr>
            <a:spLocks noGrp="1"/>
          </p:cNvSpPr>
          <p:nvPr>
            <p:ph type="body" sz="quarter" idx="194" hasCustomPrompt="1"/>
          </p:nvPr>
        </p:nvSpPr>
        <p:spPr>
          <a:xfrm>
            <a:off x="6090361" y="5428446"/>
            <a:ext cx="1975987" cy="232700"/>
          </a:xfrm>
          <a:prstGeom prst="rect">
            <a:avLst/>
          </a:prstGeom>
        </p:spPr>
        <p:txBody>
          <a:bodyPr>
            <a:normAutofit/>
          </a:bodyPr>
          <a:lstStyle>
            <a:lvl1pPr marL="0" indent="0" algn="ctr">
              <a:lnSpc>
                <a:spcPct val="120000"/>
              </a:lnSpc>
              <a:buNone/>
              <a:defRPr sz="84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74" name="文本占位符 17"/>
          <p:cNvSpPr>
            <a:spLocks noGrp="1"/>
          </p:cNvSpPr>
          <p:nvPr>
            <p:ph type="body" sz="quarter" idx="195" hasCustomPrompt="1"/>
          </p:nvPr>
        </p:nvSpPr>
        <p:spPr>
          <a:xfrm>
            <a:off x="8066348" y="5090028"/>
            <a:ext cx="1667236" cy="336127"/>
          </a:xfrm>
          <a:prstGeom prst="rect">
            <a:avLst/>
          </a:prstGeom>
        </p:spPr>
        <p:txBody>
          <a:bodyPr>
            <a:normAutofit/>
          </a:bodyPr>
          <a:lstStyle>
            <a:lvl1pPr marL="0" indent="0" algn="ctr">
              <a:lnSpc>
                <a:spcPct val="120000"/>
              </a:lnSpc>
              <a:buNone/>
              <a:defRPr sz="132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75" name="文本占位符 17"/>
          <p:cNvSpPr>
            <a:spLocks noGrp="1"/>
          </p:cNvSpPr>
          <p:nvPr>
            <p:ph type="body" sz="quarter" idx="196" hasCustomPrompt="1"/>
          </p:nvPr>
        </p:nvSpPr>
        <p:spPr>
          <a:xfrm>
            <a:off x="7940497" y="5428446"/>
            <a:ext cx="1975987" cy="232700"/>
          </a:xfrm>
          <a:prstGeom prst="rect">
            <a:avLst/>
          </a:prstGeom>
        </p:spPr>
        <p:txBody>
          <a:bodyPr>
            <a:normAutofit/>
          </a:bodyPr>
          <a:lstStyle>
            <a:lvl1pPr marL="0" indent="0" algn="ctr">
              <a:lnSpc>
                <a:spcPct val="120000"/>
              </a:lnSpc>
              <a:buNone/>
              <a:defRPr sz="84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76" name="文本占位符 17"/>
          <p:cNvSpPr>
            <a:spLocks noGrp="1"/>
          </p:cNvSpPr>
          <p:nvPr>
            <p:ph type="body" sz="quarter" idx="197" hasCustomPrompt="1"/>
          </p:nvPr>
        </p:nvSpPr>
        <p:spPr>
          <a:xfrm>
            <a:off x="9916484" y="5090028"/>
            <a:ext cx="1667236" cy="336127"/>
          </a:xfrm>
          <a:prstGeom prst="rect">
            <a:avLst/>
          </a:prstGeom>
        </p:spPr>
        <p:txBody>
          <a:bodyPr>
            <a:normAutofit/>
          </a:bodyPr>
          <a:lstStyle>
            <a:lvl1pPr marL="0" indent="0" algn="ctr">
              <a:lnSpc>
                <a:spcPct val="120000"/>
              </a:lnSpc>
              <a:buNone/>
              <a:defRPr sz="132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77" name="文本占位符 17"/>
          <p:cNvSpPr>
            <a:spLocks noGrp="1"/>
          </p:cNvSpPr>
          <p:nvPr>
            <p:ph type="body" sz="quarter" idx="198" hasCustomPrompt="1"/>
          </p:nvPr>
        </p:nvSpPr>
        <p:spPr>
          <a:xfrm>
            <a:off x="9790633" y="5428446"/>
            <a:ext cx="1975987" cy="232700"/>
          </a:xfrm>
          <a:prstGeom prst="rect">
            <a:avLst/>
          </a:prstGeom>
        </p:spPr>
        <p:txBody>
          <a:bodyPr>
            <a:normAutofit/>
          </a:bodyPr>
          <a:lstStyle>
            <a:lvl1pPr marL="0" indent="0" algn="ctr">
              <a:lnSpc>
                <a:spcPct val="120000"/>
              </a:lnSpc>
              <a:buNone/>
              <a:defRPr sz="84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Tree>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showMasterSp="0" preserve="1" userDrawn="1">
  <p:cSld name="181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t>2019/10/29</a:t>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t>‹#›</a:t>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Organization Structure</a:t>
            </a: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1" name="文本占位符 17"/>
          <p:cNvSpPr>
            <a:spLocks noGrp="1"/>
          </p:cNvSpPr>
          <p:nvPr>
            <p:ph type="body" sz="quarter" idx="165" hasCustomPrompt="1"/>
          </p:nvPr>
        </p:nvSpPr>
        <p:spPr>
          <a:xfrm>
            <a:off x="4445984" y="2322884"/>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7" name="文本占位符 17"/>
          <p:cNvSpPr>
            <a:spLocks noGrp="1"/>
          </p:cNvSpPr>
          <p:nvPr>
            <p:ph type="body" sz="quarter" idx="166" hasCustomPrompt="1"/>
          </p:nvPr>
        </p:nvSpPr>
        <p:spPr>
          <a:xfrm>
            <a:off x="4262077" y="2690318"/>
            <a:ext cx="2381775" cy="257821"/>
          </a:xfrm>
          <a:prstGeom prst="rect">
            <a:avLst/>
          </a:prstGeom>
        </p:spPr>
        <p:txBody>
          <a:bodyPr>
            <a:normAutofit/>
          </a:bodyPr>
          <a:lstStyle>
            <a:lvl1pPr marL="0" indent="0" algn="ctr">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42" name="文本占位符 17"/>
          <p:cNvSpPr>
            <a:spLocks noGrp="1"/>
          </p:cNvSpPr>
          <p:nvPr>
            <p:ph type="body" sz="quarter" idx="179" hasCustomPrompt="1"/>
          </p:nvPr>
        </p:nvSpPr>
        <p:spPr>
          <a:xfrm>
            <a:off x="732163" y="4932796"/>
            <a:ext cx="1667236" cy="336127"/>
          </a:xfrm>
          <a:prstGeom prst="rect">
            <a:avLst/>
          </a:prstGeom>
        </p:spPr>
        <p:txBody>
          <a:bodyPr>
            <a:normAutofit/>
          </a:bodyPr>
          <a:lstStyle>
            <a:lvl1pPr marL="0" indent="0" algn="ctr">
              <a:lnSpc>
                <a:spcPct val="120000"/>
              </a:lnSpc>
              <a:buNone/>
              <a:defRPr sz="132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3" name="文本占位符 17"/>
          <p:cNvSpPr>
            <a:spLocks noGrp="1"/>
          </p:cNvSpPr>
          <p:nvPr>
            <p:ph type="body" sz="quarter" idx="180" hasCustomPrompt="1"/>
          </p:nvPr>
        </p:nvSpPr>
        <p:spPr>
          <a:xfrm>
            <a:off x="606312" y="5271214"/>
            <a:ext cx="1975987" cy="232700"/>
          </a:xfrm>
          <a:prstGeom prst="rect">
            <a:avLst/>
          </a:prstGeom>
        </p:spPr>
        <p:txBody>
          <a:bodyPr>
            <a:normAutofit/>
          </a:bodyPr>
          <a:lstStyle>
            <a:lvl1pPr marL="0" indent="0" algn="ctr">
              <a:lnSpc>
                <a:spcPct val="120000"/>
              </a:lnSpc>
              <a:buNone/>
              <a:defRPr sz="84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36" name="文本占位符 17"/>
          <p:cNvSpPr>
            <a:spLocks noGrp="1"/>
          </p:cNvSpPr>
          <p:nvPr>
            <p:ph type="body" sz="quarter" idx="181" hasCustomPrompt="1"/>
          </p:nvPr>
        </p:nvSpPr>
        <p:spPr>
          <a:xfrm>
            <a:off x="3756395" y="4907776"/>
            <a:ext cx="1667236" cy="336127"/>
          </a:xfrm>
          <a:prstGeom prst="rect">
            <a:avLst/>
          </a:prstGeom>
        </p:spPr>
        <p:txBody>
          <a:bodyPr>
            <a:normAutofit/>
          </a:bodyPr>
          <a:lstStyle>
            <a:lvl1pPr marL="0" indent="0" algn="ctr">
              <a:lnSpc>
                <a:spcPct val="120000"/>
              </a:lnSpc>
              <a:buNone/>
              <a:defRPr sz="132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7" name="文本占位符 17"/>
          <p:cNvSpPr>
            <a:spLocks noGrp="1"/>
          </p:cNvSpPr>
          <p:nvPr>
            <p:ph type="body" sz="quarter" idx="182" hasCustomPrompt="1"/>
          </p:nvPr>
        </p:nvSpPr>
        <p:spPr>
          <a:xfrm>
            <a:off x="3630544" y="5246194"/>
            <a:ext cx="1975987" cy="232700"/>
          </a:xfrm>
          <a:prstGeom prst="rect">
            <a:avLst/>
          </a:prstGeom>
        </p:spPr>
        <p:txBody>
          <a:bodyPr>
            <a:normAutofit/>
          </a:bodyPr>
          <a:lstStyle>
            <a:lvl1pPr marL="0" indent="0" algn="ctr">
              <a:lnSpc>
                <a:spcPct val="120000"/>
              </a:lnSpc>
              <a:buNone/>
              <a:defRPr sz="84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38" name="文本占位符 17"/>
          <p:cNvSpPr>
            <a:spLocks noGrp="1"/>
          </p:cNvSpPr>
          <p:nvPr>
            <p:ph type="body" sz="quarter" idx="183" hasCustomPrompt="1"/>
          </p:nvPr>
        </p:nvSpPr>
        <p:spPr>
          <a:xfrm>
            <a:off x="6780627" y="4882756"/>
            <a:ext cx="1667236" cy="336127"/>
          </a:xfrm>
          <a:prstGeom prst="rect">
            <a:avLst/>
          </a:prstGeom>
        </p:spPr>
        <p:txBody>
          <a:bodyPr>
            <a:normAutofit/>
          </a:bodyPr>
          <a:lstStyle>
            <a:lvl1pPr marL="0" indent="0" algn="ctr">
              <a:lnSpc>
                <a:spcPct val="120000"/>
              </a:lnSpc>
              <a:buNone/>
              <a:defRPr sz="132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9" name="文本占位符 17"/>
          <p:cNvSpPr>
            <a:spLocks noGrp="1"/>
          </p:cNvSpPr>
          <p:nvPr>
            <p:ph type="body" sz="quarter" idx="184" hasCustomPrompt="1"/>
          </p:nvPr>
        </p:nvSpPr>
        <p:spPr>
          <a:xfrm>
            <a:off x="6654776" y="5221174"/>
            <a:ext cx="1975987" cy="232700"/>
          </a:xfrm>
          <a:prstGeom prst="rect">
            <a:avLst/>
          </a:prstGeom>
        </p:spPr>
        <p:txBody>
          <a:bodyPr>
            <a:normAutofit/>
          </a:bodyPr>
          <a:lstStyle>
            <a:lvl1pPr marL="0" indent="0" algn="ctr">
              <a:lnSpc>
                <a:spcPct val="120000"/>
              </a:lnSpc>
              <a:buNone/>
              <a:defRPr sz="84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40" name="文本占位符 17"/>
          <p:cNvSpPr>
            <a:spLocks noGrp="1"/>
          </p:cNvSpPr>
          <p:nvPr>
            <p:ph type="body" sz="quarter" idx="185" hasCustomPrompt="1"/>
          </p:nvPr>
        </p:nvSpPr>
        <p:spPr>
          <a:xfrm>
            <a:off x="9804859" y="4857736"/>
            <a:ext cx="1667236" cy="336127"/>
          </a:xfrm>
          <a:prstGeom prst="rect">
            <a:avLst/>
          </a:prstGeom>
        </p:spPr>
        <p:txBody>
          <a:bodyPr>
            <a:normAutofit/>
          </a:bodyPr>
          <a:lstStyle>
            <a:lvl1pPr marL="0" indent="0" algn="ctr">
              <a:lnSpc>
                <a:spcPct val="120000"/>
              </a:lnSpc>
              <a:buNone/>
              <a:defRPr sz="132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1" name="文本占位符 17"/>
          <p:cNvSpPr>
            <a:spLocks noGrp="1"/>
          </p:cNvSpPr>
          <p:nvPr>
            <p:ph type="body" sz="quarter" idx="186" hasCustomPrompt="1"/>
          </p:nvPr>
        </p:nvSpPr>
        <p:spPr>
          <a:xfrm>
            <a:off x="9679008" y="5196154"/>
            <a:ext cx="1975987" cy="232700"/>
          </a:xfrm>
          <a:prstGeom prst="rect">
            <a:avLst/>
          </a:prstGeom>
        </p:spPr>
        <p:txBody>
          <a:bodyPr>
            <a:normAutofit/>
          </a:bodyPr>
          <a:lstStyle>
            <a:lvl1pPr marL="0" indent="0" algn="ctr">
              <a:lnSpc>
                <a:spcPct val="120000"/>
              </a:lnSpc>
              <a:buNone/>
              <a:defRPr sz="84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Tree>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showMasterSp="0" preserve="1" userDrawn="1">
  <p:cSld name="182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t>2019/10/29</a:t>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t>‹#›</a:t>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Organization Structure</a:t>
            </a: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Tree>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showMasterSp="0" preserve="1" userDrawn="1">
  <p:cSld name="183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t>2019/10/29</a:t>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t>‹#›</a:t>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Organization Structure</a:t>
            </a: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8" name="文本占位符 17"/>
          <p:cNvSpPr>
            <a:spLocks noGrp="1"/>
          </p:cNvSpPr>
          <p:nvPr>
            <p:ph type="body" sz="quarter" idx="160" hasCustomPrompt="1"/>
          </p:nvPr>
        </p:nvSpPr>
        <p:spPr>
          <a:xfrm>
            <a:off x="602901" y="4383607"/>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19" name="文本占位符 17"/>
          <p:cNvSpPr>
            <a:spLocks noGrp="1"/>
          </p:cNvSpPr>
          <p:nvPr>
            <p:ph type="body" sz="quarter" idx="161" hasCustomPrompt="1"/>
          </p:nvPr>
        </p:nvSpPr>
        <p:spPr>
          <a:xfrm>
            <a:off x="444735" y="4798164"/>
            <a:ext cx="2330297" cy="66957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0" name="文本占位符 17"/>
          <p:cNvSpPr>
            <a:spLocks noGrp="1"/>
          </p:cNvSpPr>
          <p:nvPr>
            <p:ph type="body" sz="quarter" idx="162" hasCustomPrompt="1"/>
          </p:nvPr>
        </p:nvSpPr>
        <p:spPr>
          <a:xfrm>
            <a:off x="2933199" y="4383607"/>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1" name="文本占位符 17"/>
          <p:cNvSpPr>
            <a:spLocks noGrp="1"/>
          </p:cNvSpPr>
          <p:nvPr>
            <p:ph type="body" sz="quarter" idx="163" hasCustomPrompt="1"/>
          </p:nvPr>
        </p:nvSpPr>
        <p:spPr>
          <a:xfrm>
            <a:off x="2775032" y="4798164"/>
            <a:ext cx="2330297" cy="66957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9" name="文本占位符 17"/>
          <p:cNvSpPr>
            <a:spLocks noGrp="1"/>
          </p:cNvSpPr>
          <p:nvPr>
            <p:ph type="body" sz="quarter" idx="164" hasCustomPrompt="1"/>
          </p:nvPr>
        </p:nvSpPr>
        <p:spPr>
          <a:xfrm>
            <a:off x="5263496" y="4383607"/>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2" name="文本占位符 17"/>
          <p:cNvSpPr>
            <a:spLocks noGrp="1"/>
          </p:cNvSpPr>
          <p:nvPr>
            <p:ph type="body" sz="quarter" idx="165" hasCustomPrompt="1"/>
          </p:nvPr>
        </p:nvSpPr>
        <p:spPr>
          <a:xfrm>
            <a:off x="5105329" y="4798164"/>
            <a:ext cx="2330297" cy="66957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3" name="文本占位符 17"/>
          <p:cNvSpPr>
            <a:spLocks noGrp="1"/>
          </p:cNvSpPr>
          <p:nvPr>
            <p:ph type="body" sz="quarter" idx="166" hasCustomPrompt="1"/>
          </p:nvPr>
        </p:nvSpPr>
        <p:spPr>
          <a:xfrm>
            <a:off x="7593793" y="4383607"/>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4" name="文本占位符 17"/>
          <p:cNvSpPr>
            <a:spLocks noGrp="1"/>
          </p:cNvSpPr>
          <p:nvPr>
            <p:ph type="body" sz="quarter" idx="167" hasCustomPrompt="1"/>
          </p:nvPr>
        </p:nvSpPr>
        <p:spPr>
          <a:xfrm>
            <a:off x="7435627" y="4798164"/>
            <a:ext cx="2330297" cy="66957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5" name="文本占位符 17"/>
          <p:cNvSpPr>
            <a:spLocks noGrp="1"/>
          </p:cNvSpPr>
          <p:nvPr>
            <p:ph type="body" sz="quarter" idx="168" hasCustomPrompt="1"/>
          </p:nvPr>
        </p:nvSpPr>
        <p:spPr>
          <a:xfrm>
            <a:off x="9924091" y="4383607"/>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6" name="文本占位符 17"/>
          <p:cNvSpPr>
            <a:spLocks noGrp="1"/>
          </p:cNvSpPr>
          <p:nvPr>
            <p:ph type="body" sz="quarter" idx="169" hasCustomPrompt="1"/>
          </p:nvPr>
        </p:nvSpPr>
        <p:spPr>
          <a:xfrm>
            <a:off x="9765924" y="4798164"/>
            <a:ext cx="2330297" cy="66957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7" name="文本占位符 17"/>
          <p:cNvSpPr>
            <a:spLocks noGrp="1"/>
          </p:cNvSpPr>
          <p:nvPr>
            <p:ph type="body" sz="quarter" idx="170" hasCustomPrompt="1"/>
          </p:nvPr>
        </p:nvSpPr>
        <p:spPr>
          <a:xfrm>
            <a:off x="5105329" y="2341927"/>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showMasterSp="0" preserve="1" userDrawn="1">
  <p:cSld name="127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t>2019/10/29</a:t>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t>‹#›</a:t>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Organization Structure</a:t>
            </a: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1" name="文本占位符 17"/>
          <p:cNvSpPr>
            <a:spLocks noGrp="1"/>
          </p:cNvSpPr>
          <p:nvPr>
            <p:ph type="body" sz="quarter" idx="162" hasCustomPrompt="1"/>
          </p:nvPr>
        </p:nvSpPr>
        <p:spPr>
          <a:xfrm>
            <a:off x="3302032" y="2375933"/>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7" name="文本占位符 17"/>
          <p:cNvSpPr>
            <a:spLocks noGrp="1"/>
          </p:cNvSpPr>
          <p:nvPr>
            <p:ph type="body" sz="quarter" idx="163" hasCustomPrompt="1"/>
          </p:nvPr>
        </p:nvSpPr>
        <p:spPr>
          <a:xfrm>
            <a:off x="5831748" y="2375933"/>
            <a:ext cx="5522052" cy="336127"/>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8" name="文本占位符 17"/>
          <p:cNvSpPr>
            <a:spLocks noGrp="1"/>
          </p:cNvSpPr>
          <p:nvPr>
            <p:ph type="body" sz="quarter" idx="164" hasCustomPrompt="1"/>
          </p:nvPr>
        </p:nvSpPr>
        <p:spPr>
          <a:xfrm>
            <a:off x="3302032" y="3051815"/>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9" name="文本占位符 17"/>
          <p:cNvSpPr>
            <a:spLocks noGrp="1"/>
          </p:cNvSpPr>
          <p:nvPr>
            <p:ph type="body" sz="quarter" idx="165" hasCustomPrompt="1"/>
          </p:nvPr>
        </p:nvSpPr>
        <p:spPr>
          <a:xfrm>
            <a:off x="5831748" y="3051815"/>
            <a:ext cx="5522052" cy="336127"/>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2" name="文本占位符 17"/>
          <p:cNvSpPr>
            <a:spLocks noGrp="1"/>
          </p:cNvSpPr>
          <p:nvPr>
            <p:ph type="body" sz="quarter" idx="166" hasCustomPrompt="1"/>
          </p:nvPr>
        </p:nvSpPr>
        <p:spPr>
          <a:xfrm>
            <a:off x="3302032" y="3727697"/>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3" name="文本占位符 17"/>
          <p:cNvSpPr>
            <a:spLocks noGrp="1"/>
          </p:cNvSpPr>
          <p:nvPr>
            <p:ph type="body" sz="quarter" idx="167" hasCustomPrompt="1"/>
          </p:nvPr>
        </p:nvSpPr>
        <p:spPr>
          <a:xfrm>
            <a:off x="5831748" y="3727697"/>
            <a:ext cx="5522052" cy="336127"/>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4" name="文本占位符 17"/>
          <p:cNvSpPr>
            <a:spLocks noGrp="1"/>
          </p:cNvSpPr>
          <p:nvPr>
            <p:ph type="body" sz="quarter" idx="168" hasCustomPrompt="1"/>
          </p:nvPr>
        </p:nvSpPr>
        <p:spPr>
          <a:xfrm>
            <a:off x="3302032" y="4403579"/>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5" name="文本占位符 17"/>
          <p:cNvSpPr>
            <a:spLocks noGrp="1"/>
          </p:cNvSpPr>
          <p:nvPr>
            <p:ph type="body" sz="quarter" idx="169" hasCustomPrompt="1"/>
          </p:nvPr>
        </p:nvSpPr>
        <p:spPr>
          <a:xfrm>
            <a:off x="5831748" y="4403579"/>
            <a:ext cx="5522052" cy="336127"/>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6" name="文本占位符 17"/>
          <p:cNvSpPr>
            <a:spLocks noGrp="1"/>
          </p:cNvSpPr>
          <p:nvPr>
            <p:ph type="body" sz="quarter" idx="170" hasCustomPrompt="1"/>
          </p:nvPr>
        </p:nvSpPr>
        <p:spPr>
          <a:xfrm>
            <a:off x="3302032" y="5079461"/>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7" name="文本占位符 17"/>
          <p:cNvSpPr>
            <a:spLocks noGrp="1"/>
          </p:cNvSpPr>
          <p:nvPr>
            <p:ph type="body" sz="quarter" idx="171" hasCustomPrompt="1"/>
          </p:nvPr>
        </p:nvSpPr>
        <p:spPr>
          <a:xfrm>
            <a:off x="5831748" y="5079461"/>
            <a:ext cx="5522052" cy="336127"/>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8" name="文本占位符 17"/>
          <p:cNvSpPr>
            <a:spLocks noGrp="1"/>
          </p:cNvSpPr>
          <p:nvPr>
            <p:ph type="body" sz="quarter" idx="172" hasCustomPrompt="1"/>
          </p:nvPr>
        </p:nvSpPr>
        <p:spPr>
          <a:xfrm>
            <a:off x="485716" y="3727697"/>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showMasterSp="0" preserve="1" userDrawn="1">
  <p:cSld name="184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t>2019/10/29</a:t>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t>‹#›</a:t>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Organization Structure</a:t>
            </a: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1" name="文本占位符 17"/>
          <p:cNvSpPr>
            <a:spLocks noGrp="1"/>
          </p:cNvSpPr>
          <p:nvPr>
            <p:ph type="body" sz="quarter" idx="162" hasCustomPrompt="1"/>
          </p:nvPr>
        </p:nvSpPr>
        <p:spPr>
          <a:xfrm>
            <a:off x="3302032" y="2375933"/>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7" name="文本占位符 17"/>
          <p:cNvSpPr>
            <a:spLocks noGrp="1"/>
          </p:cNvSpPr>
          <p:nvPr>
            <p:ph type="body" sz="quarter" idx="163" hasCustomPrompt="1"/>
          </p:nvPr>
        </p:nvSpPr>
        <p:spPr>
          <a:xfrm>
            <a:off x="5749783" y="2172058"/>
            <a:ext cx="5522052" cy="336127"/>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9" name="文本占位符 17"/>
          <p:cNvSpPr>
            <a:spLocks noGrp="1"/>
          </p:cNvSpPr>
          <p:nvPr>
            <p:ph type="body" sz="quarter" idx="165" hasCustomPrompt="1"/>
          </p:nvPr>
        </p:nvSpPr>
        <p:spPr>
          <a:xfrm>
            <a:off x="5749783" y="2699879"/>
            <a:ext cx="5522052" cy="336127"/>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2" name="文本占位符 17"/>
          <p:cNvSpPr>
            <a:spLocks noGrp="1"/>
          </p:cNvSpPr>
          <p:nvPr>
            <p:ph type="body" sz="quarter" idx="166" hasCustomPrompt="1"/>
          </p:nvPr>
        </p:nvSpPr>
        <p:spPr>
          <a:xfrm>
            <a:off x="3302032" y="3727697"/>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6" name="文本占位符 17"/>
          <p:cNvSpPr>
            <a:spLocks noGrp="1"/>
          </p:cNvSpPr>
          <p:nvPr>
            <p:ph type="body" sz="quarter" idx="170" hasCustomPrompt="1"/>
          </p:nvPr>
        </p:nvSpPr>
        <p:spPr>
          <a:xfrm>
            <a:off x="3302032" y="5079461"/>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8" name="文本占位符 17"/>
          <p:cNvSpPr>
            <a:spLocks noGrp="1"/>
          </p:cNvSpPr>
          <p:nvPr>
            <p:ph type="body" sz="quarter" idx="172" hasCustomPrompt="1"/>
          </p:nvPr>
        </p:nvSpPr>
        <p:spPr>
          <a:xfrm>
            <a:off x="485716" y="3727697"/>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9" name="文本占位符 17"/>
          <p:cNvSpPr>
            <a:spLocks noGrp="1"/>
          </p:cNvSpPr>
          <p:nvPr>
            <p:ph type="body" sz="quarter" idx="173" hasCustomPrompt="1"/>
          </p:nvPr>
        </p:nvSpPr>
        <p:spPr>
          <a:xfrm>
            <a:off x="5749783" y="3461525"/>
            <a:ext cx="5522052" cy="336127"/>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0" name="文本占位符 17"/>
          <p:cNvSpPr>
            <a:spLocks noGrp="1"/>
          </p:cNvSpPr>
          <p:nvPr>
            <p:ph type="body" sz="quarter" idx="174" hasCustomPrompt="1"/>
          </p:nvPr>
        </p:nvSpPr>
        <p:spPr>
          <a:xfrm>
            <a:off x="5749783" y="3989346"/>
            <a:ext cx="5522052" cy="336127"/>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1" name="文本占位符 17"/>
          <p:cNvSpPr>
            <a:spLocks noGrp="1"/>
          </p:cNvSpPr>
          <p:nvPr>
            <p:ph type="body" sz="quarter" idx="175" hasCustomPrompt="1"/>
          </p:nvPr>
        </p:nvSpPr>
        <p:spPr>
          <a:xfrm>
            <a:off x="5749783" y="4750992"/>
            <a:ext cx="5522052" cy="336127"/>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2" name="文本占位符 17"/>
          <p:cNvSpPr>
            <a:spLocks noGrp="1"/>
          </p:cNvSpPr>
          <p:nvPr>
            <p:ph type="body" sz="quarter" idx="176" hasCustomPrompt="1"/>
          </p:nvPr>
        </p:nvSpPr>
        <p:spPr>
          <a:xfrm>
            <a:off x="5749783" y="5278813"/>
            <a:ext cx="5522052" cy="336127"/>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showMasterSp="0" preserve="1" userDrawn="1">
  <p:cSld name="185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t>2019/10/29</a:t>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t>‹#›</a:t>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Organization Structure</a:t>
            </a: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8" name="文本占位符 17"/>
          <p:cNvSpPr>
            <a:spLocks noGrp="1"/>
          </p:cNvSpPr>
          <p:nvPr>
            <p:ph type="body" sz="quarter" idx="160" hasCustomPrompt="1"/>
          </p:nvPr>
        </p:nvSpPr>
        <p:spPr>
          <a:xfrm>
            <a:off x="516464" y="4363642"/>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3" name="文本占位符 17"/>
          <p:cNvSpPr>
            <a:spLocks noGrp="1"/>
          </p:cNvSpPr>
          <p:nvPr>
            <p:ph type="body" sz="quarter" idx="161" hasCustomPrompt="1"/>
          </p:nvPr>
        </p:nvSpPr>
        <p:spPr>
          <a:xfrm>
            <a:off x="358297" y="4778198"/>
            <a:ext cx="2330297" cy="66957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4" name="文本占位符 17"/>
          <p:cNvSpPr>
            <a:spLocks noGrp="1"/>
          </p:cNvSpPr>
          <p:nvPr>
            <p:ph type="body" sz="quarter" idx="162" hasCustomPrompt="1"/>
          </p:nvPr>
        </p:nvSpPr>
        <p:spPr>
          <a:xfrm>
            <a:off x="2846761" y="4363642"/>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5" name="文本占位符 17"/>
          <p:cNvSpPr>
            <a:spLocks noGrp="1"/>
          </p:cNvSpPr>
          <p:nvPr>
            <p:ph type="body" sz="quarter" idx="163" hasCustomPrompt="1"/>
          </p:nvPr>
        </p:nvSpPr>
        <p:spPr>
          <a:xfrm>
            <a:off x="2688595" y="4778198"/>
            <a:ext cx="2330297" cy="66957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7" name="文本占位符 17"/>
          <p:cNvSpPr>
            <a:spLocks noGrp="1"/>
          </p:cNvSpPr>
          <p:nvPr>
            <p:ph type="body" sz="quarter" idx="164" hasCustomPrompt="1"/>
          </p:nvPr>
        </p:nvSpPr>
        <p:spPr>
          <a:xfrm>
            <a:off x="5177059" y="4363642"/>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3" name="文本占位符 17"/>
          <p:cNvSpPr>
            <a:spLocks noGrp="1"/>
          </p:cNvSpPr>
          <p:nvPr>
            <p:ph type="body" sz="quarter" idx="165" hasCustomPrompt="1"/>
          </p:nvPr>
        </p:nvSpPr>
        <p:spPr>
          <a:xfrm>
            <a:off x="5018892" y="4778198"/>
            <a:ext cx="2330297" cy="66957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4" name="文本占位符 17"/>
          <p:cNvSpPr>
            <a:spLocks noGrp="1"/>
          </p:cNvSpPr>
          <p:nvPr>
            <p:ph type="body" sz="quarter" idx="166" hasCustomPrompt="1"/>
          </p:nvPr>
        </p:nvSpPr>
        <p:spPr>
          <a:xfrm>
            <a:off x="7507356" y="4363642"/>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5" name="文本占位符 17"/>
          <p:cNvSpPr>
            <a:spLocks noGrp="1"/>
          </p:cNvSpPr>
          <p:nvPr>
            <p:ph type="body" sz="quarter" idx="167" hasCustomPrompt="1"/>
          </p:nvPr>
        </p:nvSpPr>
        <p:spPr>
          <a:xfrm>
            <a:off x="7349189" y="4778198"/>
            <a:ext cx="2330297" cy="66957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6" name="文本占位符 17"/>
          <p:cNvSpPr>
            <a:spLocks noGrp="1"/>
          </p:cNvSpPr>
          <p:nvPr>
            <p:ph type="body" sz="quarter" idx="168" hasCustomPrompt="1"/>
          </p:nvPr>
        </p:nvSpPr>
        <p:spPr>
          <a:xfrm>
            <a:off x="9837653" y="4363642"/>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7" name="文本占位符 17"/>
          <p:cNvSpPr>
            <a:spLocks noGrp="1"/>
          </p:cNvSpPr>
          <p:nvPr>
            <p:ph type="body" sz="quarter" idx="169" hasCustomPrompt="1"/>
          </p:nvPr>
        </p:nvSpPr>
        <p:spPr>
          <a:xfrm>
            <a:off x="9679487" y="4778198"/>
            <a:ext cx="2330297" cy="66957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8" name="文本占位符 17"/>
          <p:cNvSpPr>
            <a:spLocks noGrp="1"/>
          </p:cNvSpPr>
          <p:nvPr>
            <p:ph type="body" sz="quarter" idx="170" hasCustomPrompt="1"/>
          </p:nvPr>
        </p:nvSpPr>
        <p:spPr>
          <a:xfrm>
            <a:off x="5018892" y="2321962"/>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showMasterSp="0" preserve="1" userDrawn="1">
  <p:cSld name="128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t>2019/10/29</a:t>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t>‹#›</a:t>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Parataxis Infographic</a:t>
            </a: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1" name="文本占位符 17"/>
          <p:cNvSpPr>
            <a:spLocks noGrp="1"/>
          </p:cNvSpPr>
          <p:nvPr>
            <p:ph type="body" sz="quarter" idx="164" hasCustomPrompt="1"/>
          </p:nvPr>
        </p:nvSpPr>
        <p:spPr>
          <a:xfrm>
            <a:off x="2481243" y="2344868"/>
            <a:ext cx="2013961"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7" name="文本占位符 17"/>
          <p:cNvSpPr>
            <a:spLocks noGrp="1"/>
          </p:cNvSpPr>
          <p:nvPr>
            <p:ph type="body" sz="quarter" idx="165" hasCustomPrompt="1"/>
          </p:nvPr>
        </p:nvSpPr>
        <p:spPr>
          <a:xfrm>
            <a:off x="2164907" y="2759425"/>
            <a:ext cx="2330297" cy="669575"/>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8" name="文本占位符 17"/>
          <p:cNvSpPr>
            <a:spLocks noGrp="1"/>
          </p:cNvSpPr>
          <p:nvPr>
            <p:ph type="body" sz="quarter" idx="166" hasCustomPrompt="1"/>
          </p:nvPr>
        </p:nvSpPr>
        <p:spPr>
          <a:xfrm>
            <a:off x="802052" y="4157449"/>
            <a:ext cx="2013961"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9" name="文本占位符 17"/>
          <p:cNvSpPr>
            <a:spLocks noGrp="1"/>
          </p:cNvSpPr>
          <p:nvPr>
            <p:ph type="body" sz="quarter" idx="167" hasCustomPrompt="1"/>
          </p:nvPr>
        </p:nvSpPr>
        <p:spPr>
          <a:xfrm>
            <a:off x="485716" y="4572006"/>
            <a:ext cx="2330297" cy="669575"/>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2" name="文本占位符 17"/>
          <p:cNvSpPr>
            <a:spLocks noGrp="1"/>
          </p:cNvSpPr>
          <p:nvPr>
            <p:ph type="body" sz="quarter" idx="168" hasCustomPrompt="1"/>
          </p:nvPr>
        </p:nvSpPr>
        <p:spPr>
          <a:xfrm>
            <a:off x="4998939" y="4493576"/>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3" name="文本占位符 17"/>
          <p:cNvSpPr>
            <a:spLocks noGrp="1"/>
          </p:cNvSpPr>
          <p:nvPr>
            <p:ph type="body" sz="quarter" idx="169" hasCustomPrompt="1"/>
          </p:nvPr>
        </p:nvSpPr>
        <p:spPr>
          <a:xfrm>
            <a:off x="4840771" y="4908133"/>
            <a:ext cx="2330297" cy="66957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4" name="文本占位符 17"/>
          <p:cNvSpPr>
            <a:spLocks noGrp="1"/>
          </p:cNvSpPr>
          <p:nvPr>
            <p:ph type="body" sz="quarter" idx="170" hasCustomPrompt="1"/>
          </p:nvPr>
        </p:nvSpPr>
        <p:spPr>
          <a:xfrm>
            <a:off x="7380460" y="2344868"/>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5" name="文本占位符 17"/>
          <p:cNvSpPr>
            <a:spLocks noGrp="1"/>
          </p:cNvSpPr>
          <p:nvPr>
            <p:ph type="body" sz="quarter" idx="171" hasCustomPrompt="1"/>
          </p:nvPr>
        </p:nvSpPr>
        <p:spPr>
          <a:xfrm>
            <a:off x="7380460" y="2759425"/>
            <a:ext cx="2330297" cy="66957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6" name="文本占位符 17"/>
          <p:cNvSpPr>
            <a:spLocks noGrp="1"/>
          </p:cNvSpPr>
          <p:nvPr>
            <p:ph type="body" sz="quarter" idx="172" hasCustomPrompt="1"/>
          </p:nvPr>
        </p:nvSpPr>
        <p:spPr>
          <a:xfrm>
            <a:off x="9195825" y="4147630"/>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7" name="文本占位符 17"/>
          <p:cNvSpPr>
            <a:spLocks noGrp="1"/>
          </p:cNvSpPr>
          <p:nvPr>
            <p:ph type="body" sz="quarter" idx="173" hasCustomPrompt="1"/>
          </p:nvPr>
        </p:nvSpPr>
        <p:spPr>
          <a:xfrm>
            <a:off x="9195825" y="4562186"/>
            <a:ext cx="2330297" cy="66957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userDrawn="1">
  <p:cSld name="1_标题幻灯片">
    <p:spTree>
      <p:nvGrpSpPr>
        <p:cNvPr id="1" name=""/>
        <p:cNvGrpSpPr/>
        <p:nvPr/>
      </p:nvGrpSpPr>
      <p:grpSpPr>
        <a:xfrm>
          <a:off x="0" y="0"/>
          <a:ext cx="0" cy="0"/>
          <a:chOff x="0" y="0"/>
          <a:chExt cx="0" cy="0"/>
        </a:xfrm>
      </p:grpSpPr>
      <p:sp>
        <p:nvSpPr>
          <p:cNvPr id="7" name="矩形 6"/>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4" name="日期占位符 3"/>
          <p:cNvSpPr>
            <a:spLocks noGrp="1"/>
          </p:cNvSpPr>
          <p:nvPr>
            <p:ph type="dt" sz="half" idx="10"/>
          </p:nvPr>
        </p:nvSpPr>
        <p:spPr/>
        <p:txBody>
          <a:bodyPr/>
          <a:lstStyle/>
          <a:p>
            <a:fld id="{3C3CC8D8-AFCB-4835-B782-9D156801DDF4}" type="datetime1">
              <a:rPr lang="zh-CN" altLang="en-US" smtClean="0"/>
              <a:t>2019/10/29</a:t>
            </a:fld>
            <a:endParaRPr lang="zh-CN" altLang="en-US"/>
          </a:p>
        </p:txBody>
      </p:sp>
      <p:sp>
        <p:nvSpPr>
          <p:cNvPr id="6" name="灯片编号占位符 5"/>
          <p:cNvSpPr>
            <a:spLocks noGrp="1"/>
          </p:cNvSpPr>
          <p:nvPr>
            <p:ph type="sldNum" sz="quarter" idx="12"/>
          </p:nvPr>
        </p:nvSpPr>
        <p:spPr>
          <a:xfrm>
            <a:off x="11474517" y="214484"/>
            <a:ext cx="717483" cy="365125"/>
          </a:xfrm>
        </p:spPr>
        <p:txBody>
          <a:bodyPr/>
          <a:lstStyle>
            <a:lvl1pPr algn="ctr">
              <a:defRPr b="1">
                <a:solidFill>
                  <a:schemeClr val="bg1"/>
                </a:solidFill>
                <a:latin typeface="+mj-ea"/>
                <a:ea typeface="+mj-ea"/>
              </a:defRPr>
            </a:lvl1pPr>
          </a:lstStyle>
          <a:p>
            <a:fld id="{565CE74E-AB26-4998-AD42-012C4C1AD076}" type="slidenum">
              <a:rPr lang="zh-CN" altLang="en-US" smtClean="0"/>
              <a:t>‹#›</a:t>
            </a:fld>
            <a:endParaRPr lang="zh-CN" altLang="en-US" dirty="0"/>
          </a:p>
        </p:txBody>
      </p:sp>
      <p:sp>
        <p:nvSpPr>
          <p:cNvPr id="2" name="矩形 1"/>
          <p:cNvSpPr/>
          <p:nvPr userDrawn="1"/>
        </p:nvSpPr>
        <p:spPr>
          <a:xfrm>
            <a:off x="5144887" y="6388012"/>
            <a:ext cx="1873250" cy="243205"/>
          </a:xfrm>
          <a:prstGeom prst="rect">
            <a:avLst/>
          </a:prstGeom>
        </p:spPr>
        <p:txBody>
          <a:bodyPr wrap="none">
            <a:spAutoFit/>
          </a:bodyPr>
          <a:lstStyle/>
          <a:p>
            <a:r>
              <a:rPr lang="en-US" altLang="zh-CN" sz="990" b="1" dirty="0">
                <a:solidFill>
                  <a:schemeClr val="accent4"/>
                </a:solidFill>
              </a:rPr>
              <a:t>BusinessPlan</a:t>
            </a:r>
            <a:r>
              <a:rPr lang="en-US" altLang="zh-CN" sz="990" dirty="0">
                <a:solidFill>
                  <a:schemeClr val="accent4"/>
                </a:solidFill>
              </a:rPr>
              <a:t> </a:t>
            </a:r>
            <a:r>
              <a:rPr lang="en-US" altLang="zh-CN" sz="990" b="1" dirty="0">
                <a:solidFill>
                  <a:schemeClr val="accent3">
                    <a:lumMod val="75000"/>
                  </a:schemeClr>
                </a:solidFill>
              </a:rPr>
              <a:t>PPT Template</a:t>
            </a:r>
            <a:endParaRPr lang="zh-CN" altLang="en-US" sz="990" b="1" dirty="0">
              <a:solidFill>
                <a:schemeClr val="accent3">
                  <a:lumMod val="75000"/>
                </a:schemeClr>
              </a:solidFill>
            </a:endParaRPr>
          </a:p>
        </p:txBody>
      </p:sp>
      <p:sp>
        <p:nvSpPr>
          <p:cNvPr id="3" name="文本框 2"/>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14" name="组合 13"/>
          <p:cNvGrpSpPr/>
          <p:nvPr userDrawn="1"/>
        </p:nvGrpSpPr>
        <p:grpSpPr>
          <a:xfrm>
            <a:off x="761913" y="1334676"/>
            <a:ext cx="796695" cy="99002"/>
            <a:chOff x="1457011" y="3812591"/>
            <a:chExt cx="931140" cy="130628"/>
          </a:xfrm>
        </p:grpSpPr>
        <p:sp>
          <p:nvSpPr>
            <p:cNvPr id="10" name="椭圆 9"/>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1" name="椭圆 10"/>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2" name="椭圆 11"/>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3" name="椭圆 12"/>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8" name="文本占位符 7"/>
          <p:cNvSpPr>
            <a:spLocks noGrp="1"/>
          </p:cNvSpPr>
          <p:nvPr>
            <p:ph type="body" sz="quarter" idx="15" hasCustomPrompt="1"/>
          </p:nvPr>
        </p:nvSpPr>
        <p:spPr>
          <a:xfrm>
            <a:off x="616988" y="906937"/>
            <a:ext cx="4736492" cy="365125"/>
          </a:xfrm>
        </p:spPr>
        <p:txBody>
          <a:bodyPr/>
          <a:lstStyle>
            <a:lvl1pPr marL="0" indent="0">
              <a:buNone/>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9" name="文本占位符 8"/>
          <p:cNvSpPr>
            <a:spLocks noGrp="1"/>
          </p:cNvSpPr>
          <p:nvPr>
            <p:ph type="body" sz="quarter" idx="13" hasCustomPrompt="1"/>
          </p:nvPr>
        </p:nvSpPr>
        <p:spPr>
          <a:xfrm>
            <a:off x="616989" y="513120"/>
            <a:ext cx="4223144" cy="452158"/>
          </a:xfrm>
          <a:prstGeom prst="rect">
            <a:avLst/>
          </a:prstGeom>
        </p:spPr>
        <p:txBody>
          <a:bodyPr>
            <a:normAutofit/>
          </a:bodyPr>
          <a:lstStyle>
            <a:lvl1pPr marL="0" indent="0">
              <a:buNone/>
              <a:defRPr sz="2880">
                <a:solidFill>
                  <a:schemeClr val="accent5">
                    <a:lumMod val="75000"/>
                  </a:schemeClr>
                </a:solidFill>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Contents</a:t>
            </a:r>
          </a:p>
        </p:txBody>
      </p:sp>
      <p:sp>
        <p:nvSpPr>
          <p:cNvPr id="16" name="文本占位符 17"/>
          <p:cNvSpPr>
            <a:spLocks noGrp="1"/>
          </p:cNvSpPr>
          <p:nvPr>
            <p:ph type="body" sz="quarter" idx="16" hasCustomPrompt="1"/>
          </p:nvPr>
        </p:nvSpPr>
        <p:spPr>
          <a:xfrm>
            <a:off x="761913" y="3554074"/>
            <a:ext cx="2284759" cy="1881718"/>
          </a:xfrm>
          <a:prstGeom prst="rect">
            <a:avLst/>
          </a:prstGeom>
        </p:spPr>
        <p:txBody>
          <a:bodyPr>
            <a:normAutofit/>
          </a:bodyPr>
          <a:lstStyle>
            <a:lvl1pPr marL="0" indent="0">
              <a:lnSpc>
                <a:spcPct val="120000"/>
              </a:lnSpc>
              <a:buNone/>
              <a:defRPr sz="1080" spc="75" baseline="0"/>
            </a:lvl1pPr>
            <a:lvl5pPr>
              <a:defRPr sz="990"/>
            </a:lvl5pPr>
          </a:lstStyle>
          <a:p>
            <a:r>
              <a:rPr lang="en-US" altLang="zh-CN" dirty="0"/>
              <a:t>Click here to add the text, the text is the extraction of your thought</a:t>
            </a:r>
            <a:endParaRPr lang="zh-CN" altLang="en-US" dirty="0"/>
          </a:p>
        </p:txBody>
      </p:sp>
      <p:sp>
        <p:nvSpPr>
          <p:cNvPr id="18" name="文本占位符 17"/>
          <p:cNvSpPr>
            <a:spLocks noGrp="1"/>
          </p:cNvSpPr>
          <p:nvPr>
            <p:ph type="body" sz="quarter" idx="17" hasCustomPrompt="1"/>
          </p:nvPr>
        </p:nvSpPr>
        <p:spPr>
          <a:xfrm>
            <a:off x="3668563" y="3554074"/>
            <a:ext cx="2284759" cy="1881718"/>
          </a:xfrm>
          <a:prstGeom prst="rect">
            <a:avLst/>
          </a:prstGeom>
        </p:spPr>
        <p:txBody>
          <a:bodyPr>
            <a:normAutofit/>
          </a:bodyPr>
          <a:lstStyle>
            <a:lvl1pPr marL="0" indent="0">
              <a:lnSpc>
                <a:spcPct val="120000"/>
              </a:lnSpc>
              <a:buNone/>
              <a:defRPr sz="1080" spc="75" baseline="0"/>
            </a:lvl1pPr>
            <a:lvl5pPr>
              <a:defRPr sz="990"/>
            </a:lvl5pPr>
          </a:lstStyle>
          <a:p>
            <a:r>
              <a:rPr lang="en-US" altLang="zh-CN" dirty="0"/>
              <a:t>Click here to add the text, the text is the extraction of your </a:t>
            </a:r>
            <a:r>
              <a:rPr lang="en-US" altLang="zh-CN" dirty="0" err="1"/>
              <a:t>thoughtrelease</a:t>
            </a:r>
            <a:endParaRPr lang="zh-CN" altLang="en-US" dirty="0"/>
          </a:p>
        </p:txBody>
      </p:sp>
      <p:sp>
        <p:nvSpPr>
          <p:cNvPr id="19" name="文本占位符 17"/>
          <p:cNvSpPr>
            <a:spLocks noGrp="1"/>
          </p:cNvSpPr>
          <p:nvPr>
            <p:ph type="body" sz="quarter" idx="18" hasCustomPrompt="1"/>
          </p:nvPr>
        </p:nvSpPr>
        <p:spPr>
          <a:xfrm>
            <a:off x="6575212" y="3554074"/>
            <a:ext cx="2284759" cy="1881718"/>
          </a:xfrm>
          <a:prstGeom prst="rect">
            <a:avLst/>
          </a:prstGeom>
        </p:spPr>
        <p:txBody>
          <a:bodyPr>
            <a:normAutofit/>
          </a:bodyPr>
          <a:lstStyle>
            <a:lvl1pPr marL="0" indent="0">
              <a:lnSpc>
                <a:spcPct val="120000"/>
              </a:lnSpc>
              <a:buNone/>
              <a:defRPr sz="1080" spc="75" baseline="0"/>
            </a:lvl1pPr>
            <a:lvl5pPr>
              <a:defRPr sz="990"/>
            </a:lvl5pPr>
          </a:lstStyle>
          <a:p>
            <a:r>
              <a:rPr lang="en-US" altLang="zh-CN" dirty="0"/>
              <a:t>Click here to add the text, the text is the extraction of your thought</a:t>
            </a:r>
            <a:endParaRPr lang="zh-CN" altLang="en-US" dirty="0"/>
          </a:p>
        </p:txBody>
      </p:sp>
      <p:sp>
        <p:nvSpPr>
          <p:cNvPr id="20" name="文本占位符 17"/>
          <p:cNvSpPr>
            <a:spLocks noGrp="1"/>
          </p:cNvSpPr>
          <p:nvPr>
            <p:ph type="body" sz="quarter" idx="19" hasCustomPrompt="1"/>
          </p:nvPr>
        </p:nvSpPr>
        <p:spPr>
          <a:xfrm>
            <a:off x="9481861" y="3554074"/>
            <a:ext cx="2284759" cy="1881718"/>
          </a:xfrm>
          <a:prstGeom prst="rect">
            <a:avLst/>
          </a:prstGeom>
        </p:spPr>
        <p:txBody>
          <a:bodyPr>
            <a:normAutofit/>
          </a:bodyPr>
          <a:lstStyle>
            <a:lvl1pPr marL="0" indent="0">
              <a:lnSpc>
                <a:spcPct val="120000"/>
              </a:lnSpc>
              <a:buNone/>
              <a:defRPr sz="1080" spc="75" baseline="0"/>
            </a:lvl1pPr>
            <a:lvl5pPr>
              <a:defRPr sz="990"/>
            </a:lvl5pPr>
          </a:lstStyle>
          <a:p>
            <a:r>
              <a:rPr lang="en-US" altLang="zh-CN" dirty="0"/>
              <a:t>Click here to add the text, the text is the extraction of your thought</a:t>
            </a:r>
            <a:endParaRPr lang="zh-CN" altLang="en-US" dirty="0"/>
          </a:p>
        </p:txBody>
      </p:sp>
      <p:sp>
        <p:nvSpPr>
          <p:cNvPr id="21" name="文本占位符 8"/>
          <p:cNvSpPr>
            <a:spLocks noGrp="1"/>
          </p:cNvSpPr>
          <p:nvPr>
            <p:ph type="body" sz="quarter" idx="21" hasCustomPrompt="1"/>
          </p:nvPr>
        </p:nvSpPr>
        <p:spPr>
          <a:xfrm>
            <a:off x="761913" y="2950435"/>
            <a:ext cx="1849613" cy="442022"/>
          </a:xfrm>
          <a:prstGeom prst="rect">
            <a:avLst/>
          </a:prstGeom>
        </p:spPr>
        <p:txBody>
          <a:bodyPr>
            <a:normAutofit/>
          </a:bodyPr>
          <a:lstStyle>
            <a:lvl1pPr marL="0" indent="0" algn="ctr">
              <a:buNone/>
              <a:defRPr sz="2880">
                <a:solidFill>
                  <a:schemeClr val="bg1"/>
                </a:solidFill>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Contents</a:t>
            </a:r>
          </a:p>
        </p:txBody>
      </p:sp>
      <p:sp>
        <p:nvSpPr>
          <p:cNvPr id="22" name="文本占位符 8"/>
          <p:cNvSpPr>
            <a:spLocks noGrp="1"/>
          </p:cNvSpPr>
          <p:nvPr>
            <p:ph type="body" sz="quarter" idx="22" hasCustomPrompt="1"/>
          </p:nvPr>
        </p:nvSpPr>
        <p:spPr>
          <a:xfrm>
            <a:off x="3684277" y="2950435"/>
            <a:ext cx="1849613" cy="442022"/>
          </a:xfrm>
          <a:prstGeom prst="rect">
            <a:avLst/>
          </a:prstGeom>
        </p:spPr>
        <p:txBody>
          <a:bodyPr>
            <a:normAutofit/>
          </a:bodyPr>
          <a:lstStyle>
            <a:lvl1pPr marL="0" indent="0" algn="ctr">
              <a:buNone/>
              <a:defRPr sz="2880">
                <a:solidFill>
                  <a:schemeClr val="bg1"/>
                </a:solidFill>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Contents</a:t>
            </a:r>
          </a:p>
        </p:txBody>
      </p:sp>
      <p:sp>
        <p:nvSpPr>
          <p:cNvPr id="23" name="文本占位符 8"/>
          <p:cNvSpPr>
            <a:spLocks noGrp="1"/>
          </p:cNvSpPr>
          <p:nvPr>
            <p:ph type="body" sz="quarter" idx="23" hasCustomPrompt="1"/>
          </p:nvPr>
        </p:nvSpPr>
        <p:spPr>
          <a:xfrm>
            <a:off x="6590927" y="2950435"/>
            <a:ext cx="1849613" cy="442022"/>
          </a:xfrm>
          <a:prstGeom prst="rect">
            <a:avLst/>
          </a:prstGeom>
        </p:spPr>
        <p:txBody>
          <a:bodyPr>
            <a:normAutofit/>
          </a:bodyPr>
          <a:lstStyle>
            <a:lvl1pPr marL="0" indent="0" algn="ctr">
              <a:buNone/>
              <a:defRPr sz="2880">
                <a:solidFill>
                  <a:schemeClr val="bg1"/>
                </a:solidFill>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Contents</a:t>
            </a:r>
          </a:p>
        </p:txBody>
      </p:sp>
      <p:sp>
        <p:nvSpPr>
          <p:cNvPr id="24" name="文本占位符 8"/>
          <p:cNvSpPr>
            <a:spLocks noGrp="1"/>
          </p:cNvSpPr>
          <p:nvPr>
            <p:ph type="body" sz="quarter" idx="24" hasCustomPrompt="1"/>
          </p:nvPr>
        </p:nvSpPr>
        <p:spPr>
          <a:xfrm>
            <a:off x="9497576" y="2950435"/>
            <a:ext cx="1849613" cy="442022"/>
          </a:xfrm>
          <a:prstGeom prst="rect">
            <a:avLst/>
          </a:prstGeom>
        </p:spPr>
        <p:txBody>
          <a:bodyPr>
            <a:normAutofit/>
          </a:bodyPr>
          <a:lstStyle>
            <a:lvl1pPr marL="0" indent="0" algn="ctr">
              <a:buNone/>
              <a:defRPr sz="2880">
                <a:solidFill>
                  <a:schemeClr val="bg1"/>
                </a:solidFill>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Contents</a:t>
            </a:r>
          </a:p>
        </p:txBody>
      </p:sp>
      <p:sp>
        <p:nvSpPr>
          <p:cNvPr id="25" name="文本占位符 17"/>
          <p:cNvSpPr>
            <a:spLocks noGrp="1"/>
          </p:cNvSpPr>
          <p:nvPr>
            <p:ph type="body" sz="quarter" idx="20" hasCustomPrompt="1"/>
          </p:nvPr>
        </p:nvSpPr>
        <p:spPr>
          <a:xfrm>
            <a:off x="616988" y="1626090"/>
            <a:ext cx="8741825" cy="598193"/>
          </a:xfrm>
          <a:prstGeom prst="rect">
            <a:avLst/>
          </a:prstGeom>
        </p:spPr>
        <p:txBody>
          <a:bodyPr/>
          <a:lstStyle>
            <a:lvl1pPr marL="0" indent="0" algn="l">
              <a:lnSpc>
                <a:spcPct val="120000"/>
              </a:lnSpc>
              <a:buNone/>
              <a:defRPr sz="1260" spc="75" baseline="0"/>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20_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E2A13CA2-C0FD-4581-9941-DCDAC134866E}" type="datetime1">
              <a:rPr lang="zh-CN" altLang="en-US" smtClean="0"/>
              <a:t>2019/10/29</a:t>
            </a:fld>
            <a:endParaRPr lang="zh-CN" altLang="en-US"/>
          </a:p>
        </p:txBody>
      </p:sp>
      <p:sp>
        <p:nvSpPr>
          <p:cNvPr id="2" name="矩形 1"/>
          <p:cNvSpPr/>
          <p:nvPr userDrawn="1"/>
        </p:nvSpPr>
        <p:spPr>
          <a:xfrm>
            <a:off x="5144887" y="6388012"/>
            <a:ext cx="1873250" cy="243205"/>
          </a:xfrm>
          <a:prstGeom prst="rect">
            <a:avLst/>
          </a:prstGeom>
        </p:spPr>
        <p:txBody>
          <a:bodyPr wrap="none">
            <a:spAutoFit/>
          </a:bodyPr>
          <a:lstStyle/>
          <a:p>
            <a:r>
              <a:rPr lang="en-US" altLang="zh-CN" sz="990" b="1" dirty="0">
                <a:solidFill>
                  <a:schemeClr val="accent4"/>
                </a:solidFill>
              </a:rPr>
              <a:t>BusinessPlan</a:t>
            </a:r>
            <a:r>
              <a:rPr lang="en-US" altLang="zh-CN" sz="990" dirty="0">
                <a:solidFill>
                  <a:schemeClr val="accent1">
                    <a:lumMod val="75000"/>
                  </a:schemeClr>
                </a:solidFill>
              </a:rPr>
              <a:t> </a:t>
            </a:r>
            <a:r>
              <a:rPr lang="en-US" altLang="zh-CN" sz="990" b="1" dirty="0">
                <a:solidFill>
                  <a:schemeClr val="accent3">
                    <a:lumMod val="75000"/>
                  </a:schemeClr>
                </a:solidFill>
              </a:rPr>
              <a:t>PPT Template</a:t>
            </a:r>
            <a:endParaRPr lang="zh-CN" altLang="en-US" sz="990" b="1" dirty="0">
              <a:solidFill>
                <a:schemeClr val="accent3">
                  <a:lumMod val="75000"/>
                </a:schemeClr>
              </a:solidFill>
            </a:endParaRPr>
          </a:p>
        </p:txBody>
      </p:sp>
      <p:sp>
        <p:nvSpPr>
          <p:cNvPr id="9"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Analysis</a:t>
            </a:r>
          </a:p>
        </p:txBody>
      </p:sp>
      <p:sp>
        <p:nvSpPr>
          <p:cNvPr id="10" name="矩形 9"/>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1" name="灯片编号占位符 5"/>
          <p:cNvSpPr>
            <a:spLocks noGrp="1"/>
          </p:cNvSpPr>
          <p:nvPr>
            <p:ph type="sldNum" sz="quarter" idx="12"/>
          </p:nvPr>
        </p:nvSpPr>
        <p:spPr>
          <a:xfrm>
            <a:off x="11474517" y="214484"/>
            <a:ext cx="717483" cy="365125"/>
          </a:xfrm>
        </p:spPr>
        <p:txBody>
          <a:bodyPr/>
          <a:lstStyle>
            <a:lvl1pPr algn="ctr">
              <a:defRPr b="1">
                <a:solidFill>
                  <a:schemeClr val="bg1"/>
                </a:solidFill>
                <a:latin typeface="+mj-ea"/>
                <a:ea typeface="+mj-ea"/>
              </a:defRPr>
            </a:lvl1pPr>
          </a:lstStyle>
          <a:p>
            <a:fld id="{565CE74E-AB26-4998-AD42-012C4C1AD076}" type="slidenum">
              <a:rPr lang="zh-CN" altLang="en-US" smtClean="0"/>
              <a:t>‹#›</a:t>
            </a:fld>
            <a:endParaRPr lang="zh-CN" altLang="en-US" dirty="0"/>
          </a:p>
        </p:txBody>
      </p:sp>
      <p:sp>
        <p:nvSpPr>
          <p:cNvPr id="12" name="文本框 11"/>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13" name="组合 12"/>
          <p:cNvGrpSpPr/>
          <p:nvPr userDrawn="1"/>
        </p:nvGrpSpPr>
        <p:grpSpPr>
          <a:xfrm>
            <a:off x="698396" y="1495084"/>
            <a:ext cx="796695" cy="99002"/>
            <a:chOff x="1457011" y="3812591"/>
            <a:chExt cx="931140" cy="130628"/>
          </a:xfrm>
        </p:grpSpPr>
        <p:sp>
          <p:nvSpPr>
            <p:cNvPr id="14" name="椭圆 1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5" name="椭圆 1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6" name="椭圆 1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8" name="椭圆 17"/>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20" name="文本占位符 7"/>
          <p:cNvSpPr>
            <a:spLocks noGrp="1"/>
          </p:cNvSpPr>
          <p:nvPr>
            <p:ph type="body" sz="quarter" idx="15" hasCustomPrompt="1"/>
          </p:nvPr>
        </p:nvSpPr>
        <p:spPr>
          <a:xfrm>
            <a:off x="553471" y="1067345"/>
            <a:ext cx="4736492" cy="365125"/>
          </a:xfrm>
        </p:spPr>
        <p:txBody>
          <a:bodyPr/>
          <a:lstStyle>
            <a:lvl1pPr marL="0" indent="0">
              <a:buNone/>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1" name="文本占位符 17"/>
          <p:cNvSpPr>
            <a:spLocks noGrp="1"/>
          </p:cNvSpPr>
          <p:nvPr>
            <p:ph type="body" sz="quarter" idx="20" hasCustomPrompt="1"/>
          </p:nvPr>
        </p:nvSpPr>
        <p:spPr>
          <a:xfrm>
            <a:off x="553471" y="1786498"/>
            <a:ext cx="8741825" cy="598193"/>
          </a:xfrm>
          <a:prstGeom prst="rect">
            <a:avLst/>
          </a:prstGeom>
        </p:spPr>
        <p:txBody>
          <a:bodyPr/>
          <a:lstStyle>
            <a:lvl1pPr marL="0" indent="0" algn="l">
              <a:lnSpc>
                <a:spcPct val="120000"/>
              </a:lnSpc>
              <a:buNone/>
              <a:defRPr sz="1260" spc="75" baseline="0"/>
            </a:lvl1pPr>
            <a:lvl5pPr>
              <a:defRPr sz="990"/>
            </a:lvl5pPr>
          </a:lstStyle>
          <a:p>
            <a:r>
              <a:rPr lang="en-US" altLang="zh-CN" dirty="0"/>
              <a:t>Click here to add the text</a:t>
            </a:r>
            <a:endParaRPr lang="zh-CN" altLang="en-US" dirty="0"/>
          </a:p>
        </p:txBody>
      </p:sp>
      <p:sp>
        <p:nvSpPr>
          <p:cNvPr id="22" name="文本占位符 8"/>
          <p:cNvSpPr>
            <a:spLocks noGrp="1"/>
          </p:cNvSpPr>
          <p:nvPr>
            <p:ph type="body" sz="quarter" idx="21" hasCustomPrompt="1"/>
          </p:nvPr>
        </p:nvSpPr>
        <p:spPr>
          <a:xfrm>
            <a:off x="4338460" y="3184021"/>
            <a:ext cx="3515079" cy="500219"/>
          </a:xfrm>
          <a:prstGeom prst="rect">
            <a:avLst/>
          </a:prstGeom>
        </p:spPr>
        <p:txBody>
          <a:bodyPr>
            <a:noAutofit/>
          </a:bodyPr>
          <a:lstStyle>
            <a:lvl1pPr marL="0" indent="0" algn="l">
              <a:buNone/>
              <a:defRPr sz="240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Analysis</a:t>
            </a:r>
          </a:p>
        </p:txBody>
      </p:sp>
      <p:sp>
        <p:nvSpPr>
          <p:cNvPr id="23" name="文本占位符 17"/>
          <p:cNvSpPr>
            <a:spLocks noGrp="1"/>
          </p:cNvSpPr>
          <p:nvPr>
            <p:ph type="body" sz="quarter" idx="22" hasCustomPrompt="1"/>
          </p:nvPr>
        </p:nvSpPr>
        <p:spPr>
          <a:xfrm>
            <a:off x="4682235" y="3684240"/>
            <a:ext cx="2827527" cy="365125"/>
          </a:xfrm>
          <a:prstGeom prst="rect">
            <a:avLst/>
          </a:prstGeom>
        </p:spPr>
        <p:txBody>
          <a:bodyPr/>
          <a:lstStyle>
            <a:lvl1pPr marL="0" indent="0" algn="l">
              <a:lnSpc>
                <a:spcPct val="120000"/>
              </a:lnSpc>
              <a:buNone/>
              <a:defRPr sz="1260" spc="75" baseline="0"/>
            </a:lvl1pPr>
            <a:lvl5pPr>
              <a:defRPr sz="990"/>
            </a:lvl5pPr>
          </a:lstStyle>
          <a:p>
            <a:r>
              <a:rPr lang="en-US" altLang="zh-CN" dirty="0"/>
              <a:t>Click here to add the text</a:t>
            </a:r>
            <a:endParaRPr lang="zh-CN" altLang="en-US" dirty="0"/>
          </a:p>
        </p:txBody>
      </p:sp>
      <p:sp>
        <p:nvSpPr>
          <p:cNvPr id="24" name="文本占位符 8"/>
          <p:cNvSpPr>
            <a:spLocks noGrp="1"/>
          </p:cNvSpPr>
          <p:nvPr>
            <p:ph type="body" sz="quarter" idx="23" hasCustomPrompt="1"/>
          </p:nvPr>
        </p:nvSpPr>
        <p:spPr>
          <a:xfrm>
            <a:off x="698396" y="3196189"/>
            <a:ext cx="3515079" cy="500219"/>
          </a:xfrm>
          <a:prstGeom prst="rect">
            <a:avLst/>
          </a:prstGeom>
        </p:spPr>
        <p:txBody>
          <a:bodyPr>
            <a:noAutofit/>
          </a:bodyPr>
          <a:lstStyle>
            <a:lvl1pPr marL="0" indent="0" algn="l">
              <a:buNone/>
              <a:defRPr sz="240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Analysis</a:t>
            </a:r>
          </a:p>
        </p:txBody>
      </p:sp>
      <p:sp>
        <p:nvSpPr>
          <p:cNvPr id="25" name="文本占位符 17"/>
          <p:cNvSpPr>
            <a:spLocks noGrp="1"/>
          </p:cNvSpPr>
          <p:nvPr>
            <p:ph type="body" sz="quarter" idx="24" hasCustomPrompt="1"/>
          </p:nvPr>
        </p:nvSpPr>
        <p:spPr>
          <a:xfrm>
            <a:off x="1042171" y="3696408"/>
            <a:ext cx="2827527" cy="365125"/>
          </a:xfrm>
          <a:prstGeom prst="rect">
            <a:avLst/>
          </a:prstGeom>
        </p:spPr>
        <p:txBody>
          <a:bodyPr/>
          <a:lstStyle>
            <a:lvl1pPr marL="0" indent="0" algn="l">
              <a:lnSpc>
                <a:spcPct val="120000"/>
              </a:lnSpc>
              <a:buNone/>
              <a:defRPr sz="1260" spc="75" baseline="0"/>
            </a:lvl1pPr>
            <a:lvl5pPr>
              <a:defRPr sz="990"/>
            </a:lvl5pPr>
          </a:lstStyle>
          <a:p>
            <a:r>
              <a:rPr lang="en-US" altLang="zh-CN" dirty="0"/>
              <a:t>Click here to add the text</a:t>
            </a:r>
            <a:endParaRPr lang="zh-CN" altLang="en-US" dirty="0"/>
          </a:p>
        </p:txBody>
      </p:sp>
      <p:sp>
        <p:nvSpPr>
          <p:cNvPr id="26" name="文本占位符 8"/>
          <p:cNvSpPr>
            <a:spLocks noGrp="1"/>
          </p:cNvSpPr>
          <p:nvPr>
            <p:ph type="body" sz="quarter" idx="25" hasCustomPrompt="1"/>
          </p:nvPr>
        </p:nvSpPr>
        <p:spPr>
          <a:xfrm>
            <a:off x="7992419" y="3186968"/>
            <a:ext cx="3515079" cy="500219"/>
          </a:xfrm>
          <a:prstGeom prst="rect">
            <a:avLst/>
          </a:prstGeom>
        </p:spPr>
        <p:txBody>
          <a:bodyPr>
            <a:noAutofit/>
          </a:bodyPr>
          <a:lstStyle>
            <a:lvl1pPr marL="0" indent="0" algn="l">
              <a:buNone/>
              <a:defRPr sz="240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Analysis</a:t>
            </a:r>
          </a:p>
        </p:txBody>
      </p:sp>
      <p:sp>
        <p:nvSpPr>
          <p:cNvPr id="27" name="文本占位符 17"/>
          <p:cNvSpPr>
            <a:spLocks noGrp="1"/>
          </p:cNvSpPr>
          <p:nvPr>
            <p:ph type="body" sz="quarter" idx="26" hasCustomPrompt="1"/>
          </p:nvPr>
        </p:nvSpPr>
        <p:spPr>
          <a:xfrm>
            <a:off x="8336193" y="3687187"/>
            <a:ext cx="2827527" cy="365125"/>
          </a:xfrm>
          <a:prstGeom prst="rect">
            <a:avLst/>
          </a:prstGeom>
        </p:spPr>
        <p:txBody>
          <a:bodyPr/>
          <a:lstStyle>
            <a:lvl1pPr marL="0" indent="0" algn="l">
              <a:lnSpc>
                <a:spcPct val="120000"/>
              </a:lnSpc>
              <a:buNone/>
              <a:defRPr sz="1260" spc="75" baseline="0"/>
            </a:lvl1pPr>
            <a:lvl5pPr>
              <a:defRPr sz="990"/>
            </a:lvl5pPr>
          </a:lstStyle>
          <a:p>
            <a:r>
              <a:rPr lang="en-US" altLang="zh-CN" dirty="0"/>
              <a:t>Click here to add the text</a:t>
            </a:r>
            <a:endParaRPr lang="zh-CN" altLang="en-US" dirty="0"/>
          </a:p>
        </p:txBody>
      </p:sp>
      <p:sp>
        <p:nvSpPr>
          <p:cNvPr id="28" name="文本占位符 17"/>
          <p:cNvSpPr>
            <a:spLocks noGrp="1"/>
          </p:cNvSpPr>
          <p:nvPr>
            <p:ph type="body" sz="quarter" idx="27" hasCustomPrompt="1"/>
          </p:nvPr>
        </p:nvSpPr>
        <p:spPr>
          <a:xfrm>
            <a:off x="670053" y="4245629"/>
            <a:ext cx="3346135" cy="1117288"/>
          </a:xfrm>
          <a:prstGeom prst="rect">
            <a:avLst/>
          </a:prstGeom>
        </p:spPr>
        <p:txBody>
          <a:bodyPr>
            <a:normAutofit/>
          </a:bodyPr>
          <a:lstStyle>
            <a:lvl1pPr marL="0" indent="0" algn="ctr">
              <a:lnSpc>
                <a:spcPct val="120000"/>
              </a:lnSpc>
              <a:buNone/>
              <a:defRPr sz="1080" spc="75" baseline="0"/>
            </a:lvl1pPr>
            <a:lvl5pPr>
              <a:defRPr sz="990"/>
            </a:lvl5pPr>
          </a:lstStyle>
          <a:p>
            <a:r>
              <a:rPr lang="en-US" altLang="zh-CN" dirty="0"/>
              <a:t>Click here to add the text, the text is the extraction of your thought</a:t>
            </a:r>
            <a:endParaRPr lang="zh-CN" altLang="en-US" dirty="0"/>
          </a:p>
        </p:txBody>
      </p:sp>
      <p:sp>
        <p:nvSpPr>
          <p:cNvPr id="29" name="文本占位符 17"/>
          <p:cNvSpPr>
            <a:spLocks noGrp="1"/>
          </p:cNvSpPr>
          <p:nvPr>
            <p:ph type="body" sz="quarter" idx="28" hasCustomPrompt="1"/>
          </p:nvPr>
        </p:nvSpPr>
        <p:spPr>
          <a:xfrm>
            <a:off x="7992419" y="4245629"/>
            <a:ext cx="3346135" cy="1117288"/>
          </a:xfrm>
          <a:prstGeom prst="rect">
            <a:avLst/>
          </a:prstGeom>
        </p:spPr>
        <p:txBody>
          <a:bodyPr>
            <a:normAutofit/>
          </a:bodyPr>
          <a:lstStyle>
            <a:lvl1pPr marL="0" indent="0" algn="ctr">
              <a:lnSpc>
                <a:spcPct val="120000"/>
              </a:lnSpc>
              <a:buNone/>
              <a:defRPr sz="1080" spc="75" baseline="0"/>
            </a:lvl1pPr>
            <a:lvl5pPr>
              <a:defRPr sz="990"/>
            </a:lvl5pPr>
          </a:lstStyle>
          <a:p>
            <a:r>
              <a:rPr lang="en-US" altLang="zh-CN" dirty="0"/>
              <a:t>Click here to add the text, the text is the extraction of your thought</a:t>
            </a:r>
            <a:endParaRPr lang="zh-CN" altLang="en-US" dirty="0"/>
          </a:p>
        </p:txBody>
      </p:sp>
    </p:spTree>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showMasterSp="0" preserve="1" userDrawn="1">
  <p:cSld name="186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t>2019/10/29</a:t>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t>‹#›</a:t>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Parataxis Infographic</a:t>
            </a: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1" name="文本占位符 17"/>
          <p:cNvSpPr>
            <a:spLocks noGrp="1"/>
          </p:cNvSpPr>
          <p:nvPr>
            <p:ph type="body" sz="quarter" idx="164" hasCustomPrompt="1"/>
          </p:nvPr>
        </p:nvSpPr>
        <p:spPr>
          <a:xfrm>
            <a:off x="2024639" y="2344868"/>
            <a:ext cx="2013961"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7" name="文本占位符 17"/>
          <p:cNvSpPr>
            <a:spLocks noGrp="1"/>
          </p:cNvSpPr>
          <p:nvPr>
            <p:ph type="body" sz="quarter" idx="165" hasCustomPrompt="1"/>
          </p:nvPr>
        </p:nvSpPr>
        <p:spPr>
          <a:xfrm>
            <a:off x="1708303" y="2759425"/>
            <a:ext cx="2330297" cy="669575"/>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4" name="文本占位符 17"/>
          <p:cNvSpPr>
            <a:spLocks noGrp="1"/>
          </p:cNvSpPr>
          <p:nvPr>
            <p:ph type="body" sz="quarter" idx="170" hasCustomPrompt="1"/>
          </p:nvPr>
        </p:nvSpPr>
        <p:spPr>
          <a:xfrm>
            <a:off x="7990744" y="2344868"/>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5" name="文本占位符 17"/>
          <p:cNvSpPr>
            <a:spLocks noGrp="1"/>
          </p:cNvSpPr>
          <p:nvPr>
            <p:ph type="body" sz="quarter" idx="171" hasCustomPrompt="1"/>
          </p:nvPr>
        </p:nvSpPr>
        <p:spPr>
          <a:xfrm>
            <a:off x="7990744" y="2759425"/>
            <a:ext cx="2330297" cy="66957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1" name="文本占位符 17"/>
          <p:cNvSpPr>
            <a:spLocks noGrp="1"/>
          </p:cNvSpPr>
          <p:nvPr>
            <p:ph type="body" sz="quarter" idx="172" hasCustomPrompt="1"/>
          </p:nvPr>
        </p:nvSpPr>
        <p:spPr>
          <a:xfrm>
            <a:off x="2024639" y="4535054"/>
            <a:ext cx="2013961"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8" name="文本占位符 17"/>
          <p:cNvSpPr>
            <a:spLocks noGrp="1"/>
          </p:cNvSpPr>
          <p:nvPr>
            <p:ph type="body" sz="quarter" idx="173" hasCustomPrompt="1"/>
          </p:nvPr>
        </p:nvSpPr>
        <p:spPr>
          <a:xfrm>
            <a:off x="1708303" y="4949611"/>
            <a:ext cx="2330297" cy="669575"/>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9" name="文本占位符 17"/>
          <p:cNvSpPr>
            <a:spLocks noGrp="1"/>
          </p:cNvSpPr>
          <p:nvPr>
            <p:ph type="body" sz="quarter" idx="174" hasCustomPrompt="1"/>
          </p:nvPr>
        </p:nvSpPr>
        <p:spPr>
          <a:xfrm>
            <a:off x="7990744" y="4535054"/>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0" name="文本占位符 17"/>
          <p:cNvSpPr>
            <a:spLocks noGrp="1"/>
          </p:cNvSpPr>
          <p:nvPr>
            <p:ph type="body" sz="quarter" idx="175" hasCustomPrompt="1"/>
          </p:nvPr>
        </p:nvSpPr>
        <p:spPr>
          <a:xfrm>
            <a:off x="7990744" y="4949611"/>
            <a:ext cx="2330297" cy="66957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showMasterSp="0" preserve="1" userDrawn="1">
  <p:cSld name="187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t>2019/10/29</a:t>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t>‹#›</a:t>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Parataxis Infographic</a:t>
            </a: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1" name="文本占位符 17"/>
          <p:cNvSpPr>
            <a:spLocks noGrp="1"/>
          </p:cNvSpPr>
          <p:nvPr>
            <p:ph type="body" sz="quarter" idx="164" hasCustomPrompt="1"/>
          </p:nvPr>
        </p:nvSpPr>
        <p:spPr>
          <a:xfrm>
            <a:off x="2361372" y="2344868"/>
            <a:ext cx="2013961"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7" name="文本占位符 17"/>
          <p:cNvSpPr>
            <a:spLocks noGrp="1"/>
          </p:cNvSpPr>
          <p:nvPr>
            <p:ph type="body" sz="quarter" idx="165" hasCustomPrompt="1"/>
          </p:nvPr>
        </p:nvSpPr>
        <p:spPr>
          <a:xfrm>
            <a:off x="957129" y="2759425"/>
            <a:ext cx="3418204" cy="467869"/>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4" name="文本占位符 17"/>
          <p:cNvSpPr>
            <a:spLocks noGrp="1"/>
          </p:cNvSpPr>
          <p:nvPr>
            <p:ph type="body" sz="quarter" idx="170" hasCustomPrompt="1"/>
          </p:nvPr>
        </p:nvSpPr>
        <p:spPr>
          <a:xfrm>
            <a:off x="7371712" y="2330302"/>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5" name="文本占位符 17"/>
          <p:cNvSpPr>
            <a:spLocks noGrp="1"/>
          </p:cNvSpPr>
          <p:nvPr>
            <p:ph type="body" sz="quarter" idx="171" hasCustomPrompt="1"/>
          </p:nvPr>
        </p:nvSpPr>
        <p:spPr>
          <a:xfrm>
            <a:off x="7371712" y="2744858"/>
            <a:ext cx="3863159" cy="467869"/>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8" name="文本占位符 17"/>
          <p:cNvSpPr>
            <a:spLocks noGrp="1"/>
          </p:cNvSpPr>
          <p:nvPr>
            <p:ph type="body" sz="quarter" idx="176" hasCustomPrompt="1"/>
          </p:nvPr>
        </p:nvSpPr>
        <p:spPr>
          <a:xfrm>
            <a:off x="1654097" y="3602309"/>
            <a:ext cx="2013961"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9" name="文本占位符 17"/>
          <p:cNvSpPr>
            <a:spLocks noGrp="1"/>
          </p:cNvSpPr>
          <p:nvPr>
            <p:ph type="body" sz="quarter" idx="177" hasCustomPrompt="1"/>
          </p:nvPr>
        </p:nvSpPr>
        <p:spPr>
          <a:xfrm>
            <a:off x="249855" y="4016866"/>
            <a:ext cx="3418204" cy="467869"/>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2" name="文本占位符 17"/>
          <p:cNvSpPr>
            <a:spLocks noGrp="1"/>
          </p:cNvSpPr>
          <p:nvPr>
            <p:ph type="body" sz="quarter" idx="178" hasCustomPrompt="1"/>
          </p:nvPr>
        </p:nvSpPr>
        <p:spPr>
          <a:xfrm>
            <a:off x="2361372" y="4871182"/>
            <a:ext cx="2013961"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3" name="文本占位符 17"/>
          <p:cNvSpPr>
            <a:spLocks noGrp="1"/>
          </p:cNvSpPr>
          <p:nvPr>
            <p:ph type="body" sz="quarter" idx="179" hasCustomPrompt="1"/>
          </p:nvPr>
        </p:nvSpPr>
        <p:spPr>
          <a:xfrm>
            <a:off x="957129" y="5285738"/>
            <a:ext cx="3418204" cy="467869"/>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6" name="文本占位符 17"/>
          <p:cNvSpPr>
            <a:spLocks noGrp="1"/>
          </p:cNvSpPr>
          <p:nvPr>
            <p:ph type="body" sz="quarter" idx="180" hasCustomPrompt="1"/>
          </p:nvPr>
        </p:nvSpPr>
        <p:spPr>
          <a:xfrm>
            <a:off x="8078987" y="3708666"/>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7" name="文本占位符 17"/>
          <p:cNvSpPr>
            <a:spLocks noGrp="1"/>
          </p:cNvSpPr>
          <p:nvPr>
            <p:ph type="body" sz="quarter" idx="181" hasCustomPrompt="1"/>
          </p:nvPr>
        </p:nvSpPr>
        <p:spPr>
          <a:xfrm>
            <a:off x="8078987" y="4123223"/>
            <a:ext cx="3863159" cy="467869"/>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1" name="文本占位符 17"/>
          <p:cNvSpPr>
            <a:spLocks noGrp="1"/>
          </p:cNvSpPr>
          <p:nvPr>
            <p:ph type="body" sz="quarter" idx="182" hasCustomPrompt="1"/>
          </p:nvPr>
        </p:nvSpPr>
        <p:spPr>
          <a:xfrm>
            <a:off x="7371712" y="4948458"/>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2" name="文本占位符 17"/>
          <p:cNvSpPr>
            <a:spLocks noGrp="1"/>
          </p:cNvSpPr>
          <p:nvPr>
            <p:ph type="body" sz="quarter" idx="183" hasCustomPrompt="1"/>
          </p:nvPr>
        </p:nvSpPr>
        <p:spPr>
          <a:xfrm>
            <a:off x="7371712" y="5363015"/>
            <a:ext cx="3863159" cy="467869"/>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showMasterSp="0" preserve="1" userDrawn="1">
  <p:cSld name="129_自定义版式">
    <p:spTree>
      <p:nvGrpSpPr>
        <p:cNvPr id="1" name=""/>
        <p:cNvGrpSpPr/>
        <p:nvPr/>
      </p:nvGrpSpPr>
      <p:grpSpPr>
        <a:xfrm>
          <a:off x="0" y="0"/>
          <a:ext cx="0" cy="0"/>
          <a:chOff x="0" y="0"/>
          <a:chExt cx="0" cy="0"/>
        </a:xfrm>
      </p:grpSpPr>
      <p:sp>
        <p:nvSpPr>
          <p:cNvPr id="21" name="图片占位符 11"/>
          <p:cNvSpPr>
            <a:spLocks noGrp="1"/>
          </p:cNvSpPr>
          <p:nvPr>
            <p:ph type="pic" sz="quarter" idx="164"/>
          </p:nvPr>
        </p:nvSpPr>
        <p:spPr>
          <a:xfrm>
            <a:off x="473705" y="1788419"/>
            <a:ext cx="11181148" cy="2654454"/>
          </a:xfrm>
          <a:solidFill>
            <a:schemeClr val="tx1">
              <a:lumMod val="50000"/>
              <a:lumOff val="50000"/>
            </a:schemeClr>
          </a:solidFill>
        </p:spPr>
        <p:txBody>
          <a:bodyPr/>
          <a:lstStyle/>
          <a:p>
            <a:endParaRPr lang="zh-CN" altLang="en-US" dirty="0"/>
          </a:p>
        </p:txBody>
      </p:sp>
      <p:sp>
        <p:nvSpPr>
          <p:cNvPr id="3" name="日期占位符 2"/>
          <p:cNvSpPr>
            <a:spLocks noGrp="1"/>
          </p:cNvSpPr>
          <p:nvPr>
            <p:ph type="dt" sz="half" idx="10"/>
          </p:nvPr>
        </p:nvSpPr>
        <p:spPr/>
        <p:txBody>
          <a:bodyPr/>
          <a:lstStyle/>
          <a:p>
            <a:fld id="{7BAAC391-3E17-4130-83E5-8A37E61F4328}" type="datetime1">
              <a:rPr lang="zh-CN" altLang="en-US" smtClean="0"/>
              <a:t>2019/10/29</a:t>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t>‹#›</a:t>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About our company</a:t>
            </a: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2" name="文本占位符 17"/>
          <p:cNvSpPr>
            <a:spLocks noGrp="1"/>
          </p:cNvSpPr>
          <p:nvPr>
            <p:ph type="body" sz="quarter" idx="180" hasCustomPrompt="1"/>
          </p:nvPr>
        </p:nvSpPr>
        <p:spPr>
          <a:xfrm>
            <a:off x="7956043" y="4188149"/>
            <a:ext cx="2013961" cy="336127"/>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27" name="文本占位符 17"/>
          <p:cNvSpPr>
            <a:spLocks noGrp="1"/>
          </p:cNvSpPr>
          <p:nvPr>
            <p:ph type="body" sz="quarter" idx="181" hasCustomPrompt="1"/>
          </p:nvPr>
        </p:nvSpPr>
        <p:spPr>
          <a:xfrm>
            <a:off x="7956043" y="4799105"/>
            <a:ext cx="2371299" cy="852577"/>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
        <p:nvSpPr>
          <p:cNvPr id="28" name="文本占位符 17"/>
          <p:cNvSpPr>
            <a:spLocks noGrp="1"/>
          </p:cNvSpPr>
          <p:nvPr>
            <p:ph type="body" sz="quarter" idx="182" hasCustomPrompt="1"/>
          </p:nvPr>
        </p:nvSpPr>
        <p:spPr>
          <a:xfrm>
            <a:off x="1073195" y="4671894"/>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9" name="文本占位符 17"/>
          <p:cNvSpPr>
            <a:spLocks noGrp="1"/>
          </p:cNvSpPr>
          <p:nvPr>
            <p:ph type="body" sz="quarter" idx="183" hasCustomPrompt="1"/>
          </p:nvPr>
        </p:nvSpPr>
        <p:spPr>
          <a:xfrm>
            <a:off x="3317545" y="4671894"/>
            <a:ext cx="3863159" cy="467869"/>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1" name="文本占位符 17"/>
          <p:cNvSpPr>
            <a:spLocks noGrp="1"/>
          </p:cNvSpPr>
          <p:nvPr>
            <p:ph type="body" sz="quarter" idx="184" hasCustomPrompt="1"/>
          </p:nvPr>
        </p:nvSpPr>
        <p:spPr>
          <a:xfrm>
            <a:off x="3317544" y="5484238"/>
            <a:ext cx="3863159" cy="467869"/>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2" name="文本占位符 17"/>
          <p:cNvSpPr>
            <a:spLocks noGrp="1"/>
          </p:cNvSpPr>
          <p:nvPr>
            <p:ph type="body" sz="quarter" idx="185" hasCustomPrompt="1"/>
          </p:nvPr>
        </p:nvSpPr>
        <p:spPr>
          <a:xfrm>
            <a:off x="1073195" y="2853204"/>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showMasterSp="0" preserve="1" userDrawn="1">
  <p:cSld name="188_自定义版式">
    <p:spTree>
      <p:nvGrpSpPr>
        <p:cNvPr id="1" name=""/>
        <p:cNvGrpSpPr/>
        <p:nvPr/>
      </p:nvGrpSpPr>
      <p:grpSpPr>
        <a:xfrm>
          <a:off x="0" y="0"/>
          <a:ext cx="0" cy="0"/>
          <a:chOff x="0" y="0"/>
          <a:chExt cx="0" cy="0"/>
        </a:xfrm>
      </p:grpSpPr>
      <p:sp>
        <p:nvSpPr>
          <p:cNvPr id="33" name="矩形 32"/>
          <p:cNvSpPr/>
          <p:nvPr userDrawn="1"/>
        </p:nvSpPr>
        <p:spPr>
          <a:xfrm>
            <a:off x="0" y="0"/>
            <a:ext cx="12158505" cy="415483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21" name="图片占位符 11"/>
          <p:cNvSpPr>
            <a:spLocks noGrp="1"/>
          </p:cNvSpPr>
          <p:nvPr>
            <p:ph type="pic" sz="quarter" idx="164"/>
          </p:nvPr>
        </p:nvSpPr>
        <p:spPr>
          <a:xfrm>
            <a:off x="425380" y="341858"/>
            <a:ext cx="5098205" cy="5918404"/>
          </a:xfrm>
          <a:solidFill>
            <a:schemeClr val="tx1">
              <a:lumMod val="50000"/>
              <a:lumOff val="50000"/>
            </a:schemeClr>
          </a:solidFill>
        </p:spPr>
        <p:txBody>
          <a:bodyPr/>
          <a:lstStyle/>
          <a:p>
            <a:endParaRPr lang="zh-CN" altLang="en-US" dirty="0"/>
          </a:p>
        </p:txBody>
      </p:sp>
      <p:sp>
        <p:nvSpPr>
          <p:cNvPr id="3" name="日期占位符 2"/>
          <p:cNvSpPr>
            <a:spLocks noGrp="1"/>
          </p:cNvSpPr>
          <p:nvPr>
            <p:ph type="dt" sz="half" idx="10"/>
          </p:nvPr>
        </p:nvSpPr>
        <p:spPr/>
        <p:txBody>
          <a:bodyPr/>
          <a:lstStyle/>
          <a:p>
            <a:fld id="{7BAAC391-3E17-4130-83E5-8A37E61F4328}" type="datetime1">
              <a:rPr lang="zh-CN" altLang="en-US" smtClean="0"/>
              <a:t>2019/10/29</a:t>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t>‹#›</a:t>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7" name="文本占位符 17"/>
          <p:cNvSpPr>
            <a:spLocks noGrp="1"/>
          </p:cNvSpPr>
          <p:nvPr>
            <p:ph type="body" sz="quarter" idx="181" hasCustomPrompt="1"/>
          </p:nvPr>
        </p:nvSpPr>
        <p:spPr>
          <a:xfrm>
            <a:off x="6127752" y="2790599"/>
            <a:ext cx="4927011" cy="852577"/>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
        <p:nvSpPr>
          <p:cNvPr id="28" name="文本占位符 17"/>
          <p:cNvSpPr>
            <a:spLocks noGrp="1"/>
          </p:cNvSpPr>
          <p:nvPr>
            <p:ph type="body" sz="quarter" idx="182" hasCustomPrompt="1"/>
          </p:nvPr>
        </p:nvSpPr>
        <p:spPr>
          <a:xfrm>
            <a:off x="798488" y="4959666"/>
            <a:ext cx="2013961" cy="336127"/>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29" name="文本占位符 17"/>
          <p:cNvSpPr>
            <a:spLocks noGrp="1"/>
          </p:cNvSpPr>
          <p:nvPr>
            <p:ph type="body" sz="quarter" idx="183" hasCustomPrompt="1"/>
          </p:nvPr>
        </p:nvSpPr>
        <p:spPr>
          <a:xfrm>
            <a:off x="6096000" y="4646629"/>
            <a:ext cx="3863159" cy="467869"/>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1" name="文本占位符 17"/>
          <p:cNvSpPr>
            <a:spLocks noGrp="1"/>
          </p:cNvSpPr>
          <p:nvPr>
            <p:ph type="body" sz="quarter" idx="184" hasCustomPrompt="1"/>
          </p:nvPr>
        </p:nvSpPr>
        <p:spPr>
          <a:xfrm>
            <a:off x="798488" y="5371060"/>
            <a:ext cx="3863159" cy="467869"/>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
        <p:nvSpPr>
          <p:cNvPr id="32" name="文本占位符 17"/>
          <p:cNvSpPr>
            <a:spLocks noGrp="1"/>
          </p:cNvSpPr>
          <p:nvPr>
            <p:ph type="body" sz="quarter" idx="185" hasCustomPrompt="1"/>
          </p:nvPr>
        </p:nvSpPr>
        <p:spPr>
          <a:xfrm>
            <a:off x="6098901" y="1303187"/>
            <a:ext cx="4191403" cy="592799"/>
          </a:xfrm>
          <a:prstGeom prst="rect">
            <a:avLst/>
          </a:prstGeom>
        </p:spPr>
        <p:txBody>
          <a:bodyPr>
            <a:noAutofit/>
          </a:bodyPr>
          <a:lstStyle>
            <a:lvl1pPr marL="0" indent="0" algn="l">
              <a:lnSpc>
                <a:spcPct val="120000"/>
              </a:lnSpc>
              <a:buNone/>
              <a:defRPr sz="2880" b="1" spc="75" baseline="0">
                <a:solidFill>
                  <a:schemeClr val="bg1"/>
                </a:solidFill>
              </a:defRPr>
            </a:lvl1pPr>
            <a:lvl5pPr>
              <a:defRPr sz="990"/>
            </a:lvl5pPr>
          </a:lstStyle>
          <a:p>
            <a:r>
              <a:rPr lang="en-US" altLang="zh-CN" dirty="0"/>
              <a:t>Add The Text</a:t>
            </a:r>
            <a:endParaRPr lang="zh-CN" altLang="en-US" dirty="0"/>
          </a:p>
        </p:txBody>
      </p:sp>
      <p:sp>
        <p:nvSpPr>
          <p:cNvPr id="34" name="文本占位符 17"/>
          <p:cNvSpPr>
            <a:spLocks noGrp="1"/>
          </p:cNvSpPr>
          <p:nvPr>
            <p:ph type="body" sz="quarter" idx="186" hasCustomPrompt="1"/>
          </p:nvPr>
        </p:nvSpPr>
        <p:spPr>
          <a:xfrm>
            <a:off x="6648208" y="1938528"/>
            <a:ext cx="4191403" cy="559184"/>
          </a:xfrm>
          <a:prstGeom prst="rect">
            <a:avLst/>
          </a:prstGeom>
        </p:spPr>
        <p:txBody>
          <a:bodyPr>
            <a:noAutofit/>
          </a:bodyPr>
          <a:lstStyle>
            <a:lvl1pPr marL="0" indent="0" algn="l">
              <a:lnSpc>
                <a:spcPct val="120000"/>
              </a:lnSpc>
              <a:buNone/>
              <a:defRPr sz="2880" b="1" spc="75" baseline="0">
                <a:solidFill>
                  <a:schemeClr val="bg1"/>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showMasterSp="0" preserve="1" userDrawn="1">
  <p:cSld name="189_自定义版式">
    <p:spTree>
      <p:nvGrpSpPr>
        <p:cNvPr id="1" name=""/>
        <p:cNvGrpSpPr/>
        <p:nvPr/>
      </p:nvGrpSpPr>
      <p:grpSpPr>
        <a:xfrm>
          <a:off x="0" y="0"/>
          <a:ext cx="0" cy="0"/>
          <a:chOff x="0" y="0"/>
          <a:chExt cx="0" cy="0"/>
        </a:xfrm>
      </p:grpSpPr>
      <p:sp>
        <p:nvSpPr>
          <p:cNvPr id="21" name="图片占位符 11"/>
          <p:cNvSpPr>
            <a:spLocks noGrp="1"/>
          </p:cNvSpPr>
          <p:nvPr>
            <p:ph type="pic" sz="quarter" idx="164"/>
          </p:nvPr>
        </p:nvSpPr>
        <p:spPr>
          <a:xfrm>
            <a:off x="668544" y="1019071"/>
            <a:ext cx="5427456" cy="4518145"/>
          </a:xfrm>
          <a:solidFill>
            <a:schemeClr val="tx1">
              <a:lumMod val="50000"/>
              <a:lumOff val="50000"/>
            </a:schemeClr>
          </a:solidFill>
        </p:spPr>
        <p:txBody>
          <a:bodyPr/>
          <a:lstStyle/>
          <a:p>
            <a:endParaRPr lang="zh-CN" altLang="en-US" dirty="0"/>
          </a:p>
        </p:txBody>
      </p:sp>
      <p:sp>
        <p:nvSpPr>
          <p:cNvPr id="3" name="日期占位符 2"/>
          <p:cNvSpPr>
            <a:spLocks noGrp="1"/>
          </p:cNvSpPr>
          <p:nvPr>
            <p:ph type="dt" sz="half" idx="10"/>
          </p:nvPr>
        </p:nvSpPr>
        <p:spPr/>
        <p:txBody>
          <a:bodyPr/>
          <a:lstStyle/>
          <a:p>
            <a:fld id="{7BAAC391-3E17-4130-83E5-8A37E61F4328}" type="datetime1">
              <a:rPr lang="zh-CN" altLang="en-US" smtClean="0"/>
              <a:t>2019/10/29</a:t>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t>‹#›</a:t>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9" name="文本占位符 17"/>
          <p:cNvSpPr>
            <a:spLocks noGrp="1"/>
          </p:cNvSpPr>
          <p:nvPr>
            <p:ph type="body" sz="quarter" idx="183" hasCustomPrompt="1"/>
          </p:nvPr>
        </p:nvSpPr>
        <p:spPr>
          <a:xfrm>
            <a:off x="7409300" y="3651466"/>
            <a:ext cx="3863159" cy="467869"/>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8" name="文本占位符 17"/>
          <p:cNvSpPr>
            <a:spLocks noGrp="1"/>
          </p:cNvSpPr>
          <p:nvPr>
            <p:ph type="body" sz="quarter" idx="182" hasCustomPrompt="1"/>
          </p:nvPr>
        </p:nvSpPr>
        <p:spPr>
          <a:xfrm>
            <a:off x="2919281" y="4884400"/>
            <a:ext cx="2013961" cy="336127"/>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31" name="文本占位符 17"/>
          <p:cNvSpPr>
            <a:spLocks noGrp="1"/>
          </p:cNvSpPr>
          <p:nvPr>
            <p:ph type="body" sz="quarter" idx="184" hasCustomPrompt="1"/>
          </p:nvPr>
        </p:nvSpPr>
        <p:spPr>
          <a:xfrm>
            <a:off x="2919281" y="5295793"/>
            <a:ext cx="3863159" cy="467869"/>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
        <p:nvSpPr>
          <p:cNvPr id="20" name="文本占位符 17"/>
          <p:cNvSpPr>
            <a:spLocks noGrp="1"/>
          </p:cNvSpPr>
          <p:nvPr>
            <p:ph type="body" sz="quarter" idx="185" hasCustomPrompt="1"/>
          </p:nvPr>
        </p:nvSpPr>
        <p:spPr>
          <a:xfrm>
            <a:off x="7409300" y="2358728"/>
            <a:ext cx="3532764" cy="847806"/>
          </a:xfrm>
          <a:prstGeom prst="rect">
            <a:avLst/>
          </a:prstGeom>
        </p:spPr>
        <p:txBody>
          <a:bodyPr>
            <a:noAutofit/>
          </a:bodyPr>
          <a:lstStyle>
            <a:lvl1pPr marL="0" indent="0" algn="l">
              <a:lnSpc>
                <a:spcPct val="120000"/>
              </a:lnSpc>
              <a:buNone/>
              <a:defRPr sz="2160" b="1" spc="75" baseline="0">
                <a:solidFill>
                  <a:schemeClr val="tx1">
                    <a:lumMod val="75000"/>
                    <a:lumOff val="25000"/>
                  </a:schemeClr>
                </a:solidFill>
              </a:defRPr>
            </a:lvl1pPr>
            <a:lvl5pPr>
              <a:defRPr sz="990"/>
            </a:lvl5pPr>
          </a:lstStyle>
          <a:p>
            <a:r>
              <a:rPr lang="en-US" altLang="zh-CN" dirty="0"/>
              <a:t>ABOUT OUR COMPANY</a:t>
            </a:r>
          </a:p>
        </p:txBody>
      </p:sp>
      <p:sp>
        <p:nvSpPr>
          <p:cNvPr id="22" name="文本占位符 17"/>
          <p:cNvSpPr>
            <a:spLocks noGrp="1"/>
          </p:cNvSpPr>
          <p:nvPr>
            <p:ph type="body" sz="quarter" idx="186" hasCustomPrompt="1"/>
          </p:nvPr>
        </p:nvSpPr>
        <p:spPr>
          <a:xfrm>
            <a:off x="7409300" y="1976983"/>
            <a:ext cx="2938533" cy="27603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23" name="文本占位符 17"/>
          <p:cNvSpPr>
            <a:spLocks noGrp="1"/>
          </p:cNvSpPr>
          <p:nvPr>
            <p:ph type="body" sz="quarter" idx="187" hasCustomPrompt="1"/>
          </p:nvPr>
        </p:nvSpPr>
        <p:spPr>
          <a:xfrm>
            <a:off x="7409299" y="4490038"/>
            <a:ext cx="3863159" cy="467869"/>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showMasterSp="0" preserve="1" userDrawn="1">
  <p:cSld name="130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t>2019/10/29</a:t>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t>‹#›</a:t>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Our team</a:t>
            </a: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1" name="图片占位符 11"/>
          <p:cNvSpPr>
            <a:spLocks noGrp="1"/>
          </p:cNvSpPr>
          <p:nvPr>
            <p:ph type="pic" sz="quarter" idx="164"/>
          </p:nvPr>
        </p:nvSpPr>
        <p:spPr>
          <a:xfrm>
            <a:off x="485716" y="2047259"/>
            <a:ext cx="2516180" cy="1811996"/>
          </a:xfrm>
          <a:solidFill>
            <a:schemeClr val="tx1">
              <a:lumMod val="50000"/>
              <a:lumOff val="50000"/>
            </a:schemeClr>
          </a:solidFill>
        </p:spPr>
        <p:txBody>
          <a:bodyPr/>
          <a:lstStyle/>
          <a:p>
            <a:endParaRPr lang="zh-CN" altLang="en-US" dirty="0"/>
          </a:p>
        </p:txBody>
      </p:sp>
      <p:sp>
        <p:nvSpPr>
          <p:cNvPr id="22" name="文本占位符 17"/>
          <p:cNvSpPr>
            <a:spLocks noGrp="1"/>
          </p:cNvSpPr>
          <p:nvPr>
            <p:ph type="body" sz="quarter" idx="182" hasCustomPrompt="1"/>
          </p:nvPr>
        </p:nvSpPr>
        <p:spPr>
          <a:xfrm>
            <a:off x="485716" y="4120044"/>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7" name="文本占位符 17"/>
          <p:cNvSpPr>
            <a:spLocks noGrp="1"/>
          </p:cNvSpPr>
          <p:nvPr>
            <p:ph type="body" sz="quarter" idx="184" hasCustomPrompt="1"/>
          </p:nvPr>
        </p:nvSpPr>
        <p:spPr>
          <a:xfrm>
            <a:off x="485716" y="5214940"/>
            <a:ext cx="2516180" cy="726854"/>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8" name="文本占位符 17"/>
          <p:cNvSpPr>
            <a:spLocks noGrp="1"/>
          </p:cNvSpPr>
          <p:nvPr>
            <p:ph type="body" sz="quarter" idx="185" hasCustomPrompt="1"/>
          </p:nvPr>
        </p:nvSpPr>
        <p:spPr>
          <a:xfrm>
            <a:off x="485717" y="4456171"/>
            <a:ext cx="2126856" cy="260789"/>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42" name="图片占位符 11"/>
          <p:cNvSpPr>
            <a:spLocks noGrp="1"/>
          </p:cNvSpPr>
          <p:nvPr>
            <p:ph type="pic" sz="quarter" idx="186"/>
          </p:nvPr>
        </p:nvSpPr>
        <p:spPr>
          <a:xfrm>
            <a:off x="3315568" y="2047259"/>
            <a:ext cx="2516180" cy="1811996"/>
          </a:xfrm>
          <a:solidFill>
            <a:schemeClr val="tx1">
              <a:lumMod val="50000"/>
              <a:lumOff val="50000"/>
            </a:schemeClr>
          </a:solidFill>
        </p:spPr>
        <p:txBody>
          <a:bodyPr/>
          <a:lstStyle/>
          <a:p>
            <a:endParaRPr lang="zh-CN" altLang="en-US" dirty="0"/>
          </a:p>
        </p:txBody>
      </p:sp>
      <p:sp>
        <p:nvSpPr>
          <p:cNvPr id="43" name="文本占位符 17"/>
          <p:cNvSpPr>
            <a:spLocks noGrp="1"/>
          </p:cNvSpPr>
          <p:nvPr>
            <p:ph type="body" sz="quarter" idx="187" hasCustomPrompt="1"/>
          </p:nvPr>
        </p:nvSpPr>
        <p:spPr>
          <a:xfrm>
            <a:off x="3315568" y="4120044"/>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4" name="文本占位符 17"/>
          <p:cNvSpPr>
            <a:spLocks noGrp="1"/>
          </p:cNvSpPr>
          <p:nvPr>
            <p:ph type="body" sz="quarter" idx="188" hasCustomPrompt="1"/>
          </p:nvPr>
        </p:nvSpPr>
        <p:spPr>
          <a:xfrm>
            <a:off x="3315568" y="5214940"/>
            <a:ext cx="2516180" cy="726854"/>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5" name="文本占位符 17"/>
          <p:cNvSpPr>
            <a:spLocks noGrp="1"/>
          </p:cNvSpPr>
          <p:nvPr>
            <p:ph type="body" sz="quarter" idx="189" hasCustomPrompt="1"/>
          </p:nvPr>
        </p:nvSpPr>
        <p:spPr>
          <a:xfrm>
            <a:off x="3315569" y="4456171"/>
            <a:ext cx="2126856" cy="260789"/>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46" name="图片占位符 11"/>
          <p:cNvSpPr>
            <a:spLocks noGrp="1"/>
          </p:cNvSpPr>
          <p:nvPr>
            <p:ph type="pic" sz="quarter" idx="190"/>
          </p:nvPr>
        </p:nvSpPr>
        <p:spPr>
          <a:xfrm>
            <a:off x="6145420" y="2047259"/>
            <a:ext cx="2516180" cy="1811996"/>
          </a:xfrm>
          <a:solidFill>
            <a:schemeClr val="tx1">
              <a:lumMod val="50000"/>
              <a:lumOff val="50000"/>
            </a:schemeClr>
          </a:solidFill>
        </p:spPr>
        <p:txBody>
          <a:bodyPr/>
          <a:lstStyle/>
          <a:p>
            <a:endParaRPr lang="zh-CN" altLang="en-US" dirty="0"/>
          </a:p>
        </p:txBody>
      </p:sp>
      <p:sp>
        <p:nvSpPr>
          <p:cNvPr id="47" name="文本占位符 17"/>
          <p:cNvSpPr>
            <a:spLocks noGrp="1"/>
          </p:cNvSpPr>
          <p:nvPr>
            <p:ph type="body" sz="quarter" idx="191" hasCustomPrompt="1"/>
          </p:nvPr>
        </p:nvSpPr>
        <p:spPr>
          <a:xfrm>
            <a:off x="6145420" y="4120044"/>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8" name="文本占位符 17"/>
          <p:cNvSpPr>
            <a:spLocks noGrp="1"/>
          </p:cNvSpPr>
          <p:nvPr>
            <p:ph type="body" sz="quarter" idx="192" hasCustomPrompt="1"/>
          </p:nvPr>
        </p:nvSpPr>
        <p:spPr>
          <a:xfrm>
            <a:off x="6145420" y="5214940"/>
            <a:ext cx="2516180" cy="726854"/>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9" name="文本占位符 17"/>
          <p:cNvSpPr>
            <a:spLocks noGrp="1"/>
          </p:cNvSpPr>
          <p:nvPr>
            <p:ph type="body" sz="quarter" idx="193" hasCustomPrompt="1"/>
          </p:nvPr>
        </p:nvSpPr>
        <p:spPr>
          <a:xfrm>
            <a:off x="6145421" y="4456171"/>
            <a:ext cx="2126856" cy="260789"/>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50" name="图片占位符 11"/>
          <p:cNvSpPr>
            <a:spLocks noGrp="1"/>
          </p:cNvSpPr>
          <p:nvPr>
            <p:ph type="pic" sz="quarter" idx="194"/>
          </p:nvPr>
        </p:nvSpPr>
        <p:spPr>
          <a:xfrm>
            <a:off x="8975272" y="2047259"/>
            <a:ext cx="2516180" cy="1811996"/>
          </a:xfrm>
          <a:solidFill>
            <a:schemeClr val="tx1">
              <a:lumMod val="50000"/>
              <a:lumOff val="50000"/>
            </a:schemeClr>
          </a:solidFill>
        </p:spPr>
        <p:txBody>
          <a:bodyPr/>
          <a:lstStyle/>
          <a:p>
            <a:endParaRPr lang="zh-CN" altLang="en-US" dirty="0"/>
          </a:p>
        </p:txBody>
      </p:sp>
      <p:sp>
        <p:nvSpPr>
          <p:cNvPr id="51" name="文本占位符 17"/>
          <p:cNvSpPr>
            <a:spLocks noGrp="1"/>
          </p:cNvSpPr>
          <p:nvPr>
            <p:ph type="body" sz="quarter" idx="195" hasCustomPrompt="1"/>
          </p:nvPr>
        </p:nvSpPr>
        <p:spPr>
          <a:xfrm>
            <a:off x="8975272" y="4120044"/>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2" name="文本占位符 17"/>
          <p:cNvSpPr>
            <a:spLocks noGrp="1"/>
          </p:cNvSpPr>
          <p:nvPr>
            <p:ph type="body" sz="quarter" idx="196" hasCustomPrompt="1"/>
          </p:nvPr>
        </p:nvSpPr>
        <p:spPr>
          <a:xfrm>
            <a:off x="8975272" y="5214940"/>
            <a:ext cx="2516180" cy="726854"/>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3" name="文本占位符 17"/>
          <p:cNvSpPr>
            <a:spLocks noGrp="1"/>
          </p:cNvSpPr>
          <p:nvPr>
            <p:ph type="body" sz="quarter" idx="197" hasCustomPrompt="1"/>
          </p:nvPr>
        </p:nvSpPr>
        <p:spPr>
          <a:xfrm>
            <a:off x="8975273" y="4456171"/>
            <a:ext cx="2126856" cy="260789"/>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Tree>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showMasterSp="0" preserve="1" userDrawn="1">
  <p:cSld name="190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t>2019/10/29</a:t>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t>‹#›</a:t>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Our team</a:t>
            </a: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1" name="图片占位符 11"/>
          <p:cNvSpPr>
            <a:spLocks noGrp="1"/>
          </p:cNvSpPr>
          <p:nvPr>
            <p:ph type="pic" sz="quarter" idx="164"/>
          </p:nvPr>
        </p:nvSpPr>
        <p:spPr>
          <a:xfrm>
            <a:off x="485716" y="2047259"/>
            <a:ext cx="2516180" cy="1811996"/>
          </a:xfrm>
          <a:solidFill>
            <a:schemeClr val="tx1">
              <a:lumMod val="50000"/>
              <a:lumOff val="50000"/>
            </a:schemeClr>
          </a:solidFill>
        </p:spPr>
        <p:txBody>
          <a:bodyPr/>
          <a:lstStyle/>
          <a:p>
            <a:endParaRPr lang="zh-CN" altLang="en-US" dirty="0"/>
          </a:p>
        </p:txBody>
      </p:sp>
      <p:sp>
        <p:nvSpPr>
          <p:cNvPr id="22" name="文本占位符 17"/>
          <p:cNvSpPr>
            <a:spLocks noGrp="1"/>
          </p:cNvSpPr>
          <p:nvPr>
            <p:ph type="body" sz="quarter" idx="182" hasCustomPrompt="1"/>
          </p:nvPr>
        </p:nvSpPr>
        <p:spPr>
          <a:xfrm>
            <a:off x="3315569" y="2218679"/>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7" name="文本占位符 17"/>
          <p:cNvSpPr>
            <a:spLocks noGrp="1"/>
          </p:cNvSpPr>
          <p:nvPr>
            <p:ph type="body" sz="quarter" idx="184" hasCustomPrompt="1"/>
          </p:nvPr>
        </p:nvSpPr>
        <p:spPr>
          <a:xfrm>
            <a:off x="3315568" y="2992301"/>
            <a:ext cx="2516180" cy="726854"/>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8" name="文本占位符 17"/>
          <p:cNvSpPr>
            <a:spLocks noGrp="1"/>
          </p:cNvSpPr>
          <p:nvPr>
            <p:ph type="body" sz="quarter" idx="185" hasCustomPrompt="1"/>
          </p:nvPr>
        </p:nvSpPr>
        <p:spPr>
          <a:xfrm>
            <a:off x="3315571" y="2554806"/>
            <a:ext cx="2126856" cy="260789"/>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36" name="图片占位符 11"/>
          <p:cNvSpPr>
            <a:spLocks noGrp="1"/>
          </p:cNvSpPr>
          <p:nvPr>
            <p:ph type="pic" sz="quarter" idx="186"/>
          </p:nvPr>
        </p:nvSpPr>
        <p:spPr>
          <a:xfrm>
            <a:off x="476807" y="4156650"/>
            <a:ext cx="2516180" cy="1811996"/>
          </a:xfrm>
          <a:solidFill>
            <a:schemeClr val="tx1">
              <a:lumMod val="50000"/>
              <a:lumOff val="50000"/>
            </a:schemeClr>
          </a:solidFill>
        </p:spPr>
        <p:txBody>
          <a:bodyPr/>
          <a:lstStyle/>
          <a:p>
            <a:endParaRPr lang="zh-CN" altLang="en-US" dirty="0"/>
          </a:p>
        </p:txBody>
      </p:sp>
      <p:sp>
        <p:nvSpPr>
          <p:cNvPr id="37" name="文本占位符 17"/>
          <p:cNvSpPr>
            <a:spLocks noGrp="1"/>
          </p:cNvSpPr>
          <p:nvPr>
            <p:ph type="body" sz="quarter" idx="187" hasCustomPrompt="1"/>
          </p:nvPr>
        </p:nvSpPr>
        <p:spPr>
          <a:xfrm>
            <a:off x="3306660" y="4328070"/>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8" name="文本占位符 17"/>
          <p:cNvSpPr>
            <a:spLocks noGrp="1"/>
          </p:cNvSpPr>
          <p:nvPr>
            <p:ph type="body" sz="quarter" idx="188" hasCustomPrompt="1"/>
          </p:nvPr>
        </p:nvSpPr>
        <p:spPr>
          <a:xfrm>
            <a:off x="3306659" y="5101692"/>
            <a:ext cx="2516180" cy="726854"/>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9" name="文本占位符 17"/>
          <p:cNvSpPr>
            <a:spLocks noGrp="1"/>
          </p:cNvSpPr>
          <p:nvPr>
            <p:ph type="body" sz="quarter" idx="189" hasCustomPrompt="1"/>
          </p:nvPr>
        </p:nvSpPr>
        <p:spPr>
          <a:xfrm>
            <a:off x="3306661" y="4664197"/>
            <a:ext cx="2126856" cy="260789"/>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40" name="图片占位符 11"/>
          <p:cNvSpPr>
            <a:spLocks noGrp="1"/>
          </p:cNvSpPr>
          <p:nvPr>
            <p:ph type="pic" sz="quarter" idx="190"/>
          </p:nvPr>
        </p:nvSpPr>
        <p:spPr>
          <a:xfrm>
            <a:off x="6178284" y="1932613"/>
            <a:ext cx="2516180" cy="1811996"/>
          </a:xfrm>
          <a:solidFill>
            <a:schemeClr val="tx1">
              <a:lumMod val="50000"/>
              <a:lumOff val="50000"/>
            </a:schemeClr>
          </a:solidFill>
        </p:spPr>
        <p:txBody>
          <a:bodyPr/>
          <a:lstStyle/>
          <a:p>
            <a:endParaRPr lang="zh-CN" altLang="en-US" dirty="0"/>
          </a:p>
        </p:txBody>
      </p:sp>
      <p:sp>
        <p:nvSpPr>
          <p:cNvPr id="41" name="文本占位符 17"/>
          <p:cNvSpPr>
            <a:spLocks noGrp="1"/>
          </p:cNvSpPr>
          <p:nvPr>
            <p:ph type="body" sz="quarter" idx="191" hasCustomPrompt="1"/>
          </p:nvPr>
        </p:nvSpPr>
        <p:spPr>
          <a:xfrm>
            <a:off x="9008137" y="2104033"/>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4" name="文本占位符 17"/>
          <p:cNvSpPr>
            <a:spLocks noGrp="1"/>
          </p:cNvSpPr>
          <p:nvPr>
            <p:ph type="body" sz="quarter" idx="192" hasCustomPrompt="1"/>
          </p:nvPr>
        </p:nvSpPr>
        <p:spPr>
          <a:xfrm>
            <a:off x="9008136" y="2877655"/>
            <a:ext cx="2516180" cy="726854"/>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5" name="文本占位符 17"/>
          <p:cNvSpPr>
            <a:spLocks noGrp="1"/>
          </p:cNvSpPr>
          <p:nvPr>
            <p:ph type="body" sz="quarter" idx="193" hasCustomPrompt="1"/>
          </p:nvPr>
        </p:nvSpPr>
        <p:spPr>
          <a:xfrm>
            <a:off x="9008139" y="2440160"/>
            <a:ext cx="2126856" cy="260789"/>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56" name="图片占位符 11"/>
          <p:cNvSpPr>
            <a:spLocks noGrp="1"/>
          </p:cNvSpPr>
          <p:nvPr>
            <p:ph type="pic" sz="quarter" idx="194"/>
          </p:nvPr>
        </p:nvSpPr>
        <p:spPr>
          <a:xfrm>
            <a:off x="6169375" y="4042004"/>
            <a:ext cx="2516180" cy="1811996"/>
          </a:xfrm>
          <a:solidFill>
            <a:schemeClr val="tx1">
              <a:lumMod val="50000"/>
              <a:lumOff val="50000"/>
            </a:schemeClr>
          </a:solidFill>
        </p:spPr>
        <p:txBody>
          <a:bodyPr/>
          <a:lstStyle/>
          <a:p>
            <a:endParaRPr lang="zh-CN" altLang="en-US" dirty="0"/>
          </a:p>
        </p:txBody>
      </p:sp>
      <p:sp>
        <p:nvSpPr>
          <p:cNvPr id="57" name="文本占位符 17"/>
          <p:cNvSpPr>
            <a:spLocks noGrp="1"/>
          </p:cNvSpPr>
          <p:nvPr>
            <p:ph type="body" sz="quarter" idx="195" hasCustomPrompt="1"/>
          </p:nvPr>
        </p:nvSpPr>
        <p:spPr>
          <a:xfrm>
            <a:off x="8999228" y="4213424"/>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8" name="文本占位符 17"/>
          <p:cNvSpPr>
            <a:spLocks noGrp="1"/>
          </p:cNvSpPr>
          <p:nvPr>
            <p:ph type="body" sz="quarter" idx="196" hasCustomPrompt="1"/>
          </p:nvPr>
        </p:nvSpPr>
        <p:spPr>
          <a:xfrm>
            <a:off x="8999227" y="4987046"/>
            <a:ext cx="2516180" cy="726854"/>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9" name="文本占位符 17"/>
          <p:cNvSpPr>
            <a:spLocks noGrp="1"/>
          </p:cNvSpPr>
          <p:nvPr>
            <p:ph type="body" sz="quarter" idx="197" hasCustomPrompt="1"/>
          </p:nvPr>
        </p:nvSpPr>
        <p:spPr>
          <a:xfrm>
            <a:off x="8999229" y="4549552"/>
            <a:ext cx="2126856" cy="260789"/>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Tree>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showMasterSp="0" preserve="1" userDrawn="1">
  <p:cSld name="191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t>2019/10/29</a:t>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t>‹#›</a:t>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Our team</a:t>
            </a: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2" name="文本占位符 17"/>
          <p:cNvSpPr>
            <a:spLocks noGrp="1"/>
          </p:cNvSpPr>
          <p:nvPr>
            <p:ph type="body" sz="quarter" idx="182" hasCustomPrompt="1"/>
          </p:nvPr>
        </p:nvSpPr>
        <p:spPr>
          <a:xfrm>
            <a:off x="508495" y="4381488"/>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7" name="文本占位符 17"/>
          <p:cNvSpPr>
            <a:spLocks noGrp="1"/>
          </p:cNvSpPr>
          <p:nvPr>
            <p:ph type="body" sz="quarter" idx="184" hasCustomPrompt="1"/>
          </p:nvPr>
        </p:nvSpPr>
        <p:spPr>
          <a:xfrm>
            <a:off x="4038600" y="2542795"/>
            <a:ext cx="2989729" cy="787090"/>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8" name="文本占位符 17"/>
          <p:cNvSpPr>
            <a:spLocks noGrp="1"/>
          </p:cNvSpPr>
          <p:nvPr>
            <p:ph type="body" sz="quarter" idx="185" hasCustomPrompt="1"/>
          </p:nvPr>
        </p:nvSpPr>
        <p:spPr>
          <a:xfrm>
            <a:off x="452047" y="4717615"/>
            <a:ext cx="2126856" cy="260789"/>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42" name="图片占位符 41"/>
          <p:cNvSpPr>
            <a:spLocks noGrp="1"/>
          </p:cNvSpPr>
          <p:nvPr>
            <p:ph type="pic" sz="quarter" idx="162"/>
          </p:nvPr>
        </p:nvSpPr>
        <p:spPr>
          <a:xfrm>
            <a:off x="581247" y="2542795"/>
            <a:ext cx="1891052" cy="1701947"/>
          </a:xfrm>
          <a:custGeom>
            <a:avLst/>
            <a:gdLst>
              <a:gd name="connsiteX0" fmla="*/ 614723 w 1229446"/>
              <a:gd name="connsiteY0" fmla="*/ 0 h 1229446"/>
              <a:gd name="connsiteX1" fmla="*/ 1229446 w 1229446"/>
              <a:gd name="connsiteY1" fmla="*/ 614723 h 1229446"/>
              <a:gd name="connsiteX2" fmla="*/ 614723 w 1229446"/>
              <a:gd name="connsiteY2" fmla="*/ 1229446 h 1229446"/>
              <a:gd name="connsiteX3" fmla="*/ 0 w 1229446"/>
              <a:gd name="connsiteY3" fmla="*/ 614723 h 1229446"/>
              <a:gd name="connsiteX4" fmla="*/ 614723 w 1229446"/>
              <a:gd name="connsiteY4" fmla="*/ 0 h 1229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9446" h="1229446">
                <a:moveTo>
                  <a:pt x="614723" y="0"/>
                </a:moveTo>
                <a:cubicBezTo>
                  <a:pt x="954225" y="0"/>
                  <a:pt x="1229446" y="275221"/>
                  <a:pt x="1229446" y="614723"/>
                </a:cubicBezTo>
                <a:cubicBezTo>
                  <a:pt x="1229446" y="954225"/>
                  <a:pt x="954225" y="1229446"/>
                  <a:pt x="614723" y="1229446"/>
                </a:cubicBezTo>
                <a:cubicBezTo>
                  <a:pt x="275221" y="1229446"/>
                  <a:pt x="0" y="954225"/>
                  <a:pt x="0" y="614723"/>
                </a:cubicBezTo>
                <a:cubicBezTo>
                  <a:pt x="0" y="275221"/>
                  <a:pt x="275221" y="0"/>
                  <a:pt x="614723" y="0"/>
                </a:cubicBezTo>
                <a:close/>
              </a:path>
            </a:pathLst>
          </a:custGeom>
          <a:solidFill>
            <a:schemeClr val="tx1">
              <a:lumMod val="50000"/>
              <a:lumOff val="50000"/>
            </a:schemeClr>
          </a:solidFill>
        </p:spPr>
        <p:txBody>
          <a:bodyPr wrap="square">
            <a:noAutofit/>
          </a:bodyPr>
          <a:lstStyle/>
          <a:p>
            <a:endParaRPr lang="zh-CN" altLang="en-US" dirty="0"/>
          </a:p>
        </p:txBody>
      </p:sp>
    </p:spTree>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showMasterSp="0" preserve="1" userDrawn="1">
  <p:cSld name="192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t>2019/10/29</a:t>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t>‹#›</a:t>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Our team</a:t>
            </a: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2" name="文本占位符 17"/>
          <p:cNvSpPr>
            <a:spLocks noGrp="1"/>
          </p:cNvSpPr>
          <p:nvPr>
            <p:ph type="body" sz="quarter" idx="182" hasCustomPrompt="1"/>
          </p:nvPr>
        </p:nvSpPr>
        <p:spPr>
          <a:xfrm>
            <a:off x="1079555" y="4095311"/>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7" name="文本占位符 17"/>
          <p:cNvSpPr>
            <a:spLocks noGrp="1"/>
          </p:cNvSpPr>
          <p:nvPr>
            <p:ph type="body" sz="quarter" idx="184" hasCustomPrompt="1"/>
          </p:nvPr>
        </p:nvSpPr>
        <p:spPr>
          <a:xfrm>
            <a:off x="591671" y="4847290"/>
            <a:ext cx="2989729" cy="78709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8" name="文本占位符 17"/>
          <p:cNvSpPr>
            <a:spLocks noGrp="1"/>
          </p:cNvSpPr>
          <p:nvPr>
            <p:ph type="body" sz="quarter" idx="185" hasCustomPrompt="1"/>
          </p:nvPr>
        </p:nvSpPr>
        <p:spPr>
          <a:xfrm>
            <a:off x="1023107" y="4431438"/>
            <a:ext cx="2126856" cy="260789"/>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42" name="图片占位符 41"/>
          <p:cNvSpPr>
            <a:spLocks noGrp="1"/>
          </p:cNvSpPr>
          <p:nvPr>
            <p:ph type="pic" sz="quarter" idx="162"/>
          </p:nvPr>
        </p:nvSpPr>
        <p:spPr>
          <a:xfrm>
            <a:off x="1362865" y="2655960"/>
            <a:ext cx="1447339" cy="1302605"/>
          </a:xfrm>
          <a:custGeom>
            <a:avLst/>
            <a:gdLst>
              <a:gd name="connsiteX0" fmla="*/ 614723 w 1229446"/>
              <a:gd name="connsiteY0" fmla="*/ 0 h 1229446"/>
              <a:gd name="connsiteX1" fmla="*/ 1229446 w 1229446"/>
              <a:gd name="connsiteY1" fmla="*/ 614723 h 1229446"/>
              <a:gd name="connsiteX2" fmla="*/ 614723 w 1229446"/>
              <a:gd name="connsiteY2" fmla="*/ 1229446 h 1229446"/>
              <a:gd name="connsiteX3" fmla="*/ 0 w 1229446"/>
              <a:gd name="connsiteY3" fmla="*/ 614723 h 1229446"/>
              <a:gd name="connsiteX4" fmla="*/ 614723 w 1229446"/>
              <a:gd name="connsiteY4" fmla="*/ 0 h 1229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9446" h="1229446">
                <a:moveTo>
                  <a:pt x="614723" y="0"/>
                </a:moveTo>
                <a:cubicBezTo>
                  <a:pt x="954225" y="0"/>
                  <a:pt x="1229446" y="275221"/>
                  <a:pt x="1229446" y="614723"/>
                </a:cubicBezTo>
                <a:cubicBezTo>
                  <a:pt x="1229446" y="954225"/>
                  <a:pt x="954225" y="1229446"/>
                  <a:pt x="614723" y="1229446"/>
                </a:cubicBezTo>
                <a:cubicBezTo>
                  <a:pt x="275221" y="1229446"/>
                  <a:pt x="0" y="954225"/>
                  <a:pt x="0" y="614723"/>
                </a:cubicBezTo>
                <a:cubicBezTo>
                  <a:pt x="0" y="275221"/>
                  <a:pt x="275221" y="0"/>
                  <a:pt x="614723" y="0"/>
                </a:cubicBezTo>
                <a:close/>
              </a:path>
            </a:pathLst>
          </a:custGeom>
          <a:solidFill>
            <a:schemeClr val="tx1">
              <a:lumMod val="50000"/>
              <a:lumOff val="50000"/>
            </a:schemeClr>
          </a:solidFill>
        </p:spPr>
        <p:txBody>
          <a:bodyPr wrap="square">
            <a:noAutofit/>
          </a:bodyPr>
          <a:lstStyle/>
          <a:p>
            <a:endParaRPr lang="zh-CN" altLang="en-US" dirty="0"/>
          </a:p>
        </p:txBody>
      </p:sp>
      <p:sp>
        <p:nvSpPr>
          <p:cNvPr id="29" name="文本占位符 17"/>
          <p:cNvSpPr>
            <a:spLocks noGrp="1"/>
          </p:cNvSpPr>
          <p:nvPr>
            <p:ph type="body" sz="quarter" idx="186" hasCustomPrompt="1"/>
          </p:nvPr>
        </p:nvSpPr>
        <p:spPr>
          <a:xfrm>
            <a:off x="5164721" y="4095311"/>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1" name="文本占位符 17"/>
          <p:cNvSpPr>
            <a:spLocks noGrp="1"/>
          </p:cNvSpPr>
          <p:nvPr>
            <p:ph type="body" sz="quarter" idx="187" hasCustomPrompt="1"/>
          </p:nvPr>
        </p:nvSpPr>
        <p:spPr>
          <a:xfrm>
            <a:off x="4676837" y="4847290"/>
            <a:ext cx="2989729" cy="78709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2" name="文本占位符 17"/>
          <p:cNvSpPr>
            <a:spLocks noGrp="1"/>
          </p:cNvSpPr>
          <p:nvPr>
            <p:ph type="body" sz="quarter" idx="188" hasCustomPrompt="1"/>
          </p:nvPr>
        </p:nvSpPr>
        <p:spPr>
          <a:xfrm>
            <a:off x="5108273" y="4431438"/>
            <a:ext cx="2126856" cy="260789"/>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33" name="图片占位符 32"/>
          <p:cNvSpPr>
            <a:spLocks noGrp="1"/>
          </p:cNvSpPr>
          <p:nvPr>
            <p:ph type="pic" sz="quarter" idx="189"/>
          </p:nvPr>
        </p:nvSpPr>
        <p:spPr>
          <a:xfrm>
            <a:off x="5448032" y="2655960"/>
            <a:ext cx="1447339" cy="1302605"/>
          </a:xfrm>
          <a:custGeom>
            <a:avLst/>
            <a:gdLst>
              <a:gd name="connsiteX0" fmla="*/ 614723 w 1229446"/>
              <a:gd name="connsiteY0" fmla="*/ 0 h 1229446"/>
              <a:gd name="connsiteX1" fmla="*/ 1229446 w 1229446"/>
              <a:gd name="connsiteY1" fmla="*/ 614723 h 1229446"/>
              <a:gd name="connsiteX2" fmla="*/ 614723 w 1229446"/>
              <a:gd name="connsiteY2" fmla="*/ 1229446 h 1229446"/>
              <a:gd name="connsiteX3" fmla="*/ 0 w 1229446"/>
              <a:gd name="connsiteY3" fmla="*/ 614723 h 1229446"/>
              <a:gd name="connsiteX4" fmla="*/ 614723 w 1229446"/>
              <a:gd name="connsiteY4" fmla="*/ 0 h 1229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9446" h="1229446">
                <a:moveTo>
                  <a:pt x="614723" y="0"/>
                </a:moveTo>
                <a:cubicBezTo>
                  <a:pt x="954225" y="0"/>
                  <a:pt x="1229446" y="275221"/>
                  <a:pt x="1229446" y="614723"/>
                </a:cubicBezTo>
                <a:cubicBezTo>
                  <a:pt x="1229446" y="954225"/>
                  <a:pt x="954225" y="1229446"/>
                  <a:pt x="614723" y="1229446"/>
                </a:cubicBezTo>
                <a:cubicBezTo>
                  <a:pt x="275221" y="1229446"/>
                  <a:pt x="0" y="954225"/>
                  <a:pt x="0" y="614723"/>
                </a:cubicBezTo>
                <a:cubicBezTo>
                  <a:pt x="0" y="275221"/>
                  <a:pt x="275221" y="0"/>
                  <a:pt x="614723" y="0"/>
                </a:cubicBezTo>
                <a:close/>
              </a:path>
            </a:pathLst>
          </a:custGeom>
          <a:solidFill>
            <a:schemeClr val="tx1">
              <a:lumMod val="50000"/>
              <a:lumOff val="50000"/>
            </a:schemeClr>
          </a:solidFill>
        </p:spPr>
        <p:txBody>
          <a:bodyPr wrap="square">
            <a:noAutofit/>
          </a:bodyPr>
          <a:lstStyle/>
          <a:p>
            <a:endParaRPr lang="zh-CN" altLang="en-US" dirty="0"/>
          </a:p>
        </p:txBody>
      </p:sp>
      <p:sp>
        <p:nvSpPr>
          <p:cNvPr id="34" name="文本占位符 17"/>
          <p:cNvSpPr>
            <a:spLocks noGrp="1"/>
          </p:cNvSpPr>
          <p:nvPr>
            <p:ph type="body" sz="quarter" idx="190" hasCustomPrompt="1"/>
          </p:nvPr>
        </p:nvSpPr>
        <p:spPr>
          <a:xfrm>
            <a:off x="9249888" y="4095311"/>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5" name="文本占位符 17"/>
          <p:cNvSpPr>
            <a:spLocks noGrp="1"/>
          </p:cNvSpPr>
          <p:nvPr>
            <p:ph type="body" sz="quarter" idx="191" hasCustomPrompt="1"/>
          </p:nvPr>
        </p:nvSpPr>
        <p:spPr>
          <a:xfrm>
            <a:off x="8762004" y="4847290"/>
            <a:ext cx="2989729" cy="78709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6" name="文本占位符 17"/>
          <p:cNvSpPr>
            <a:spLocks noGrp="1"/>
          </p:cNvSpPr>
          <p:nvPr>
            <p:ph type="body" sz="quarter" idx="192" hasCustomPrompt="1"/>
          </p:nvPr>
        </p:nvSpPr>
        <p:spPr>
          <a:xfrm>
            <a:off x="9193440" y="4431438"/>
            <a:ext cx="2126856" cy="260789"/>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37" name="图片占位符 36"/>
          <p:cNvSpPr>
            <a:spLocks noGrp="1"/>
          </p:cNvSpPr>
          <p:nvPr>
            <p:ph type="pic" sz="quarter" idx="193"/>
          </p:nvPr>
        </p:nvSpPr>
        <p:spPr>
          <a:xfrm>
            <a:off x="9533199" y="2655960"/>
            <a:ext cx="1447339" cy="1302605"/>
          </a:xfrm>
          <a:custGeom>
            <a:avLst/>
            <a:gdLst>
              <a:gd name="connsiteX0" fmla="*/ 614723 w 1229446"/>
              <a:gd name="connsiteY0" fmla="*/ 0 h 1229446"/>
              <a:gd name="connsiteX1" fmla="*/ 1229446 w 1229446"/>
              <a:gd name="connsiteY1" fmla="*/ 614723 h 1229446"/>
              <a:gd name="connsiteX2" fmla="*/ 614723 w 1229446"/>
              <a:gd name="connsiteY2" fmla="*/ 1229446 h 1229446"/>
              <a:gd name="connsiteX3" fmla="*/ 0 w 1229446"/>
              <a:gd name="connsiteY3" fmla="*/ 614723 h 1229446"/>
              <a:gd name="connsiteX4" fmla="*/ 614723 w 1229446"/>
              <a:gd name="connsiteY4" fmla="*/ 0 h 1229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9446" h="1229446">
                <a:moveTo>
                  <a:pt x="614723" y="0"/>
                </a:moveTo>
                <a:cubicBezTo>
                  <a:pt x="954225" y="0"/>
                  <a:pt x="1229446" y="275221"/>
                  <a:pt x="1229446" y="614723"/>
                </a:cubicBezTo>
                <a:cubicBezTo>
                  <a:pt x="1229446" y="954225"/>
                  <a:pt x="954225" y="1229446"/>
                  <a:pt x="614723" y="1229446"/>
                </a:cubicBezTo>
                <a:cubicBezTo>
                  <a:pt x="275221" y="1229446"/>
                  <a:pt x="0" y="954225"/>
                  <a:pt x="0" y="614723"/>
                </a:cubicBezTo>
                <a:cubicBezTo>
                  <a:pt x="0" y="275221"/>
                  <a:pt x="275221" y="0"/>
                  <a:pt x="614723" y="0"/>
                </a:cubicBezTo>
                <a:close/>
              </a:path>
            </a:pathLst>
          </a:custGeom>
          <a:solidFill>
            <a:schemeClr val="tx1">
              <a:lumMod val="50000"/>
              <a:lumOff val="50000"/>
            </a:schemeClr>
          </a:solidFill>
        </p:spPr>
        <p:txBody>
          <a:bodyPr wrap="square">
            <a:noAutofit/>
          </a:bodyPr>
          <a:lstStyle/>
          <a:p>
            <a:endParaRPr lang="zh-CN" altLang="en-US" dirty="0"/>
          </a:p>
        </p:txBody>
      </p:sp>
    </p:spTree>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showMasterSp="0" preserve="1" userDrawn="1">
  <p:cSld name="193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t>2019/10/29</a:t>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t>‹#›</a:t>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Our team</a:t>
            </a: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2" name="文本占位符 17"/>
          <p:cNvSpPr>
            <a:spLocks noGrp="1"/>
          </p:cNvSpPr>
          <p:nvPr>
            <p:ph type="body" sz="quarter" idx="182" hasCustomPrompt="1"/>
          </p:nvPr>
        </p:nvSpPr>
        <p:spPr>
          <a:xfrm>
            <a:off x="691659" y="3458316"/>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7" name="文本占位符 17"/>
          <p:cNvSpPr>
            <a:spLocks noGrp="1"/>
          </p:cNvSpPr>
          <p:nvPr>
            <p:ph type="body" sz="quarter" idx="184" hasCustomPrompt="1"/>
          </p:nvPr>
        </p:nvSpPr>
        <p:spPr>
          <a:xfrm>
            <a:off x="589372" y="4198604"/>
            <a:ext cx="2218533" cy="78709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8" name="文本占位符 17"/>
          <p:cNvSpPr>
            <a:spLocks noGrp="1"/>
          </p:cNvSpPr>
          <p:nvPr>
            <p:ph type="body" sz="quarter" idx="185" hasCustomPrompt="1"/>
          </p:nvPr>
        </p:nvSpPr>
        <p:spPr>
          <a:xfrm>
            <a:off x="635211" y="3794443"/>
            <a:ext cx="2126856" cy="260789"/>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42" name="图片占位符 41"/>
          <p:cNvSpPr>
            <a:spLocks noGrp="1"/>
          </p:cNvSpPr>
          <p:nvPr>
            <p:ph type="pic" sz="quarter" idx="162"/>
          </p:nvPr>
        </p:nvSpPr>
        <p:spPr>
          <a:xfrm>
            <a:off x="1089264" y="2224696"/>
            <a:ext cx="1218749" cy="1096874"/>
          </a:xfrm>
          <a:custGeom>
            <a:avLst/>
            <a:gdLst>
              <a:gd name="connsiteX0" fmla="*/ 614723 w 1229446"/>
              <a:gd name="connsiteY0" fmla="*/ 0 h 1229446"/>
              <a:gd name="connsiteX1" fmla="*/ 1229446 w 1229446"/>
              <a:gd name="connsiteY1" fmla="*/ 614723 h 1229446"/>
              <a:gd name="connsiteX2" fmla="*/ 614723 w 1229446"/>
              <a:gd name="connsiteY2" fmla="*/ 1229446 h 1229446"/>
              <a:gd name="connsiteX3" fmla="*/ 0 w 1229446"/>
              <a:gd name="connsiteY3" fmla="*/ 614723 h 1229446"/>
              <a:gd name="connsiteX4" fmla="*/ 614723 w 1229446"/>
              <a:gd name="connsiteY4" fmla="*/ 0 h 1229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9446" h="1229446">
                <a:moveTo>
                  <a:pt x="614723" y="0"/>
                </a:moveTo>
                <a:cubicBezTo>
                  <a:pt x="954225" y="0"/>
                  <a:pt x="1229446" y="275221"/>
                  <a:pt x="1229446" y="614723"/>
                </a:cubicBezTo>
                <a:cubicBezTo>
                  <a:pt x="1229446" y="954225"/>
                  <a:pt x="954225" y="1229446"/>
                  <a:pt x="614723" y="1229446"/>
                </a:cubicBezTo>
                <a:cubicBezTo>
                  <a:pt x="275221" y="1229446"/>
                  <a:pt x="0" y="954225"/>
                  <a:pt x="0" y="614723"/>
                </a:cubicBezTo>
                <a:cubicBezTo>
                  <a:pt x="0" y="275221"/>
                  <a:pt x="275221" y="0"/>
                  <a:pt x="614723" y="0"/>
                </a:cubicBezTo>
                <a:close/>
              </a:path>
            </a:pathLst>
          </a:custGeom>
          <a:solidFill>
            <a:schemeClr val="tx1">
              <a:lumMod val="50000"/>
              <a:lumOff val="50000"/>
            </a:schemeClr>
          </a:solidFill>
        </p:spPr>
        <p:txBody>
          <a:bodyPr wrap="square">
            <a:noAutofit/>
          </a:bodyPr>
          <a:lstStyle/>
          <a:p>
            <a:endParaRPr lang="zh-CN" altLang="en-US" dirty="0"/>
          </a:p>
        </p:txBody>
      </p:sp>
      <p:sp>
        <p:nvSpPr>
          <p:cNvPr id="38" name="文本占位符 17"/>
          <p:cNvSpPr>
            <a:spLocks noGrp="1"/>
          </p:cNvSpPr>
          <p:nvPr>
            <p:ph type="body" sz="quarter" idx="186" hasCustomPrompt="1"/>
          </p:nvPr>
        </p:nvSpPr>
        <p:spPr>
          <a:xfrm>
            <a:off x="3585500" y="3458316"/>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9" name="文本占位符 17"/>
          <p:cNvSpPr>
            <a:spLocks noGrp="1"/>
          </p:cNvSpPr>
          <p:nvPr>
            <p:ph type="body" sz="quarter" idx="187" hasCustomPrompt="1"/>
          </p:nvPr>
        </p:nvSpPr>
        <p:spPr>
          <a:xfrm>
            <a:off x="3483213" y="4198604"/>
            <a:ext cx="2218533" cy="78709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0" name="文本占位符 17"/>
          <p:cNvSpPr>
            <a:spLocks noGrp="1"/>
          </p:cNvSpPr>
          <p:nvPr>
            <p:ph type="body" sz="quarter" idx="188" hasCustomPrompt="1"/>
          </p:nvPr>
        </p:nvSpPr>
        <p:spPr>
          <a:xfrm>
            <a:off x="3529052" y="3794443"/>
            <a:ext cx="2126856" cy="260789"/>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41" name="图片占位符 40"/>
          <p:cNvSpPr>
            <a:spLocks noGrp="1"/>
          </p:cNvSpPr>
          <p:nvPr>
            <p:ph type="pic" sz="quarter" idx="189"/>
          </p:nvPr>
        </p:nvSpPr>
        <p:spPr>
          <a:xfrm>
            <a:off x="3983105" y="2224696"/>
            <a:ext cx="1218749" cy="1096874"/>
          </a:xfrm>
          <a:custGeom>
            <a:avLst/>
            <a:gdLst>
              <a:gd name="connsiteX0" fmla="*/ 614723 w 1229446"/>
              <a:gd name="connsiteY0" fmla="*/ 0 h 1229446"/>
              <a:gd name="connsiteX1" fmla="*/ 1229446 w 1229446"/>
              <a:gd name="connsiteY1" fmla="*/ 614723 h 1229446"/>
              <a:gd name="connsiteX2" fmla="*/ 614723 w 1229446"/>
              <a:gd name="connsiteY2" fmla="*/ 1229446 h 1229446"/>
              <a:gd name="connsiteX3" fmla="*/ 0 w 1229446"/>
              <a:gd name="connsiteY3" fmla="*/ 614723 h 1229446"/>
              <a:gd name="connsiteX4" fmla="*/ 614723 w 1229446"/>
              <a:gd name="connsiteY4" fmla="*/ 0 h 1229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9446" h="1229446">
                <a:moveTo>
                  <a:pt x="614723" y="0"/>
                </a:moveTo>
                <a:cubicBezTo>
                  <a:pt x="954225" y="0"/>
                  <a:pt x="1229446" y="275221"/>
                  <a:pt x="1229446" y="614723"/>
                </a:cubicBezTo>
                <a:cubicBezTo>
                  <a:pt x="1229446" y="954225"/>
                  <a:pt x="954225" y="1229446"/>
                  <a:pt x="614723" y="1229446"/>
                </a:cubicBezTo>
                <a:cubicBezTo>
                  <a:pt x="275221" y="1229446"/>
                  <a:pt x="0" y="954225"/>
                  <a:pt x="0" y="614723"/>
                </a:cubicBezTo>
                <a:cubicBezTo>
                  <a:pt x="0" y="275221"/>
                  <a:pt x="275221" y="0"/>
                  <a:pt x="614723" y="0"/>
                </a:cubicBezTo>
                <a:close/>
              </a:path>
            </a:pathLst>
          </a:custGeom>
          <a:solidFill>
            <a:schemeClr val="tx1">
              <a:lumMod val="50000"/>
              <a:lumOff val="50000"/>
            </a:schemeClr>
          </a:solidFill>
        </p:spPr>
        <p:txBody>
          <a:bodyPr wrap="square">
            <a:noAutofit/>
          </a:bodyPr>
          <a:lstStyle/>
          <a:p>
            <a:endParaRPr lang="zh-CN" altLang="en-US" dirty="0"/>
          </a:p>
        </p:txBody>
      </p:sp>
      <p:sp>
        <p:nvSpPr>
          <p:cNvPr id="51" name="文本占位符 17"/>
          <p:cNvSpPr>
            <a:spLocks noGrp="1"/>
          </p:cNvSpPr>
          <p:nvPr>
            <p:ph type="body" sz="quarter" idx="190" hasCustomPrompt="1"/>
          </p:nvPr>
        </p:nvSpPr>
        <p:spPr>
          <a:xfrm>
            <a:off x="6411527" y="3458316"/>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2" name="文本占位符 17"/>
          <p:cNvSpPr>
            <a:spLocks noGrp="1"/>
          </p:cNvSpPr>
          <p:nvPr>
            <p:ph type="body" sz="quarter" idx="191" hasCustomPrompt="1"/>
          </p:nvPr>
        </p:nvSpPr>
        <p:spPr>
          <a:xfrm>
            <a:off x="6309240" y="4198604"/>
            <a:ext cx="2218533" cy="78709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3" name="文本占位符 17"/>
          <p:cNvSpPr>
            <a:spLocks noGrp="1"/>
          </p:cNvSpPr>
          <p:nvPr>
            <p:ph type="body" sz="quarter" idx="192" hasCustomPrompt="1"/>
          </p:nvPr>
        </p:nvSpPr>
        <p:spPr>
          <a:xfrm>
            <a:off x="6355079" y="3794443"/>
            <a:ext cx="2126856" cy="260789"/>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54" name="图片占位符 53"/>
          <p:cNvSpPr>
            <a:spLocks noGrp="1"/>
          </p:cNvSpPr>
          <p:nvPr>
            <p:ph type="pic" sz="quarter" idx="193"/>
          </p:nvPr>
        </p:nvSpPr>
        <p:spPr>
          <a:xfrm>
            <a:off x="6809132" y="2224696"/>
            <a:ext cx="1218749" cy="1096874"/>
          </a:xfrm>
          <a:custGeom>
            <a:avLst/>
            <a:gdLst>
              <a:gd name="connsiteX0" fmla="*/ 614723 w 1229446"/>
              <a:gd name="connsiteY0" fmla="*/ 0 h 1229446"/>
              <a:gd name="connsiteX1" fmla="*/ 1229446 w 1229446"/>
              <a:gd name="connsiteY1" fmla="*/ 614723 h 1229446"/>
              <a:gd name="connsiteX2" fmla="*/ 614723 w 1229446"/>
              <a:gd name="connsiteY2" fmla="*/ 1229446 h 1229446"/>
              <a:gd name="connsiteX3" fmla="*/ 0 w 1229446"/>
              <a:gd name="connsiteY3" fmla="*/ 614723 h 1229446"/>
              <a:gd name="connsiteX4" fmla="*/ 614723 w 1229446"/>
              <a:gd name="connsiteY4" fmla="*/ 0 h 1229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9446" h="1229446">
                <a:moveTo>
                  <a:pt x="614723" y="0"/>
                </a:moveTo>
                <a:cubicBezTo>
                  <a:pt x="954225" y="0"/>
                  <a:pt x="1229446" y="275221"/>
                  <a:pt x="1229446" y="614723"/>
                </a:cubicBezTo>
                <a:cubicBezTo>
                  <a:pt x="1229446" y="954225"/>
                  <a:pt x="954225" y="1229446"/>
                  <a:pt x="614723" y="1229446"/>
                </a:cubicBezTo>
                <a:cubicBezTo>
                  <a:pt x="275221" y="1229446"/>
                  <a:pt x="0" y="954225"/>
                  <a:pt x="0" y="614723"/>
                </a:cubicBezTo>
                <a:cubicBezTo>
                  <a:pt x="0" y="275221"/>
                  <a:pt x="275221" y="0"/>
                  <a:pt x="614723" y="0"/>
                </a:cubicBezTo>
                <a:close/>
              </a:path>
            </a:pathLst>
          </a:custGeom>
          <a:solidFill>
            <a:schemeClr val="tx1">
              <a:lumMod val="50000"/>
              <a:lumOff val="50000"/>
            </a:schemeClr>
          </a:solidFill>
        </p:spPr>
        <p:txBody>
          <a:bodyPr wrap="square">
            <a:noAutofit/>
          </a:bodyPr>
          <a:lstStyle/>
          <a:p>
            <a:endParaRPr lang="zh-CN" altLang="en-US" dirty="0"/>
          </a:p>
        </p:txBody>
      </p:sp>
      <p:sp>
        <p:nvSpPr>
          <p:cNvPr id="55" name="文本占位符 17"/>
          <p:cNvSpPr>
            <a:spLocks noGrp="1"/>
          </p:cNvSpPr>
          <p:nvPr>
            <p:ph type="body" sz="quarter" idx="194" hasCustomPrompt="1"/>
          </p:nvPr>
        </p:nvSpPr>
        <p:spPr>
          <a:xfrm>
            <a:off x="9237553" y="3458316"/>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6" name="文本占位符 17"/>
          <p:cNvSpPr>
            <a:spLocks noGrp="1"/>
          </p:cNvSpPr>
          <p:nvPr>
            <p:ph type="body" sz="quarter" idx="195" hasCustomPrompt="1"/>
          </p:nvPr>
        </p:nvSpPr>
        <p:spPr>
          <a:xfrm>
            <a:off x="9135267" y="4198604"/>
            <a:ext cx="2218533" cy="78709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7" name="文本占位符 17"/>
          <p:cNvSpPr>
            <a:spLocks noGrp="1"/>
          </p:cNvSpPr>
          <p:nvPr>
            <p:ph type="body" sz="quarter" idx="196" hasCustomPrompt="1"/>
          </p:nvPr>
        </p:nvSpPr>
        <p:spPr>
          <a:xfrm>
            <a:off x="9181105" y="3794443"/>
            <a:ext cx="2126856" cy="260789"/>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58" name="图片占位符 57"/>
          <p:cNvSpPr>
            <a:spLocks noGrp="1"/>
          </p:cNvSpPr>
          <p:nvPr>
            <p:ph type="pic" sz="quarter" idx="197"/>
          </p:nvPr>
        </p:nvSpPr>
        <p:spPr>
          <a:xfrm>
            <a:off x="9635159" y="2224696"/>
            <a:ext cx="1218749" cy="1096874"/>
          </a:xfrm>
          <a:custGeom>
            <a:avLst/>
            <a:gdLst>
              <a:gd name="connsiteX0" fmla="*/ 614723 w 1229446"/>
              <a:gd name="connsiteY0" fmla="*/ 0 h 1229446"/>
              <a:gd name="connsiteX1" fmla="*/ 1229446 w 1229446"/>
              <a:gd name="connsiteY1" fmla="*/ 614723 h 1229446"/>
              <a:gd name="connsiteX2" fmla="*/ 614723 w 1229446"/>
              <a:gd name="connsiteY2" fmla="*/ 1229446 h 1229446"/>
              <a:gd name="connsiteX3" fmla="*/ 0 w 1229446"/>
              <a:gd name="connsiteY3" fmla="*/ 614723 h 1229446"/>
              <a:gd name="connsiteX4" fmla="*/ 614723 w 1229446"/>
              <a:gd name="connsiteY4" fmla="*/ 0 h 1229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9446" h="1229446">
                <a:moveTo>
                  <a:pt x="614723" y="0"/>
                </a:moveTo>
                <a:cubicBezTo>
                  <a:pt x="954225" y="0"/>
                  <a:pt x="1229446" y="275221"/>
                  <a:pt x="1229446" y="614723"/>
                </a:cubicBezTo>
                <a:cubicBezTo>
                  <a:pt x="1229446" y="954225"/>
                  <a:pt x="954225" y="1229446"/>
                  <a:pt x="614723" y="1229446"/>
                </a:cubicBezTo>
                <a:cubicBezTo>
                  <a:pt x="275221" y="1229446"/>
                  <a:pt x="0" y="954225"/>
                  <a:pt x="0" y="614723"/>
                </a:cubicBezTo>
                <a:cubicBezTo>
                  <a:pt x="0" y="275221"/>
                  <a:pt x="275221" y="0"/>
                  <a:pt x="614723" y="0"/>
                </a:cubicBezTo>
                <a:close/>
              </a:path>
            </a:pathLst>
          </a:custGeom>
          <a:solidFill>
            <a:schemeClr val="tx1">
              <a:lumMod val="50000"/>
              <a:lumOff val="50000"/>
            </a:schemeClr>
          </a:solidFill>
        </p:spPr>
        <p:txBody>
          <a:bodyPr wrap="square">
            <a:noAutofit/>
          </a:bodyPr>
          <a:lstStyle/>
          <a:p>
            <a:endParaRPr lang="zh-CN" altLang="en-US" dirty="0"/>
          </a:p>
        </p:txBody>
      </p:sp>
      <p:sp>
        <p:nvSpPr>
          <p:cNvPr id="59" name="文本占位符 17"/>
          <p:cNvSpPr>
            <a:spLocks noGrp="1"/>
          </p:cNvSpPr>
          <p:nvPr>
            <p:ph type="body" sz="quarter" idx="198" hasCustomPrompt="1"/>
          </p:nvPr>
        </p:nvSpPr>
        <p:spPr>
          <a:xfrm>
            <a:off x="3811121" y="5403145"/>
            <a:ext cx="4572000" cy="36512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21_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CB8C8B19-B12A-423B-BF3E-78456E539B5D}" type="datetime1">
              <a:rPr lang="zh-CN" altLang="en-US" smtClean="0"/>
              <a:t>2019/10/29</a:t>
            </a:fld>
            <a:endParaRPr lang="zh-CN" altLang="en-US"/>
          </a:p>
        </p:txBody>
      </p:sp>
      <p:sp>
        <p:nvSpPr>
          <p:cNvPr id="2" name="矩形 1"/>
          <p:cNvSpPr/>
          <p:nvPr userDrawn="1"/>
        </p:nvSpPr>
        <p:spPr>
          <a:xfrm>
            <a:off x="5144887" y="6388012"/>
            <a:ext cx="1873250" cy="243205"/>
          </a:xfrm>
          <a:prstGeom prst="rect">
            <a:avLst/>
          </a:prstGeom>
        </p:spPr>
        <p:txBody>
          <a:bodyPr wrap="none">
            <a:spAutoFit/>
          </a:bodyPr>
          <a:lstStyle/>
          <a:p>
            <a:r>
              <a:rPr lang="en-US" altLang="zh-CN" sz="990" b="1" dirty="0">
                <a:solidFill>
                  <a:schemeClr val="accent4"/>
                </a:solidFill>
              </a:rPr>
              <a:t>BusinessPlan</a:t>
            </a:r>
            <a:r>
              <a:rPr lang="en-US" altLang="zh-CN" sz="990" dirty="0">
                <a:solidFill>
                  <a:schemeClr val="accent1">
                    <a:lumMod val="75000"/>
                  </a:schemeClr>
                </a:solidFill>
              </a:rPr>
              <a:t> </a:t>
            </a:r>
            <a:r>
              <a:rPr lang="en-US" altLang="zh-CN" sz="990" b="1" dirty="0">
                <a:solidFill>
                  <a:schemeClr val="accent3">
                    <a:lumMod val="75000"/>
                  </a:schemeClr>
                </a:solidFill>
              </a:rPr>
              <a:t>PPT Template</a:t>
            </a:r>
            <a:endParaRPr lang="zh-CN" altLang="en-US" sz="990" b="1" dirty="0">
              <a:solidFill>
                <a:schemeClr val="accent3">
                  <a:lumMod val="75000"/>
                </a:schemeClr>
              </a:solidFill>
            </a:endParaRPr>
          </a:p>
        </p:txBody>
      </p:sp>
      <p:sp>
        <p:nvSpPr>
          <p:cNvPr id="10" name="矩形 9"/>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1" name="灯片编号占位符 5"/>
          <p:cNvSpPr>
            <a:spLocks noGrp="1"/>
          </p:cNvSpPr>
          <p:nvPr>
            <p:ph type="sldNum" sz="quarter" idx="12"/>
          </p:nvPr>
        </p:nvSpPr>
        <p:spPr>
          <a:xfrm>
            <a:off x="11474517" y="214484"/>
            <a:ext cx="717483" cy="365125"/>
          </a:xfrm>
        </p:spPr>
        <p:txBody>
          <a:bodyPr/>
          <a:lstStyle>
            <a:lvl1pPr algn="ctr">
              <a:defRPr b="1">
                <a:solidFill>
                  <a:schemeClr val="bg1"/>
                </a:solidFill>
                <a:latin typeface="+mj-ea"/>
                <a:ea typeface="+mj-ea"/>
              </a:defRPr>
            </a:lvl1pPr>
          </a:lstStyle>
          <a:p>
            <a:fld id="{565CE74E-AB26-4998-AD42-012C4C1AD076}" type="slidenum">
              <a:rPr lang="zh-CN" altLang="en-US" smtClean="0"/>
              <a:t>‹#›</a:t>
            </a:fld>
            <a:endParaRPr lang="zh-CN" altLang="en-US" dirty="0"/>
          </a:p>
        </p:txBody>
      </p:sp>
      <p:sp>
        <p:nvSpPr>
          <p:cNvPr id="12" name="文本框 11"/>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1" name="文本占位符 17"/>
          <p:cNvSpPr>
            <a:spLocks noGrp="1"/>
          </p:cNvSpPr>
          <p:nvPr>
            <p:ph type="body" sz="quarter" idx="20" hasCustomPrompt="1"/>
          </p:nvPr>
        </p:nvSpPr>
        <p:spPr>
          <a:xfrm>
            <a:off x="6894095" y="2561050"/>
            <a:ext cx="4507747" cy="598193"/>
          </a:xfrm>
          <a:prstGeom prst="rect">
            <a:avLst/>
          </a:prstGeom>
        </p:spPr>
        <p:txBody>
          <a:bodyPr/>
          <a:lstStyle>
            <a:lvl1pPr marL="0" indent="0" algn="l">
              <a:lnSpc>
                <a:spcPct val="120000"/>
              </a:lnSpc>
              <a:buNone/>
              <a:defRPr sz="1260" spc="75" baseline="0"/>
            </a:lvl1pPr>
            <a:lvl5pPr>
              <a:defRPr sz="990"/>
            </a:lvl5pPr>
          </a:lstStyle>
          <a:p>
            <a:r>
              <a:rPr lang="en-US" altLang="zh-CN" dirty="0"/>
              <a:t>Click here to add the text, the text is the extraction of your thought</a:t>
            </a:r>
            <a:endParaRPr lang="zh-CN" altLang="en-US" dirty="0"/>
          </a:p>
        </p:txBody>
      </p:sp>
      <p:sp>
        <p:nvSpPr>
          <p:cNvPr id="17" name="文本占位符 8"/>
          <p:cNvSpPr>
            <a:spLocks noGrp="1"/>
          </p:cNvSpPr>
          <p:nvPr>
            <p:ph type="body" sz="quarter" idx="13" hasCustomPrompt="1"/>
          </p:nvPr>
        </p:nvSpPr>
        <p:spPr>
          <a:xfrm>
            <a:off x="6894095" y="1980847"/>
            <a:ext cx="3522688" cy="787090"/>
          </a:xfrm>
          <a:prstGeom prst="rect">
            <a:avLst/>
          </a:prstGeom>
        </p:spPr>
        <p:txBody>
          <a:bodyPr/>
          <a:lstStyle>
            <a:lvl1pPr marL="0" indent="0" algn="l">
              <a:buNone/>
              <a:defRPr sz="585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Analysis</a:t>
            </a:r>
          </a:p>
        </p:txBody>
      </p:sp>
      <p:sp>
        <p:nvSpPr>
          <p:cNvPr id="19" name="文本占位符 17"/>
          <p:cNvSpPr>
            <a:spLocks noGrp="1"/>
          </p:cNvSpPr>
          <p:nvPr>
            <p:ph type="body" sz="quarter" idx="21" hasCustomPrompt="1"/>
          </p:nvPr>
        </p:nvSpPr>
        <p:spPr>
          <a:xfrm>
            <a:off x="6894095" y="4513655"/>
            <a:ext cx="4507747" cy="598193"/>
          </a:xfrm>
          <a:prstGeom prst="rect">
            <a:avLst/>
          </a:prstGeom>
        </p:spPr>
        <p:txBody>
          <a:bodyPr/>
          <a:lstStyle>
            <a:lvl1pPr marL="0" indent="0" algn="l">
              <a:lnSpc>
                <a:spcPct val="120000"/>
              </a:lnSpc>
              <a:buNone/>
              <a:defRPr sz="1260" spc="75" baseline="0"/>
            </a:lvl1pPr>
            <a:lvl5pPr>
              <a:defRPr sz="990"/>
            </a:lvl5pPr>
          </a:lstStyle>
          <a:p>
            <a:r>
              <a:rPr lang="en-US" altLang="zh-CN" dirty="0"/>
              <a:t>Click here to add the text, the text is the extraction of your thought</a:t>
            </a:r>
            <a:endParaRPr lang="zh-CN" altLang="en-US" dirty="0"/>
          </a:p>
        </p:txBody>
      </p:sp>
      <p:sp>
        <p:nvSpPr>
          <p:cNvPr id="22" name="文本占位符 8"/>
          <p:cNvSpPr>
            <a:spLocks noGrp="1"/>
          </p:cNvSpPr>
          <p:nvPr>
            <p:ph type="body" sz="quarter" idx="22" hasCustomPrompt="1"/>
          </p:nvPr>
        </p:nvSpPr>
        <p:spPr>
          <a:xfrm>
            <a:off x="6894095" y="3933452"/>
            <a:ext cx="3522688" cy="787090"/>
          </a:xfrm>
          <a:prstGeom prst="rect">
            <a:avLst/>
          </a:prstGeom>
        </p:spPr>
        <p:txBody>
          <a:bodyPr/>
          <a:lstStyle>
            <a:lvl1pPr marL="0" indent="0" algn="l">
              <a:buNone/>
              <a:defRPr sz="585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Analysis</a:t>
            </a:r>
          </a:p>
        </p:txBody>
      </p:sp>
      <p:sp>
        <p:nvSpPr>
          <p:cNvPr id="23" name="文本占位符 17"/>
          <p:cNvSpPr>
            <a:spLocks noGrp="1"/>
          </p:cNvSpPr>
          <p:nvPr>
            <p:ph type="body" sz="quarter" idx="23" hasCustomPrompt="1"/>
          </p:nvPr>
        </p:nvSpPr>
        <p:spPr>
          <a:xfrm>
            <a:off x="654660" y="3141252"/>
            <a:ext cx="4507747" cy="598193"/>
          </a:xfrm>
          <a:prstGeom prst="rect">
            <a:avLst/>
          </a:prstGeom>
        </p:spPr>
        <p:txBody>
          <a:bodyPr/>
          <a:lstStyle>
            <a:lvl1pPr marL="0" indent="0" algn="r">
              <a:lnSpc>
                <a:spcPct val="120000"/>
              </a:lnSpc>
              <a:buNone/>
              <a:defRPr sz="1260" spc="75" baseline="0"/>
            </a:lvl1pPr>
            <a:lvl5pPr>
              <a:defRPr sz="990"/>
            </a:lvl5pPr>
          </a:lstStyle>
          <a:p>
            <a:r>
              <a:rPr lang="en-US" altLang="zh-CN" dirty="0"/>
              <a:t>Click here to add the text, the text is the extraction of your thought</a:t>
            </a:r>
            <a:endParaRPr lang="zh-CN" altLang="en-US" dirty="0"/>
          </a:p>
        </p:txBody>
      </p:sp>
      <p:sp>
        <p:nvSpPr>
          <p:cNvPr id="24" name="文本占位符 8"/>
          <p:cNvSpPr>
            <a:spLocks noGrp="1"/>
          </p:cNvSpPr>
          <p:nvPr>
            <p:ph type="body" sz="quarter" idx="24" hasCustomPrompt="1"/>
          </p:nvPr>
        </p:nvSpPr>
        <p:spPr>
          <a:xfrm>
            <a:off x="1639719" y="2561050"/>
            <a:ext cx="3522688" cy="787090"/>
          </a:xfrm>
          <a:prstGeom prst="rect">
            <a:avLst/>
          </a:prstGeom>
        </p:spPr>
        <p:txBody>
          <a:bodyPr/>
          <a:lstStyle>
            <a:lvl1pPr marL="0" indent="0" algn="r">
              <a:buNone/>
              <a:defRPr sz="585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Analysis</a:t>
            </a:r>
          </a:p>
        </p:txBody>
      </p:sp>
      <p:sp>
        <p:nvSpPr>
          <p:cNvPr id="25" name="文本占位符 17"/>
          <p:cNvSpPr>
            <a:spLocks noGrp="1"/>
          </p:cNvSpPr>
          <p:nvPr>
            <p:ph type="body" sz="quarter" idx="25" hasCustomPrompt="1"/>
          </p:nvPr>
        </p:nvSpPr>
        <p:spPr>
          <a:xfrm>
            <a:off x="1111623" y="4983577"/>
            <a:ext cx="4507747" cy="598193"/>
          </a:xfrm>
          <a:prstGeom prst="rect">
            <a:avLst/>
          </a:prstGeom>
        </p:spPr>
        <p:txBody>
          <a:bodyPr/>
          <a:lstStyle>
            <a:lvl1pPr marL="0" indent="0" algn="r">
              <a:lnSpc>
                <a:spcPct val="120000"/>
              </a:lnSpc>
              <a:buNone/>
              <a:defRPr sz="1260" spc="75" baseline="0"/>
            </a:lvl1pPr>
            <a:lvl5pPr>
              <a:defRPr sz="990"/>
            </a:lvl5pPr>
          </a:lstStyle>
          <a:p>
            <a:r>
              <a:rPr lang="en-US" altLang="zh-CN" dirty="0"/>
              <a:t>Click here to add the text, the text is the extraction of your thought</a:t>
            </a:r>
            <a:endParaRPr lang="zh-CN" altLang="en-US" dirty="0"/>
          </a:p>
        </p:txBody>
      </p:sp>
      <p:sp>
        <p:nvSpPr>
          <p:cNvPr id="26" name="文本占位符 8"/>
          <p:cNvSpPr>
            <a:spLocks noGrp="1"/>
          </p:cNvSpPr>
          <p:nvPr>
            <p:ph type="body" sz="quarter" idx="26" hasCustomPrompt="1"/>
          </p:nvPr>
        </p:nvSpPr>
        <p:spPr>
          <a:xfrm>
            <a:off x="2096681" y="4403375"/>
            <a:ext cx="3522688" cy="787090"/>
          </a:xfrm>
          <a:prstGeom prst="rect">
            <a:avLst/>
          </a:prstGeom>
        </p:spPr>
        <p:txBody>
          <a:bodyPr/>
          <a:lstStyle>
            <a:lvl1pPr marL="0" indent="0" algn="r">
              <a:buNone/>
              <a:defRPr sz="585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Analysis</a:t>
            </a:r>
          </a:p>
        </p:txBody>
      </p:sp>
    </p:spTree>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showMasterSp="0" preserve="1" userDrawn="1">
  <p:cSld name="194_自定义版式">
    <p:spTree>
      <p:nvGrpSpPr>
        <p:cNvPr id="1" name=""/>
        <p:cNvGrpSpPr/>
        <p:nvPr/>
      </p:nvGrpSpPr>
      <p:grpSpPr>
        <a:xfrm>
          <a:off x="0" y="0"/>
          <a:ext cx="0" cy="0"/>
          <a:chOff x="0" y="0"/>
          <a:chExt cx="0" cy="0"/>
        </a:xfrm>
      </p:grpSpPr>
      <p:sp>
        <p:nvSpPr>
          <p:cNvPr id="37" name="图片占位符 11"/>
          <p:cNvSpPr>
            <a:spLocks noGrp="1"/>
          </p:cNvSpPr>
          <p:nvPr>
            <p:ph type="pic" sz="quarter" idx="199"/>
          </p:nvPr>
        </p:nvSpPr>
        <p:spPr>
          <a:xfrm>
            <a:off x="87165" y="1750456"/>
            <a:ext cx="12104835" cy="1936541"/>
          </a:xfrm>
          <a:solidFill>
            <a:schemeClr val="bg1">
              <a:lumMod val="85000"/>
            </a:schemeClr>
          </a:solidFill>
        </p:spPr>
        <p:txBody>
          <a:bodyPr/>
          <a:lstStyle/>
          <a:p>
            <a:endParaRPr lang="zh-CN" altLang="en-US" dirty="0"/>
          </a:p>
        </p:txBody>
      </p:sp>
      <p:sp>
        <p:nvSpPr>
          <p:cNvPr id="3" name="日期占位符 2"/>
          <p:cNvSpPr>
            <a:spLocks noGrp="1"/>
          </p:cNvSpPr>
          <p:nvPr>
            <p:ph type="dt" sz="half" idx="10"/>
          </p:nvPr>
        </p:nvSpPr>
        <p:spPr/>
        <p:txBody>
          <a:bodyPr/>
          <a:lstStyle/>
          <a:p>
            <a:fld id="{7BAAC391-3E17-4130-83E5-8A37E61F4328}" type="datetime1">
              <a:rPr lang="zh-CN" altLang="en-US" smtClean="0"/>
              <a:t>2019/10/29</a:t>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t>‹#›</a:t>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Our team</a:t>
            </a: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2" name="文本占位符 17"/>
          <p:cNvSpPr>
            <a:spLocks noGrp="1"/>
          </p:cNvSpPr>
          <p:nvPr>
            <p:ph type="body" sz="quarter" idx="182" hasCustomPrompt="1"/>
          </p:nvPr>
        </p:nvSpPr>
        <p:spPr>
          <a:xfrm>
            <a:off x="747153" y="4373375"/>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7" name="文本占位符 17"/>
          <p:cNvSpPr>
            <a:spLocks noGrp="1"/>
          </p:cNvSpPr>
          <p:nvPr>
            <p:ph type="body" sz="quarter" idx="184" hasCustomPrompt="1"/>
          </p:nvPr>
        </p:nvSpPr>
        <p:spPr>
          <a:xfrm>
            <a:off x="644867" y="5113663"/>
            <a:ext cx="2218533" cy="78709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8" name="文本占位符 17"/>
          <p:cNvSpPr>
            <a:spLocks noGrp="1"/>
          </p:cNvSpPr>
          <p:nvPr>
            <p:ph type="body" sz="quarter" idx="185" hasCustomPrompt="1"/>
          </p:nvPr>
        </p:nvSpPr>
        <p:spPr>
          <a:xfrm>
            <a:off x="690705" y="4709502"/>
            <a:ext cx="2126856" cy="260789"/>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42" name="图片占位符 41"/>
          <p:cNvSpPr>
            <a:spLocks noGrp="1"/>
          </p:cNvSpPr>
          <p:nvPr>
            <p:ph type="pic" sz="quarter" idx="162"/>
          </p:nvPr>
        </p:nvSpPr>
        <p:spPr>
          <a:xfrm>
            <a:off x="1144759" y="3139754"/>
            <a:ext cx="1218749" cy="1096874"/>
          </a:xfrm>
          <a:custGeom>
            <a:avLst/>
            <a:gdLst>
              <a:gd name="connsiteX0" fmla="*/ 614723 w 1229446"/>
              <a:gd name="connsiteY0" fmla="*/ 0 h 1229446"/>
              <a:gd name="connsiteX1" fmla="*/ 1229446 w 1229446"/>
              <a:gd name="connsiteY1" fmla="*/ 614723 h 1229446"/>
              <a:gd name="connsiteX2" fmla="*/ 614723 w 1229446"/>
              <a:gd name="connsiteY2" fmla="*/ 1229446 h 1229446"/>
              <a:gd name="connsiteX3" fmla="*/ 0 w 1229446"/>
              <a:gd name="connsiteY3" fmla="*/ 614723 h 1229446"/>
              <a:gd name="connsiteX4" fmla="*/ 614723 w 1229446"/>
              <a:gd name="connsiteY4" fmla="*/ 0 h 1229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9446" h="1229446">
                <a:moveTo>
                  <a:pt x="614723" y="0"/>
                </a:moveTo>
                <a:cubicBezTo>
                  <a:pt x="954225" y="0"/>
                  <a:pt x="1229446" y="275221"/>
                  <a:pt x="1229446" y="614723"/>
                </a:cubicBezTo>
                <a:cubicBezTo>
                  <a:pt x="1229446" y="954225"/>
                  <a:pt x="954225" y="1229446"/>
                  <a:pt x="614723" y="1229446"/>
                </a:cubicBezTo>
                <a:cubicBezTo>
                  <a:pt x="275221" y="1229446"/>
                  <a:pt x="0" y="954225"/>
                  <a:pt x="0" y="614723"/>
                </a:cubicBezTo>
                <a:cubicBezTo>
                  <a:pt x="0" y="275221"/>
                  <a:pt x="275221" y="0"/>
                  <a:pt x="614723" y="0"/>
                </a:cubicBezTo>
                <a:close/>
              </a:path>
            </a:pathLst>
          </a:custGeom>
          <a:solidFill>
            <a:schemeClr val="tx1">
              <a:lumMod val="50000"/>
              <a:lumOff val="50000"/>
            </a:schemeClr>
          </a:solidFill>
        </p:spPr>
        <p:txBody>
          <a:bodyPr wrap="square">
            <a:noAutofit/>
          </a:bodyPr>
          <a:lstStyle/>
          <a:p>
            <a:endParaRPr lang="zh-CN" altLang="en-US" dirty="0"/>
          </a:p>
        </p:txBody>
      </p:sp>
      <p:sp>
        <p:nvSpPr>
          <p:cNvPr id="38" name="文本占位符 17"/>
          <p:cNvSpPr>
            <a:spLocks noGrp="1"/>
          </p:cNvSpPr>
          <p:nvPr>
            <p:ph type="body" sz="quarter" idx="186" hasCustomPrompt="1"/>
          </p:nvPr>
        </p:nvSpPr>
        <p:spPr>
          <a:xfrm>
            <a:off x="3640995" y="4373375"/>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9" name="文本占位符 17"/>
          <p:cNvSpPr>
            <a:spLocks noGrp="1"/>
          </p:cNvSpPr>
          <p:nvPr>
            <p:ph type="body" sz="quarter" idx="187" hasCustomPrompt="1"/>
          </p:nvPr>
        </p:nvSpPr>
        <p:spPr>
          <a:xfrm>
            <a:off x="3538708" y="5113663"/>
            <a:ext cx="2218533" cy="78709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0" name="文本占位符 17"/>
          <p:cNvSpPr>
            <a:spLocks noGrp="1"/>
          </p:cNvSpPr>
          <p:nvPr>
            <p:ph type="body" sz="quarter" idx="188" hasCustomPrompt="1"/>
          </p:nvPr>
        </p:nvSpPr>
        <p:spPr>
          <a:xfrm>
            <a:off x="3584547" y="4709502"/>
            <a:ext cx="2126856" cy="260789"/>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41" name="图片占位符 40"/>
          <p:cNvSpPr>
            <a:spLocks noGrp="1"/>
          </p:cNvSpPr>
          <p:nvPr>
            <p:ph type="pic" sz="quarter" idx="189"/>
          </p:nvPr>
        </p:nvSpPr>
        <p:spPr>
          <a:xfrm>
            <a:off x="4038600" y="3139754"/>
            <a:ext cx="1218749" cy="1096874"/>
          </a:xfrm>
          <a:custGeom>
            <a:avLst/>
            <a:gdLst>
              <a:gd name="connsiteX0" fmla="*/ 614723 w 1229446"/>
              <a:gd name="connsiteY0" fmla="*/ 0 h 1229446"/>
              <a:gd name="connsiteX1" fmla="*/ 1229446 w 1229446"/>
              <a:gd name="connsiteY1" fmla="*/ 614723 h 1229446"/>
              <a:gd name="connsiteX2" fmla="*/ 614723 w 1229446"/>
              <a:gd name="connsiteY2" fmla="*/ 1229446 h 1229446"/>
              <a:gd name="connsiteX3" fmla="*/ 0 w 1229446"/>
              <a:gd name="connsiteY3" fmla="*/ 614723 h 1229446"/>
              <a:gd name="connsiteX4" fmla="*/ 614723 w 1229446"/>
              <a:gd name="connsiteY4" fmla="*/ 0 h 1229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9446" h="1229446">
                <a:moveTo>
                  <a:pt x="614723" y="0"/>
                </a:moveTo>
                <a:cubicBezTo>
                  <a:pt x="954225" y="0"/>
                  <a:pt x="1229446" y="275221"/>
                  <a:pt x="1229446" y="614723"/>
                </a:cubicBezTo>
                <a:cubicBezTo>
                  <a:pt x="1229446" y="954225"/>
                  <a:pt x="954225" y="1229446"/>
                  <a:pt x="614723" y="1229446"/>
                </a:cubicBezTo>
                <a:cubicBezTo>
                  <a:pt x="275221" y="1229446"/>
                  <a:pt x="0" y="954225"/>
                  <a:pt x="0" y="614723"/>
                </a:cubicBezTo>
                <a:cubicBezTo>
                  <a:pt x="0" y="275221"/>
                  <a:pt x="275221" y="0"/>
                  <a:pt x="614723" y="0"/>
                </a:cubicBezTo>
                <a:close/>
              </a:path>
            </a:pathLst>
          </a:custGeom>
          <a:solidFill>
            <a:schemeClr val="tx1">
              <a:lumMod val="50000"/>
              <a:lumOff val="50000"/>
            </a:schemeClr>
          </a:solidFill>
        </p:spPr>
        <p:txBody>
          <a:bodyPr wrap="square">
            <a:noAutofit/>
          </a:bodyPr>
          <a:lstStyle/>
          <a:p>
            <a:endParaRPr lang="zh-CN" altLang="en-US" dirty="0"/>
          </a:p>
        </p:txBody>
      </p:sp>
      <p:sp>
        <p:nvSpPr>
          <p:cNvPr id="51" name="文本占位符 17"/>
          <p:cNvSpPr>
            <a:spLocks noGrp="1"/>
          </p:cNvSpPr>
          <p:nvPr>
            <p:ph type="body" sz="quarter" idx="190" hasCustomPrompt="1"/>
          </p:nvPr>
        </p:nvSpPr>
        <p:spPr>
          <a:xfrm>
            <a:off x="6467021" y="4373375"/>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2" name="文本占位符 17"/>
          <p:cNvSpPr>
            <a:spLocks noGrp="1"/>
          </p:cNvSpPr>
          <p:nvPr>
            <p:ph type="body" sz="quarter" idx="191" hasCustomPrompt="1"/>
          </p:nvPr>
        </p:nvSpPr>
        <p:spPr>
          <a:xfrm>
            <a:off x="6364735" y="5113663"/>
            <a:ext cx="2218533" cy="78709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3" name="文本占位符 17"/>
          <p:cNvSpPr>
            <a:spLocks noGrp="1"/>
          </p:cNvSpPr>
          <p:nvPr>
            <p:ph type="body" sz="quarter" idx="192" hasCustomPrompt="1"/>
          </p:nvPr>
        </p:nvSpPr>
        <p:spPr>
          <a:xfrm>
            <a:off x="6410573" y="4709502"/>
            <a:ext cx="2126856" cy="260789"/>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54" name="图片占位符 53"/>
          <p:cNvSpPr>
            <a:spLocks noGrp="1"/>
          </p:cNvSpPr>
          <p:nvPr>
            <p:ph type="pic" sz="quarter" idx="193"/>
          </p:nvPr>
        </p:nvSpPr>
        <p:spPr>
          <a:xfrm>
            <a:off x="6864627" y="3139754"/>
            <a:ext cx="1218749" cy="1096874"/>
          </a:xfrm>
          <a:custGeom>
            <a:avLst/>
            <a:gdLst>
              <a:gd name="connsiteX0" fmla="*/ 614723 w 1229446"/>
              <a:gd name="connsiteY0" fmla="*/ 0 h 1229446"/>
              <a:gd name="connsiteX1" fmla="*/ 1229446 w 1229446"/>
              <a:gd name="connsiteY1" fmla="*/ 614723 h 1229446"/>
              <a:gd name="connsiteX2" fmla="*/ 614723 w 1229446"/>
              <a:gd name="connsiteY2" fmla="*/ 1229446 h 1229446"/>
              <a:gd name="connsiteX3" fmla="*/ 0 w 1229446"/>
              <a:gd name="connsiteY3" fmla="*/ 614723 h 1229446"/>
              <a:gd name="connsiteX4" fmla="*/ 614723 w 1229446"/>
              <a:gd name="connsiteY4" fmla="*/ 0 h 1229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9446" h="1229446">
                <a:moveTo>
                  <a:pt x="614723" y="0"/>
                </a:moveTo>
                <a:cubicBezTo>
                  <a:pt x="954225" y="0"/>
                  <a:pt x="1229446" y="275221"/>
                  <a:pt x="1229446" y="614723"/>
                </a:cubicBezTo>
                <a:cubicBezTo>
                  <a:pt x="1229446" y="954225"/>
                  <a:pt x="954225" y="1229446"/>
                  <a:pt x="614723" y="1229446"/>
                </a:cubicBezTo>
                <a:cubicBezTo>
                  <a:pt x="275221" y="1229446"/>
                  <a:pt x="0" y="954225"/>
                  <a:pt x="0" y="614723"/>
                </a:cubicBezTo>
                <a:cubicBezTo>
                  <a:pt x="0" y="275221"/>
                  <a:pt x="275221" y="0"/>
                  <a:pt x="614723" y="0"/>
                </a:cubicBezTo>
                <a:close/>
              </a:path>
            </a:pathLst>
          </a:custGeom>
          <a:solidFill>
            <a:schemeClr val="tx1">
              <a:lumMod val="50000"/>
              <a:lumOff val="50000"/>
            </a:schemeClr>
          </a:solidFill>
        </p:spPr>
        <p:txBody>
          <a:bodyPr wrap="square">
            <a:noAutofit/>
          </a:bodyPr>
          <a:lstStyle/>
          <a:p>
            <a:endParaRPr lang="zh-CN" altLang="en-US" dirty="0"/>
          </a:p>
        </p:txBody>
      </p:sp>
      <p:sp>
        <p:nvSpPr>
          <p:cNvPr id="55" name="文本占位符 17"/>
          <p:cNvSpPr>
            <a:spLocks noGrp="1"/>
          </p:cNvSpPr>
          <p:nvPr>
            <p:ph type="body" sz="quarter" idx="194" hasCustomPrompt="1"/>
          </p:nvPr>
        </p:nvSpPr>
        <p:spPr>
          <a:xfrm>
            <a:off x="9293048" y="4373375"/>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6" name="文本占位符 17"/>
          <p:cNvSpPr>
            <a:spLocks noGrp="1"/>
          </p:cNvSpPr>
          <p:nvPr>
            <p:ph type="body" sz="quarter" idx="195" hasCustomPrompt="1"/>
          </p:nvPr>
        </p:nvSpPr>
        <p:spPr>
          <a:xfrm>
            <a:off x="9190761" y="5113663"/>
            <a:ext cx="2218533" cy="78709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7" name="文本占位符 17"/>
          <p:cNvSpPr>
            <a:spLocks noGrp="1"/>
          </p:cNvSpPr>
          <p:nvPr>
            <p:ph type="body" sz="quarter" idx="196" hasCustomPrompt="1"/>
          </p:nvPr>
        </p:nvSpPr>
        <p:spPr>
          <a:xfrm>
            <a:off x="9236600" y="4709502"/>
            <a:ext cx="2126856" cy="260789"/>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58" name="图片占位符 57"/>
          <p:cNvSpPr>
            <a:spLocks noGrp="1"/>
          </p:cNvSpPr>
          <p:nvPr>
            <p:ph type="pic" sz="quarter" idx="197"/>
          </p:nvPr>
        </p:nvSpPr>
        <p:spPr>
          <a:xfrm>
            <a:off x="9690653" y="3139754"/>
            <a:ext cx="1218749" cy="1096874"/>
          </a:xfrm>
          <a:custGeom>
            <a:avLst/>
            <a:gdLst>
              <a:gd name="connsiteX0" fmla="*/ 614723 w 1229446"/>
              <a:gd name="connsiteY0" fmla="*/ 0 h 1229446"/>
              <a:gd name="connsiteX1" fmla="*/ 1229446 w 1229446"/>
              <a:gd name="connsiteY1" fmla="*/ 614723 h 1229446"/>
              <a:gd name="connsiteX2" fmla="*/ 614723 w 1229446"/>
              <a:gd name="connsiteY2" fmla="*/ 1229446 h 1229446"/>
              <a:gd name="connsiteX3" fmla="*/ 0 w 1229446"/>
              <a:gd name="connsiteY3" fmla="*/ 614723 h 1229446"/>
              <a:gd name="connsiteX4" fmla="*/ 614723 w 1229446"/>
              <a:gd name="connsiteY4" fmla="*/ 0 h 1229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9446" h="1229446">
                <a:moveTo>
                  <a:pt x="614723" y="0"/>
                </a:moveTo>
                <a:cubicBezTo>
                  <a:pt x="954225" y="0"/>
                  <a:pt x="1229446" y="275221"/>
                  <a:pt x="1229446" y="614723"/>
                </a:cubicBezTo>
                <a:cubicBezTo>
                  <a:pt x="1229446" y="954225"/>
                  <a:pt x="954225" y="1229446"/>
                  <a:pt x="614723" y="1229446"/>
                </a:cubicBezTo>
                <a:cubicBezTo>
                  <a:pt x="275221" y="1229446"/>
                  <a:pt x="0" y="954225"/>
                  <a:pt x="0" y="614723"/>
                </a:cubicBezTo>
                <a:cubicBezTo>
                  <a:pt x="0" y="275221"/>
                  <a:pt x="275221" y="0"/>
                  <a:pt x="614723" y="0"/>
                </a:cubicBezTo>
                <a:close/>
              </a:path>
            </a:pathLst>
          </a:custGeom>
          <a:solidFill>
            <a:schemeClr val="tx1">
              <a:lumMod val="50000"/>
              <a:lumOff val="50000"/>
            </a:schemeClr>
          </a:solidFill>
        </p:spPr>
        <p:txBody>
          <a:bodyPr wrap="square">
            <a:noAutofit/>
          </a:bodyPr>
          <a:lstStyle/>
          <a:p>
            <a:endParaRPr lang="zh-CN" altLang="en-US" dirty="0"/>
          </a:p>
        </p:txBody>
      </p:sp>
      <p:sp>
        <p:nvSpPr>
          <p:cNvPr id="59" name="文本占位符 17"/>
          <p:cNvSpPr>
            <a:spLocks noGrp="1"/>
          </p:cNvSpPr>
          <p:nvPr>
            <p:ph type="body" sz="quarter" idx="198" hasCustomPrompt="1"/>
          </p:nvPr>
        </p:nvSpPr>
        <p:spPr>
          <a:xfrm>
            <a:off x="2863469" y="2371099"/>
            <a:ext cx="5936556" cy="388236"/>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showMasterSp="0" preserve="1" userDrawn="1">
  <p:cSld name="131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t>2019/10/29</a:t>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t>‹#›</a:t>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Who we are</a:t>
            </a: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7" name="矩形 26"/>
          <p:cNvSpPr/>
          <p:nvPr userDrawn="1"/>
        </p:nvSpPr>
        <p:spPr>
          <a:xfrm>
            <a:off x="16747" y="1941756"/>
            <a:ext cx="12158505" cy="415483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28" name="图片占位符 11"/>
          <p:cNvSpPr>
            <a:spLocks noGrp="1"/>
          </p:cNvSpPr>
          <p:nvPr>
            <p:ph type="pic" sz="quarter" idx="164"/>
          </p:nvPr>
        </p:nvSpPr>
        <p:spPr>
          <a:xfrm>
            <a:off x="901245" y="2323745"/>
            <a:ext cx="4114997" cy="3342167"/>
          </a:xfrm>
          <a:solidFill>
            <a:schemeClr val="tx1">
              <a:lumMod val="50000"/>
              <a:lumOff val="50000"/>
            </a:schemeClr>
          </a:solidFill>
        </p:spPr>
        <p:txBody>
          <a:bodyPr/>
          <a:lstStyle/>
          <a:p>
            <a:endParaRPr lang="zh-CN" altLang="en-US" dirty="0"/>
          </a:p>
        </p:txBody>
      </p:sp>
      <p:sp>
        <p:nvSpPr>
          <p:cNvPr id="29" name="文本占位符 17"/>
          <p:cNvSpPr>
            <a:spLocks noGrp="1"/>
          </p:cNvSpPr>
          <p:nvPr>
            <p:ph type="body" sz="quarter" idx="180" hasCustomPrompt="1"/>
          </p:nvPr>
        </p:nvSpPr>
        <p:spPr>
          <a:xfrm>
            <a:off x="7714771" y="2416540"/>
            <a:ext cx="2013961" cy="336127"/>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31" name="文本占位符 17"/>
          <p:cNvSpPr>
            <a:spLocks noGrp="1"/>
          </p:cNvSpPr>
          <p:nvPr>
            <p:ph type="body" sz="quarter" idx="181" hasCustomPrompt="1"/>
          </p:nvPr>
        </p:nvSpPr>
        <p:spPr>
          <a:xfrm>
            <a:off x="7714771" y="2831096"/>
            <a:ext cx="3863159" cy="467869"/>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
        <p:nvSpPr>
          <p:cNvPr id="32" name="文本占位符 17"/>
          <p:cNvSpPr>
            <a:spLocks noGrp="1"/>
          </p:cNvSpPr>
          <p:nvPr>
            <p:ph type="body" sz="quarter" idx="182" hasCustomPrompt="1"/>
          </p:nvPr>
        </p:nvSpPr>
        <p:spPr>
          <a:xfrm>
            <a:off x="7714771" y="3530363"/>
            <a:ext cx="2013961" cy="336127"/>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33" name="文本占位符 17"/>
          <p:cNvSpPr>
            <a:spLocks noGrp="1"/>
          </p:cNvSpPr>
          <p:nvPr>
            <p:ph type="body" sz="quarter" idx="183" hasCustomPrompt="1"/>
          </p:nvPr>
        </p:nvSpPr>
        <p:spPr>
          <a:xfrm>
            <a:off x="7714771" y="3944920"/>
            <a:ext cx="3863159" cy="467869"/>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
        <p:nvSpPr>
          <p:cNvPr id="34" name="文本占位符 17"/>
          <p:cNvSpPr>
            <a:spLocks noGrp="1"/>
          </p:cNvSpPr>
          <p:nvPr>
            <p:ph type="body" sz="quarter" idx="184" hasCustomPrompt="1"/>
          </p:nvPr>
        </p:nvSpPr>
        <p:spPr>
          <a:xfrm>
            <a:off x="7714771" y="4690032"/>
            <a:ext cx="2013961" cy="336127"/>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35" name="文本占位符 17"/>
          <p:cNvSpPr>
            <a:spLocks noGrp="1"/>
          </p:cNvSpPr>
          <p:nvPr>
            <p:ph type="body" sz="quarter" idx="185" hasCustomPrompt="1"/>
          </p:nvPr>
        </p:nvSpPr>
        <p:spPr>
          <a:xfrm>
            <a:off x="7714771" y="5104589"/>
            <a:ext cx="3863159" cy="467869"/>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showMasterSp="0" preserve="1" userDrawn="1">
  <p:cSld name="195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t>2019/10/29</a:t>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t>‹#›</a:t>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Who we are</a:t>
            </a: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9" name="文本占位符 17"/>
          <p:cNvSpPr>
            <a:spLocks noGrp="1"/>
          </p:cNvSpPr>
          <p:nvPr>
            <p:ph type="body" sz="quarter" idx="180" hasCustomPrompt="1"/>
          </p:nvPr>
        </p:nvSpPr>
        <p:spPr>
          <a:xfrm>
            <a:off x="1526563" y="3495378"/>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1" name="文本占位符 17"/>
          <p:cNvSpPr>
            <a:spLocks noGrp="1"/>
          </p:cNvSpPr>
          <p:nvPr>
            <p:ph type="body" sz="quarter" idx="181" hasCustomPrompt="1"/>
          </p:nvPr>
        </p:nvSpPr>
        <p:spPr>
          <a:xfrm>
            <a:off x="1526563" y="3909935"/>
            <a:ext cx="3863159" cy="467869"/>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2" name="文本占位符 17"/>
          <p:cNvSpPr>
            <a:spLocks noGrp="1"/>
          </p:cNvSpPr>
          <p:nvPr>
            <p:ph type="body" sz="quarter" idx="182" hasCustomPrompt="1"/>
          </p:nvPr>
        </p:nvSpPr>
        <p:spPr>
          <a:xfrm>
            <a:off x="1526563" y="4609201"/>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3" name="文本占位符 17"/>
          <p:cNvSpPr>
            <a:spLocks noGrp="1"/>
          </p:cNvSpPr>
          <p:nvPr>
            <p:ph type="body" sz="quarter" idx="183" hasCustomPrompt="1"/>
          </p:nvPr>
        </p:nvSpPr>
        <p:spPr>
          <a:xfrm>
            <a:off x="1526563" y="5023758"/>
            <a:ext cx="3863159" cy="467869"/>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6" name="文本占位符 17"/>
          <p:cNvSpPr>
            <a:spLocks noGrp="1"/>
          </p:cNvSpPr>
          <p:nvPr>
            <p:ph type="body" sz="quarter" idx="187" hasCustomPrompt="1"/>
          </p:nvPr>
        </p:nvSpPr>
        <p:spPr>
          <a:xfrm>
            <a:off x="485716" y="2093647"/>
            <a:ext cx="4904005" cy="755777"/>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1" name="图片占位符 40"/>
          <p:cNvSpPr>
            <a:spLocks noGrp="1"/>
          </p:cNvSpPr>
          <p:nvPr>
            <p:ph type="pic" sz="quarter" idx="188"/>
          </p:nvPr>
        </p:nvSpPr>
        <p:spPr>
          <a:xfrm>
            <a:off x="8153400" y="1809904"/>
            <a:ext cx="3309027" cy="2978124"/>
          </a:xfrm>
          <a:custGeom>
            <a:avLst/>
            <a:gdLst>
              <a:gd name="connsiteX0" fmla="*/ 1028700 w 2057400"/>
              <a:gd name="connsiteY0" fmla="*/ 0 h 2057400"/>
              <a:gd name="connsiteX1" fmla="*/ 2057400 w 2057400"/>
              <a:gd name="connsiteY1" fmla="*/ 1028700 h 2057400"/>
              <a:gd name="connsiteX2" fmla="*/ 1028700 w 2057400"/>
              <a:gd name="connsiteY2" fmla="*/ 2057400 h 2057400"/>
              <a:gd name="connsiteX3" fmla="*/ 0 w 2057400"/>
              <a:gd name="connsiteY3" fmla="*/ 1028700 h 2057400"/>
            </a:gdLst>
            <a:ahLst/>
            <a:cxnLst>
              <a:cxn ang="0">
                <a:pos x="connsiteX0" y="connsiteY0"/>
              </a:cxn>
              <a:cxn ang="0">
                <a:pos x="connsiteX1" y="connsiteY1"/>
              </a:cxn>
              <a:cxn ang="0">
                <a:pos x="connsiteX2" y="connsiteY2"/>
              </a:cxn>
              <a:cxn ang="0">
                <a:pos x="connsiteX3" y="connsiteY3"/>
              </a:cxn>
            </a:cxnLst>
            <a:rect l="l" t="t" r="r" b="b"/>
            <a:pathLst>
              <a:path w="2057400" h="2057400">
                <a:moveTo>
                  <a:pt x="1028700" y="0"/>
                </a:moveTo>
                <a:lnTo>
                  <a:pt x="2057400" y="1028700"/>
                </a:lnTo>
                <a:lnTo>
                  <a:pt x="1028700" y="2057400"/>
                </a:lnTo>
                <a:lnTo>
                  <a:pt x="0" y="1028700"/>
                </a:lnTo>
                <a:close/>
              </a:path>
            </a:pathLst>
          </a:custGeom>
          <a:solidFill>
            <a:schemeClr val="tx1">
              <a:lumMod val="50000"/>
              <a:lumOff val="50000"/>
            </a:schemeClr>
          </a:solidFill>
        </p:spPr>
        <p:txBody>
          <a:bodyPr wrap="square">
            <a:noAutofit/>
          </a:bodyPr>
          <a:lstStyle/>
          <a:p>
            <a:endParaRPr lang="zh-CN" altLang="en-US"/>
          </a:p>
        </p:txBody>
      </p:sp>
      <p:sp>
        <p:nvSpPr>
          <p:cNvPr id="42" name="图片占位符 41"/>
          <p:cNvSpPr>
            <a:spLocks noGrp="1"/>
          </p:cNvSpPr>
          <p:nvPr>
            <p:ph type="pic" sz="quarter" idx="189"/>
          </p:nvPr>
        </p:nvSpPr>
        <p:spPr>
          <a:xfrm>
            <a:off x="6841459" y="3439097"/>
            <a:ext cx="2392865" cy="2153579"/>
          </a:xfrm>
          <a:custGeom>
            <a:avLst/>
            <a:gdLst>
              <a:gd name="connsiteX0" fmla="*/ 1028700 w 2057400"/>
              <a:gd name="connsiteY0" fmla="*/ 0 h 2057400"/>
              <a:gd name="connsiteX1" fmla="*/ 2057400 w 2057400"/>
              <a:gd name="connsiteY1" fmla="*/ 1028700 h 2057400"/>
              <a:gd name="connsiteX2" fmla="*/ 1028700 w 2057400"/>
              <a:gd name="connsiteY2" fmla="*/ 2057400 h 2057400"/>
              <a:gd name="connsiteX3" fmla="*/ 0 w 2057400"/>
              <a:gd name="connsiteY3" fmla="*/ 1028700 h 2057400"/>
            </a:gdLst>
            <a:ahLst/>
            <a:cxnLst>
              <a:cxn ang="0">
                <a:pos x="connsiteX0" y="connsiteY0"/>
              </a:cxn>
              <a:cxn ang="0">
                <a:pos x="connsiteX1" y="connsiteY1"/>
              </a:cxn>
              <a:cxn ang="0">
                <a:pos x="connsiteX2" y="connsiteY2"/>
              </a:cxn>
              <a:cxn ang="0">
                <a:pos x="connsiteX3" y="connsiteY3"/>
              </a:cxn>
            </a:cxnLst>
            <a:rect l="l" t="t" r="r" b="b"/>
            <a:pathLst>
              <a:path w="2057400" h="2057400">
                <a:moveTo>
                  <a:pt x="1028700" y="0"/>
                </a:moveTo>
                <a:lnTo>
                  <a:pt x="2057400" y="1028700"/>
                </a:lnTo>
                <a:lnTo>
                  <a:pt x="1028700" y="2057400"/>
                </a:lnTo>
                <a:lnTo>
                  <a:pt x="0" y="1028700"/>
                </a:lnTo>
                <a:close/>
              </a:path>
            </a:pathLst>
          </a:custGeom>
          <a:solidFill>
            <a:schemeClr val="tx1">
              <a:lumMod val="50000"/>
              <a:lumOff val="50000"/>
            </a:schemeClr>
          </a:solidFill>
        </p:spPr>
        <p:txBody>
          <a:bodyPr wrap="square">
            <a:noAutofit/>
          </a:bodyPr>
          <a:lstStyle/>
          <a:p>
            <a:endParaRPr lang="zh-CN" altLang="en-US"/>
          </a:p>
        </p:txBody>
      </p:sp>
      <p:sp>
        <p:nvSpPr>
          <p:cNvPr id="43" name="图片占位符 42"/>
          <p:cNvSpPr>
            <a:spLocks noGrp="1"/>
          </p:cNvSpPr>
          <p:nvPr>
            <p:ph type="pic" sz="quarter" idx="190"/>
          </p:nvPr>
        </p:nvSpPr>
        <p:spPr>
          <a:xfrm>
            <a:off x="8581685" y="4611456"/>
            <a:ext cx="1543455" cy="1389109"/>
          </a:xfrm>
          <a:custGeom>
            <a:avLst/>
            <a:gdLst>
              <a:gd name="connsiteX0" fmla="*/ 1028700 w 2057400"/>
              <a:gd name="connsiteY0" fmla="*/ 0 h 2057400"/>
              <a:gd name="connsiteX1" fmla="*/ 2057400 w 2057400"/>
              <a:gd name="connsiteY1" fmla="*/ 1028700 h 2057400"/>
              <a:gd name="connsiteX2" fmla="*/ 1028700 w 2057400"/>
              <a:gd name="connsiteY2" fmla="*/ 2057400 h 2057400"/>
              <a:gd name="connsiteX3" fmla="*/ 0 w 2057400"/>
              <a:gd name="connsiteY3" fmla="*/ 1028700 h 2057400"/>
            </a:gdLst>
            <a:ahLst/>
            <a:cxnLst>
              <a:cxn ang="0">
                <a:pos x="connsiteX0" y="connsiteY0"/>
              </a:cxn>
              <a:cxn ang="0">
                <a:pos x="connsiteX1" y="connsiteY1"/>
              </a:cxn>
              <a:cxn ang="0">
                <a:pos x="connsiteX2" y="connsiteY2"/>
              </a:cxn>
              <a:cxn ang="0">
                <a:pos x="connsiteX3" y="connsiteY3"/>
              </a:cxn>
            </a:cxnLst>
            <a:rect l="l" t="t" r="r" b="b"/>
            <a:pathLst>
              <a:path w="2057400" h="2057400">
                <a:moveTo>
                  <a:pt x="1028700" y="0"/>
                </a:moveTo>
                <a:lnTo>
                  <a:pt x="2057400" y="1028700"/>
                </a:lnTo>
                <a:lnTo>
                  <a:pt x="1028700" y="2057400"/>
                </a:lnTo>
                <a:lnTo>
                  <a:pt x="0" y="1028700"/>
                </a:lnTo>
                <a:close/>
              </a:path>
            </a:pathLst>
          </a:custGeom>
          <a:solidFill>
            <a:schemeClr val="tx1">
              <a:lumMod val="50000"/>
              <a:lumOff val="50000"/>
            </a:schemeClr>
          </a:solidFill>
        </p:spPr>
        <p:txBody>
          <a:bodyPr wrap="square">
            <a:noAutofit/>
          </a:bodyPr>
          <a:lstStyle/>
          <a:p>
            <a:endParaRPr lang="zh-CN" altLang="en-US"/>
          </a:p>
        </p:txBody>
      </p:sp>
      <p:sp>
        <p:nvSpPr>
          <p:cNvPr id="44" name="图片占位符 43"/>
          <p:cNvSpPr>
            <a:spLocks noGrp="1"/>
          </p:cNvSpPr>
          <p:nvPr>
            <p:ph type="pic" sz="quarter" idx="191"/>
          </p:nvPr>
        </p:nvSpPr>
        <p:spPr>
          <a:xfrm>
            <a:off x="7146841" y="1521172"/>
            <a:ext cx="1782097" cy="1603888"/>
          </a:xfrm>
          <a:custGeom>
            <a:avLst/>
            <a:gdLst>
              <a:gd name="connsiteX0" fmla="*/ 1028700 w 2057400"/>
              <a:gd name="connsiteY0" fmla="*/ 0 h 2057400"/>
              <a:gd name="connsiteX1" fmla="*/ 2057400 w 2057400"/>
              <a:gd name="connsiteY1" fmla="*/ 1028700 h 2057400"/>
              <a:gd name="connsiteX2" fmla="*/ 1028700 w 2057400"/>
              <a:gd name="connsiteY2" fmla="*/ 2057400 h 2057400"/>
              <a:gd name="connsiteX3" fmla="*/ 0 w 2057400"/>
              <a:gd name="connsiteY3" fmla="*/ 1028700 h 2057400"/>
            </a:gdLst>
            <a:ahLst/>
            <a:cxnLst>
              <a:cxn ang="0">
                <a:pos x="connsiteX0" y="connsiteY0"/>
              </a:cxn>
              <a:cxn ang="0">
                <a:pos x="connsiteX1" y="connsiteY1"/>
              </a:cxn>
              <a:cxn ang="0">
                <a:pos x="connsiteX2" y="connsiteY2"/>
              </a:cxn>
              <a:cxn ang="0">
                <a:pos x="connsiteX3" y="connsiteY3"/>
              </a:cxn>
            </a:cxnLst>
            <a:rect l="l" t="t" r="r" b="b"/>
            <a:pathLst>
              <a:path w="2057400" h="2057400">
                <a:moveTo>
                  <a:pt x="1028700" y="0"/>
                </a:moveTo>
                <a:lnTo>
                  <a:pt x="2057400" y="1028700"/>
                </a:lnTo>
                <a:lnTo>
                  <a:pt x="1028700" y="2057400"/>
                </a:lnTo>
                <a:lnTo>
                  <a:pt x="0" y="1028700"/>
                </a:lnTo>
                <a:close/>
              </a:path>
            </a:pathLst>
          </a:custGeom>
          <a:solidFill>
            <a:schemeClr val="tx1">
              <a:lumMod val="50000"/>
              <a:lumOff val="50000"/>
            </a:schemeClr>
          </a:solidFill>
        </p:spPr>
        <p:txBody>
          <a:bodyPr wrap="square">
            <a:noAutofit/>
          </a:bodyPr>
          <a:lstStyle/>
          <a:p>
            <a:endParaRPr lang="zh-CN" altLang="en-US"/>
          </a:p>
        </p:txBody>
      </p:sp>
    </p:spTree>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showMasterSp="0" preserve="1" userDrawn="1">
  <p:cSld name="196_自定义版式">
    <p:spTree>
      <p:nvGrpSpPr>
        <p:cNvPr id="1" name=""/>
        <p:cNvGrpSpPr/>
        <p:nvPr/>
      </p:nvGrpSpPr>
      <p:grpSpPr>
        <a:xfrm>
          <a:off x="0" y="0"/>
          <a:ext cx="0" cy="0"/>
          <a:chOff x="0" y="0"/>
          <a:chExt cx="0" cy="0"/>
        </a:xfrm>
      </p:grpSpPr>
      <p:sp>
        <p:nvSpPr>
          <p:cNvPr id="28" name="矩形 27"/>
          <p:cNvSpPr/>
          <p:nvPr userDrawn="1"/>
        </p:nvSpPr>
        <p:spPr>
          <a:xfrm>
            <a:off x="7490641" y="2030394"/>
            <a:ext cx="3863159" cy="28527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4" name="图片占位符 11"/>
          <p:cNvSpPr>
            <a:spLocks noGrp="1"/>
          </p:cNvSpPr>
          <p:nvPr>
            <p:ph type="pic" sz="quarter" idx="164"/>
          </p:nvPr>
        </p:nvSpPr>
        <p:spPr>
          <a:xfrm>
            <a:off x="6096001" y="2530664"/>
            <a:ext cx="4569437" cy="2921827"/>
          </a:xfrm>
          <a:solidFill>
            <a:schemeClr val="tx1">
              <a:lumMod val="50000"/>
              <a:lumOff val="50000"/>
            </a:schemeClr>
          </a:solidFill>
        </p:spPr>
        <p:txBody>
          <a:bodyPr/>
          <a:lstStyle/>
          <a:p>
            <a:endParaRPr lang="zh-CN" altLang="en-US" dirty="0"/>
          </a:p>
        </p:txBody>
      </p:sp>
      <p:sp>
        <p:nvSpPr>
          <p:cNvPr id="3" name="日期占位符 2"/>
          <p:cNvSpPr>
            <a:spLocks noGrp="1"/>
          </p:cNvSpPr>
          <p:nvPr>
            <p:ph type="dt" sz="half" idx="10"/>
          </p:nvPr>
        </p:nvSpPr>
        <p:spPr/>
        <p:txBody>
          <a:bodyPr/>
          <a:lstStyle/>
          <a:p>
            <a:fld id="{7BAAC391-3E17-4130-83E5-8A37E61F4328}" type="datetime1">
              <a:rPr lang="zh-CN" altLang="en-US" smtClean="0"/>
              <a:t>2019/10/29</a:t>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t>‹#›</a:t>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Who we are</a:t>
            </a: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2" name="文本占位符 17"/>
          <p:cNvSpPr>
            <a:spLocks noGrp="1"/>
          </p:cNvSpPr>
          <p:nvPr>
            <p:ph type="body" sz="quarter" idx="182" hasCustomPrompt="1"/>
          </p:nvPr>
        </p:nvSpPr>
        <p:spPr>
          <a:xfrm>
            <a:off x="485716" y="3852901"/>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3" name="文本占位符 17"/>
          <p:cNvSpPr>
            <a:spLocks noGrp="1"/>
          </p:cNvSpPr>
          <p:nvPr>
            <p:ph type="body" sz="quarter" idx="183" hasCustomPrompt="1"/>
          </p:nvPr>
        </p:nvSpPr>
        <p:spPr>
          <a:xfrm>
            <a:off x="485716" y="4267458"/>
            <a:ext cx="3863159" cy="467869"/>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6" name="文本占位符 17"/>
          <p:cNvSpPr>
            <a:spLocks noGrp="1"/>
          </p:cNvSpPr>
          <p:nvPr>
            <p:ph type="body" sz="quarter" idx="187" hasCustomPrompt="1"/>
          </p:nvPr>
        </p:nvSpPr>
        <p:spPr>
          <a:xfrm>
            <a:off x="485716" y="2093647"/>
            <a:ext cx="4473047" cy="746371"/>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9" name="文本占位符 17"/>
          <p:cNvSpPr>
            <a:spLocks noGrp="1"/>
          </p:cNvSpPr>
          <p:nvPr>
            <p:ph type="body" sz="quarter" idx="180" hasCustomPrompt="1"/>
          </p:nvPr>
        </p:nvSpPr>
        <p:spPr>
          <a:xfrm>
            <a:off x="7704527" y="4734889"/>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1" name="文本占位符 17"/>
          <p:cNvSpPr>
            <a:spLocks noGrp="1"/>
          </p:cNvSpPr>
          <p:nvPr>
            <p:ph type="body" sz="quarter" idx="181" hasCustomPrompt="1"/>
          </p:nvPr>
        </p:nvSpPr>
        <p:spPr>
          <a:xfrm>
            <a:off x="7704528" y="5149446"/>
            <a:ext cx="3370728" cy="467869"/>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showMasterSp="0" preserve="1" userDrawn="1">
  <p:cSld name="197_自定义版式">
    <p:spTree>
      <p:nvGrpSpPr>
        <p:cNvPr id="1" name=""/>
        <p:cNvGrpSpPr/>
        <p:nvPr/>
      </p:nvGrpSpPr>
      <p:grpSpPr>
        <a:xfrm>
          <a:off x="0" y="0"/>
          <a:ext cx="0" cy="0"/>
          <a:chOff x="0" y="0"/>
          <a:chExt cx="0" cy="0"/>
        </a:xfrm>
      </p:grpSpPr>
      <p:sp>
        <p:nvSpPr>
          <p:cNvPr id="34" name="图片占位符 11"/>
          <p:cNvSpPr>
            <a:spLocks noGrp="1"/>
          </p:cNvSpPr>
          <p:nvPr>
            <p:ph type="pic" sz="quarter" idx="164"/>
          </p:nvPr>
        </p:nvSpPr>
        <p:spPr>
          <a:xfrm>
            <a:off x="485716" y="1918739"/>
            <a:ext cx="11220568" cy="2816148"/>
          </a:xfrm>
          <a:solidFill>
            <a:schemeClr val="tx1">
              <a:lumMod val="50000"/>
              <a:lumOff val="50000"/>
            </a:schemeClr>
          </a:solidFill>
        </p:spPr>
        <p:txBody>
          <a:bodyPr/>
          <a:lstStyle/>
          <a:p>
            <a:endParaRPr lang="zh-CN" altLang="en-US" dirty="0"/>
          </a:p>
        </p:txBody>
      </p:sp>
      <p:grpSp>
        <p:nvGrpSpPr>
          <p:cNvPr id="2" name="组合 1"/>
          <p:cNvGrpSpPr/>
          <p:nvPr userDrawn="1"/>
        </p:nvGrpSpPr>
        <p:grpSpPr>
          <a:xfrm>
            <a:off x="485717" y="4734889"/>
            <a:ext cx="11220568" cy="1406519"/>
            <a:chOff x="364287" y="4225845"/>
            <a:chExt cx="9853557" cy="891995"/>
          </a:xfrm>
        </p:grpSpPr>
        <p:sp>
          <p:nvSpPr>
            <p:cNvPr id="35" name="矩形 34"/>
            <p:cNvSpPr/>
            <p:nvPr userDrawn="1"/>
          </p:nvSpPr>
          <p:spPr>
            <a:xfrm>
              <a:off x="364287" y="4225847"/>
              <a:ext cx="3284519" cy="89199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27" name="矩形 26"/>
            <p:cNvSpPr/>
            <p:nvPr userDrawn="1"/>
          </p:nvSpPr>
          <p:spPr>
            <a:xfrm>
              <a:off x="3648806" y="4225846"/>
              <a:ext cx="3284519" cy="89199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7" name="矩形 36"/>
            <p:cNvSpPr/>
            <p:nvPr userDrawn="1"/>
          </p:nvSpPr>
          <p:spPr>
            <a:xfrm>
              <a:off x="6933325" y="4225845"/>
              <a:ext cx="3284519" cy="89199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grpSp>
      <p:sp>
        <p:nvSpPr>
          <p:cNvPr id="3" name="日期占位符 2"/>
          <p:cNvSpPr>
            <a:spLocks noGrp="1"/>
          </p:cNvSpPr>
          <p:nvPr>
            <p:ph type="dt" sz="half" idx="10"/>
          </p:nvPr>
        </p:nvSpPr>
        <p:spPr/>
        <p:txBody>
          <a:bodyPr/>
          <a:lstStyle/>
          <a:p>
            <a:fld id="{7BAAC391-3E17-4130-83E5-8A37E61F4328}" type="datetime1">
              <a:rPr lang="zh-CN" altLang="en-US" smtClean="0"/>
              <a:t>2019/10/29</a:t>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t>‹#›</a:t>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Who we are</a:t>
            </a: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9" name="文本占位符 17"/>
          <p:cNvSpPr>
            <a:spLocks noGrp="1"/>
          </p:cNvSpPr>
          <p:nvPr>
            <p:ph type="body" sz="quarter" idx="180" hasCustomPrompt="1"/>
          </p:nvPr>
        </p:nvSpPr>
        <p:spPr>
          <a:xfrm>
            <a:off x="838200" y="5012384"/>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1" name="文本占位符 17"/>
          <p:cNvSpPr>
            <a:spLocks noGrp="1"/>
          </p:cNvSpPr>
          <p:nvPr>
            <p:ph type="body" sz="quarter" idx="181" hasCustomPrompt="1"/>
          </p:nvPr>
        </p:nvSpPr>
        <p:spPr>
          <a:xfrm>
            <a:off x="838201" y="5426941"/>
            <a:ext cx="3370728" cy="467869"/>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8" name="文本占位符 17"/>
          <p:cNvSpPr>
            <a:spLocks noGrp="1"/>
          </p:cNvSpPr>
          <p:nvPr>
            <p:ph type="body" sz="quarter" idx="182" hasCustomPrompt="1"/>
          </p:nvPr>
        </p:nvSpPr>
        <p:spPr>
          <a:xfrm>
            <a:off x="4578388" y="5012384"/>
            <a:ext cx="2013961" cy="336127"/>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39" name="文本占位符 17"/>
          <p:cNvSpPr>
            <a:spLocks noGrp="1"/>
          </p:cNvSpPr>
          <p:nvPr>
            <p:ph type="body" sz="quarter" idx="183" hasCustomPrompt="1"/>
          </p:nvPr>
        </p:nvSpPr>
        <p:spPr>
          <a:xfrm>
            <a:off x="4578389" y="5426941"/>
            <a:ext cx="3370728" cy="467869"/>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
        <p:nvSpPr>
          <p:cNvPr id="40" name="文本占位符 17"/>
          <p:cNvSpPr>
            <a:spLocks noGrp="1"/>
          </p:cNvSpPr>
          <p:nvPr>
            <p:ph type="body" sz="quarter" idx="184" hasCustomPrompt="1"/>
          </p:nvPr>
        </p:nvSpPr>
        <p:spPr>
          <a:xfrm>
            <a:off x="8318576" y="5012384"/>
            <a:ext cx="2013961" cy="336127"/>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41" name="文本占位符 17"/>
          <p:cNvSpPr>
            <a:spLocks noGrp="1"/>
          </p:cNvSpPr>
          <p:nvPr>
            <p:ph type="body" sz="quarter" idx="185" hasCustomPrompt="1"/>
          </p:nvPr>
        </p:nvSpPr>
        <p:spPr>
          <a:xfrm>
            <a:off x="8318577" y="5426941"/>
            <a:ext cx="3370728" cy="467869"/>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showMasterSp="0" preserve="1" userDrawn="1">
  <p:cSld name="132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t>2019/10/29</a:t>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t>‹#›</a:t>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Who we are</a:t>
            </a: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1" name="图片占位符 11"/>
          <p:cNvSpPr>
            <a:spLocks noGrp="1"/>
          </p:cNvSpPr>
          <p:nvPr>
            <p:ph type="pic" sz="quarter" idx="164"/>
          </p:nvPr>
        </p:nvSpPr>
        <p:spPr>
          <a:xfrm>
            <a:off x="510896" y="2012855"/>
            <a:ext cx="5346032" cy="4066171"/>
          </a:xfrm>
          <a:solidFill>
            <a:schemeClr val="tx1">
              <a:lumMod val="50000"/>
              <a:lumOff val="50000"/>
            </a:schemeClr>
          </a:solidFill>
        </p:spPr>
        <p:txBody>
          <a:bodyPr/>
          <a:lstStyle/>
          <a:p>
            <a:endParaRPr lang="zh-CN" altLang="en-US" dirty="0"/>
          </a:p>
        </p:txBody>
      </p:sp>
      <p:sp>
        <p:nvSpPr>
          <p:cNvPr id="22" name="文本占位符 17"/>
          <p:cNvSpPr>
            <a:spLocks noGrp="1"/>
          </p:cNvSpPr>
          <p:nvPr>
            <p:ph type="body" sz="quarter" idx="180" hasCustomPrompt="1"/>
          </p:nvPr>
        </p:nvSpPr>
        <p:spPr>
          <a:xfrm>
            <a:off x="7354260" y="2191691"/>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7" name="文本占位符 17"/>
          <p:cNvSpPr>
            <a:spLocks noGrp="1"/>
          </p:cNvSpPr>
          <p:nvPr>
            <p:ph type="body" sz="quarter" idx="181" hasCustomPrompt="1"/>
          </p:nvPr>
        </p:nvSpPr>
        <p:spPr>
          <a:xfrm>
            <a:off x="7354261" y="2606248"/>
            <a:ext cx="3370728" cy="467869"/>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8" name="文本占位符 17"/>
          <p:cNvSpPr>
            <a:spLocks noGrp="1"/>
          </p:cNvSpPr>
          <p:nvPr>
            <p:ph type="body" sz="quarter" idx="182" hasCustomPrompt="1"/>
          </p:nvPr>
        </p:nvSpPr>
        <p:spPr>
          <a:xfrm>
            <a:off x="7354260" y="3685933"/>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9" name="文本占位符 17"/>
          <p:cNvSpPr>
            <a:spLocks noGrp="1"/>
          </p:cNvSpPr>
          <p:nvPr>
            <p:ph type="body" sz="quarter" idx="183" hasCustomPrompt="1"/>
          </p:nvPr>
        </p:nvSpPr>
        <p:spPr>
          <a:xfrm>
            <a:off x="7354261" y="4100490"/>
            <a:ext cx="3370728" cy="467869"/>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1" name="文本占位符 17"/>
          <p:cNvSpPr>
            <a:spLocks noGrp="1"/>
          </p:cNvSpPr>
          <p:nvPr>
            <p:ph type="body" sz="quarter" idx="184" hasCustomPrompt="1"/>
          </p:nvPr>
        </p:nvSpPr>
        <p:spPr>
          <a:xfrm>
            <a:off x="7354260" y="5051305"/>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2" name="文本占位符 17"/>
          <p:cNvSpPr>
            <a:spLocks noGrp="1"/>
          </p:cNvSpPr>
          <p:nvPr>
            <p:ph type="body" sz="quarter" idx="185" hasCustomPrompt="1"/>
          </p:nvPr>
        </p:nvSpPr>
        <p:spPr>
          <a:xfrm>
            <a:off x="7354261" y="5465862"/>
            <a:ext cx="3370728" cy="467869"/>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showMasterSp="0" preserve="1" userDrawn="1">
  <p:cSld name="198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t>2019/10/29</a:t>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t>‹#›</a:t>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Who we are</a:t>
            </a: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1" name="图片占位符 11"/>
          <p:cNvSpPr>
            <a:spLocks noGrp="1"/>
          </p:cNvSpPr>
          <p:nvPr>
            <p:ph type="pic" sz="quarter" idx="164"/>
          </p:nvPr>
        </p:nvSpPr>
        <p:spPr>
          <a:xfrm>
            <a:off x="510896" y="2012856"/>
            <a:ext cx="3661399" cy="2108863"/>
          </a:xfrm>
          <a:solidFill>
            <a:schemeClr val="tx1">
              <a:lumMod val="50000"/>
              <a:lumOff val="50000"/>
            </a:schemeClr>
          </a:solidFill>
        </p:spPr>
        <p:txBody>
          <a:bodyPr/>
          <a:lstStyle/>
          <a:p>
            <a:endParaRPr lang="zh-CN" altLang="en-US" dirty="0"/>
          </a:p>
        </p:txBody>
      </p:sp>
      <p:sp>
        <p:nvSpPr>
          <p:cNvPr id="22" name="文本占位符 17"/>
          <p:cNvSpPr>
            <a:spLocks noGrp="1"/>
          </p:cNvSpPr>
          <p:nvPr>
            <p:ph type="body" sz="quarter" idx="180" hasCustomPrompt="1"/>
          </p:nvPr>
        </p:nvSpPr>
        <p:spPr>
          <a:xfrm>
            <a:off x="1305324" y="2624755"/>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7" name="文本占位符 17"/>
          <p:cNvSpPr>
            <a:spLocks noGrp="1"/>
          </p:cNvSpPr>
          <p:nvPr>
            <p:ph type="body" sz="quarter" idx="181" hasCustomPrompt="1"/>
          </p:nvPr>
        </p:nvSpPr>
        <p:spPr>
          <a:xfrm>
            <a:off x="1088301" y="3039312"/>
            <a:ext cx="2448005" cy="734570"/>
          </a:xfrm>
          <a:prstGeom prst="rect">
            <a:avLst/>
          </a:prstGeom>
        </p:spPr>
        <p:txBody>
          <a:bodyPr>
            <a:normAutofit/>
          </a:bodyPr>
          <a:lstStyle>
            <a:lvl1pPr marL="0" indent="0" algn="ctr">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3" name="图片占位符 11"/>
          <p:cNvSpPr>
            <a:spLocks noGrp="1"/>
          </p:cNvSpPr>
          <p:nvPr>
            <p:ph type="pic" sz="quarter" idx="186"/>
          </p:nvPr>
        </p:nvSpPr>
        <p:spPr>
          <a:xfrm>
            <a:off x="4172295" y="2012854"/>
            <a:ext cx="3661399" cy="2108863"/>
          </a:xfrm>
          <a:solidFill>
            <a:schemeClr val="tx1">
              <a:lumMod val="50000"/>
              <a:lumOff val="50000"/>
            </a:schemeClr>
          </a:solidFill>
        </p:spPr>
        <p:txBody>
          <a:bodyPr/>
          <a:lstStyle/>
          <a:p>
            <a:endParaRPr lang="zh-CN" altLang="en-US" dirty="0"/>
          </a:p>
        </p:txBody>
      </p:sp>
      <p:sp>
        <p:nvSpPr>
          <p:cNvPr id="34" name="图片占位符 11"/>
          <p:cNvSpPr>
            <a:spLocks noGrp="1"/>
          </p:cNvSpPr>
          <p:nvPr>
            <p:ph type="pic" sz="quarter" idx="187"/>
          </p:nvPr>
        </p:nvSpPr>
        <p:spPr>
          <a:xfrm>
            <a:off x="7833693" y="2013088"/>
            <a:ext cx="3661399" cy="2108863"/>
          </a:xfrm>
          <a:solidFill>
            <a:schemeClr val="tx1">
              <a:lumMod val="50000"/>
              <a:lumOff val="50000"/>
            </a:schemeClr>
          </a:solidFill>
        </p:spPr>
        <p:txBody>
          <a:bodyPr/>
          <a:lstStyle/>
          <a:p>
            <a:endParaRPr lang="zh-CN" altLang="en-US" dirty="0"/>
          </a:p>
        </p:txBody>
      </p:sp>
      <p:sp>
        <p:nvSpPr>
          <p:cNvPr id="38" name="图片占位符 11"/>
          <p:cNvSpPr>
            <a:spLocks noGrp="1"/>
          </p:cNvSpPr>
          <p:nvPr>
            <p:ph type="pic" sz="quarter" idx="188"/>
          </p:nvPr>
        </p:nvSpPr>
        <p:spPr>
          <a:xfrm>
            <a:off x="510896" y="4108711"/>
            <a:ext cx="3661399" cy="2108863"/>
          </a:xfrm>
          <a:solidFill>
            <a:schemeClr val="tx1">
              <a:lumMod val="50000"/>
              <a:lumOff val="50000"/>
            </a:schemeClr>
          </a:solidFill>
        </p:spPr>
        <p:txBody>
          <a:bodyPr/>
          <a:lstStyle/>
          <a:p>
            <a:endParaRPr lang="zh-CN" altLang="en-US" dirty="0"/>
          </a:p>
        </p:txBody>
      </p:sp>
      <p:sp>
        <p:nvSpPr>
          <p:cNvPr id="39" name="图片占位符 11"/>
          <p:cNvSpPr>
            <a:spLocks noGrp="1"/>
          </p:cNvSpPr>
          <p:nvPr>
            <p:ph type="pic" sz="quarter" idx="189"/>
          </p:nvPr>
        </p:nvSpPr>
        <p:spPr>
          <a:xfrm>
            <a:off x="4172295" y="4108709"/>
            <a:ext cx="3661399" cy="2108863"/>
          </a:xfrm>
          <a:solidFill>
            <a:schemeClr val="tx1">
              <a:lumMod val="50000"/>
              <a:lumOff val="50000"/>
            </a:schemeClr>
          </a:solidFill>
        </p:spPr>
        <p:txBody>
          <a:bodyPr/>
          <a:lstStyle/>
          <a:p>
            <a:endParaRPr lang="zh-CN" altLang="en-US" dirty="0"/>
          </a:p>
        </p:txBody>
      </p:sp>
      <p:sp>
        <p:nvSpPr>
          <p:cNvPr id="40" name="图片占位符 11"/>
          <p:cNvSpPr>
            <a:spLocks noGrp="1"/>
          </p:cNvSpPr>
          <p:nvPr>
            <p:ph type="pic" sz="quarter" idx="190"/>
          </p:nvPr>
        </p:nvSpPr>
        <p:spPr>
          <a:xfrm>
            <a:off x="7833693" y="4108943"/>
            <a:ext cx="3661399" cy="2108863"/>
          </a:xfrm>
          <a:solidFill>
            <a:schemeClr val="tx1">
              <a:lumMod val="50000"/>
              <a:lumOff val="50000"/>
            </a:schemeClr>
          </a:solidFill>
        </p:spPr>
        <p:txBody>
          <a:bodyPr/>
          <a:lstStyle/>
          <a:p>
            <a:endParaRPr lang="zh-CN" altLang="en-US" dirty="0"/>
          </a:p>
        </p:txBody>
      </p:sp>
      <p:sp>
        <p:nvSpPr>
          <p:cNvPr id="41" name="文本占位符 17"/>
          <p:cNvSpPr>
            <a:spLocks noGrp="1"/>
          </p:cNvSpPr>
          <p:nvPr>
            <p:ph type="body" sz="quarter" idx="191" hasCustomPrompt="1"/>
          </p:nvPr>
        </p:nvSpPr>
        <p:spPr>
          <a:xfrm>
            <a:off x="4996013" y="4672465"/>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2" name="文本占位符 17"/>
          <p:cNvSpPr>
            <a:spLocks noGrp="1"/>
          </p:cNvSpPr>
          <p:nvPr>
            <p:ph type="body" sz="quarter" idx="192" hasCustomPrompt="1"/>
          </p:nvPr>
        </p:nvSpPr>
        <p:spPr>
          <a:xfrm>
            <a:off x="4778991" y="5087022"/>
            <a:ext cx="2448005" cy="734570"/>
          </a:xfrm>
          <a:prstGeom prst="rect">
            <a:avLst/>
          </a:prstGeom>
        </p:spPr>
        <p:txBody>
          <a:bodyPr>
            <a:normAutofit/>
          </a:bodyPr>
          <a:lstStyle>
            <a:lvl1pPr marL="0" indent="0" algn="ctr">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3" name="文本占位符 17"/>
          <p:cNvSpPr>
            <a:spLocks noGrp="1"/>
          </p:cNvSpPr>
          <p:nvPr>
            <p:ph type="body" sz="quarter" idx="193" hasCustomPrompt="1"/>
          </p:nvPr>
        </p:nvSpPr>
        <p:spPr>
          <a:xfrm>
            <a:off x="8686704" y="2574006"/>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4" name="文本占位符 17"/>
          <p:cNvSpPr>
            <a:spLocks noGrp="1"/>
          </p:cNvSpPr>
          <p:nvPr>
            <p:ph type="body" sz="quarter" idx="194" hasCustomPrompt="1"/>
          </p:nvPr>
        </p:nvSpPr>
        <p:spPr>
          <a:xfrm>
            <a:off x="8469681" y="2988563"/>
            <a:ext cx="2448005" cy="734570"/>
          </a:xfrm>
          <a:prstGeom prst="rect">
            <a:avLst/>
          </a:prstGeom>
        </p:spPr>
        <p:txBody>
          <a:bodyPr>
            <a:normAutofit/>
          </a:bodyPr>
          <a:lstStyle>
            <a:lvl1pPr marL="0" indent="0" algn="ctr">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showMasterSp="0" preserve="1" userDrawn="1">
  <p:cSld name="199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t>2019/10/29</a:t>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t>‹#›</a:t>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Who we are</a:t>
            </a: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1" name="图片占位符 11"/>
          <p:cNvSpPr>
            <a:spLocks noGrp="1"/>
          </p:cNvSpPr>
          <p:nvPr>
            <p:ph type="pic" sz="quarter" idx="164"/>
          </p:nvPr>
        </p:nvSpPr>
        <p:spPr>
          <a:xfrm>
            <a:off x="510897" y="2012856"/>
            <a:ext cx="2743200" cy="2108863"/>
          </a:xfrm>
          <a:solidFill>
            <a:schemeClr val="tx1">
              <a:lumMod val="50000"/>
              <a:lumOff val="50000"/>
            </a:schemeClr>
          </a:solidFill>
        </p:spPr>
        <p:txBody>
          <a:bodyPr/>
          <a:lstStyle/>
          <a:p>
            <a:endParaRPr lang="zh-CN" altLang="en-US" dirty="0"/>
          </a:p>
        </p:txBody>
      </p:sp>
      <p:sp>
        <p:nvSpPr>
          <p:cNvPr id="48" name="图片占位符 11"/>
          <p:cNvSpPr>
            <a:spLocks noGrp="1"/>
          </p:cNvSpPr>
          <p:nvPr>
            <p:ph type="pic" sz="quarter" idx="195"/>
          </p:nvPr>
        </p:nvSpPr>
        <p:spPr>
          <a:xfrm>
            <a:off x="3254097" y="2012856"/>
            <a:ext cx="2743200" cy="2108863"/>
          </a:xfrm>
          <a:solidFill>
            <a:schemeClr val="tx1">
              <a:lumMod val="50000"/>
              <a:lumOff val="50000"/>
            </a:schemeClr>
          </a:solidFill>
        </p:spPr>
        <p:txBody>
          <a:bodyPr/>
          <a:lstStyle/>
          <a:p>
            <a:endParaRPr lang="zh-CN" altLang="en-US" dirty="0"/>
          </a:p>
        </p:txBody>
      </p:sp>
      <p:sp>
        <p:nvSpPr>
          <p:cNvPr id="49" name="图片占位符 11"/>
          <p:cNvSpPr>
            <a:spLocks noGrp="1"/>
          </p:cNvSpPr>
          <p:nvPr>
            <p:ph type="pic" sz="quarter" idx="196"/>
          </p:nvPr>
        </p:nvSpPr>
        <p:spPr>
          <a:xfrm>
            <a:off x="5997297" y="2012856"/>
            <a:ext cx="2743200" cy="2108863"/>
          </a:xfrm>
          <a:solidFill>
            <a:schemeClr val="tx1">
              <a:lumMod val="50000"/>
              <a:lumOff val="50000"/>
            </a:schemeClr>
          </a:solidFill>
        </p:spPr>
        <p:txBody>
          <a:bodyPr/>
          <a:lstStyle/>
          <a:p>
            <a:endParaRPr lang="zh-CN" altLang="en-US" dirty="0"/>
          </a:p>
        </p:txBody>
      </p:sp>
      <p:sp>
        <p:nvSpPr>
          <p:cNvPr id="50" name="图片占位符 11"/>
          <p:cNvSpPr>
            <a:spLocks noGrp="1"/>
          </p:cNvSpPr>
          <p:nvPr>
            <p:ph type="pic" sz="quarter" idx="197"/>
          </p:nvPr>
        </p:nvSpPr>
        <p:spPr>
          <a:xfrm>
            <a:off x="8740497" y="2012856"/>
            <a:ext cx="2743200" cy="2108863"/>
          </a:xfrm>
          <a:solidFill>
            <a:schemeClr val="tx1">
              <a:lumMod val="50000"/>
              <a:lumOff val="50000"/>
            </a:schemeClr>
          </a:solidFill>
        </p:spPr>
        <p:txBody>
          <a:bodyPr/>
          <a:lstStyle/>
          <a:p>
            <a:endParaRPr lang="zh-CN" altLang="en-US" dirty="0"/>
          </a:p>
        </p:txBody>
      </p:sp>
      <p:sp>
        <p:nvSpPr>
          <p:cNvPr id="51" name="图片占位符 11"/>
          <p:cNvSpPr>
            <a:spLocks noGrp="1"/>
          </p:cNvSpPr>
          <p:nvPr>
            <p:ph type="pic" sz="quarter" idx="198"/>
          </p:nvPr>
        </p:nvSpPr>
        <p:spPr>
          <a:xfrm>
            <a:off x="510897" y="4101052"/>
            <a:ext cx="2743200" cy="2108863"/>
          </a:xfrm>
          <a:solidFill>
            <a:schemeClr val="tx1">
              <a:lumMod val="50000"/>
              <a:lumOff val="50000"/>
            </a:schemeClr>
          </a:solidFill>
        </p:spPr>
        <p:txBody>
          <a:bodyPr/>
          <a:lstStyle/>
          <a:p>
            <a:endParaRPr lang="zh-CN" altLang="en-US" dirty="0"/>
          </a:p>
        </p:txBody>
      </p:sp>
      <p:sp>
        <p:nvSpPr>
          <p:cNvPr id="52" name="图片占位符 11"/>
          <p:cNvSpPr>
            <a:spLocks noGrp="1"/>
          </p:cNvSpPr>
          <p:nvPr>
            <p:ph type="pic" sz="quarter" idx="199"/>
          </p:nvPr>
        </p:nvSpPr>
        <p:spPr>
          <a:xfrm>
            <a:off x="3254097" y="4101052"/>
            <a:ext cx="2743200" cy="2108863"/>
          </a:xfrm>
          <a:solidFill>
            <a:schemeClr val="tx1">
              <a:lumMod val="50000"/>
              <a:lumOff val="50000"/>
            </a:schemeClr>
          </a:solidFill>
        </p:spPr>
        <p:txBody>
          <a:bodyPr/>
          <a:lstStyle/>
          <a:p>
            <a:endParaRPr lang="zh-CN" altLang="en-US" dirty="0"/>
          </a:p>
        </p:txBody>
      </p:sp>
      <p:sp>
        <p:nvSpPr>
          <p:cNvPr id="53" name="图片占位符 11"/>
          <p:cNvSpPr>
            <a:spLocks noGrp="1"/>
          </p:cNvSpPr>
          <p:nvPr>
            <p:ph type="pic" sz="quarter" idx="200"/>
          </p:nvPr>
        </p:nvSpPr>
        <p:spPr>
          <a:xfrm>
            <a:off x="5997297" y="4101052"/>
            <a:ext cx="2743200" cy="2108863"/>
          </a:xfrm>
          <a:solidFill>
            <a:schemeClr val="tx1">
              <a:lumMod val="50000"/>
              <a:lumOff val="50000"/>
            </a:schemeClr>
          </a:solidFill>
        </p:spPr>
        <p:txBody>
          <a:bodyPr/>
          <a:lstStyle/>
          <a:p>
            <a:endParaRPr lang="zh-CN" altLang="en-US" dirty="0"/>
          </a:p>
        </p:txBody>
      </p:sp>
      <p:sp>
        <p:nvSpPr>
          <p:cNvPr id="54" name="图片占位符 11"/>
          <p:cNvSpPr>
            <a:spLocks noGrp="1"/>
          </p:cNvSpPr>
          <p:nvPr>
            <p:ph type="pic" sz="quarter" idx="201"/>
          </p:nvPr>
        </p:nvSpPr>
        <p:spPr>
          <a:xfrm>
            <a:off x="8740497" y="4101052"/>
            <a:ext cx="2743200" cy="2108863"/>
          </a:xfrm>
          <a:solidFill>
            <a:schemeClr val="tx1">
              <a:lumMod val="50000"/>
              <a:lumOff val="50000"/>
            </a:schemeClr>
          </a:solidFill>
        </p:spPr>
        <p:txBody>
          <a:bodyPr/>
          <a:lstStyle/>
          <a:p>
            <a:endParaRPr lang="zh-CN" altLang="en-US" dirty="0"/>
          </a:p>
        </p:txBody>
      </p:sp>
      <p:sp>
        <p:nvSpPr>
          <p:cNvPr id="43" name="文本占位符 17"/>
          <p:cNvSpPr>
            <a:spLocks noGrp="1"/>
          </p:cNvSpPr>
          <p:nvPr>
            <p:ph type="body" sz="quarter" idx="193" hasCustomPrompt="1"/>
          </p:nvPr>
        </p:nvSpPr>
        <p:spPr>
          <a:xfrm>
            <a:off x="838200" y="2725354"/>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4" name="文本占位符 17"/>
          <p:cNvSpPr>
            <a:spLocks noGrp="1"/>
          </p:cNvSpPr>
          <p:nvPr>
            <p:ph type="body" sz="quarter" idx="194" hasCustomPrompt="1"/>
          </p:nvPr>
        </p:nvSpPr>
        <p:spPr>
          <a:xfrm>
            <a:off x="903957" y="3139910"/>
            <a:ext cx="1882447" cy="734570"/>
          </a:xfrm>
          <a:prstGeom prst="rect">
            <a:avLst/>
          </a:prstGeom>
        </p:spPr>
        <p:txBody>
          <a:bodyPr>
            <a:normAutofit/>
          </a:bodyPr>
          <a:lstStyle>
            <a:lvl1pPr marL="0" indent="0" algn="ctr">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5" name="文本占位符 17"/>
          <p:cNvSpPr>
            <a:spLocks noGrp="1"/>
          </p:cNvSpPr>
          <p:nvPr>
            <p:ph type="body" sz="quarter" idx="202" hasCustomPrompt="1"/>
          </p:nvPr>
        </p:nvSpPr>
        <p:spPr>
          <a:xfrm>
            <a:off x="6361916" y="2742070"/>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6" name="文本占位符 17"/>
          <p:cNvSpPr>
            <a:spLocks noGrp="1"/>
          </p:cNvSpPr>
          <p:nvPr>
            <p:ph type="body" sz="quarter" idx="203" hasCustomPrompt="1"/>
          </p:nvPr>
        </p:nvSpPr>
        <p:spPr>
          <a:xfrm>
            <a:off x="6427673" y="3156626"/>
            <a:ext cx="1882447" cy="734570"/>
          </a:xfrm>
          <a:prstGeom prst="rect">
            <a:avLst/>
          </a:prstGeom>
        </p:spPr>
        <p:txBody>
          <a:bodyPr>
            <a:normAutofit/>
          </a:bodyPr>
          <a:lstStyle>
            <a:lvl1pPr marL="0" indent="0" algn="ctr">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7" name="文本占位符 17"/>
          <p:cNvSpPr>
            <a:spLocks noGrp="1"/>
          </p:cNvSpPr>
          <p:nvPr>
            <p:ph type="body" sz="quarter" idx="204" hasCustomPrompt="1"/>
          </p:nvPr>
        </p:nvSpPr>
        <p:spPr>
          <a:xfrm>
            <a:off x="3626043" y="4616528"/>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8" name="文本占位符 17"/>
          <p:cNvSpPr>
            <a:spLocks noGrp="1"/>
          </p:cNvSpPr>
          <p:nvPr>
            <p:ph type="body" sz="quarter" idx="205" hasCustomPrompt="1"/>
          </p:nvPr>
        </p:nvSpPr>
        <p:spPr>
          <a:xfrm>
            <a:off x="3691800" y="5031085"/>
            <a:ext cx="1882447" cy="734570"/>
          </a:xfrm>
          <a:prstGeom prst="rect">
            <a:avLst/>
          </a:prstGeom>
        </p:spPr>
        <p:txBody>
          <a:bodyPr>
            <a:normAutofit/>
          </a:bodyPr>
          <a:lstStyle>
            <a:lvl1pPr marL="0" indent="0" algn="ctr">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9" name="文本占位符 17"/>
          <p:cNvSpPr>
            <a:spLocks noGrp="1"/>
          </p:cNvSpPr>
          <p:nvPr>
            <p:ph type="body" sz="quarter" idx="206" hasCustomPrompt="1"/>
          </p:nvPr>
        </p:nvSpPr>
        <p:spPr>
          <a:xfrm>
            <a:off x="9149759" y="4633244"/>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60" name="文本占位符 17"/>
          <p:cNvSpPr>
            <a:spLocks noGrp="1"/>
          </p:cNvSpPr>
          <p:nvPr>
            <p:ph type="body" sz="quarter" idx="207" hasCustomPrompt="1"/>
          </p:nvPr>
        </p:nvSpPr>
        <p:spPr>
          <a:xfrm>
            <a:off x="9215516" y="5047801"/>
            <a:ext cx="1882447" cy="734570"/>
          </a:xfrm>
          <a:prstGeom prst="rect">
            <a:avLst/>
          </a:prstGeom>
        </p:spPr>
        <p:txBody>
          <a:bodyPr>
            <a:normAutofit/>
          </a:bodyPr>
          <a:lstStyle>
            <a:lvl1pPr marL="0" indent="0" algn="ctr">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showMasterSp="0" preserve="1" userDrawn="1">
  <p:cSld name="200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t>2019/10/29</a:t>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t>‹#›</a:t>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Who we are</a:t>
            </a: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53" name="图片占位符 11"/>
          <p:cNvSpPr>
            <a:spLocks noGrp="1"/>
          </p:cNvSpPr>
          <p:nvPr>
            <p:ph type="pic" sz="quarter" idx="200"/>
          </p:nvPr>
        </p:nvSpPr>
        <p:spPr>
          <a:xfrm>
            <a:off x="620396" y="1955574"/>
            <a:ext cx="2743200" cy="1336676"/>
          </a:xfrm>
          <a:solidFill>
            <a:schemeClr val="tx1">
              <a:lumMod val="50000"/>
              <a:lumOff val="50000"/>
            </a:schemeClr>
          </a:solidFill>
        </p:spPr>
        <p:txBody>
          <a:bodyPr/>
          <a:lstStyle/>
          <a:p>
            <a:endParaRPr lang="zh-CN" altLang="en-US" dirty="0"/>
          </a:p>
        </p:txBody>
      </p:sp>
      <p:sp>
        <p:nvSpPr>
          <p:cNvPr id="36" name="图片占位符 11"/>
          <p:cNvSpPr>
            <a:spLocks noGrp="1"/>
          </p:cNvSpPr>
          <p:nvPr>
            <p:ph type="pic" sz="quarter" idx="208"/>
          </p:nvPr>
        </p:nvSpPr>
        <p:spPr>
          <a:xfrm>
            <a:off x="620396" y="3306683"/>
            <a:ext cx="2743200" cy="1336676"/>
          </a:xfrm>
          <a:solidFill>
            <a:schemeClr val="tx1">
              <a:lumMod val="50000"/>
              <a:lumOff val="50000"/>
            </a:schemeClr>
          </a:solidFill>
        </p:spPr>
        <p:txBody>
          <a:bodyPr/>
          <a:lstStyle/>
          <a:p>
            <a:endParaRPr lang="zh-CN" altLang="en-US" dirty="0"/>
          </a:p>
        </p:txBody>
      </p:sp>
      <p:sp>
        <p:nvSpPr>
          <p:cNvPr id="37" name="图片占位符 11"/>
          <p:cNvSpPr>
            <a:spLocks noGrp="1"/>
          </p:cNvSpPr>
          <p:nvPr>
            <p:ph type="pic" sz="quarter" idx="209"/>
          </p:nvPr>
        </p:nvSpPr>
        <p:spPr>
          <a:xfrm>
            <a:off x="620396" y="4657792"/>
            <a:ext cx="2743200" cy="1336676"/>
          </a:xfrm>
          <a:solidFill>
            <a:schemeClr val="tx1">
              <a:lumMod val="50000"/>
              <a:lumOff val="50000"/>
            </a:schemeClr>
          </a:solidFill>
        </p:spPr>
        <p:txBody>
          <a:bodyPr/>
          <a:lstStyle/>
          <a:p>
            <a:endParaRPr lang="zh-CN" altLang="en-US" dirty="0"/>
          </a:p>
        </p:txBody>
      </p:sp>
      <p:sp>
        <p:nvSpPr>
          <p:cNvPr id="38" name="图片占位符 11"/>
          <p:cNvSpPr>
            <a:spLocks noGrp="1"/>
          </p:cNvSpPr>
          <p:nvPr>
            <p:ph type="pic" sz="quarter" idx="210"/>
          </p:nvPr>
        </p:nvSpPr>
        <p:spPr>
          <a:xfrm>
            <a:off x="3369343" y="1955574"/>
            <a:ext cx="2743200" cy="1336676"/>
          </a:xfrm>
          <a:solidFill>
            <a:schemeClr val="tx1">
              <a:lumMod val="50000"/>
              <a:lumOff val="50000"/>
            </a:schemeClr>
          </a:solidFill>
        </p:spPr>
        <p:txBody>
          <a:bodyPr/>
          <a:lstStyle/>
          <a:p>
            <a:endParaRPr lang="zh-CN" altLang="en-US" dirty="0"/>
          </a:p>
        </p:txBody>
      </p:sp>
      <p:sp>
        <p:nvSpPr>
          <p:cNvPr id="39" name="图片占位符 11"/>
          <p:cNvSpPr>
            <a:spLocks noGrp="1"/>
          </p:cNvSpPr>
          <p:nvPr>
            <p:ph type="pic" sz="quarter" idx="211"/>
          </p:nvPr>
        </p:nvSpPr>
        <p:spPr>
          <a:xfrm>
            <a:off x="3369343" y="3306683"/>
            <a:ext cx="2743200" cy="1336676"/>
          </a:xfrm>
          <a:solidFill>
            <a:schemeClr val="tx1">
              <a:lumMod val="50000"/>
              <a:lumOff val="50000"/>
            </a:schemeClr>
          </a:solidFill>
        </p:spPr>
        <p:txBody>
          <a:bodyPr/>
          <a:lstStyle/>
          <a:p>
            <a:endParaRPr lang="zh-CN" altLang="en-US" dirty="0"/>
          </a:p>
        </p:txBody>
      </p:sp>
      <p:sp>
        <p:nvSpPr>
          <p:cNvPr id="40" name="图片占位符 11"/>
          <p:cNvSpPr>
            <a:spLocks noGrp="1"/>
          </p:cNvSpPr>
          <p:nvPr>
            <p:ph type="pic" sz="quarter" idx="212"/>
          </p:nvPr>
        </p:nvSpPr>
        <p:spPr>
          <a:xfrm>
            <a:off x="3369343" y="4657792"/>
            <a:ext cx="2743200" cy="1336676"/>
          </a:xfrm>
          <a:solidFill>
            <a:schemeClr val="tx1">
              <a:lumMod val="50000"/>
              <a:lumOff val="50000"/>
            </a:schemeClr>
          </a:solidFill>
        </p:spPr>
        <p:txBody>
          <a:bodyPr/>
          <a:lstStyle/>
          <a:p>
            <a:endParaRPr lang="zh-CN" altLang="en-US" dirty="0"/>
          </a:p>
        </p:txBody>
      </p:sp>
      <p:sp>
        <p:nvSpPr>
          <p:cNvPr id="41" name="图片占位符 11"/>
          <p:cNvSpPr>
            <a:spLocks noGrp="1"/>
          </p:cNvSpPr>
          <p:nvPr>
            <p:ph type="pic" sz="quarter" idx="213"/>
          </p:nvPr>
        </p:nvSpPr>
        <p:spPr>
          <a:xfrm>
            <a:off x="6118289" y="1955574"/>
            <a:ext cx="2743200" cy="1336676"/>
          </a:xfrm>
          <a:solidFill>
            <a:schemeClr val="tx1">
              <a:lumMod val="50000"/>
              <a:lumOff val="50000"/>
            </a:schemeClr>
          </a:solidFill>
        </p:spPr>
        <p:txBody>
          <a:bodyPr/>
          <a:lstStyle/>
          <a:p>
            <a:endParaRPr lang="zh-CN" altLang="en-US" dirty="0"/>
          </a:p>
        </p:txBody>
      </p:sp>
      <p:sp>
        <p:nvSpPr>
          <p:cNvPr id="42" name="图片占位符 11"/>
          <p:cNvSpPr>
            <a:spLocks noGrp="1"/>
          </p:cNvSpPr>
          <p:nvPr>
            <p:ph type="pic" sz="quarter" idx="214"/>
          </p:nvPr>
        </p:nvSpPr>
        <p:spPr>
          <a:xfrm>
            <a:off x="6118289" y="3306683"/>
            <a:ext cx="2743200" cy="1336676"/>
          </a:xfrm>
          <a:solidFill>
            <a:schemeClr val="tx1">
              <a:lumMod val="50000"/>
              <a:lumOff val="50000"/>
            </a:schemeClr>
          </a:solidFill>
        </p:spPr>
        <p:txBody>
          <a:bodyPr/>
          <a:lstStyle/>
          <a:p>
            <a:endParaRPr lang="zh-CN" altLang="en-US" dirty="0"/>
          </a:p>
        </p:txBody>
      </p:sp>
      <p:sp>
        <p:nvSpPr>
          <p:cNvPr id="45" name="图片占位符 11"/>
          <p:cNvSpPr>
            <a:spLocks noGrp="1"/>
          </p:cNvSpPr>
          <p:nvPr>
            <p:ph type="pic" sz="quarter" idx="215"/>
          </p:nvPr>
        </p:nvSpPr>
        <p:spPr>
          <a:xfrm>
            <a:off x="6118289" y="4657792"/>
            <a:ext cx="2743200" cy="1336676"/>
          </a:xfrm>
          <a:solidFill>
            <a:schemeClr val="tx1">
              <a:lumMod val="50000"/>
              <a:lumOff val="50000"/>
            </a:schemeClr>
          </a:solidFill>
        </p:spPr>
        <p:txBody>
          <a:bodyPr/>
          <a:lstStyle/>
          <a:p>
            <a:endParaRPr lang="zh-CN" altLang="en-US" dirty="0"/>
          </a:p>
        </p:txBody>
      </p:sp>
      <p:sp>
        <p:nvSpPr>
          <p:cNvPr id="46" name="图片占位符 11"/>
          <p:cNvSpPr>
            <a:spLocks noGrp="1"/>
          </p:cNvSpPr>
          <p:nvPr>
            <p:ph type="pic" sz="quarter" idx="216"/>
          </p:nvPr>
        </p:nvSpPr>
        <p:spPr>
          <a:xfrm>
            <a:off x="8867236" y="1955574"/>
            <a:ext cx="2743200" cy="1336676"/>
          </a:xfrm>
          <a:solidFill>
            <a:schemeClr val="tx1">
              <a:lumMod val="50000"/>
              <a:lumOff val="50000"/>
            </a:schemeClr>
          </a:solidFill>
        </p:spPr>
        <p:txBody>
          <a:bodyPr/>
          <a:lstStyle/>
          <a:p>
            <a:endParaRPr lang="zh-CN" altLang="en-US" dirty="0"/>
          </a:p>
        </p:txBody>
      </p:sp>
      <p:sp>
        <p:nvSpPr>
          <p:cNvPr id="47" name="图片占位符 11"/>
          <p:cNvSpPr>
            <a:spLocks noGrp="1"/>
          </p:cNvSpPr>
          <p:nvPr>
            <p:ph type="pic" sz="quarter" idx="217"/>
          </p:nvPr>
        </p:nvSpPr>
        <p:spPr>
          <a:xfrm>
            <a:off x="8867236" y="3306683"/>
            <a:ext cx="2743200" cy="1336676"/>
          </a:xfrm>
          <a:solidFill>
            <a:schemeClr val="tx1">
              <a:lumMod val="50000"/>
              <a:lumOff val="50000"/>
            </a:schemeClr>
          </a:solidFill>
        </p:spPr>
        <p:txBody>
          <a:bodyPr/>
          <a:lstStyle/>
          <a:p>
            <a:endParaRPr lang="zh-CN" altLang="en-US" dirty="0"/>
          </a:p>
        </p:txBody>
      </p:sp>
      <p:sp>
        <p:nvSpPr>
          <p:cNvPr id="61" name="图片占位符 11"/>
          <p:cNvSpPr>
            <a:spLocks noGrp="1"/>
          </p:cNvSpPr>
          <p:nvPr>
            <p:ph type="pic" sz="quarter" idx="218"/>
          </p:nvPr>
        </p:nvSpPr>
        <p:spPr>
          <a:xfrm>
            <a:off x="8867236" y="4657792"/>
            <a:ext cx="2743200" cy="1336676"/>
          </a:xfrm>
          <a:solidFill>
            <a:schemeClr val="tx1">
              <a:lumMod val="50000"/>
              <a:lumOff val="50000"/>
            </a:schemeClr>
          </a:solidFill>
        </p:spPr>
        <p:txBody>
          <a:bodyPr/>
          <a:lstStyle/>
          <a:p>
            <a:endParaRPr lang="zh-CN" altLang="en-US" dirty="0"/>
          </a:p>
        </p:txBody>
      </p:sp>
      <p:sp>
        <p:nvSpPr>
          <p:cNvPr id="59" name="文本占位符 17"/>
          <p:cNvSpPr>
            <a:spLocks noGrp="1"/>
          </p:cNvSpPr>
          <p:nvPr>
            <p:ph type="body" sz="quarter" idx="206" hasCustomPrompt="1"/>
          </p:nvPr>
        </p:nvSpPr>
        <p:spPr>
          <a:xfrm>
            <a:off x="9234265" y="3681974"/>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60" name="文本占位符 17"/>
          <p:cNvSpPr>
            <a:spLocks noGrp="1"/>
          </p:cNvSpPr>
          <p:nvPr>
            <p:ph type="body" sz="quarter" idx="207" hasCustomPrompt="1"/>
          </p:nvPr>
        </p:nvSpPr>
        <p:spPr>
          <a:xfrm>
            <a:off x="9184092" y="4096531"/>
            <a:ext cx="2114308" cy="336127"/>
          </a:xfrm>
          <a:prstGeom prst="rect">
            <a:avLst/>
          </a:prstGeom>
        </p:spPr>
        <p:txBody>
          <a:bodyPr>
            <a:normAutofit/>
          </a:bodyPr>
          <a:lstStyle>
            <a:lvl1pPr marL="0" indent="0" algn="ctr">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62" name="文本占位符 17"/>
          <p:cNvSpPr>
            <a:spLocks noGrp="1"/>
          </p:cNvSpPr>
          <p:nvPr>
            <p:ph type="body" sz="quarter" idx="219" hasCustomPrompt="1"/>
          </p:nvPr>
        </p:nvSpPr>
        <p:spPr>
          <a:xfrm>
            <a:off x="6466305" y="4975334"/>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63" name="文本占位符 17"/>
          <p:cNvSpPr>
            <a:spLocks noGrp="1"/>
          </p:cNvSpPr>
          <p:nvPr>
            <p:ph type="body" sz="quarter" idx="220" hasCustomPrompt="1"/>
          </p:nvPr>
        </p:nvSpPr>
        <p:spPr>
          <a:xfrm>
            <a:off x="6416132" y="5389891"/>
            <a:ext cx="2114308" cy="336127"/>
          </a:xfrm>
          <a:prstGeom prst="rect">
            <a:avLst/>
          </a:prstGeom>
        </p:spPr>
        <p:txBody>
          <a:bodyPr>
            <a:normAutofit/>
          </a:bodyPr>
          <a:lstStyle>
            <a:lvl1pPr marL="0" indent="0" algn="ctr">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64" name="文本占位符 17"/>
          <p:cNvSpPr>
            <a:spLocks noGrp="1"/>
          </p:cNvSpPr>
          <p:nvPr>
            <p:ph type="body" sz="quarter" idx="221" hasCustomPrompt="1"/>
          </p:nvPr>
        </p:nvSpPr>
        <p:spPr>
          <a:xfrm>
            <a:off x="972880" y="4975334"/>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65" name="文本占位符 17"/>
          <p:cNvSpPr>
            <a:spLocks noGrp="1"/>
          </p:cNvSpPr>
          <p:nvPr>
            <p:ph type="body" sz="quarter" idx="222" hasCustomPrompt="1"/>
          </p:nvPr>
        </p:nvSpPr>
        <p:spPr>
          <a:xfrm>
            <a:off x="922707" y="5389891"/>
            <a:ext cx="2114308" cy="336127"/>
          </a:xfrm>
          <a:prstGeom prst="rect">
            <a:avLst/>
          </a:prstGeom>
        </p:spPr>
        <p:txBody>
          <a:bodyPr>
            <a:normAutofit/>
          </a:bodyPr>
          <a:lstStyle>
            <a:lvl1pPr marL="0" indent="0" algn="ctr">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Tree>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showMasterSp="0" preserve="1" userDrawn="1">
  <p:cSld name="201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t>2019/10/29</a:t>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t>‹#›</a:t>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Who we are</a:t>
            </a: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53" name="图片占位符 11"/>
          <p:cNvSpPr>
            <a:spLocks noGrp="1"/>
          </p:cNvSpPr>
          <p:nvPr>
            <p:ph type="pic" sz="quarter" idx="200"/>
          </p:nvPr>
        </p:nvSpPr>
        <p:spPr>
          <a:xfrm>
            <a:off x="620396" y="1955574"/>
            <a:ext cx="2743200" cy="1336676"/>
          </a:xfrm>
          <a:solidFill>
            <a:schemeClr val="tx1">
              <a:lumMod val="50000"/>
              <a:lumOff val="50000"/>
            </a:schemeClr>
          </a:solidFill>
        </p:spPr>
        <p:txBody>
          <a:bodyPr/>
          <a:lstStyle/>
          <a:p>
            <a:endParaRPr lang="zh-CN" altLang="en-US" dirty="0"/>
          </a:p>
        </p:txBody>
      </p:sp>
      <p:sp>
        <p:nvSpPr>
          <p:cNvPr id="36" name="图片占位符 11"/>
          <p:cNvSpPr>
            <a:spLocks noGrp="1"/>
          </p:cNvSpPr>
          <p:nvPr>
            <p:ph type="pic" sz="quarter" idx="208"/>
          </p:nvPr>
        </p:nvSpPr>
        <p:spPr>
          <a:xfrm>
            <a:off x="620396" y="3306683"/>
            <a:ext cx="2743200" cy="1336676"/>
          </a:xfrm>
          <a:solidFill>
            <a:schemeClr val="tx1">
              <a:lumMod val="50000"/>
              <a:lumOff val="50000"/>
            </a:schemeClr>
          </a:solidFill>
        </p:spPr>
        <p:txBody>
          <a:bodyPr/>
          <a:lstStyle/>
          <a:p>
            <a:endParaRPr lang="zh-CN" altLang="en-US" dirty="0"/>
          </a:p>
        </p:txBody>
      </p:sp>
      <p:sp>
        <p:nvSpPr>
          <p:cNvPr id="38" name="图片占位符 11"/>
          <p:cNvSpPr>
            <a:spLocks noGrp="1"/>
          </p:cNvSpPr>
          <p:nvPr>
            <p:ph type="pic" sz="quarter" idx="210"/>
          </p:nvPr>
        </p:nvSpPr>
        <p:spPr>
          <a:xfrm>
            <a:off x="3369343" y="1955574"/>
            <a:ext cx="2743200" cy="1336676"/>
          </a:xfrm>
          <a:solidFill>
            <a:schemeClr val="tx1">
              <a:lumMod val="50000"/>
              <a:lumOff val="50000"/>
            </a:schemeClr>
          </a:solidFill>
        </p:spPr>
        <p:txBody>
          <a:bodyPr/>
          <a:lstStyle/>
          <a:p>
            <a:endParaRPr lang="zh-CN" altLang="en-US" dirty="0"/>
          </a:p>
        </p:txBody>
      </p:sp>
      <p:sp>
        <p:nvSpPr>
          <p:cNvPr id="39" name="图片占位符 11"/>
          <p:cNvSpPr>
            <a:spLocks noGrp="1"/>
          </p:cNvSpPr>
          <p:nvPr>
            <p:ph type="pic" sz="quarter" idx="211"/>
          </p:nvPr>
        </p:nvSpPr>
        <p:spPr>
          <a:xfrm>
            <a:off x="3369343" y="3306683"/>
            <a:ext cx="2743200" cy="1336676"/>
          </a:xfrm>
          <a:solidFill>
            <a:schemeClr val="tx1">
              <a:lumMod val="50000"/>
              <a:lumOff val="50000"/>
            </a:schemeClr>
          </a:solidFill>
        </p:spPr>
        <p:txBody>
          <a:bodyPr/>
          <a:lstStyle/>
          <a:p>
            <a:endParaRPr lang="zh-CN" altLang="en-US" dirty="0"/>
          </a:p>
        </p:txBody>
      </p:sp>
      <p:sp>
        <p:nvSpPr>
          <p:cNvPr id="41" name="图片占位符 11"/>
          <p:cNvSpPr>
            <a:spLocks noGrp="1"/>
          </p:cNvSpPr>
          <p:nvPr>
            <p:ph type="pic" sz="quarter" idx="213"/>
          </p:nvPr>
        </p:nvSpPr>
        <p:spPr>
          <a:xfrm>
            <a:off x="6118289" y="1955574"/>
            <a:ext cx="2743200" cy="1336676"/>
          </a:xfrm>
          <a:solidFill>
            <a:schemeClr val="tx1">
              <a:lumMod val="50000"/>
              <a:lumOff val="50000"/>
            </a:schemeClr>
          </a:solidFill>
        </p:spPr>
        <p:txBody>
          <a:bodyPr/>
          <a:lstStyle/>
          <a:p>
            <a:endParaRPr lang="zh-CN" altLang="en-US" dirty="0"/>
          </a:p>
        </p:txBody>
      </p:sp>
      <p:sp>
        <p:nvSpPr>
          <p:cNvPr id="42" name="图片占位符 11"/>
          <p:cNvSpPr>
            <a:spLocks noGrp="1"/>
          </p:cNvSpPr>
          <p:nvPr>
            <p:ph type="pic" sz="quarter" idx="214"/>
          </p:nvPr>
        </p:nvSpPr>
        <p:spPr>
          <a:xfrm>
            <a:off x="6118289" y="3306683"/>
            <a:ext cx="2743200" cy="1336676"/>
          </a:xfrm>
          <a:solidFill>
            <a:schemeClr val="tx1">
              <a:lumMod val="50000"/>
              <a:lumOff val="50000"/>
            </a:schemeClr>
          </a:solidFill>
        </p:spPr>
        <p:txBody>
          <a:bodyPr/>
          <a:lstStyle/>
          <a:p>
            <a:endParaRPr lang="zh-CN" altLang="en-US" dirty="0"/>
          </a:p>
        </p:txBody>
      </p:sp>
      <p:sp>
        <p:nvSpPr>
          <p:cNvPr id="46" name="图片占位符 11"/>
          <p:cNvSpPr>
            <a:spLocks noGrp="1"/>
          </p:cNvSpPr>
          <p:nvPr>
            <p:ph type="pic" sz="quarter" idx="216"/>
          </p:nvPr>
        </p:nvSpPr>
        <p:spPr>
          <a:xfrm>
            <a:off x="8867236" y="1955574"/>
            <a:ext cx="2743200" cy="1336676"/>
          </a:xfrm>
          <a:solidFill>
            <a:schemeClr val="tx1">
              <a:lumMod val="50000"/>
              <a:lumOff val="50000"/>
            </a:schemeClr>
          </a:solidFill>
        </p:spPr>
        <p:txBody>
          <a:bodyPr/>
          <a:lstStyle/>
          <a:p>
            <a:endParaRPr lang="zh-CN" altLang="en-US" dirty="0"/>
          </a:p>
        </p:txBody>
      </p:sp>
      <p:sp>
        <p:nvSpPr>
          <p:cNvPr id="47" name="图片占位符 11"/>
          <p:cNvSpPr>
            <a:spLocks noGrp="1"/>
          </p:cNvSpPr>
          <p:nvPr>
            <p:ph type="pic" sz="quarter" idx="217"/>
          </p:nvPr>
        </p:nvSpPr>
        <p:spPr>
          <a:xfrm>
            <a:off x="8867236" y="3306683"/>
            <a:ext cx="2743200" cy="1336676"/>
          </a:xfrm>
          <a:solidFill>
            <a:schemeClr val="tx1">
              <a:lumMod val="50000"/>
              <a:lumOff val="50000"/>
            </a:schemeClr>
          </a:solidFill>
        </p:spPr>
        <p:txBody>
          <a:bodyPr/>
          <a:lstStyle/>
          <a:p>
            <a:endParaRPr lang="zh-CN" altLang="en-US" dirty="0"/>
          </a:p>
        </p:txBody>
      </p:sp>
      <p:sp>
        <p:nvSpPr>
          <p:cNvPr id="59" name="文本占位符 17"/>
          <p:cNvSpPr>
            <a:spLocks noGrp="1"/>
          </p:cNvSpPr>
          <p:nvPr>
            <p:ph type="body" sz="quarter" idx="206" hasCustomPrompt="1"/>
          </p:nvPr>
        </p:nvSpPr>
        <p:spPr>
          <a:xfrm>
            <a:off x="9234265" y="3681974"/>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60" name="文本占位符 17"/>
          <p:cNvSpPr>
            <a:spLocks noGrp="1"/>
          </p:cNvSpPr>
          <p:nvPr>
            <p:ph type="body" sz="quarter" idx="207" hasCustomPrompt="1"/>
          </p:nvPr>
        </p:nvSpPr>
        <p:spPr>
          <a:xfrm>
            <a:off x="9184092" y="4096531"/>
            <a:ext cx="2114308" cy="336127"/>
          </a:xfrm>
          <a:prstGeom prst="rect">
            <a:avLst/>
          </a:prstGeom>
        </p:spPr>
        <p:txBody>
          <a:bodyPr>
            <a:normAutofit/>
          </a:bodyPr>
          <a:lstStyle>
            <a:lvl1pPr marL="0" indent="0" algn="ctr">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35" name="文本占位符 17"/>
          <p:cNvSpPr>
            <a:spLocks noGrp="1"/>
          </p:cNvSpPr>
          <p:nvPr>
            <p:ph type="body" sz="quarter" idx="223" hasCustomPrompt="1"/>
          </p:nvPr>
        </p:nvSpPr>
        <p:spPr>
          <a:xfrm>
            <a:off x="3631573" y="2283155"/>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3" name="文本占位符 17"/>
          <p:cNvSpPr>
            <a:spLocks noGrp="1"/>
          </p:cNvSpPr>
          <p:nvPr>
            <p:ph type="body" sz="quarter" idx="224" hasCustomPrompt="1"/>
          </p:nvPr>
        </p:nvSpPr>
        <p:spPr>
          <a:xfrm>
            <a:off x="3581400" y="2697712"/>
            <a:ext cx="2114308" cy="336127"/>
          </a:xfrm>
          <a:prstGeom prst="rect">
            <a:avLst/>
          </a:prstGeom>
        </p:spPr>
        <p:txBody>
          <a:bodyPr>
            <a:normAutofit/>
          </a:bodyPr>
          <a:lstStyle>
            <a:lvl1pPr marL="0" indent="0" algn="ctr">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44" name="文本占位符 17"/>
          <p:cNvSpPr>
            <a:spLocks noGrp="1"/>
          </p:cNvSpPr>
          <p:nvPr>
            <p:ph type="body" sz="quarter" idx="198" hasCustomPrompt="1"/>
          </p:nvPr>
        </p:nvSpPr>
        <p:spPr>
          <a:xfrm>
            <a:off x="3811121" y="5403145"/>
            <a:ext cx="4572000" cy="36512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22_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E24BB58-22F9-490F-875A-8403F67EA7B7}" type="datetime1">
              <a:rPr lang="zh-CN" altLang="en-US" smtClean="0"/>
              <a:t>2019/10/29</a:t>
            </a:fld>
            <a:endParaRPr lang="zh-CN" altLang="en-US"/>
          </a:p>
        </p:txBody>
      </p:sp>
      <p:sp>
        <p:nvSpPr>
          <p:cNvPr id="2" name="矩形 1"/>
          <p:cNvSpPr/>
          <p:nvPr userDrawn="1"/>
        </p:nvSpPr>
        <p:spPr>
          <a:xfrm>
            <a:off x="5144887" y="6388012"/>
            <a:ext cx="1873250" cy="243205"/>
          </a:xfrm>
          <a:prstGeom prst="rect">
            <a:avLst/>
          </a:prstGeom>
        </p:spPr>
        <p:txBody>
          <a:bodyPr wrap="none">
            <a:spAutoFit/>
          </a:bodyPr>
          <a:lstStyle/>
          <a:p>
            <a:r>
              <a:rPr lang="en-US" altLang="zh-CN" sz="990" b="1" dirty="0">
                <a:solidFill>
                  <a:schemeClr val="accent4"/>
                </a:solidFill>
              </a:rPr>
              <a:t>BusinessPlan</a:t>
            </a:r>
            <a:r>
              <a:rPr lang="en-US" altLang="zh-CN" sz="990" dirty="0">
                <a:solidFill>
                  <a:schemeClr val="accent1">
                    <a:lumMod val="75000"/>
                  </a:schemeClr>
                </a:solidFill>
              </a:rPr>
              <a:t> </a:t>
            </a:r>
            <a:r>
              <a:rPr lang="en-US" altLang="zh-CN" sz="990" b="1" dirty="0">
                <a:solidFill>
                  <a:schemeClr val="accent3">
                    <a:lumMod val="75000"/>
                  </a:schemeClr>
                </a:solidFill>
              </a:rPr>
              <a:t>PPT Template</a:t>
            </a:r>
            <a:endParaRPr lang="zh-CN" altLang="en-US" sz="990" b="1" dirty="0">
              <a:solidFill>
                <a:schemeClr val="accent3">
                  <a:lumMod val="75000"/>
                </a:schemeClr>
              </a:solidFill>
            </a:endParaRPr>
          </a:p>
        </p:txBody>
      </p:sp>
      <p:sp>
        <p:nvSpPr>
          <p:cNvPr id="10" name="矩形 9"/>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1" name="灯片编号占位符 5"/>
          <p:cNvSpPr>
            <a:spLocks noGrp="1"/>
          </p:cNvSpPr>
          <p:nvPr>
            <p:ph type="sldNum" sz="quarter" idx="12"/>
          </p:nvPr>
        </p:nvSpPr>
        <p:spPr>
          <a:xfrm>
            <a:off x="11474517" y="214484"/>
            <a:ext cx="717483" cy="365125"/>
          </a:xfrm>
        </p:spPr>
        <p:txBody>
          <a:bodyPr/>
          <a:lstStyle>
            <a:lvl1pPr algn="ctr">
              <a:defRPr b="1">
                <a:solidFill>
                  <a:schemeClr val="bg1"/>
                </a:solidFill>
                <a:latin typeface="+mj-ea"/>
                <a:ea typeface="+mj-ea"/>
              </a:defRPr>
            </a:lvl1pPr>
          </a:lstStyle>
          <a:p>
            <a:fld id="{565CE74E-AB26-4998-AD42-012C4C1AD076}" type="slidenum">
              <a:rPr lang="zh-CN" altLang="en-US" smtClean="0"/>
              <a:t>‹#›</a:t>
            </a:fld>
            <a:endParaRPr lang="zh-CN" altLang="en-US" dirty="0"/>
          </a:p>
        </p:txBody>
      </p:sp>
      <p:sp>
        <p:nvSpPr>
          <p:cNvPr id="12" name="文本框 11"/>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18" name="文本占位符 17"/>
          <p:cNvSpPr>
            <a:spLocks noGrp="1"/>
          </p:cNvSpPr>
          <p:nvPr>
            <p:ph type="body" sz="quarter" idx="20" hasCustomPrompt="1"/>
          </p:nvPr>
        </p:nvSpPr>
        <p:spPr>
          <a:xfrm>
            <a:off x="6096000" y="1934033"/>
            <a:ext cx="4251832" cy="598193"/>
          </a:xfrm>
          <a:prstGeom prst="rect">
            <a:avLst/>
          </a:prstGeom>
        </p:spPr>
        <p:txBody>
          <a:bodyPr>
            <a:noAutofit/>
          </a:bodyPr>
          <a:lstStyle>
            <a:lvl1pPr marL="0" indent="0" algn="l">
              <a:lnSpc>
                <a:spcPct val="120000"/>
              </a:lnSpc>
              <a:buNone/>
              <a:defRPr sz="840" spc="75" baseline="0"/>
            </a:lvl1pPr>
            <a:lvl5pPr>
              <a:defRPr sz="990"/>
            </a:lvl5pPr>
          </a:lstStyle>
          <a:p>
            <a:r>
              <a:rPr lang="en-US" altLang="zh-CN" dirty="0"/>
              <a:t>Click here to add the text</a:t>
            </a:r>
            <a:endParaRPr lang="zh-CN" altLang="en-US" dirty="0"/>
          </a:p>
        </p:txBody>
      </p:sp>
      <p:sp>
        <p:nvSpPr>
          <p:cNvPr id="20" name="文本占位符 8"/>
          <p:cNvSpPr>
            <a:spLocks noGrp="1"/>
          </p:cNvSpPr>
          <p:nvPr>
            <p:ph type="body" sz="quarter" idx="13" hasCustomPrompt="1"/>
          </p:nvPr>
        </p:nvSpPr>
        <p:spPr>
          <a:xfrm>
            <a:off x="6096000" y="1353830"/>
            <a:ext cx="3522688" cy="787090"/>
          </a:xfrm>
          <a:prstGeom prst="rect">
            <a:avLst/>
          </a:prstGeom>
        </p:spPr>
        <p:txBody>
          <a:bodyPr>
            <a:normAutofit/>
          </a:bodyPr>
          <a:lstStyle>
            <a:lvl1pPr marL="0" indent="0" algn="l">
              <a:buNone/>
              <a:defRPr sz="240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Analysis</a:t>
            </a:r>
          </a:p>
        </p:txBody>
      </p:sp>
      <p:sp>
        <p:nvSpPr>
          <p:cNvPr id="27" name="文本占位符 17"/>
          <p:cNvSpPr>
            <a:spLocks noGrp="1"/>
          </p:cNvSpPr>
          <p:nvPr>
            <p:ph type="body" sz="quarter" idx="21" hasCustomPrompt="1"/>
          </p:nvPr>
        </p:nvSpPr>
        <p:spPr>
          <a:xfrm>
            <a:off x="7286927" y="3615658"/>
            <a:ext cx="4251832" cy="598193"/>
          </a:xfrm>
          <a:prstGeom prst="rect">
            <a:avLst/>
          </a:prstGeom>
        </p:spPr>
        <p:txBody>
          <a:bodyPr>
            <a:noAutofit/>
          </a:bodyPr>
          <a:lstStyle>
            <a:lvl1pPr marL="0" indent="0" algn="l">
              <a:lnSpc>
                <a:spcPct val="120000"/>
              </a:lnSpc>
              <a:buNone/>
              <a:defRPr sz="840" spc="75" baseline="0"/>
            </a:lvl1pPr>
            <a:lvl5pPr>
              <a:defRPr sz="990"/>
            </a:lvl5pPr>
          </a:lstStyle>
          <a:p>
            <a:r>
              <a:rPr lang="en-US" altLang="zh-CN" dirty="0"/>
              <a:t>Click here to add the text</a:t>
            </a:r>
            <a:endParaRPr lang="zh-CN" altLang="en-US" dirty="0"/>
          </a:p>
        </p:txBody>
      </p:sp>
      <p:sp>
        <p:nvSpPr>
          <p:cNvPr id="28" name="文本占位符 8"/>
          <p:cNvSpPr>
            <a:spLocks noGrp="1"/>
          </p:cNvSpPr>
          <p:nvPr>
            <p:ph type="body" sz="quarter" idx="22" hasCustomPrompt="1"/>
          </p:nvPr>
        </p:nvSpPr>
        <p:spPr>
          <a:xfrm>
            <a:off x="7286927" y="3035455"/>
            <a:ext cx="3522688" cy="787090"/>
          </a:xfrm>
          <a:prstGeom prst="rect">
            <a:avLst/>
          </a:prstGeom>
        </p:spPr>
        <p:txBody>
          <a:bodyPr>
            <a:normAutofit/>
          </a:bodyPr>
          <a:lstStyle>
            <a:lvl1pPr marL="0" indent="0" algn="l">
              <a:buNone/>
              <a:defRPr sz="240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Analysis</a:t>
            </a:r>
          </a:p>
        </p:txBody>
      </p:sp>
      <p:sp>
        <p:nvSpPr>
          <p:cNvPr id="29" name="文本占位符 17"/>
          <p:cNvSpPr>
            <a:spLocks noGrp="1"/>
          </p:cNvSpPr>
          <p:nvPr>
            <p:ph type="body" sz="quarter" idx="23" hasCustomPrompt="1"/>
          </p:nvPr>
        </p:nvSpPr>
        <p:spPr>
          <a:xfrm>
            <a:off x="6746384" y="5427877"/>
            <a:ext cx="4251832" cy="598193"/>
          </a:xfrm>
          <a:prstGeom prst="rect">
            <a:avLst/>
          </a:prstGeom>
        </p:spPr>
        <p:txBody>
          <a:bodyPr>
            <a:noAutofit/>
          </a:bodyPr>
          <a:lstStyle>
            <a:lvl1pPr marL="0" indent="0" algn="l">
              <a:lnSpc>
                <a:spcPct val="120000"/>
              </a:lnSpc>
              <a:buNone/>
              <a:defRPr sz="840" spc="75" baseline="0"/>
            </a:lvl1pPr>
            <a:lvl5pPr>
              <a:defRPr sz="990"/>
            </a:lvl5pPr>
          </a:lstStyle>
          <a:p>
            <a:r>
              <a:rPr lang="en-US" altLang="zh-CN" dirty="0"/>
              <a:t>Click here to add the text</a:t>
            </a:r>
            <a:endParaRPr lang="zh-CN" altLang="en-US" dirty="0"/>
          </a:p>
        </p:txBody>
      </p:sp>
      <p:sp>
        <p:nvSpPr>
          <p:cNvPr id="30" name="文本占位符 8"/>
          <p:cNvSpPr>
            <a:spLocks noGrp="1"/>
          </p:cNvSpPr>
          <p:nvPr>
            <p:ph type="body" sz="quarter" idx="24" hasCustomPrompt="1"/>
          </p:nvPr>
        </p:nvSpPr>
        <p:spPr>
          <a:xfrm>
            <a:off x="6746384" y="4847675"/>
            <a:ext cx="3522688" cy="787090"/>
          </a:xfrm>
          <a:prstGeom prst="rect">
            <a:avLst/>
          </a:prstGeom>
        </p:spPr>
        <p:txBody>
          <a:bodyPr>
            <a:normAutofit/>
          </a:bodyPr>
          <a:lstStyle>
            <a:lvl1pPr marL="0" indent="0" algn="l">
              <a:buNone/>
              <a:defRPr sz="240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Analysis</a:t>
            </a:r>
          </a:p>
        </p:txBody>
      </p:sp>
      <p:sp>
        <p:nvSpPr>
          <p:cNvPr id="31" name="文本占位符 17"/>
          <p:cNvSpPr>
            <a:spLocks noGrp="1"/>
          </p:cNvSpPr>
          <p:nvPr>
            <p:ph type="body" sz="quarter" idx="25" hasCustomPrompt="1"/>
          </p:nvPr>
        </p:nvSpPr>
        <p:spPr>
          <a:xfrm>
            <a:off x="109056" y="3017465"/>
            <a:ext cx="4251832" cy="598193"/>
          </a:xfrm>
          <a:prstGeom prst="rect">
            <a:avLst/>
          </a:prstGeom>
        </p:spPr>
        <p:txBody>
          <a:bodyPr>
            <a:noAutofit/>
          </a:bodyPr>
          <a:lstStyle>
            <a:lvl1pPr marL="0" indent="0" algn="r">
              <a:lnSpc>
                <a:spcPct val="120000"/>
              </a:lnSpc>
              <a:buNone/>
              <a:defRPr sz="840" spc="75" baseline="0"/>
            </a:lvl1pPr>
            <a:lvl5pPr>
              <a:defRPr sz="990"/>
            </a:lvl5pPr>
          </a:lstStyle>
          <a:p>
            <a:r>
              <a:rPr lang="en-US" altLang="zh-CN" dirty="0"/>
              <a:t>Click here to add the text</a:t>
            </a:r>
            <a:endParaRPr lang="zh-CN" altLang="en-US" dirty="0"/>
          </a:p>
        </p:txBody>
      </p:sp>
      <p:sp>
        <p:nvSpPr>
          <p:cNvPr id="32" name="文本占位符 8"/>
          <p:cNvSpPr>
            <a:spLocks noGrp="1"/>
          </p:cNvSpPr>
          <p:nvPr>
            <p:ph type="body" sz="quarter" idx="26" hasCustomPrompt="1"/>
          </p:nvPr>
        </p:nvSpPr>
        <p:spPr>
          <a:xfrm>
            <a:off x="838200" y="2437262"/>
            <a:ext cx="3522688" cy="787090"/>
          </a:xfrm>
          <a:prstGeom prst="rect">
            <a:avLst/>
          </a:prstGeom>
        </p:spPr>
        <p:txBody>
          <a:bodyPr>
            <a:normAutofit/>
          </a:bodyPr>
          <a:lstStyle>
            <a:lvl1pPr marL="0" indent="0" algn="r">
              <a:buNone/>
              <a:defRPr sz="240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Analysis</a:t>
            </a:r>
          </a:p>
        </p:txBody>
      </p:sp>
      <p:sp>
        <p:nvSpPr>
          <p:cNvPr id="33" name="文本占位符 17"/>
          <p:cNvSpPr>
            <a:spLocks noGrp="1"/>
          </p:cNvSpPr>
          <p:nvPr>
            <p:ph type="body" sz="quarter" idx="27" hasCustomPrompt="1"/>
          </p:nvPr>
        </p:nvSpPr>
        <p:spPr>
          <a:xfrm>
            <a:off x="575733" y="5220990"/>
            <a:ext cx="4251832" cy="598193"/>
          </a:xfrm>
          <a:prstGeom prst="rect">
            <a:avLst/>
          </a:prstGeom>
        </p:spPr>
        <p:txBody>
          <a:bodyPr>
            <a:noAutofit/>
          </a:bodyPr>
          <a:lstStyle>
            <a:lvl1pPr marL="0" indent="0" algn="r">
              <a:lnSpc>
                <a:spcPct val="120000"/>
              </a:lnSpc>
              <a:buNone/>
              <a:defRPr sz="840" spc="75" baseline="0"/>
            </a:lvl1pPr>
            <a:lvl5pPr>
              <a:defRPr sz="990"/>
            </a:lvl5pPr>
          </a:lstStyle>
          <a:p>
            <a:r>
              <a:rPr lang="en-US" altLang="zh-CN" dirty="0"/>
              <a:t>Click here to add the text</a:t>
            </a:r>
            <a:endParaRPr lang="zh-CN" altLang="en-US" dirty="0"/>
          </a:p>
        </p:txBody>
      </p:sp>
      <p:sp>
        <p:nvSpPr>
          <p:cNvPr id="34" name="文本占位符 8"/>
          <p:cNvSpPr>
            <a:spLocks noGrp="1"/>
          </p:cNvSpPr>
          <p:nvPr>
            <p:ph type="body" sz="quarter" idx="28" hasCustomPrompt="1"/>
          </p:nvPr>
        </p:nvSpPr>
        <p:spPr>
          <a:xfrm>
            <a:off x="1304877" y="4640788"/>
            <a:ext cx="3522688" cy="787090"/>
          </a:xfrm>
          <a:prstGeom prst="rect">
            <a:avLst/>
          </a:prstGeom>
        </p:spPr>
        <p:txBody>
          <a:bodyPr>
            <a:normAutofit/>
          </a:bodyPr>
          <a:lstStyle>
            <a:lvl1pPr marL="0" indent="0" algn="r">
              <a:buNone/>
              <a:defRPr sz="240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Analysis</a:t>
            </a:r>
          </a:p>
        </p:txBody>
      </p:sp>
    </p:spTree>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showMasterSp="0" preserve="1" userDrawn="1">
  <p:cSld name="202_自定义版式">
    <p:spTree>
      <p:nvGrpSpPr>
        <p:cNvPr id="1" name=""/>
        <p:cNvGrpSpPr/>
        <p:nvPr/>
      </p:nvGrpSpPr>
      <p:grpSpPr>
        <a:xfrm>
          <a:off x="0" y="0"/>
          <a:ext cx="0" cy="0"/>
          <a:chOff x="0" y="0"/>
          <a:chExt cx="0" cy="0"/>
        </a:xfrm>
      </p:grpSpPr>
      <p:sp>
        <p:nvSpPr>
          <p:cNvPr id="53" name="图片占位符 11"/>
          <p:cNvSpPr>
            <a:spLocks noGrp="1"/>
          </p:cNvSpPr>
          <p:nvPr>
            <p:ph type="pic" sz="quarter" idx="200"/>
          </p:nvPr>
        </p:nvSpPr>
        <p:spPr>
          <a:xfrm>
            <a:off x="620395" y="1955574"/>
            <a:ext cx="10854121" cy="4203947"/>
          </a:xfrm>
          <a:solidFill>
            <a:schemeClr val="tx1">
              <a:lumMod val="50000"/>
              <a:lumOff val="50000"/>
            </a:schemeClr>
          </a:solidFill>
        </p:spPr>
        <p:txBody>
          <a:bodyPr/>
          <a:lstStyle/>
          <a:p>
            <a:endParaRPr lang="zh-CN" altLang="en-US" dirty="0"/>
          </a:p>
        </p:txBody>
      </p:sp>
      <p:sp>
        <p:nvSpPr>
          <p:cNvPr id="3" name="日期占位符 2"/>
          <p:cNvSpPr>
            <a:spLocks noGrp="1"/>
          </p:cNvSpPr>
          <p:nvPr>
            <p:ph type="dt" sz="half" idx="10"/>
          </p:nvPr>
        </p:nvSpPr>
        <p:spPr/>
        <p:txBody>
          <a:bodyPr/>
          <a:lstStyle/>
          <a:p>
            <a:fld id="{7BAAC391-3E17-4130-83E5-8A37E61F4328}" type="datetime1">
              <a:rPr lang="zh-CN" altLang="en-US" smtClean="0"/>
              <a:t>2019/10/29</a:t>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t>‹#›</a:t>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Who we are</a:t>
            </a: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5" name="文本占位符 17"/>
          <p:cNvSpPr>
            <a:spLocks noGrp="1"/>
          </p:cNvSpPr>
          <p:nvPr>
            <p:ph type="body" sz="quarter" idx="223" hasCustomPrompt="1"/>
          </p:nvPr>
        </p:nvSpPr>
        <p:spPr>
          <a:xfrm>
            <a:off x="1234793" y="4595754"/>
            <a:ext cx="2013961" cy="336127"/>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44" name="文本占位符 17"/>
          <p:cNvSpPr>
            <a:spLocks noGrp="1"/>
          </p:cNvSpPr>
          <p:nvPr>
            <p:ph type="body" sz="quarter" idx="198" hasCustomPrompt="1"/>
          </p:nvPr>
        </p:nvSpPr>
        <p:spPr>
          <a:xfrm>
            <a:off x="1211215" y="5022818"/>
            <a:ext cx="4572000" cy="365125"/>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showMasterSp="0" preserve="1" userDrawn="1">
  <p:cSld name="203_自定义版式">
    <p:spTree>
      <p:nvGrpSpPr>
        <p:cNvPr id="1" name=""/>
        <p:cNvGrpSpPr/>
        <p:nvPr/>
      </p:nvGrpSpPr>
      <p:grpSpPr>
        <a:xfrm>
          <a:off x="0" y="0"/>
          <a:ext cx="0" cy="0"/>
          <a:chOff x="0" y="0"/>
          <a:chExt cx="0" cy="0"/>
        </a:xfrm>
      </p:grpSpPr>
      <p:sp>
        <p:nvSpPr>
          <p:cNvPr id="53" name="图片占位符 11"/>
          <p:cNvSpPr>
            <a:spLocks noGrp="1"/>
          </p:cNvSpPr>
          <p:nvPr>
            <p:ph type="pic" sz="quarter" idx="200"/>
          </p:nvPr>
        </p:nvSpPr>
        <p:spPr>
          <a:xfrm>
            <a:off x="620395" y="1955574"/>
            <a:ext cx="10854121" cy="4203947"/>
          </a:xfrm>
          <a:solidFill>
            <a:schemeClr val="tx1">
              <a:lumMod val="50000"/>
              <a:lumOff val="50000"/>
            </a:schemeClr>
          </a:solidFill>
        </p:spPr>
        <p:txBody>
          <a:bodyPr/>
          <a:lstStyle/>
          <a:p>
            <a:endParaRPr lang="zh-CN" altLang="en-US" dirty="0"/>
          </a:p>
        </p:txBody>
      </p:sp>
      <p:sp>
        <p:nvSpPr>
          <p:cNvPr id="3" name="日期占位符 2"/>
          <p:cNvSpPr>
            <a:spLocks noGrp="1"/>
          </p:cNvSpPr>
          <p:nvPr>
            <p:ph type="dt" sz="half" idx="10"/>
          </p:nvPr>
        </p:nvSpPr>
        <p:spPr/>
        <p:txBody>
          <a:bodyPr/>
          <a:lstStyle/>
          <a:p>
            <a:fld id="{7BAAC391-3E17-4130-83E5-8A37E61F4328}" type="datetime1">
              <a:rPr lang="zh-CN" altLang="en-US" smtClean="0"/>
              <a:t>2019/10/29</a:t>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t>‹#›</a:t>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Who we are</a:t>
            </a: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5" name="文本占位符 17"/>
          <p:cNvSpPr>
            <a:spLocks noGrp="1"/>
          </p:cNvSpPr>
          <p:nvPr>
            <p:ph type="body" sz="quarter" idx="223" hasCustomPrompt="1"/>
          </p:nvPr>
        </p:nvSpPr>
        <p:spPr>
          <a:xfrm>
            <a:off x="3109697" y="4475527"/>
            <a:ext cx="2013961" cy="336127"/>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44" name="文本占位符 17"/>
          <p:cNvSpPr>
            <a:spLocks noGrp="1"/>
          </p:cNvSpPr>
          <p:nvPr>
            <p:ph type="body" sz="quarter" idx="198" hasCustomPrompt="1"/>
          </p:nvPr>
        </p:nvSpPr>
        <p:spPr>
          <a:xfrm>
            <a:off x="3086119" y="4902592"/>
            <a:ext cx="4572000" cy="365125"/>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showMasterSp="0" preserve="1" userDrawn="1">
  <p:cSld name="204_自定义版式">
    <p:spTree>
      <p:nvGrpSpPr>
        <p:cNvPr id="1" name=""/>
        <p:cNvGrpSpPr/>
        <p:nvPr/>
      </p:nvGrpSpPr>
      <p:grpSpPr>
        <a:xfrm>
          <a:off x="0" y="0"/>
          <a:ext cx="0" cy="0"/>
          <a:chOff x="0" y="0"/>
          <a:chExt cx="0" cy="0"/>
        </a:xfrm>
      </p:grpSpPr>
      <p:sp>
        <p:nvSpPr>
          <p:cNvPr id="53" name="图片占位符 11"/>
          <p:cNvSpPr>
            <a:spLocks noGrp="1"/>
          </p:cNvSpPr>
          <p:nvPr>
            <p:ph type="pic" sz="quarter" idx="200"/>
          </p:nvPr>
        </p:nvSpPr>
        <p:spPr>
          <a:xfrm>
            <a:off x="620395" y="1955574"/>
            <a:ext cx="10854121" cy="4203947"/>
          </a:xfrm>
          <a:solidFill>
            <a:schemeClr val="tx1">
              <a:lumMod val="50000"/>
              <a:lumOff val="50000"/>
            </a:schemeClr>
          </a:solidFill>
        </p:spPr>
        <p:txBody>
          <a:bodyPr/>
          <a:lstStyle/>
          <a:p>
            <a:endParaRPr lang="zh-CN" altLang="en-US" dirty="0"/>
          </a:p>
        </p:txBody>
      </p:sp>
      <p:sp>
        <p:nvSpPr>
          <p:cNvPr id="3" name="日期占位符 2"/>
          <p:cNvSpPr>
            <a:spLocks noGrp="1"/>
          </p:cNvSpPr>
          <p:nvPr>
            <p:ph type="dt" sz="half" idx="10"/>
          </p:nvPr>
        </p:nvSpPr>
        <p:spPr/>
        <p:txBody>
          <a:bodyPr/>
          <a:lstStyle/>
          <a:p>
            <a:fld id="{7BAAC391-3E17-4130-83E5-8A37E61F4328}" type="datetime1">
              <a:rPr lang="zh-CN" altLang="en-US" smtClean="0"/>
              <a:t>2019/10/29</a:t>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t>‹#›</a:t>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Who we are</a:t>
            </a: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5" name="文本占位符 17"/>
          <p:cNvSpPr>
            <a:spLocks noGrp="1"/>
          </p:cNvSpPr>
          <p:nvPr>
            <p:ph type="body" sz="quarter" idx="223" hasCustomPrompt="1"/>
          </p:nvPr>
        </p:nvSpPr>
        <p:spPr>
          <a:xfrm>
            <a:off x="6119579" y="2677270"/>
            <a:ext cx="2013961" cy="336127"/>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44" name="文本占位符 17"/>
          <p:cNvSpPr>
            <a:spLocks noGrp="1"/>
          </p:cNvSpPr>
          <p:nvPr>
            <p:ph type="body" sz="quarter" idx="198" hasCustomPrompt="1"/>
          </p:nvPr>
        </p:nvSpPr>
        <p:spPr>
          <a:xfrm>
            <a:off x="6096000" y="3104334"/>
            <a:ext cx="4572000" cy="365125"/>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showMasterSp="0" preserve="1" userDrawn="1">
  <p:cSld name="134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t>2019/10/29</a:t>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t>‹#›</a:t>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Timeline</a:t>
            </a: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1" name="文本占位符 17"/>
          <p:cNvSpPr>
            <a:spLocks noGrp="1"/>
          </p:cNvSpPr>
          <p:nvPr>
            <p:ph type="body" sz="quarter" idx="204" hasCustomPrompt="1"/>
          </p:nvPr>
        </p:nvSpPr>
        <p:spPr>
          <a:xfrm>
            <a:off x="620396" y="3349100"/>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2" name="文本占位符 17"/>
          <p:cNvSpPr>
            <a:spLocks noGrp="1"/>
          </p:cNvSpPr>
          <p:nvPr>
            <p:ph type="body" sz="quarter" idx="205" hasCustomPrompt="1"/>
          </p:nvPr>
        </p:nvSpPr>
        <p:spPr>
          <a:xfrm>
            <a:off x="620396" y="3763657"/>
            <a:ext cx="2463463" cy="734570"/>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7" name="文本占位符 17"/>
          <p:cNvSpPr>
            <a:spLocks noGrp="1"/>
          </p:cNvSpPr>
          <p:nvPr>
            <p:ph type="body" sz="quarter" idx="206" hasCustomPrompt="1"/>
          </p:nvPr>
        </p:nvSpPr>
        <p:spPr>
          <a:xfrm>
            <a:off x="3516840" y="3347394"/>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8" name="文本占位符 17"/>
          <p:cNvSpPr>
            <a:spLocks noGrp="1"/>
          </p:cNvSpPr>
          <p:nvPr>
            <p:ph type="body" sz="quarter" idx="207" hasCustomPrompt="1"/>
          </p:nvPr>
        </p:nvSpPr>
        <p:spPr>
          <a:xfrm>
            <a:off x="3520428" y="3761951"/>
            <a:ext cx="2463463" cy="734570"/>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2" name="文本占位符 17"/>
          <p:cNvSpPr>
            <a:spLocks noGrp="1"/>
          </p:cNvSpPr>
          <p:nvPr>
            <p:ph type="body" sz="quarter" idx="208" hasCustomPrompt="1"/>
          </p:nvPr>
        </p:nvSpPr>
        <p:spPr>
          <a:xfrm>
            <a:off x="6413284" y="3347394"/>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3" name="文本占位符 17"/>
          <p:cNvSpPr>
            <a:spLocks noGrp="1"/>
          </p:cNvSpPr>
          <p:nvPr>
            <p:ph type="body" sz="quarter" idx="209" hasCustomPrompt="1"/>
          </p:nvPr>
        </p:nvSpPr>
        <p:spPr>
          <a:xfrm>
            <a:off x="6420460" y="3761951"/>
            <a:ext cx="2463463" cy="734570"/>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4" name="文本占位符 17"/>
          <p:cNvSpPr>
            <a:spLocks noGrp="1"/>
          </p:cNvSpPr>
          <p:nvPr>
            <p:ph type="body" sz="quarter" idx="210" hasCustomPrompt="1"/>
          </p:nvPr>
        </p:nvSpPr>
        <p:spPr>
          <a:xfrm>
            <a:off x="9309727" y="3347394"/>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5" name="文本占位符 17"/>
          <p:cNvSpPr>
            <a:spLocks noGrp="1"/>
          </p:cNvSpPr>
          <p:nvPr>
            <p:ph type="body" sz="quarter" idx="211" hasCustomPrompt="1"/>
          </p:nvPr>
        </p:nvSpPr>
        <p:spPr>
          <a:xfrm>
            <a:off x="9320491" y="3761951"/>
            <a:ext cx="2463463" cy="734570"/>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showMasterSp="0" preserve="1" userDrawn="1">
  <p:cSld name="205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t>2019/10/29</a:t>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t>‹#›</a:t>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Timeline</a:t>
            </a: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1" name="文本占位符 17"/>
          <p:cNvSpPr>
            <a:spLocks noGrp="1"/>
          </p:cNvSpPr>
          <p:nvPr>
            <p:ph type="body" sz="quarter" idx="204" hasCustomPrompt="1"/>
          </p:nvPr>
        </p:nvSpPr>
        <p:spPr>
          <a:xfrm>
            <a:off x="2806868" y="4818506"/>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2" name="文本占位符 17"/>
          <p:cNvSpPr>
            <a:spLocks noGrp="1"/>
          </p:cNvSpPr>
          <p:nvPr>
            <p:ph type="body" sz="quarter" idx="205" hasCustomPrompt="1"/>
          </p:nvPr>
        </p:nvSpPr>
        <p:spPr>
          <a:xfrm>
            <a:off x="2806868" y="5233063"/>
            <a:ext cx="2463463" cy="734570"/>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2" name="文本占位符 17"/>
          <p:cNvSpPr>
            <a:spLocks noGrp="1"/>
          </p:cNvSpPr>
          <p:nvPr>
            <p:ph type="body" sz="quarter" idx="208" hasCustomPrompt="1"/>
          </p:nvPr>
        </p:nvSpPr>
        <p:spPr>
          <a:xfrm>
            <a:off x="2806867" y="4455352"/>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7" name="图片占位符 11"/>
          <p:cNvSpPr>
            <a:spLocks noGrp="1"/>
          </p:cNvSpPr>
          <p:nvPr>
            <p:ph type="pic" sz="quarter" idx="200"/>
          </p:nvPr>
        </p:nvSpPr>
        <p:spPr>
          <a:xfrm>
            <a:off x="1524000" y="1957594"/>
            <a:ext cx="4114800" cy="1812916"/>
          </a:xfrm>
          <a:solidFill>
            <a:schemeClr val="tx1">
              <a:lumMod val="50000"/>
              <a:lumOff val="50000"/>
            </a:schemeClr>
          </a:solidFill>
        </p:spPr>
        <p:txBody>
          <a:bodyPr/>
          <a:lstStyle/>
          <a:p>
            <a:endParaRPr lang="zh-CN" altLang="en-US" dirty="0"/>
          </a:p>
        </p:txBody>
      </p:sp>
      <p:sp>
        <p:nvSpPr>
          <p:cNvPr id="38" name="图片占位符 11"/>
          <p:cNvSpPr>
            <a:spLocks noGrp="1"/>
          </p:cNvSpPr>
          <p:nvPr>
            <p:ph type="pic" sz="quarter" idx="209"/>
          </p:nvPr>
        </p:nvSpPr>
        <p:spPr>
          <a:xfrm>
            <a:off x="6651492" y="4383407"/>
            <a:ext cx="4114800" cy="1812916"/>
          </a:xfrm>
          <a:solidFill>
            <a:schemeClr val="tx1">
              <a:lumMod val="50000"/>
              <a:lumOff val="50000"/>
            </a:schemeClr>
          </a:solidFill>
        </p:spPr>
        <p:txBody>
          <a:bodyPr/>
          <a:lstStyle/>
          <a:p>
            <a:endParaRPr lang="zh-CN" altLang="en-US" dirty="0"/>
          </a:p>
        </p:txBody>
      </p:sp>
      <p:sp>
        <p:nvSpPr>
          <p:cNvPr id="42" name="文本占位符 17"/>
          <p:cNvSpPr>
            <a:spLocks noGrp="1"/>
          </p:cNvSpPr>
          <p:nvPr>
            <p:ph type="body" sz="quarter" idx="210" hasCustomPrompt="1"/>
          </p:nvPr>
        </p:nvSpPr>
        <p:spPr>
          <a:xfrm>
            <a:off x="7603620" y="3413254"/>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3" name="文本占位符 17"/>
          <p:cNvSpPr>
            <a:spLocks noGrp="1"/>
          </p:cNvSpPr>
          <p:nvPr>
            <p:ph type="body" sz="quarter" idx="211" hasCustomPrompt="1"/>
          </p:nvPr>
        </p:nvSpPr>
        <p:spPr>
          <a:xfrm>
            <a:off x="7603619" y="2288501"/>
            <a:ext cx="2463463" cy="734570"/>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4" name="文本占位符 17"/>
          <p:cNvSpPr>
            <a:spLocks noGrp="1"/>
          </p:cNvSpPr>
          <p:nvPr>
            <p:ph type="body" sz="quarter" idx="212" hasCustomPrompt="1"/>
          </p:nvPr>
        </p:nvSpPr>
        <p:spPr>
          <a:xfrm>
            <a:off x="7603619" y="3050099"/>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showMasterSp="0" preserve="1" userDrawn="1">
  <p:cSld name="206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t>2019/10/29</a:t>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t>‹#›</a:t>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Timeline</a:t>
            </a: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1" name="文本占位符 17"/>
          <p:cNvSpPr>
            <a:spLocks noGrp="1"/>
          </p:cNvSpPr>
          <p:nvPr>
            <p:ph type="body" sz="quarter" idx="204" hasCustomPrompt="1"/>
          </p:nvPr>
        </p:nvSpPr>
        <p:spPr>
          <a:xfrm>
            <a:off x="2806869" y="3142991"/>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2" name="文本占位符 17"/>
          <p:cNvSpPr>
            <a:spLocks noGrp="1"/>
          </p:cNvSpPr>
          <p:nvPr>
            <p:ph type="body" sz="quarter" idx="205" hasCustomPrompt="1"/>
          </p:nvPr>
        </p:nvSpPr>
        <p:spPr>
          <a:xfrm>
            <a:off x="2806868" y="2036876"/>
            <a:ext cx="2463463" cy="734570"/>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2" name="文本占位符 17"/>
          <p:cNvSpPr>
            <a:spLocks noGrp="1"/>
          </p:cNvSpPr>
          <p:nvPr>
            <p:ph type="body" sz="quarter" idx="208" hasCustomPrompt="1"/>
          </p:nvPr>
        </p:nvSpPr>
        <p:spPr>
          <a:xfrm>
            <a:off x="2806868" y="2779836"/>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7" name="图片占位符 11"/>
          <p:cNvSpPr>
            <a:spLocks noGrp="1"/>
          </p:cNvSpPr>
          <p:nvPr>
            <p:ph type="pic" sz="quarter" idx="200"/>
          </p:nvPr>
        </p:nvSpPr>
        <p:spPr>
          <a:xfrm>
            <a:off x="1524000" y="4349076"/>
            <a:ext cx="4114800" cy="1812916"/>
          </a:xfrm>
          <a:solidFill>
            <a:schemeClr val="tx1">
              <a:lumMod val="50000"/>
              <a:lumOff val="50000"/>
            </a:schemeClr>
          </a:solidFill>
        </p:spPr>
        <p:txBody>
          <a:bodyPr/>
          <a:lstStyle/>
          <a:p>
            <a:endParaRPr lang="zh-CN" altLang="en-US" dirty="0"/>
          </a:p>
        </p:txBody>
      </p:sp>
      <p:sp>
        <p:nvSpPr>
          <p:cNvPr id="38" name="图片占位符 11"/>
          <p:cNvSpPr>
            <a:spLocks noGrp="1"/>
          </p:cNvSpPr>
          <p:nvPr>
            <p:ph type="pic" sz="quarter" idx="209"/>
          </p:nvPr>
        </p:nvSpPr>
        <p:spPr>
          <a:xfrm>
            <a:off x="6400503" y="2063452"/>
            <a:ext cx="4114800" cy="1812916"/>
          </a:xfrm>
          <a:solidFill>
            <a:schemeClr val="tx1">
              <a:lumMod val="50000"/>
              <a:lumOff val="50000"/>
            </a:schemeClr>
          </a:solidFill>
        </p:spPr>
        <p:txBody>
          <a:bodyPr/>
          <a:lstStyle/>
          <a:p>
            <a:endParaRPr lang="zh-CN" altLang="en-US" dirty="0"/>
          </a:p>
        </p:txBody>
      </p:sp>
      <p:sp>
        <p:nvSpPr>
          <p:cNvPr id="42" name="文本占位符 17"/>
          <p:cNvSpPr>
            <a:spLocks noGrp="1"/>
          </p:cNvSpPr>
          <p:nvPr>
            <p:ph type="body" sz="quarter" idx="210" hasCustomPrompt="1"/>
          </p:nvPr>
        </p:nvSpPr>
        <p:spPr>
          <a:xfrm>
            <a:off x="7603619" y="4866234"/>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3" name="文本占位符 17"/>
          <p:cNvSpPr>
            <a:spLocks noGrp="1"/>
          </p:cNvSpPr>
          <p:nvPr>
            <p:ph type="body" sz="quarter" idx="211" hasCustomPrompt="1"/>
          </p:nvPr>
        </p:nvSpPr>
        <p:spPr>
          <a:xfrm>
            <a:off x="7603617" y="5222594"/>
            <a:ext cx="2463463" cy="734570"/>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4" name="文本占位符 17"/>
          <p:cNvSpPr>
            <a:spLocks noGrp="1"/>
          </p:cNvSpPr>
          <p:nvPr>
            <p:ph type="body" sz="quarter" idx="212" hasCustomPrompt="1"/>
          </p:nvPr>
        </p:nvSpPr>
        <p:spPr>
          <a:xfrm>
            <a:off x="7603617" y="4503079"/>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showMasterSp="0" preserve="1" userDrawn="1">
  <p:cSld name="207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t>2019/10/29</a:t>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t>‹#›</a:t>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Timeline</a:t>
            </a: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7" name="图片占位符 11"/>
          <p:cNvSpPr>
            <a:spLocks noGrp="1"/>
          </p:cNvSpPr>
          <p:nvPr>
            <p:ph type="pic" sz="quarter" idx="200"/>
          </p:nvPr>
        </p:nvSpPr>
        <p:spPr>
          <a:xfrm>
            <a:off x="448748" y="2159342"/>
            <a:ext cx="2743201" cy="1812916"/>
          </a:xfrm>
          <a:solidFill>
            <a:schemeClr val="tx1">
              <a:lumMod val="50000"/>
              <a:lumOff val="50000"/>
            </a:schemeClr>
          </a:solidFill>
        </p:spPr>
        <p:txBody>
          <a:bodyPr/>
          <a:lstStyle/>
          <a:p>
            <a:endParaRPr lang="zh-CN" altLang="en-US" dirty="0"/>
          </a:p>
        </p:txBody>
      </p:sp>
      <p:sp>
        <p:nvSpPr>
          <p:cNvPr id="42" name="文本占位符 17"/>
          <p:cNvSpPr>
            <a:spLocks noGrp="1"/>
          </p:cNvSpPr>
          <p:nvPr>
            <p:ph type="body" sz="quarter" idx="210" hasCustomPrompt="1"/>
          </p:nvPr>
        </p:nvSpPr>
        <p:spPr>
          <a:xfrm>
            <a:off x="845148" y="4706828"/>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3" name="文本占位符 17"/>
          <p:cNvSpPr>
            <a:spLocks noGrp="1"/>
          </p:cNvSpPr>
          <p:nvPr>
            <p:ph type="body" sz="quarter" idx="211" hasCustomPrompt="1"/>
          </p:nvPr>
        </p:nvSpPr>
        <p:spPr>
          <a:xfrm>
            <a:off x="620396" y="5042956"/>
            <a:ext cx="2463463" cy="73457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0" name="图片占位符 11"/>
          <p:cNvSpPr>
            <a:spLocks noGrp="1"/>
          </p:cNvSpPr>
          <p:nvPr>
            <p:ph type="pic" sz="quarter" idx="212"/>
          </p:nvPr>
        </p:nvSpPr>
        <p:spPr>
          <a:xfrm>
            <a:off x="3271643" y="2159342"/>
            <a:ext cx="2743201" cy="1812916"/>
          </a:xfrm>
          <a:solidFill>
            <a:schemeClr val="tx1">
              <a:lumMod val="50000"/>
              <a:lumOff val="50000"/>
            </a:schemeClr>
          </a:solidFill>
        </p:spPr>
        <p:txBody>
          <a:bodyPr/>
          <a:lstStyle/>
          <a:p>
            <a:endParaRPr lang="zh-CN" altLang="en-US" dirty="0"/>
          </a:p>
        </p:txBody>
      </p:sp>
      <p:sp>
        <p:nvSpPr>
          <p:cNvPr id="41" name="文本占位符 17"/>
          <p:cNvSpPr>
            <a:spLocks noGrp="1"/>
          </p:cNvSpPr>
          <p:nvPr>
            <p:ph type="body" sz="quarter" idx="213" hasCustomPrompt="1"/>
          </p:nvPr>
        </p:nvSpPr>
        <p:spPr>
          <a:xfrm>
            <a:off x="3668043" y="4706828"/>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5" name="文本占位符 17"/>
          <p:cNvSpPr>
            <a:spLocks noGrp="1"/>
          </p:cNvSpPr>
          <p:nvPr>
            <p:ph type="body" sz="quarter" idx="214" hasCustomPrompt="1"/>
          </p:nvPr>
        </p:nvSpPr>
        <p:spPr>
          <a:xfrm>
            <a:off x="3443291" y="5042956"/>
            <a:ext cx="2463463" cy="73457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2" name="图片占位符 11"/>
          <p:cNvSpPr>
            <a:spLocks noGrp="1"/>
          </p:cNvSpPr>
          <p:nvPr>
            <p:ph type="pic" sz="quarter" idx="215"/>
          </p:nvPr>
        </p:nvSpPr>
        <p:spPr>
          <a:xfrm>
            <a:off x="6094537" y="2159342"/>
            <a:ext cx="2743201" cy="1812916"/>
          </a:xfrm>
          <a:solidFill>
            <a:schemeClr val="tx1">
              <a:lumMod val="50000"/>
              <a:lumOff val="50000"/>
            </a:schemeClr>
          </a:solidFill>
        </p:spPr>
        <p:txBody>
          <a:bodyPr/>
          <a:lstStyle/>
          <a:p>
            <a:endParaRPr lang="zh-CN" altLang="en-US" dirty="0"/>
          </a:p>
        </p:txBody>
      </p:sp>
      <p:sp>
        <p:nvSpPr>
          <p:cNvPr id="53" name="文本占位符 17"/>
          <p:cNvSpPr>
            <a:spLocks noGrp="1"/>
          </p:cNvSpPr>
          <p:nvPr>
            <p:ph type="body" sz="quarter" idx="216" hasCustomPrompt="1"/>
          </p:nvPr>
        </p:nvSpPr>
        <p:spPr>
          <a:xfrm>
            <a:off x="6490937" y="4706828"/>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4" name="文本占位符 17"/>
          <p:cNvSpPr>
            <a:spLocks noGrp="1"/>
          </p:cNvSpPr>
          <p:nvPr>
            <p:ph type="body" sz="quarter" idx="217" hasCustomPrompt="1"/>
          </p:nvPr>
        </p:nvSpPr>
        <p:spPr>
          <a:xfrm>
            <a:off x="6266185" y="5042956"/>
            <a:ext cx="2463463" cy="73457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8" name="图片占位符 11"/>
          <p:cNvSpPr>
            <a:spLocks noGrp="1"/>
          </p:cNvSpPr>
          <p:nvPr>
            <p:ph type="pic" sz="quarter" idx="218"/>
          </p:nvPr>
        </p:nvSpPr>
        <p:spPr>
          <a:xfrm>
            <a:off x="8926115" y="2159342"/>
            <a:ext cx="2743201" cy="1812916"/>
          </a:xfrm>
          <a:solidFill>
            <a:schemeClr val="tx1">
              <a:lumMod val="50000"/>
              <a:lumOff val="50000"/>
            </a:schemeClr>
          </a:solidFill>
        </p:spPr>
        <p:txBody>
          <a:bodyPr/>
          <a:lstStyle/>
          <a:p>
            <a:endParaRPr lang="zh-CN" altLang="en-US" dirty="0"/>
          </a:p>
        </p:txBody>
      </p:sp>
      <p:sp>
        <p:nvSpPr>
          <p:cNvPr id="59" name="文本占位符 17"/>
          <p:cNvSpPr>
            <a:spLocks noGrp="1"/>
          </p:cNvSpPr>
          <p:nvPr>
            <p:ph type="body" sz="quarter" idx="219" hasCustomPrompt="1"/>
          </p:nvPr>
        </p:nvSpPr>
        <p:spPr>
          <a:xfrm>
            <a:off x="9322515" y="4706828"/>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60" name="文本占位符 17"/>
          <p:cNvSpPr>
            <a:spLocks noGrp="1"/>
          </p:cNvSpPr>
          <p:nvPr>
            <p:ph type="body" sz="quarter" idx="220" hasCustomPrompt="1"/>
          </p:nvPr>
        </p:nvSpPr>
        <p:spPr>
          <a:xfrm>
            <a:off x="9097763" y="5042956"/>
            <a:ext cx="2463463" cy="73457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showMasterSp="0" preserve="1" userDrawn="1">
  <p:cSld name="208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t>2019/10/29</a:t>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t>‹#›</a:t>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Timeline</a:t>
            </a: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2" name="文本占位符 17"/>
          <p:cNvSpPr>
            <a:spLocks noGrp="1"/>
          </p:cNvSpPr>
          <p:nvPr>
            <p:ph type="body" sz="quarter" idx="210" hasCustomPrompt="1"/>
          </p:nvPr>
        </p:nvSpPr>
        <p:spPr>
          <a:xfrm>
            <a:off x="688764" y="4590277"/>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3" name="文本占位符 17"/>
          <p:cNvSpPr>
            <a:spLocks noGrp="1"/>
          </p:cNvSpPr>
          <p:nvPr>
            <p:ph type="body" sz="quarter" idx="211" hasCustomPrompt="1"/>
          </p:nvPr>
        </p:nvSpPr>
        <p:spPr>
          <a:xfrm>
            <a:off x="627221" y="4926404"/>
            <a:ext cx="2137047" cy="73457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1" name="文本占位符 17"/>
          <p:cNvSpPr>
            <a:spLocks noGrp="1"/>
          </p:cNvSpPr>
          <p:nvPr>
            <p:ph type="body" sz="quarter" idx="212" hasCustomPrompt="1"/>
          </p:nvPr>
        </p:nvSpPr>
        <p:spPr>
          <a:xfrm>
            <a:off x="2894176" y="2093215"/>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2" name="文本占位符 17"/>
          <p:cNvSpPr>
            <a:spLocks noGrp="1"/>
          </p:cNvSpPr>
          <p:nvPr>
            <p:ph type="body" sz="quarter" idx="213" hasCustomPrompt="1"/>
          </p:nvPr>
        </p:nvSpPr>
        <p:spPr>
          <a:xfrm>
            <a:off x="2832633" y="2429342"/>
            <a:ext cx="2137047" cy="73457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3" name="文本占位符 17"/>
          <p:cNvSpPr>
            <a:spLocks noGrp="1"/>
          </p:cNvSpPr>
          <p:nvPr>
            <p:ph type="body" sz="quarter" idx="214" hasCustomPrompt="1"/>
          </p:nvPr>
        </p:nvSpPr>
        <p:spPr>
          <a:xfrm>
            <a:off x="5031223" y="4590277"/>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4" name="文本占位符 17"/>
          <p:cNvSpPr>
            <a:spLocks noGrp="1"/>
          </p:cNvSpPr>
          <p:nvPr>
            <p:ph type="body" sz="quarter" idx="215" hasCustomPrompt="1"/>
          </p:nvPr>
        </p:nvSpPr>
        <p:spPr>
          <a:xfrm>
            <a:off x="4969680" y="4926404"/>
            <a:ext cx="2137047" cy="73457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5" name="文本占位符 17"/>
          <p:cNvSpPr>
            <a:spLocks noGrp="1"/>
          </p:cNvSpPr>
          <p:nvPr>
            <p:ph type="body" sz="quarter" idx="216" hasCustomPrompt="1"/>
          </p:nvPr>
        </p:nvSpPr>
        <p:spPr>
          <a:xfrm>
            <a:off x="7236635" y="2093215"/>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6" name="文本占位符 17"/>
          <p:cNvSpPr>
            <a:spLocks noGrp="1"/>
          </p:cNvSpPr>
          <p:nvPr>
            <p:ph type="body" sz="quarter" idx="217" hasCustomPrompt="1"/>
          </p:nvPr>
        </p:nvSpPr>
        <p:spPr>
          <a:xfrm>
            <a:off x="7175092" y="2429342"/>
            <a:ext cx="2137047" cy="73457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8" name="文本占位符 17"/>
          <p:cNvSpPr>
            <a:spLocks noGrp="1"/>
          </p:cNvSpPr>
          <p:nvPr>
            <p:ph type="body" sz="quarter" idx="218" hasCustomPrompt="1"/>
          </p:nvPr>
        </p:nvSpPr>
        <p:spPr>
          <a:xfrm>
            <a:off x="9373681" y="4590277"/>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9" name="文本占位符 17"/>
          <p:cNvSpPr>
            <a:spLocks noGrp="1"/>
          </p:cNvSpPr>
          <p:nvPr>
            <p:ph type="body" sz="quarter" idx="219" hasCustomPrompt="1"/>
          </p:nvPr>
        </p:nvSpPr>
        <p:spPr>
          <a:xfrm>
            <a:off x="9312139" y="4926404"/>
            <a:ext cx="2137047" cy="73457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28.xml><?xml version="1.0" encoding="utf-8"?>
<p:sldLayout xmlns:a="http://schemas.openxmlformats.org/drawingml/2006/main" xmlns:r="http://schemas.openxmlformats.org/officeDocument/2006/relationships" xmlns:p="http://schemas.openxmlformats.org/presentationml/2006/main" showMasterSp="0" preserve="1" userDrawn="1">
  <p:cSld name="209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t>2019/10/29</a:t>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t>‹#›</a:t>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Timeline</a:t>
            </a: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2" name="文本占位符 17"/>
          <p:cNvSpPr>
            <a:spLocks noGrp="1"/>
          </p:cNvSpPr>
          <p:nvPr>
            <p:ph type="body" sz="quarter" idx="210" hasCustomPrompt="1"/>
          </p:nvPr>
        </p:nvSpPr>
        <p:spPr>
          <a:xfrm>
            <a:off x="688764" y="4590277"/>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3" name="文本占位符 17"/>
          <p:cNvSpPr>
            <a:spLocks noGrp="1"/>
          </p:cNvSpPr>
          <p:nvPr>
            <p:ph type="body" sz="quarter" idx="211" hasCustomPrompt="1"/>
          </p:nvPr>
        </p:nvSpPr>
        <p:spPr>
          <a:xfrm>
            <a:off x="627221" y="4926404"/>
            <a:ext cx="2137047" cy="73457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1" name="文本占位符 17"/>
          <p:cNvSpPr>
            <a:spLocks noGrp="1"/>
          </p:cNvSpPr>
          <p:nvPr>
            <p:ph type="body" sz="quarter" idx="212" hasCustomPrompt="1"/>
          </p:nvPr>
        </p:nvSpPr>
        <p:spPr>
          <a:xfrm>
            <a:off x="2866817" y="4592497"/>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2" name="文本占位符 17"/>
          <p:cNvSpPr>
            <a:spLocks noGrp="1"/>
          </p:cNvSpPr>
          <p:nvPr>
            <p:ph type="body" sz="quarter" idx="213" hasCustomPrompt="1"/>
          </p:nvPr>
        </p:nvSpPr>
        <p:spPr>
          <a:xfrm>
            <a:off x="2805275" y="4928624"/>
            <a:ext cx="2137047" cy="73457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3" name="文本占位符 17"/>
          <p:cNvSpPr>
            <a:spLocks noGrp="1"/>
          </p:cNvSpPr>
          <p:nvPr>
            <p:ph type="body" sz="quarter" idx="214" hasCustomPrompt="1"/>
          </p:nvPr>
        </p:nvSpPr>
        <p:spPr>
          <a:xfrm>
            <a:off x="5031223" y="4590277"/>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4" name="文本占位符 17"/>
          <p:cNvSpPr>
            <a:spLocks noGrp="1"/>
          </p:cNvSpPr>
          <p:nvPr>
            <p:ph type="body" sz="quarter" idx="215" hasCustomPrompt="1"/>
          </p:nvPr>
        </p:nvSpPr>
        <p:spPr>
          <a:xfrm>
            <a:off x="4969680" y="4926404"/>
            <a:ext cx="2137047" cy="73457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5" name="文本占位符 17"/>
          <p:cNvSpPr>
            <a:spLocks noGrp="1"/>
          </p:cNvSpPr>
          <p:nvPr>
            <p:ph type="body" sz="quarter" idx="216" hasCustomPrompt="1"/>
          </p:nvPr>
        </p:nvSpPr>
        <p:spPr>
          <a:xfrm>
            <a:off x="7209276" y="4592497"/>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6" name="文本占位符 17"/>
          <p:cNvSpPr>
            <a:spLocks noGrp="1"/>
          </p:cNvSpPr>
          <p:nvPr>
            <p:ph type="body" sz="quarter" idx="217" hasCustomPrompt="1"/>
          </p:nvPr>
        </p:nvSpPr>
        <p:spPr>
          <a:xfrm>
            <a:off x="7147733" y="4928624"/>
            <a:ext cx="2137047" cy="73457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8" name="文本占位符 17"/>
          <p:cNvSpPr>
            <a:spLocks noGrp="1"/>
          </p:cNvSpPr>
          <p:nvPr>
            <p:ph type="body" sz="quarter" idx="218" hasCustomPrompt="1"/>
          </p:nvPr>
        </p:nvSpPr>
        <p:spPr>
          <a:xfrm>
            <a:off x="9373681" y="4590277"/>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9" name="文本占位符 17"/>
          <p:cNvSpPr>
            <a:spLocks noGrp="1"/>
          </p:cNvSpPr>
          <p:nvPr>
            <p:ph type="body" sz="quarter" idx="219" hasCustomPrompt="1"/>
          </p:nvPr>
        </p:nvSpPr>
        <p:spPr>
          <a:xfrm>
            <a:off x="9312139" y="4926404"/>
            <a:ext cx="2137047" cy="73457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29.xml><?xml version="1.0" encoding="utf-8"?>
<p:sldLayout xmlns:a="http://schemas.openxmlformats.org/drawingml/2006/main" xmlns:r="http://schemas.openxmlformats.org/officeDocument/2006/relationships" xmlns:p="http://schemas.openxmlformats.org/presentationml/2006/main" showMasterSp="0" preserve="1" userDrawn="1">
  <p:cSld name="135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t>2019/10/29</a:t>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t>‹#›</a:t>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Timeline</a:t>
            </a: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7" name="文本占位符 17"/>
          <p:cNvSpPr>
            <a:spLocks noGrp="1"/>
          </p:cNvSpPr>
          <p:nvPr>
            <p:ph type="body" sz="quarter" idx="214" hasCustomPrompt="1"/>
          </p:nvPr>
        </p:nvSpPr>
        <p:spPr>
          <a:xfrm>
            <a:off x="618215" y="1936403"/>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28" name="文本占位符 17"/>
          <p:cNvSpPr>
            <a:spLocks noGrp="1"/>
          </p:cNvSpPr>
          <p:nvPr>
            <p:ph type="body" sz="quarter" idx="215" hasCustomPrompt="1"/>
          </p:nvPr>
        </p:nvSpPr>
        <p:spPr>
          <a:xfrm>
            <a:off x="618215" y="2272530"/>
            <a:ext cx="1641724" cy="734570"/>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9" name="文本占位符 17"/>
          <p:cNvSpPr>
            <a:spLocks noGrp="1"/>
          </p:cNvSpPr>
          <p:nvPr>
            <p:ph type="body" sz="quarter" idx="216" hasCustomPrompt="1"/>
          </p:nvPr>
        </p:nvSpPr>
        <p:spPr>
          <a:xfrm>
            <a:off x="2703432" y="2497127"/>
            <a:ext cx="1641724"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31" name="文本占位符 17"/>
          <p:cNvSpPr>
            <a:spLocks noGrp="1"/>
          </p:cNvSpPr>
          <p:nvPr>
            <p:ph type="body" sz="quarter" idx="217" hasCustomPrompt="1"/>
          </p:nvPr>
        </p:nvSpPr>
        <p:spPr>
          <a:xfrm>
            <a:off x="2703432" y="2833254"/>
            <a:ext cx="1641724" cy="734570"/>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2" name="文本占位符 17"/>
          <p:cNvSpPr>
            <a:spLocks noGrp="1"/>
          </p:cNvSpPr>
          <p:nvPr>
            <p:ph type="body" sz="quarter" idx="218" hasCustomPrompt="1"/>
          </p:nvPr>
        </p:nvSpPr>
        <p:spPr>
          <a:xfrm>
            <a:off x="4641860" y="1793714"/>
            <a:ext cx="1641724"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33" name="文本占位符 17"/>
          <p:cNvSpPr>
            <a:spLocks noGrp="1"/>
          </p:cNvSpPr>
          <p:nvPr>
            <p:ph type="body" sz="quarter" idx="219" hasCustomPrompt="1"/>
          </p:nvPr>
        </p:nvSpPr>
        <p:spPr>
          <a:xfrm>
            <a:off x="4641861" y="2129840"/>
            <a:ext cx="1189888" cy="203243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4" name="文本占位符 17"/>
          <p:cNvSpPr>
            <a:spLocks noGrp="1"/>
          </p:cNvSpPr>
          <p:nvPr>
            <p:ph type="body" sz="quarter" idx="220" hasCustomPrompt="1"/>
          </p:nvPr>
        </p:nvSpPr>
        <p:spPr>
          <a:xfrm>
            <a:off x="6651544" y="1982464"/>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35" name="文本占位符 17"/>
          <p:cNvSpPr>
            <a:spLocks noGrp="1"/>
          </p:cNvSpPr>
          <p:nvPr>
            <p:ph type="body" sz="quarter" idx="221" hasCustomPrompt="1"/>
          </p:nvPr>
        </p:nvSpPr>
        <p:spPr>
          <a:xfrm>
            <a:off x="6651544" y="2318591"/>
            <a:ext cx="1641724" cy="734570"/>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6" name="文本占位符 17"/>
          <p:cNvSpPr>
            <a:spLocks noGrp="1"/>
          </p:cNvSpPr>
          <p:nvPr>
            <p:ph type="body" sz="quarter" idx="222" hasCustomPrompt="1"/>
          </p:nvPr>
        </p:nvSpPr>
        <p:spPr>
          <a:xfrm>
            <a:off x="8389949" y="3034260"/>
            <a:ext cx="1641724"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37" name="文本占位符 17"/>
          <p:cNvSpPr>
            <a:spLocks noGrp="1"/>
          </p:cNvSpPr>
          <p:nvPr>
            <p:ph type="body" sz="quarter" idx="223" hasCustomPrompt="1"/>
          </p:nvPr>
        </p:nvSpPr>
        <p:spPr>
          <a:xfrm>
            <a:off x="6691777" y="3382292"/>
            <a:ext cx="2742780" cy="76070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8" name="文本占位符 17"/>
          <p:cNvSpPr>
            <a:spLocks noGrp="1"/>
          </p:cNvSpPr>
          <p:nvPr>
            <p:ph type="body" sz="quarter" idx="224" hasCustomPrompt="1"/>
          </p:nvPr>
        </p:nvSpPr>
        <p:spPr>
          <a:xfrm>
            <a:off x="3635187" y="4137929"/>
            <a:ext cx="1641724"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39" name="文本占位符 17"/>
          <p:cNvSpPr>
            <a:spLocks noGrp="1"/>
          </p:cNvSpPr>
          <p:nvPr>
            <p:ph type="body" sz="quarter" idx="225" hasCustomPrompt="1"/>
          </p:nvPr>
        </p:nvSpPr>
        <p:spPr>
          <a:xfrm>
            <a:off x="2077064" y="4474056"/>
            <a:ext cx="2651257" cy="55109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0" name="文本占位符 17"/>
          <p:cNvSpPr>
            <a:spLocks noGrp="1"/>
          </p:cNvSpPr>
          <p:nvPr>
            <p:ph type="body" sz="quarter" idx="226" hasCustomPrompt="1"/>
          </p:nvPr>
        </p:nvSpPr>
        <p:spPr>
          <a:xfrm>
            <a:off x="4367945" y="5070055"/>
            <a:ext cx="1641724"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41" name="文本占位符 17"/>
          <p:cNvSpPr>
            <a:spLocks noGrp="1"/>
          </p:cNvSpPr>
          <p:nvPr>
            <p:ph type="body" sz="quarter" idx="227" hasCustomPrompt="1"/>
          </p:nvPr>
        </p:nvSpPr>
        <p:spPr>
          <a:xfrm>
            <a:off x="4367945" y="5406182"/>
            <a:ext cx="1641724" cy="734570"/>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2" name="文本占位符 17"/>
          <p:cNvSpPr>
            <a:spLocks noGrp="1"/>
          </p:cNvSpPr>
          <p:nvPr>
            <p:ph type="body" sz="quarter" idx="228" hasCustomPrompt="1"/>
          </p:nvPr>
        </p:nvSpPr>
        <p:spPr>
          <a:xfrm>
            <a:off x="6155557" y="4116863"/>
            <a:ext cx="1308124" cy="1289320"/>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3" name="文本占位符 17"/>
          <p:cNvSpPr>
            <a:spLocks noGrp="1"/>
          </p:cNvSpPr>
          <p:nvPr>
            <p:ph type="body" sz="quarter" idx="229" hasCustomPrompt="1"/>
          </p:nvPr>
        </p:nvSpPr>
        <p:spPr>
          <a:xfrm>
            <a:off x="6356949" y="5413522"/>
            <a:ext cx="1641724"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44" name="文本占位符 17"/>
          <p:cNvSpPr>
            <a:spLocks noGrp="1"/>
          </p:cNvSpPr>
          <p:nvPr>
            <p:ph type="body" sz="quarter" idx="230" hasCustomPrompt="1"/>
          </p:nvPr>
        </p:nvSpPr>
        <p:spPr>
          <a:xfrm>
            <a:off x="8202439" y="4218157"/>
            <a:ext cx="1641724"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45" name="文本占位符 17"/>
          <p:cNvSpPr>
            <a:spLocks noGrp="1"/>
          </p:cNvSpPr>
          <p:nvPr>
            <p:ph type="body" sz="quarter" idx="231" hasCustomPrompt="1"/>
          </p:nvPr>
        </p:nvSpPr>
        <p:spPr>
          <a:xfrm>
            <a:off x="7777492" y="4610416"/>
            <a:ext cx="2066671" cy="76070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23_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3795C65E-DC97-4C2C-B081-64287D67A350}" type="datetime1">
              <a:rPr lang="zh-CN" altLang="en-US" smtClean="0"/>
              <a:t>2019/10/29</a:t>
            </a:fld>
            <a:endParaRPr lang="zh-CN" altLang="en-US"/>
          </a:p>
        </p:txBody>
      </p:sp>
      <p:sp>
        <p:nvSpPr>
          <p:cNvPr id="2" name="矩形 1"/>
          <p:cNvSpPr/>
          <p:nvPr userDrawn="1"/>
        </p:nvSpPr>
        <p:spPr>
          <a:xfrm>
            <a:off x="5144887" y="6388012"/>
            <a:ext cx="1873250" cy="243205"/>
          </a:xfrm>
          <a:prstGeom prst="rect">
            <a:avLst/>
          </a:prstGeom>
        </p:spPr>
        <p:txBody>
          <a:bodyPr wrap="none">
            <a:spAutoFit/>
          </a:bodyPr>
          <a:lstStyle/>
          <a:p>
            <a:r>
              <a:rPr lang="en-US" altLang="zh-CN" sz="990" b="1" dirty="0">
                <a:solidFill>
                  <a:schemeClr val="accent4"/>
                </a:solidFill>
              </a:rPr>
              <a:t>BusinessPlan</a:t>
            </a:r>
            <a:r>
              <a:rPr lang="en-US" altLang="zh-CN" sz="990" dirty="0">
                <a:solidFill>
                  <a:schemeClr val="accent1">
                    <a:lumMod val="75000"/>
                  </a:schemeClr>
                </a:solidFill>
              </a:rPr>
              <a:t> </a:t>
            </a:r>
            <a:r>
              <a:rPr lang="en-US" altLang="zh-CN" sz="990" b="1" dirty="0">
                <a:solidFill>
                  <a:schemeClr val="accent3">
                    <a:lumMod val="75000"/>
                  </a:schemeClr>
                </a:solidFill>
              </a:rPr>
              <a:t>PPT Template</a:t>
            </a:r>
            <a:endParaRPr lang="zh-CN" altLang="en-US" sz="990" b="1" dirty="0">
              <a:solidFill>
                <a:schemeClr val="accent3">
                  <a:lumMod val="75000"/>
                </a:schemeClr>
              </a:solidFill>
            </a:endParaRPr>
          </a:p>
        </p:txBody>
      </p:sp>
      <p:sp>
        <p:nvSpPr>
          <p:cNvPr id="10" name="矩形 9"/>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1" name="灯片编号占位符 5"/>
          <p:cNvSpPr>
            <a:spLocks noGrp="1"/>
          </p:cNvSpPr>
          <p:nvPr>
            <p:ph type="sldNum" sz="quarter" idx="12"/>
          </p:nvPr>
        </p:nvSpPr>
        <p:spPr>
          <a:xfrm>
            <a:off x="11474517" y="214484"/>
            <a:ext cx="717483" cy="365125"/>
          </a:xfrm>
        </p:spPr>
        <p:txBody>
          <a:bodyPr/>
          <a:lstStyle>
            <a:lvl1pPr algn="ctr">
              <a:defRPr b="1">
                <a:solidFill>
                  <a:schemeClr val="bg1"/>
                </a:solidFill>
                <a:latin typeface="+mj-ea"/>
                <a:ea typeface="+mj-ea"/>
              </a:defRPr>
            </a:lvl1pPr>
          </a:lstStyle>
          <a:p>
            <a:fld id="{565CE74E-AB26-4998-AD42-012C4C1AD076}" type="slidenum">
              <a:rPr lang="zh-CN" altLang="en-US" smtClean="0"/>
              <a:t>‹#›</a:t>
            </a:fld>
            <a:endParaRPr lang="zh-CN" altLang="en-US" dirty="0"/>
          </a:p>
        </p:txBody>
      </p:sp>
      <p:sp>
        <p:nvSpPr>
          <p:cNvPr id="12" name="文本框 11"/>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18" name="文本占位符 17"/>
          <p:cNvSpPr>
            <a:spLocks noGrp="1"/>
          </p:cNvSpPr>
          <p:nvPr>
            <p:ph type="body" sz="quarter" idx="20" hasCustomPrompt="1"/>
          </p:nvPr>
        </p:nvSpPr>
        <p:spPr>
          <a:xfrm>
            <a:off x="4139133" y="2196983"/>
            <a:ext cx="3242663" cy="598193"/>
          </a:xfrm>
          <a:prstGeom prst="rect">
            <a:avLst/>
          </a:prstGeom>
        </p:spPr>
        <p:txBody>
          <a:bodyPr>
            <a:noAutofit/>
          </a:bodyPr>
          <a:lstStyle>
            <a:lvl1pPr marL="0" indent="0" algn="l">
              <a:lnSpc>
                <a:spcPct val="120000"/>
              </a:lnSpc>
              <a:buNone/>
              <a:defRPr sz="840" spc="75" baseline="0"/>
            </a:lvl1pPr>
            <a:lvl5pPr>
              <a:defRPr sz="990"/>
            </a:lvl5pPr>
          </a:lstStyle>
          <a:p>
            <a:r>
              <a:rPr lang="en-US" altLang="zh-CN" dirty="0"/>
              <a:t>Click here to add the text</a:t>
            </a:r>
            <a:endParaRPr lang="zh-CN" altLang="en-US" dirty="0"/>
          </a:p>
        </p:txBody>
      </p:sp>
      <p:sp>
        <p:nvSpPr>
          <p:cNvPr id="20" name="文本占位符 8"/>
          <p:cNvSpPr>
            <a:spLocks noGrp="1"/>
          </p:cNvSpPr>
          <p:nvPr>
            <p:ph type="body" sz="quarter" idx="13" hasCustomPrompt="1"/>
          </p:nvPr>
        </p:nvSpPr>
        <p:spPr>
          <a:xfrm>
            <a:off x="4139133" y="1616780"/>
            <a:ext cx="3522688" cy="787090"/>
          </a:xfrm>
          <a:prstGeom prst="rect">
            <a:avLst/>
          </a:prstGeom>
        </p:spPr>
        <p:txBody>
          <a:bodyPr>
            <a:normAutofit/>
          </a:bodyPr>
          <a:lstStyle>
            <a:lvl1pPr marL="0" indent="0" algn="l">
              <a:buNone/>
              <a:defRPr sz="240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Analysis</a:t>
            </a:r>
          </a:p>
        </p:txBody>
      </p:sp>
      <p:sp>
        <p:nvSpPr>
          <p:cNvPr id="27" name="文本占位符 17"/>
          <p:cNvSpPr>
            <a:spLocks noGrp="1"/>
          </p:cNvSpPr>
          <p:nvPr>
            <p:ph type="body" sz="quarter" idx="21" hasCustomPrompt="1"/>
          </p:nvPr>
        </p:nvSpPr>
        <p:spPr>
          <a:xfrm>
            <a:off x="8523957" y="2196983"/>
            <a:ext cx="3242663" cy="598193"/>
          </a:xfrm>
          <a:prstGeom prst="rect">
            <a:avLst/>
          </a:prstGeom>
        </p:spPr>
        <p:txBody>
          <a:bodyPr>
            <a:noAutofit/>
          </a:bodyPr>
          <a:lstStyle>
            <a:lvl1pPr marL="0" indent="0" algn="l">
              <a:lnSpc>
                <a:spcPct val="120000"/>
              </a:lnSpc>
              <a:buNone/>
              <a:defRPr sz="840" spc="75" baseline="0"/>
            </a:lvl1pPr>
            <a:lvl5pPr>
              <a:defRPr sz="990"/>
            </a:lvl5pPr>
          </a:lstStyle>
          <a:p>
            <a:r>
              <a:rPr lang="en-US" altLang="zh-CN" dirty="0"/>
              <a:t>Click here to add the text</a:t>
            </a:r>
            <a:endParaRPr lang="zh-CN" altLang="en-US" dirty="0"/>
          </a:p>
        </p:txBody>
      </p:sp>
      <p:sp>
        <p:nvSpPr>
          <p:cNvPr id="28" name="文本占位符 8"/>
          <p:cNvSpPr>
            <a:spLocks noGrp="1"/>
          </p:cNvSpPr>
          <p:nvPr>
            <p:ph type="body" sz="quarter" idx="22" hasCustomPrompt="1"/>
          </p:nvPr>
        </p:nvSpPr>
        <p:spPr>
          <a:xfrm>
            <a:off x="8523957" y="1616780"/>
            <a:ext cx="3522688" cy="787090"/>
          </a:xfrm>
          <a:prstGeom prst="rect">
            <a:avLst/>
          </a:prstGeom>
        </p:spPr>
        <p:txBody>
          <a:bodyPr>
            <a:normAutofit/>
          </a:bodyPr>
          <a:lstStyle>
            <a:lvl1pPr marL="0" indent="0" algn="l">
              <a:buNone/>
              <a:defRPr sz="240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Analysis</a:t>
            </a:r>
          </a:p>
        </p:txBody>
      </p:sp>
      <p:sp>
        <p:nvSpPr>
          <p:cNvPr id="29" name="文本占位符 17"/>
          <p:cNvSpPr>
            <a:spLocks noGrp="1"/>
          </p:cNvSpPr>
          <p:nvPr>
            <p:ph type="body" sz="quarter" idx="23" hasCustomPrompt="1"/>
          </p:nvPr>
        </p:nvSpPr>
        <p:spPr>
          <a:xfrm>
            <a:off x="7286927" y="5427877"/>
            <a:ext cx="4251832" cy="598193"/>
          </a:xfrm>
          <a:prstGeom prst="rect">
            <a:avLst/>
          </a:prstGeom>
        </p:spPr>
        <p:txBody>
          <a:bodyPr>
            <a:noAutofit/>
          </a:bodyPr>
          <a:lstStyle>
            <a:lvl1pPr marL="0" indent="0" algn="l">
              <a:lnSpc>
                <a:spcPct val="120000"/>
              </a:lnSpc>
              <a:buNone/>
              <a:defRPr sz="840" spc="75" baseline="0"/>
            </a:lvl1pPr>
            <a:lvl5pPr>
              <a:defRPr sz="990"/>
            </a:lvl5pPr>
          </a:lstStyle>
          <a:p>
            <a:r>
              <a:rPr lang="en-US" altLang="zh-CN" dirty="0"/>
              <a:t>Click here to add the text</a:t>
            </a:r>
            <a:endParaRPr lang="zh-CN" altLang="en-US" dirty="0"/>
          </a:p>
        </p:txBody>
      </p:sp>
      <p:sp>
        <p:nvSpPr>
          <p:cNvPr id="30" name="文本占位符 8"/>
          <p:cNvSpPr>
            <a:spLocks noGrp="1"/>
          </p:cNvSpPr>
          <p:nvPr>
            <p:ph type="body" sz="quarter" idx="24" hasCustomPrompt="1"/>
          </p:nvPr>
        </p:nvSpPr>
        <p:spPr>
          <a:xfrm>
            <a:off x="7286927" y="4847675"/>
            <a:ext cx="3522688" cy="787090"/>
          </a:xfrm>
          <a:prstGeom prst="rect">
            <a:avLst/>
          </a:prstGeom>
        </p:spPr>
        <p:txBody>
          <a:bodyPr>
            <a:normAutofit/>
          </a:bodyPr>
          <a:lstStyle>
            <a:lvl1pPr marL="0" indent="0" algn="l">
              <a:buNone/>
              <a:defRPr sz="240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Analysis</a:t>
            </a:r>
          </a:p>
        </p:txBody>
      </p:sp>
      <p:sp>
        <p:nvSpPr>
          <p:cNvPr id="19" name="文本占位符 8"/>
          <p:cNvSpPr>
            <a:spLocks noGrp="1"/>
          </p:cNvSpPr>
          <p:nvPr>
            <p:ph type="body" sz="quarter" idx="25" hasCustomPrompt="1"/>
          </p:nvPr>
        </p:nvSpPr>
        <p:spPr>
          <a:xfrm>
            <a:off x="1138960" y="2800320"/>
            <a:ext cx="2667935" cy="787090"/>
          </a:xfrm>
          <a:prstGeom prst="rect">
            <a:avLst/>
          </a:prstGeom>
        </p:spPr>
        <p:txBody>
          <a:bodyPr/>
          <a:lstStyle>
            <a:lvl1pPr marL="0" indent="0" algn="l">
              <a:buNone/>
              <a:defRPr sz="585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Analysis</a:t>
            </a:r>
          </a:p>
        </p:txBody>
      </p:sp>
      <p:sp>
        <p:nvSpPr>
          <p:cNvPr id="21" name="文本占位符 17"/>
          <p:cNvSpPr>
            <a:spLocks noGrp="1"/>
          </p:cNvSpPr>
          <p:nvPr>
            <p:ph type="body" sz="quarter" idx="26" hasCustomPrompt="1"/>
          </p:nvPr>
        </p:nvSpPr>
        <p:spPr>
          <a:xfrm>
            <a:off x="1138960" y="3882841"/>
            <a:ext cx="4414036" cy="1058191"/>
          </a:xfrm>
          <a:prstGeom prst="rect">
            <a:avLst/>
          </a:prstGeom>
        </p:spPr>
        <p:txBody>
          <a:bodyPr/>
          <a:lstStyle>
            <a:lvl1pPr marL="0" indent="0">
              <a:lnSpc>
                <a:spcPct val="120000"/>
              </a:lnSpc>
              <a:buNone/>
              <a:defRPr sz="1260" spc="75" baseline="0"/>
            </a:lvl1pPr>
            <a:lvl5pPr>
              <a:defRPr sz="990"/>
            </a:lvl5pPr>
          </a:lstStyle>
          <a:p>
            <a:r>
              <a:rPr lang="en-US" altLang="zh-CN" dirty="0"/>
              <a:t>Click here to add the text</a:t>
            </a:r>
            <a:endParaRPr lang="zh-CN" altLang="en-US" dirty="0"/>
          </a:p>
        </p:txBody>
      </p:sp>
    </p:spTree>
  </p:cSld>
  <p:clrMapOvr>
    <a:masterClrMapping/>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showMasterSp="0" preserve="1" userDrawn="1">
  <p:cSld name="210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t>2019/10/29</a:t>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t>‹#›</a:t>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Timeline</a:t>
            </a: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6" name="文本占位符 17"/>
          <p:cNvSpPr>
            <a:spLocks noGrp="1"/>
          </p:cNvSpPr>
          <p:nvPr>
            <p:ph type="body" sz="quarter" idx="214" hasCustomPrompt="1"/>
          </p:nvPr>
        </p:nvSpPr>
        <p:spPr>
          <a:xfrm>
            <a:off x="1366867" y="2708285"/>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7" name="文本占位符 17"/>
          <p:cNvSpPr>
            <a:spLocks noGrp="1"/>
          </p:cNvSpPr>
          <p:nvPr>
            <p:ph type="body" sz="quarter" idx="215" hasCustomPrompt="1"/>
          </p:nvPr>
        </p:nvSpPr>
        <p:spPr>
          <a:xfrm>
            <a:off x="1305324" y="3044412"/>
            <a:ext cx="2137047" cy="73457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8" name="文本占位符 17"/>
          <p:cNvSpPr>
            <a:spLocks noGrp="1"/>
          </p:cNvSpPr>
          <p:nvPr>
            <p:ph type="body" sz="quarter" idx="216" hasCustomPrompt="1"/>
          </p:nvPr>
        </p:nvSpPr>
        <p:spPr>
          <a:xfrm>
            <a:off x="5004495" y="2658956"/>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9" name="文本占位符 17"/>
          <p:cNvSpPr>
            <a:spLocks noGrp="1"/>
          </p:cNvSpPr>
          <p:nvPr>
            <p:ph type="body" sz="quarter" idx="217" hasCustomPrompt="1"/>
          </p:nvPr>
        </p:nvSpPr>
        <p:spPr>
          <a:xfrm>
            <a:off x="4942952" y="2995084"/>
            <a:ext cx="2137047" cy="73457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0" name="文本占位符 17"/>
          <p:cNvSpPr>
            <a:spLocks noGrp="1"/>
          </p:cNvSpPr>
          <p:nvPr>
            <p:ph type="body" sz="quarter" idx="218" hasCustomPrompt="1"/>
          </p:nvPr>
        </p:nvSpPr>
        <p:spPr>
          <a:xfrm>
            <a:off x="8642123" y="2658956"/>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1" name="文本占位符 17"/>
          <p:cNvSpPr>
            <a:spLocks noGrp="1"/>
          </p:cNvSpPr>
          <p:nvPr>
            <p:ph type="body" sz="quarter" idx="219" hasCustomPrompt="1"/>
          </p:nvPr>
        </p:nvSpPr>
        <p:spPr>
          <a:xfrm>
            <a:off x="8580580" y="2995084"/>
            <a:ext cx="2137047" cy="73457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2" name="文本占位符 17"/>
          <p:cNvSpPr>
            <a:spLocks noGrp="1"/>
          </p:cNvSpPr>
          <p:nvPr>
            <p:ph type="body" sz="quarter" idx="220" hasCustomPrompt="1"/>
          </p:nvPr>
        </p:nvSpPr>
        <p:spPr>
          <a:xfrm>
            <a:off x="1366867" y="4909866"/>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3" name="文本占位符 17"/>
          <p:cNvSpPr>
            <a:spLocks noGrp="1"/>
          </p:cNvSpPr>
          <p:nvPr>
            <p:ph type="body" sz="quarter" idx="221" hasCustomPrompt="1"/>
          </p:nvPr>
        </p:nvSpPr>
        <p:spPr>
          <a:xfrm>
            <a:off x="1305324" y="5245993"/>
            <a:ext cx="2137047" cy="73457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4" name="文本占位符 17"/>
          <p:cNvSpPr>
            <a:spLocks noGrp="1"/>
          </p:cNvSpPr>
          <p:nvPr>
            <p:ph type="body" sz="quarter" idx="222" hasCustomPrompt="1"/>
          </p:nvPr>
        </p:nvSpPr>
        <p:spPr>
          <a:xfrm>
            <a:off x="5004495" y="4860538"/>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5" name="文本占位符 17"/>
          <p:cNvSpPr>
            <a:spLocks noGrp="1"/>
          </p:cNvSpPr>
          <p:nvPr>
            <p:ph type="body" sz="quarter" idx="223" hasCustomPrompt="1"/>
          </p:nvPr>
        </p:nvSpPr>
        <p:spPr>
          <a:xfrm>
            <a:off x="4942952" y="5196665"/>
            <a:ext cx="2137047" cy="73457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6" name="文本占位符 17"/>
          <p:cNvSpPr>
            <a:spLocks noGrp="1"/>
          </p:cNvSpPr>
          <p:nvPr>
            <p:ph type="body" sz="quarter" idx="224" hasCustomPrompt="1"/>
          </p:nvPr>
        </p:nvSpPr>
        <p:spPr>
          <a:xfrm>
            <a:off x="8642123" y="4860538"/>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7" name="文本占位符 17"/>
          <p:cNvSpPr>
            <a:spLocks noGrp="1"/>
          </p:cNvSpPr>
          <p:nvPr>
            <p:ph type="body" sz="quarter" idx="225" hasCustomPrompt="1"/>
          </p:nvPr>
        </p:nvSpPr>
        <p:spPr>
          <a:xfrm>
            <a:off x="8580580" y="5196665"/>
            <a:ext cx="2137047" cy="73457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31.xml><?xml version="1.0" encoding="utf-8"?>
<p:sldLayout xmlns:a="http://schemas.openxmlformats.org/drawingml/2006/main" xmlns:r="http://schemas.openxmlformats.org/officeDocument/2006/relationships" xmlns:p="http://schemas.openxmlformats.org/presentationml/2006/main" showMasterSp="0" preserve="1" userDrawn="1">
  <p:cSld name="211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t>2019/10/29</a:t>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t>‹#›</a:t>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Timeline</a:t>
            </a: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6" name="文本占位符 17"/>
          <p:cNvSpPr>
            <a:spLocks noGrp="1"/>
          </p:cNvSpPr>
          <p:nvPr>
            <p:ph type="body" sz="quarter" idx="214" hasCustomPrompt="1"/>
          </p:nvPr>
        </p:nvSpPr>
        <p:spPr>
          <a:xfrm>
            <a:off x="732163" y="3261779"/>
            <a:ext cx="900617"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47" name="文本占位符 17"/>
          <p:cNvSpPr>
            <a:spLocks noGrp="1"/>
          </p:cNvSpPr>
          <p:nvPr>
            <p:ph type="body" sz="quarter" idx="215" hasCustomPrompt="1"/>
          </p:nvPr>
        </p:nvSpPr>
        <p:spPr>
          <a:xfrm>
            <a:off x="732163" y="3597906"/>
            <a:ext cx="1548637" cy="46102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52" name="文本占位符 17"/>
          <p:cNvSpPr>
            <a:spLocks noGrp="1"/>
          </p:cNvSpPr>
          <p:nvPr>
            <p:ph type="body" sz="quarter" idx="220" hasCustomPrompt="1"/>
          </p:nvPr>
        </p:nvSpPr>
        <p:spPr>
          <a:xfrm>
            <a:off x="491079" y="4865861"/>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3" name="文本占位符 17"/>
          <p:cNvSpPr>
            <a:spLocks noGrp="1"/>
          </p:cNvSpPr>
          <p:nvPr>
            <p:ph type="body" sz="quarter" idx="221" hasCustomPrompt="1"/>
          </p:nvPr>
        </p:nvSpPr>
        <p:spPr>
          <a:xfrm>
            <a:off x="491079" y="5201988"/>
            <a:ext cx="2137047" cy="734570"/>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5" name="文本占位符 17"/>
          <p:cNvSpPr>
            <a:spLocks noGrp="1"/>
          </p:cNvSpPr>
          <p:nvPr>
            <p:ph type="body" sz="quarter" idx="222" hasCustomPrompt="1"/>
          </p:nvPr>
        </p:nvSpPr>
        <p:spPr>
          <a:xfrm>
            <a:off x="2853961" y="3261779"/>
            <a:ext cx="900617"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36" name="文本占位符 17"/>
          <p:cNvSpPr>
            <a:spLocks noGrp="1"/>
          </p:cNvSpPr>
          <p:nvPr>
            <p:ph type="body" sz="quarter" idx="223" hasCustomPrompt="1"/>
          </p:nvPr>
        </p:nvSpPr>
        <p:spPr>
          <a:xfrm>
            <a:off x="2853961" y="3597906"/>
            <a:ext cx="1548637" cy="46102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37" name="文本占位符 17"/>
          <p:cNvSpPr>
            <a:spLocks noGrp="1"/>
          </p:cNvSpPr>
          <p:nvPr>
            <p:ph type="body" sz="quarter" idx="224" hasCustomPrompt="1"/>
          </p:nvPr>
        </p:nvSpPr>
        <p:spPr>
          <a:xfrm>
            <a:off x="4975760" y="3261779"/>
            <a:ext cx="900617"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38" name="文本占位符 17"/>
          <p:cNvSpPr>
            <a:spLocks noGrp="1"/>
          </p:cNvSpPr>
          <p:nvPr>
            <p:ph type="body" sz="quarter" idx="225" hasCustomPrompt="1"/>
          </p:nvPr>
        </p:nvSpPr>
        <p:spPr>
          <a:xfrm>
            <a:off x="4975760" y="3597906"/>
            <a:ext cx="1548637" cy="46102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39" name="文本占位符 17"/>
          <p:cNvSpPr>
            <a:spLocks noGrp="1"/>
          </p:cNvSpPr>
          <p:nvPr>
            <p:ph type="body" sz="quarter" idx="226" hasCustomPrompt="1"/>
          </p:nvPr>
        </p:nvSpPr>
        <p:spPr>
          <a:xfrm>
            <a:off x="7097559" y="3261779"/>
            <a:ext cx="900617"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40" name="文本占位符 17"/>
          <p:cNvSpPr>
            <a:spLocks noGrp="1"/>
          </p:cNvSpPr>
          <p:nvPr>
            <p:ph type="body" sz="quarter" idx="227" hasCustomPrompt="1"/>
          </p:nvPr>
        </p:nvSpPr>
        <p:spPr>
          <a:xfrm>
            <a:off x="7097559" y="3597906"/>
            <a:ext cx="1548637" cy="46102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41" name="文本占位符 17"/>
          <p:cNvSpPr>
            <a:spLocks noGrp="1"/>
          </p:cNvSpPr>
          <p:nvPr>
            <p:ph type="body" sz="quarter" idx="228" hasCustomPrompt="1"/>
          </p:nvPr>
        </p:nvSpPr>
        <p:spPr>
          <a:xfrm>
            <a:off x="9219357" y="3261779"/>
            <a:ext cx="900617"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42" name="文本占位符 17"/>
          <p:cNvSpPr>
            <a:spLocks noGrp="1"/>
          </p:cNvSpPr>
          <p:nvPr>
            <p:ph type="body" sz="quarter" idx="229" hasCustomPrompt="1"/>
          </p:nvPr>
        </p:nvSpPr>
        <p:spPr>
          <a:xfrm>
            <a:off x="9219357" y="3597906"/>
            <a:ext cx="1548637" cy="46102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43" name="文本占位符 17"/>
          <p:cNvSpPr>
            <a:spLocks noGrp="1"/>
          </p:cNvSpPr>
          <p:nvPr>
            <p:ph type="body" sz="quarter" idx="230" hasCustomPrompt="1"/>
          </p:nvPr>
        </p:nvSpPr>
        <p:spPr>
          <a:xfrm>
            <a:off x="3456059" y="4865861"/>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4" name="文本占位符 17"/>
          <p:cNvSpPr>
            <a:spLocks noGrp="1"/>
          </p:cNvSpPr>
          <p:nvPr>
            <p:ph type="body" sz="quarter" idx="231" hasCustomPrompt="1"/>
          </p:nvPr>
        </p:nvSpPr>
        <p:spPr>
          <a:xfrm>
            <a:off x="3456059" y="5201988"/>
            <a:ext cx="2137047" cy="734570"/>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61" name="文本占位符 17"/>
          <p:cNvSpPr>
            <a:spLocks noGrp="1"/>
          </p:cNvSpPr>
          <p:nvPr>
            <p:ph type="body" sz="quarter" idx="232" hasCustomPrompt="1"/>
          </p:nvPr>
        </p:nvSpPr>
        <p:spPr>
          <a:xfrm>
            <a:off x="6365772" y="4865861"/>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62" name="文本占位符 17"/>
          <p:cNvSpPr>
            <a:spLocks noGrp="1"/>
          </p:cNvSpPr>
          <p:nvPr>
            <p:ph type="body" sz="quarter" idx="233" hasCustomPrompt="1"/>
          </p:nvPr>
        </p:nvSpPr>
        <p:spPr>
          <a:xfrm>
            <a:off x="6365772" y="5201988"/>
            <a:ext cx="2137047" cy="734570"/>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63" name="文本占位符 17"/>
          <p:cNvSpPr>
            <a:spLocks noGrp="1"/>
          </p:cNvSpPr>
          <p:nvPr>
            <p:ph type="body" sz="quarter" idx="234" hasCustomPrompt="1"/>
          </p:nvPr>
        </p:nvSpPr>
        <p:spPr>
          <a:xfrm>
            <a:off x="9330752" y="4865861"/>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64" name="文本占位符 17"/>
          <p:cNvSpPr>
            <a:spLocks noGrp="1"/>
          </p:cNvSpPr>
          <p:nvPr>
            <p:ph type="body" sz="quarter" idx="235" hasCustomPrompt="1"/>
          </p:nvPr>
        </p:nvSpPr>
        <p:spPr>
          <a:xfrm>
            <a:off x="9330752" y="5201988"/>
            <a:ext cx="2137047" cy="734570"/>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32.xml><?xml version="1.0" encoding="utf-8"?>
<p:sldLayout xmlns:a="http://schemas.openxmlformats.org/drawingml/2006/main" xmlns:r="http://schemas.openxmlformats.org/officeDocument/2006/relationships" xmlns:p="http://schemas.openxmlformats.org/presentationml/2006/main" showMasterSp="0" preserve="1" userDrawn="1">
  <p:cSld name="213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t>2019/10/29</a:t>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t>‹#›</a:t>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Timeline</a:t>
            </a: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6" name="文本占位符 17"/>
          <p:cNvSpPr>
            <a:spLocks noGrp="1"/>
          </p:cNvSpPr>
          <p:nvPr>
            <p:ph type="body" sz="quarter" idx="214" hasCustomPrompt="1"/>
          </p:nvPr>
        </p:nvSpPr>
        <p:spPr>
          <a:xfrm>
            <a:off x="485716" y="2325887"/>
            <a:ext cx="900617" cy="461028"/>
          </a:xfrm>
          <a:prstGeom prst="rect">
            <a:avLst/>
          </a:prstGeom>
        </p:spPr>
        <p:txBody>
          <a:bodyPr>
            <a:noAutofit/>
          </a:bodyPr>
          <a:lstStyle>
            <a:lvl1pPr marL="0" indent="0" algn="l">
              <a:lnSpc>
                <a:spcPct val="120000"/>
              </a:lnSpc>
              <a:buNone/>
              <a:defRPr sz="216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35" name="文本占位符 17"/>
          <p:cNvSpPr>
            <a:spLocks noGrp="1"/>
          </p:cNvSpPr>
          <p:nvPr>
            <p:ph type="body" sz="quarter" idx="222" hasCustomPrompt="1"/>
          </p:nvPr>
        </p:nvSpPr>
        <p:spPr>
          <a:xfrm>
            <a:off x="1475724" y="2300759"/>
            <a:ext cx="900617"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36" name="文本占位符 17"/>
          <p:cNvSpPr>
            <a:spLocks noGrp="1"/>
          </p:cNvSpPr>
          <p:nvPr>
            <p:ph type="body" sz="quarter" idx="223" hasCustomPrompt="1"/>
          </p:nvPr>
        </p:nvSpPr>
        <p:spPr>
          <a:xfrm>
            <a:off x="1475723" y="2636886"/>
            <a:ext cx="2281784" cy="26394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43" name="文本占位符 17"/>
          <p:cNvSpPr>
            <a:spLocks noGrp="1"/>
          </p:cNvSpPr>
          <p:nvPr>
            <p:ph type="body" sz="quarter" idx="230" hasCustomPrompt="1"/>
          </p:nvPr>
        </p:nvSpPr>
        <p:spPr>
          <a:xfrm>
            <a:off x="485716" y="3318869"/>
            <a:ext cx="3302548" cy="457644"/>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9" name="文本占位符 17"/>
          <p:cNvSpPr>
            <a:spLocks noGrp="1"/>
          </p:cNvSpPr>
          <p:nvPr>
            <p:ph type="body" sz="quarter" idx="231" hasCustomPrompt="1"/>
          </p:nvPr>
        </p:nvSpPr>
        <p:spPr>
          <a:xfrm>
            <a:off x="3687535" y="4593262"/>
            <a:ext cx="900617" cy="461028"/>
          </a:xfrm>
          <a:prstGeom prst="rect">
            <a:avLst/>
          </a:prstGeom>
        </p:spPr>
        <p:txBody>
          <a:bodyPr>
            <a:noAutofit/>
          </a:bodyPr>
          <a:lstStyle>
            <a:lvl1pPr marL="0" indent="0" algn="l">
              <a:lnSpc>
                <a:spcPct val="120000"/>
              </a:lnSpc>
              <a:buNone/>
              <a:defRPr sz="216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50" name="文本占位符 17"/>
          <p:cNvSpPr>
            <a:spLocks noGrp="1"/>
          </p:cNvSpPr>
          <p:nvPr>
            <p:ph type="body" sz="quarter" idx="232" hasCustomPrompt="1"/>
          </p:nvPr>
        </p:nvSpPr>
        <p:spPr>
          <a:xfrm>
            <a:off x="4677543" y="4568134"/>
            <a:ext cx="900617"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51" name="文本占位符 17"/>
          <p:cNvSpPr>
            <a:spLocks noGrp="1"/>
          </p:cNvSpPr>
          <p:nvPr>
            <p:ph type="body" sz="quarter" idx="233" hasCustomPrompt="1"/>
          </p:nvPr>
        </p:nvSpPr>
        <p:spPr>
          <a:xfrm>
            <a:off x="4677541" y="4904261"/>
            <a:ext cx="2281784" cy="26394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54" name="文本占位符 17"/>
          <p:cNvSpPr>
            <a:spLocks noGrp="1"/>
          </p:cNvSpPr>
          <p:nvPr>
            <p:ph type="body" sz="quarter" idx="234" hasCustomPrompt="1"/>
          </p:nvPr>
        </p:nvSpPr>
        <p:spPr>
          <a:xfrm>
            <a:off x="3656777" y="5299108"/>
            <a:ext cx="3302548" cy="457644"/>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9" name="文本占位符 17"/>
          <p:cNvSpPr>
            <a:spLocks noGrp="1"/>
          </p:cNvSpPr>
          <p:nvPr>
            <p:ph type="body" sz="quarter" idx="235" hasCustomPrompt="1"/>
          </p:nvPr>
        </p:nvSpPr>
        <p:spPr>
          <a:xfrm>
            <a:off x="6263019" y="2358932"/>
            <a:ext cx="900617" cy="461028"/>
          </a:xfrm>
          <a:prstGeom prst="rect">
            <a:avLst/>
          </a:prstGeom>
        </p:spPr>
        <p:txBody>
          <a:bodyPr>
            <a:noAutofit/>
          </a:bodyPr>
          <a:lstStyle>
            <a:lvl1pPr marL="0" indent="0" algn="l">
              <a:lnSpc>
                <a:spcPct val="120000"/>
              </a:lnSpc>
              <a:buNone/>
              <a:defRPr sz="216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60" name="文本占位符 17"/>
          <p:cNvSpPr>
            <a:spLocks noGrp="1"/>
          </p:cNvSpPr>
          <p:nvPr>
            <p:ph type="body" sz="quarter" idx="236" hasCustomPrompt="1"/>
          </p:nvPr>
        </p:nvSpPr>
        <p:spPr>
          <a:xfrm>
            <a:off x="7253027" y="2333804"/>
            <a:ext cx="900617"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61" name="文本占位符 17"/>
          <p:cNvSpPr>
            <a:spLocks noGrp="1"/>
          </p:cNvSpPr>
          <p:nvPr>
            <p:ph type="body" sz="quarter" idx="237" hasCustomPrompt="1"/>
          </p:nvPr>
        </p:nvSpPr>
        <p:spPr>
          <a:xfrm>
            <a:off x="7253025" y="2669932"/>
            <a:ext cx="2281784" cy="26394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62" name="文本占位符 17"/>
          <p:cNvSpPr>
            <a:spLocks noGrp="1"/>
          </p:cNvSpPr>
          <p:nvPr>
            <p:ph type="body" sz="quarter" idx="238" hasCustomPrompt="1"/>
          </p:nvPr>
        </p:nvSpPr>
        <p:spPr>
          <a:xfrm>
            <a:off x="6263019" y="3351914"/>
            <a:ext cx="3302548" cy="457644"/>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63" name="文本占位符 17"/>
          <p:cNvSpPr>
            <a:spLocks noGrp="1"/>
          </p:cNvSpPr>
          <p:nvPr>
            <p:ph type="body" sz="quarter" idx="239" hasCustomPrompt="1"/>
          </p:nvPr>
        </p:nvSpPr>
        <p:spPr>
          <a:xfrm>
            <a:off x="8545501" y="4650786"/>
            <a:ext cx="900617" cy="461028"/>
          </a:xfrm>
          <a:prstGeom prst="rect">
            <a:avLst/>
          </a:prstGeom>
        </p:spPr>
        <p:txBody>
          <a:bodyPr>
            <a:noAutofit/>
          </a:bodyPr>
          <a:lstStyle>
            <a:lvl1pPr marL="0" indent="0" algn="l">
              <a:lnSpc>
                <a:spcPct val="120000"/>
              </a:lnSpc>
              <a:buNone/>
              <a:defRPr sz="216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64" name="文本占位符 17"/>
          <p:cNvSpPr>
            <a:spLocks noGrp="1"/>
          </p:cNvSpPr>
          <p:nvPr>
            <p:ph type="body" sz="quarter" idx="240" hasCustomPrompt="1"/>
          </p:nvPr>
        </p:nvSpPr>
        <p:spPr>
          <a:xfrm>
            <a:off x="9535509" y="4625658"/>
            <a:ext cx="900617"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65" name="文本占位符 17"/>
          <p:cNvSpPr>
            <a:spLocks noGrp="1"/>
          </p:cNvSpPr>
          <p:nvPr>
            <p:ph type="body" sz="quarter" idx="241" hasCustomPrompt="1"/>
          </p:nvPr>
        </p:nvSpPr>
        <p:spPr>
          <a:xfrm>
            <a:off x="9535508" y="4961785"/>
            <a:ext cx="2281784" cy="26394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66" name="文本占位符 17"/>
          <p:cNvSpPr>
            <a:spLocks noGrp="1"/>
          </p:cNvSpPr>
          <p:nvPr>
            <p:ph type="body" sz="quarter" idx="242" hasCustomPrompt="1"/>
          </p:nvPr>
        </p:nvSpPr>
        <p:spPr>
          <a:xfrm>
            <a:off x="8514744" y="5356632"/>
            <a:ext cx="3302548" cy="457644"/>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33.xml><?xml version="1.0" encoding="utf-8"?>
<p:sldLayout xmlns:a="http://schemas.openxmlformats.org/drawingml/2006/main" xmlns:r="http://schemas.openxmlformats.org/officeDocument/2006/relationships" xmlns:p="http://schemas.openxmlformats.org/presentationml/2006/main" showMasterSp="0" preserve="1" userDrawn="1">
  <p:cSld name="214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t>2019/10/29</a:t>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t>‹#›</a:t>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Timeline</a:t>
            </a: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6" name="文本占位符 17"/>
          <p:cNvSpPr>
            <a:spLocks noGrp="1"/>
          </p:cNvSpPr>
          <p:nvPr>
            <p:ph type="body" sz="quarter" idx="214" hasCustomPrompt="1"/>
          </p:nvPr>
        </p:nvSpPr>
        <p:spPr>
          <a:xfrm>
            <a:off x="485716" y="2325887"/>
            <a:ext cx="900617" cy="461028"/>
          </a:xfrm>
          <a:prstGeom prst="rect">
            <a:avLst/>
          </a:prstGeom>
        </p:spPr>
        <p:txBody>
          <a:bodyPr>
            <a:noAutofit/>
          </a:bodyPr>
          <a:lstStyle>
            <a:lvl1pPr marL="0" indent="0" algn="l">
              <a:lnSpc>
                <a:spcPct val="120000"/>
              </a:lnSpc>
              <a:buNone/>
              <a:defRPr sz="216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35" name="文本占位符 17"/>
          <p:cNvSpPr>
            <a:spLocks noGrp="1"/>
          </p:cNvSpPr>
          <p:nvPr>
            <p:ph type="body" sz="quarter" idx="222" hasCustomPrompt="1"/>
          </p:nvPr>
        </p:nvSpPr>
        <p:spPr>
          <a:xfrm>
            <a:off x="1475724" y="2300759"/>
            <a:ext cx="900617"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36" name="文本占位符 17"/>
          <p:cNvSpPr>
            <a:spLocks noGrp="1"/>
          </p:cNvSpPr>
          <p:nvPr>
            <p:ph type="body" sz="quarter" idx="223" hasCustomPrompt="1"/>
          </p:nvPr>
        </p:nvSpPr>
        <p:spPr>
          <a:xfrm>
            <a:off x="1475723" y="2636886"/>
            <a:ext cx="2281784" cy="26394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43" name="文本占位符 17"/>
          <p:cNvSpPr>
            <a:spLocks noGrp="1"/>
          </p:cNvSpPr>
          <p:nvPr>
            <p:ph type="body" sz="quarter" idx="230" hasCustomPrompt="1"/>
          </p:nvPr>
        </p:nvSpPr>
        <p:spPr>
          <a:xfrm>
            <a:off x="485716" y="3318869"/>
            <a:ext cx="3302548" cy="457644"/>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9" name="文本占位符 17"/>
          <p:cNvSpPr>
            <a:spLocks noGrp="1"/>
          </p:cNvSpPr>
          <p:nvPr>
            <p:ph type="body" sz="quarter" idx="231" hasCustomPrompt="1"/>
          </p:nvPr>
        </p:nvSpPr>
        <p:spPr>
          <a:xfrm>
            <a:off x="3687535" y="4593262"/>
            <a:ext cx="900617" cy="461028"/>
          </a:xfrm>
          <a:prstGeom prst="rect">
            <a:avLst/>
          </a:prstGeom>
        </p:spPr>
        <p:txBody>
          <a:bodyPr>
            <a:noAutofit/>
          </a:bodyPr>
          <a:lstStyle>
            <a:lvl1pPr marL="0" indent="0" algn="l">
              <a:lnSpc>
                <a:spcPct val="120000"/>
              </a:lnSpc>
              <a:buNone/>
              <a:defRPr sz="216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50" name="文本占位符 17"/>
          <p:cNvSpPr>
            <a:spLocks noGrp="1"/>
          </p:cNvSpPr>
          <p:nvPr>
            <p:ph type="body" sz="quarter" idx="232" hasCustomPrompt="1"/>
          </p:nvPr>
        </p:nvSpPr>
        <p:spPr>
          <a:xfrm>
            <a:off x="4677543" y="4568134"/>
            <a:ext cx="900617"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51" name="文本占位符 17"/>
          <p:cNvSpPr>
            <a:spLocks noGrp="1"/>
          </p:cNvSpPr>
          <p:nvPr>
            <p:ph type="body" sz="quarter" idx="233" hasCustomPrompt="1"/>
          </p:nvPr>
        </p:nvSpPr>
        <p:spPr>
          <a:xfrm>
            <a:off x="4677541" y="4904261"/>
            <a:ext cx="2281784" cy="26394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54" name="文本占位符 17"/>
          <p:cNvSpPr>
            <a:spLocks noGrp="1"/>
          </p:cNvSpPr>
          <p:nvPr>
            <p:ph type="body" sz="quarter" idx="234" hasCustomPrompt="1"/>
          </p:nvPr>
        </p:nvSpPr>
        <p:spPr>
          <a:xfrm>
            <a:off x="3656777" y="5299108"/>
            <a:ext cx="3302548" cy="457644"/>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63" name="文本占位符 17"/>
          <p:cNvSpPr>
            <a:spLocks noGrp="1"/>
          </p:cNvSpPr>
          <p:nvPr>
            <p:ph type="body" sz="quarter" idx="239" hasCustomPrompt="1"/>
          </p:nvPr>
        </p:nvSpPr>
        <p:spPr>
          <a:xfrm>
            <a:off x="8545501" y="4650786"/>
            <a:ext cx="900617" cy="461028"/>
          </a:xfrm>
          <a:prstGeom prst="rect">
            <a:avLst/>
          </a:prstGeom>
        </p:spPr>
        <p:txBody>
          <a:bodyPr>
            <a:noAutofit/>
          </a:bodyPr>
          <a:lstStyle>
            <a:lvl1pPr marL="0" indent="0" algn="l">
              <a:lnSpc>
                <a:spcPct val="120000"/>
              </a:lnSpc>
              <a:buNone/>
              <a:defRPr sz="216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64" name="文本占位符 17"/>
          <p:cNvSpPr>
            <a:spLocks noGrp="1"/>
          </p:cNvSpPr>
          <p:nvPr>
            <p:ph type="body" sz="quarter" idx="240" hasCustomPrompt="1"/>
          </p:nvPr>
        </p:nvSpPr>
        <p:spPr>
          <a:xfrm>
            <a:off x="9535509" y="4625658"/>
            <a:ext cx="900617"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65" name="文本占位符 17"/>
          <p:cNvSpPr>
            <a:spLocks noGrp="1"/>
          </p:cNvSpPr>
          <p:nvPr>
            <p:ph type="body" sz="quarter" idx="241" hasCustomPrompt="1"/>
          </p:nvPr>
        </p:nvSpPr>
        <p:spPr>
          <a:xfrm>
            <a:off x="9535508" y="4961785"/>
            <a:ext cx="2281784" cy="26394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66" name="文本占位符 17"/>
          <p:cNvSpPr>
            <a:spLocks noGrp="1"/>
          </p:cNvSpPr>
          <p:nvPr>
            <p:ph type="body" sz="quarter" idx="242" hasCustomPrompt="1"/>
          </p:nvPr>
        </p:nvSpPr>
        <p:spPr>
          <a:xfrm>
            <a:off x="8514744" y="5356632"/>
            <a:ext cx="3302548" cy="457644"/>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9" name="文本占位符 17"/>
          <p:cNvSpPr>
            <a:spLocks noGrp="1"/>
          </p:cNvSpPr>
          <p:nvPr>
            <p:ph type="body" sz="quarter" idx="243" hasCustomPrompt="1"/>
          </p:nvPr>
        </p:nvSpPr>
        <p:spPr>
          <a:xfrm>
            <a:off x="6186315" y="2593188"/>
            <a:ext cx="900617" cy="461028"/>
          </a:xfrm>
          <a:prstGeom prst="rect">
            <a:avLst/>
          </a:prstGeom>
        </p:spPr>
        <p:txBody>
          <a:bodyPr>
            <a:noAutofit/>
          </a:bodyPr>
          <a:lstStyle>
            <a:lvl1pPr marL="0" indent="0" algn="l">
              <a:lnSpc>
                <a:spcPct val="120000"/>
              </a:lnSpc>
              <a:buNone/>
              <a:defRPr sz="216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40" name="文本占位符 17"/>
          <p:cNvSpPr>
            <a:spLocks noGrp="1"/>
          </p:cNvSpPr>
          <p:nvPr>
            <p:ph type="body" sz="quarter" idx="244" hasCustomPrompt="1"/>
          </p:nvPr>
        </p:nvSpPr>
        <p:spPr>
          <a:xfrm>
            <a:off x="7176323" y="2568060"/>
            <a:ext cx="900617"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41" name="文本占位符 17"/>
          <p:cNvSpPr>
            <a:spLocks noGrp="1"/>
          </p:cNvSpPr>
          <p:nvPr>
            <p:ph type="body" sz="quarter" idx="245" hasCustomPrompt="1"/>
          </p:nvPr>
        </p:nvSpPr>
        <p:spPr>
          <a:xfrm>
            <a:off x="7176321" y="2904187"/>
            <a:ext cx="2281784" cy="26394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42" name="文本占位符 17"/>
          <p:cNvSpPr>
            <a:spLocks noGrp="1"/>
          </p:cNvSpPr>
          <p:nvPr>
            <p:ph type="body" sz="quarter" idx="246" hasCustomPrompt="1"/>
          </p:nvPr>
        </p:nvSpPr>
        <p:spPr>
          <a:xfrm>
            <a:off x="6155557" y="3299034"/>
            <a:ext cx="3302548" cy="457644"/>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34.xml><?xml version="1.0" encoding="utf-8"?>
<p:sldLayout xmlns:a="http://schemas.openxmlformats.org/drawingml/2006/main" xmlns:r="http://schemas.openxmlformats.org/officeDocument/2006/relationships" xmlns:p="http://schemas.openxmlformats.org/presentationml/2006/main" showMasterSp="0" preserve="1" userDrawn="1">
  <p:cSld name="215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t>2019/10/29</a:t>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t>‹#›</a:t>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Timeline</a:t>
            </a: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4" name="文本占位符 17"/>
          <p:cNvSpPr>
            <a:spLocks noGrp="1"/>
          </p:cNvSpPr>
          <p:nvPr>
            <p:ph type="body" sz="quarter" idx="232" hasCustomPrompt="1"/>
          </p:nvPr>
        </p:nvSpPr>
        <p:spPr>
          <a:xfrm>
            <a:off x="732163" y="2357005"/>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5" name="文本占位符 17"/>
          <p:cNvSpPr>
            <a:spLocks noGrp="1"/>
          </p:cNvSpPr>
          <p:nvPr>
            <p:ph type="body" sz="quarter" idx="233" hasCustomPrompt="1"/>
          </p:nvPr>
        </p:nvSpPr>
        <p:spPr>
          <a:xfrm>
            <a:off x="732163" y="2693132"/>
            <a:ext cx="2849237" cy="444883"/>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7" name="文本占位符 17"/>
          <p:cNvSpPr>
            <a:spLocks noGrp="1"/>
          </p:cNvSpPr>
          <p:nvPr>
            <p:ph type="body" sz="quarter" idx="234" hasCustomPrompt="1"/>
          </p:nvPr>
        </p:nvSpPr>
        <p:spPr>
          <a:xfrm>
            <a:off x="2814565" y="4239529"/>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8" name="文本占位符 17"/>
          <p:cNvSpPr>
            <a:spLocks noGrp="1"/>
          </p:cNvSpPr>
          <p:nvPr>
            <p:ph type="body" sz="quarter" idx="235" hasCustomPrompt="1"/>
          </p:nvPr>
        </p:nvSpPr>
        <p:spPr>
          <a:xfrm>
            <a:off x="2814565" y="4575656"/>
            <a:ext cx="2849237" cy="444883"/>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2" name="文本占位符 17"/>
          <p:cNvSpPr>
            <a:spLocks noGrp="1"/>
          </p:cNvSpPr>
          <p:nvPr>
            <p:ph type="body" sz="quarter" idx="236" hasCustomPrompt="1"/>
          </p:nvPr>
        </p:nvSpPr>
        <p:spPr>
          <a:xfrm>
            <a:off x="4769399" y="2357005"/>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3" name="文本占位符 17"/>
          <p:cNvSpPr>
            <a:spLocks noGrp="1"/>
          </p:cNvSpPr>
          <p:nvPr>
            <p:ph type="body" sz="quarter" idx="237" hasCustomPrompt="1"/>
          </p:nvPr>
        </p:nvSpPr>
        <p:spPr>
          <a:xfrm>
            <a:off x="4769399" y="2693132"/>
            <a:ext cx="2849237" cy="444883"/>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5" name="文本占位符 17"/>
          <p:cNvSpPr>
            <a:spLocks noGrp="1"/>
          </p:cNvSpPr>
          <p:nvPr>
            <p:ph type="body" sz="quarter" idx="238" hasCustomPrompt="1"/>
          </p:nvPr>
        </p:nvSpPr>
        <p:spPr>
          <a:xfrm>
            <a:off x="7185984" y="4239529"/>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6" name="文本占位符 17"/>
          <p:cNvSpPr>
            <a:spLocks noGrp="1"/>
          </p:cNvSpPr>
          <p:nvPr>
            <p:ph type="body" sz="quarter" idx="239" hasCustomPrompt="1"/>
          </p:nvPr>
        </p:nvSpPr>
        <p:spPr>
          <a:xfrm>
            <a:off x="7185984" y="4575656"/>
            <a:ext cx="2849237" cy="444883"/>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7" name="文本占位符 17"/>
          <p:cNvSpPr>
            <a:spLocks noGrp="1"/>
          </p:cNvSpPr>
          <p:nvPr>
            <p:ph type="body" sz="quarter" idx="240" hasCustomPrompt="1"/>
          </p:nvPr>
        </p:nvSpPr>
        <p:spPr>
          <a:xfrm>
            <a:off x="8806635" y="2357005"/>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8" name="文本占位符 17"/>
          <p:cNvSpPr>
            <a:spLocks noGrp="1"/>
          </p:cNvSpPr>
          <p:nvPr>
            <p:ph type="body" sz="quarter" idx="241" hasCustomPrompt="1"/>
          </p:nvPr>
        </p:nvSpPr>
        <p:spPr>
          <a:xfrm>
            <a:off x="8806635" y="2693132"/>
            <a:ext cx="2849237" cy="444883"/>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9" name="文本占位符 17"/>
          <p:cNvSpPr>
            <a:spLocks noGrp="1"/>
          </p:cNvSpPr>
          <p:nvPr>
            <p:ph type="body" sz="quarter" idx="242" hasCustomPrompt="1"/>
          </p:nvPr>
        </p:nvSpPr>
        <p:spPr>
          <a:xfrm>
            <a:off x="732163" y="5356667"/>
            <a:ext cx="7255307" cy="457644"/>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35.xml><?xml version="1.0" encoding="utf-8"?>
<p:sldLayout xmlns:a="http://schemas.openxmlformats.org/drawingml/2006/main" xmlns:r="http://schemas.openxmlformats.org/officeDocument/2006/relationships" xmlns:p="http://schemas.openxmlformats.org/presentationml/2006/main" showMasterSp="0" preserve="1" userDrawn="1">
  <p:cSld name="216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t>2019/10/29</a:t>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t>‹#›</a:t>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Timeline</a:t>
            </a: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4" name="文本占位符 17"/>
          <p:cNvSpPr>
            <a:spLocks noGrp="1"/>
          </p:cNvSpPr>
          <p:nvPr>
            <p:ph type="body" sz="quarter" idx="232" hasCustomPrompt="1"/>
          </p:nvPr>
        </p:nvSpPr>
        <p:spPr>
          <a:xfrm>
            <a:off x="1149801" y="4418300"/>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5" name="文本占位符 17"/>
          <p:cNvSpPr>
            <a:spLocks noGrp="1"/>
          </p:cNvSpPr>
          <p:nvPr>
            <p:ph type="body" sz="quarter" idx="233" hasCustomPrompt="1"/>
          </p:nvPr>
        </p:nvSpPr>
        <p:spPr>
          <a:xfrm>
            <a:off x="732163" y="4754428"/>
            <a:ext cx="2849237" cy="444883"/>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7" name="文本占位符 17"/>
          <p:cNvSpPr>
            <a:spLocks noGrp="1"/>
          </p:cNvSpPr>
          <p:nvPr>
            <p:ph type="body" sz="quarter" idx="234" hasCustomPrompt="1"/>
          </p:nvPr>
        </p:nvSpPr>
        <p:spPr>
          <a:xfrm>
            <a:off x="3232204" y="2106448"/>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8" name="文本占位符 17"/>
          <p:cNvSpPr>
            <a:spLocks noGrp="1"/>
          </p:cNvSpPr>
          <p:nvPr>
            <p:ph type="body" sz="quarter" idx="235" hasCustomPrompt="1"/>
          </p:nvPr>
        </p:nvSpPr>
        <p:spPr>
          <a:xfrm>
            <a:off x="2814565" y="2442575"/>
            <a:ext cx="2849237" cy="444883"/>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2" name="文本占位符 17"/>
          <p:cNvSpPr>
            <a:spLocks noGrp="1"/>
          </p:cNvSpPr>
          <p:nvPr>
            <p:ph type="body" sz="quarter" idx="236" hasCustomPrompt="1"/>
          </p:nvPr>
        </p:nvSpPr>
        <p:spPr>
          <a:xfrm>
            <a:off x="5187037" y="4418300"/>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3" name="文本占位符 17"/>
          <p:cNvSpPr>
            <a:spLocks noGrp="1"/>
          </p:cNvSpPr>
          <p:nvPr>
            <p:ph type="body" sz="quarter" idx="237" hasCustomPrompt="1"/>
          </p:nvPr>
        </p:nvSpPr>
        <p:spPr>
          <a:xfrm>
            <a:off x="4769399" y="4754428"/>
            <a:ext cx="2849237" cy="444883"/>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5" name="文本占位符 17"/>
          <p:cNvSpPr>
            <a:spLocks noGrp="1"/>
          </p:cNvSpPr>
          <p:nvPr>
            <p:ph type="body" sz="quarter" idx="238" hasCustomPrompt="1"/>
          </p:nvPr>
        </p:nvSpPr>
        <p:spPr>
          <a:xfrm>
            <a:off x="7603623" y="2106448"/>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6" name="文本占位符 17"/>
          <p:cNvSpPr>
            <a:spLocks noGrp="1"/>
          </p:cNvSpPr>
          <p:nvPr>
            <p:ph type="body" sz="quarter" idx="239" hasCustomPrompt="1"/>
          </p:nvPr>
        </p:nvSpPr>
        <p:spPr>
          <a:xfrm>
            <a:off x="7185984" y="2442575"/>
            <a:ext cx="2849237" cy="444883"/>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7" name="文本占位符 17"/>
          <p:cNvSpPr>
            <a:spLocks noGrp="1"/>
          </p:cNvSpPr>
          <p:nvPr>
            <p:ph type="body" sz="quarter" idx="240" hasCustomPrompt="1"/>
          </p:nvPr>
        </p:nvSpPr>
        <p:spPr>
          <a:xfrm>
            <a:off x="9224273" y="4418300"/>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8" name="文本占位符 17"/>
          <p:cNvSpPr>
            <a:spLocks noGrp="1"/>
          </p:cNvSpPr>
          <p:nvPr>
            <p:ph type="body" sz="quarter" idx="241" hasCustomPrompt="1"/>
          </p:nvPr>
        </p:nvSpPr>
        <p:spPr>
          <a:xfrm>
            <a:off x="8806635" y="4754428"/>
            <a:ext cx="2849237" cy="444883"/>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4" name="矩形 33"/>
          <p:cNvSpPr/>
          <p:nvPr userDrawn="1"/>
        </p:nvSpPr>
        <p:spPr>
          <a:xfrm>
            <a:off x="43880" y="5287759"/>
            <a:ext cx="12148119" cy="150488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59" name="文本占位符 17"/>
          <p:cNvSpPr>
            <a:spLocks noGrp="1"/>
          </p:cNvSpPr>
          <p:nvPr>
            <p:ph type="body" sz="quarter" idx="242" hasCustomPrompt="1"/>
          </p:nvPr>
        </p:nvSpPr>
        <p:spPr>
          <a:xfrm>
            <a:off x="2362277" y="5810258"/>
            <a:ext cx="7255307" cy="457644"/>
          </a:xfrm>
          <a:prstGeom prst="rect">
            <a:avLst/>
          </a:prstGeom>
        </p:spPr>
        <p:txBody>
          <a:bodyPr>
            <a:normAutofit/>
          </a:bodyPr>
          <a:lstStyle>
            <a:lvl1pPr marL="0" indent="0" algn="ctr">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36.xml><?xml version="1.0" encoding="utf-8"?>
<p:sldLayout xmlns:a="http://schemas.openxmlformats.org/drawingml/2006/main" xmlns:r="http://schemas.openxmlformats.org/officeDocument/2006/relationships" xmlns:p="http://schemas.openxmlformats.org/presentationml/2006/main" showMasterSp="0" preserve="1" userDrawn="1">
  <p:cSld name="217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t>2019/10/29</a:t>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t>‹#›</a:t>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Timeline</a:t>
            </a: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4" name="文本占位符 17"/>
          <p:cNvSpPr>
            <a:spLocks noGrp="1"/>
          </p:cNvSpPr>
          <p:nvPr>
            <p:ph type="body" sz="quarter" idx="232" hasCustomPrompt="1"/>
          </p:nvPr>
        </p:nvSpPr>
        <p:spPr>
          <a:xfrm>
            <a:off x="1149801" y="4418300"/>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5" name="文本占位符 17"/>
          <p:cNvSpPr>
            <a:spLocks noGrp="1"/>
          </p:cNvSpPr>
          <p:nvPr>
            <p:ph type="body" sz="quarter" idx="233" hasCustomPrompt="1"/>
          </p:nvPr>
        </p:nvSpPr>
        <p:spPr>
          <a:xfrm>
            <a:off x="732163" y="4754428"/>
            <a:ext cx="2849237" cy="444883"/>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7" name="文本占位符 17"/>
          <p:cNvSpPr>
            <a:spLocks noGrp="1"/>
          </p:cNvSpPr>
          <p:nvPr>
            <p:ph type="body" sz="quarter" idx="234" hasCustomPrompt="1"/>
          </p:nvPr>
        </p:nvSpPr>
        <p:spPr>
          <a:xfrm>
            <a:off x="3232204" y="2106448"/>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8" name="文本占位符 17"/>
          <p:cNvSpPr>
            <a:spLocks noGrp="1"/>
          </p:cNvSpPr>
          <p:nvPr>
            <p:ph type="body" sz="quarter" idx="235" hasCustomPrompt="1"/>
          </p:nvPr>
        </p:nvSpPr>
        <p:spPr>
          <a:xfrm>
            <a:off x="2814565" y="2442575"/>
            <a:ext cx="2849237" cy="444883"/>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2" name="文本占位符 17"/>
          <p:cNvSpPr>
            <a:spLocks noGrp="1"/>
          </p:cNvSpPr>
          <p:nvPr>
            <p:ph type="body" sz="quarter" idx="236" hasCustomPrompt="1"/>
          </p:nvPr>
        </p:nvSpPr>
        <p:spPr>
          <a:xfrm>
            <a:off x="5187037" y="4418300"/>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3" name="文本占位符 17"/>
          <p:cNvSpPr>
            <a:spLocks noGrp="1"/>
          </p:cNvSpPr>
          <p:nvPr>
            <p:ph type="body" sz="quarter" idx="237" hasCustomPrompt="1"/>
          </p:nvPr>
        </p:nvSpPr>
        <p:spPr>
          <a:xfrm>
            <a:off x="4769399" y="4754428"/>
            <a:ext cx="2849237" cy="444883"/>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5" name="文本占位符 17"/>
          <p:cNvSpPr>
            <a:spLocks noGrp="1"/>
          </p:cNvSpPr>
          <p:nvPr>
            <p:ph type="body" sz="quarter" idx="238" hasCustomPrompt="1"/>
          </p:nvPr>
        </p:nvSpPr>
        <p:spPr>
          <a:xfrm>
            <a:off x="7603623" y="2106448"/>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6" name="文本占位符 17"/>
          <p:cNvSpPr>
            <a:spLocks noGrp="1"/>
          </p:cNvSpPr>
          <p:nvPr>
            <p:ph type="body" sz="quarter" idx="239" hasCustomPrompt="1"/>
          </p:nvPr>
        </p:nvSpPr>
        <p:spPr>
          <a:xfrm>
            <a:off x="7185984" y="2442575"/>
            <a:ext cx="2849237" cy="444883"/>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7" name="文本占位符 17"/>
          <p:cNvSpPr>
            <a:spLocks noGrp="1"/>
          </p:cNvSpPr>
          <p:nvPr>
            <p:ph type="body" sz="quarter" idx="240" hasCustomPrompt="1"/>
          </p:nvPr>
        </p:nvSpPr>
        <p:spPr>
          <a:xfrm>
            <a:off x="9224273" y="4418300"/>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8" name="文本占位符 17"/>
          <p:cNvSpPr>
            <a:spLocks noGrp="1"/>
          </p:cNvSpPr>
          <p:nvPr>
            <p:ph type="body" sz="quarter" idx="241" hasCustomPrompt="1"/>
          </p:nvPr>
        </p:nvSpPr>
        <p:spPr>
          <a:xfrm>
            <a:off x="8806635" y="4754428"/>
            <a:ext cx="2849237" cy="444883"/>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9" name="文本占位符 17"/>
          <p:cNvSpPr>
            <a:spLocks noGrp="1"/>
          </p:cNvSpPr>
          <p:nvPr>
            <p:ph type="body" sz="quarter" idx="242" hasCustomPrompt="1"/>
          </p:nvPr>
        </p:nvSpPr>
        <p:spPr>
          <a:xfrm>
            <a:off x="2362277" y="5810258"/>
            <a:ext cx="7255307" cy="457644"/>
          </a:xfrm>
          <a:prstGeom prst="rect">
            <a:avLst/>
          </a:prstGeom>
        </p:spPr>
        <p:txBody>
          <a:bodyPr>
            <a:normAutofit/>
          </a:bodyPr>
          <a:lstStyle>
            <a:lvl1pPr marL="0" indent="0" algn="ctr">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37.xml><?xml version="1.0" encoding="utf-8"?>
<p:sldLayout xmlns:a="http://schemas.openxmlformats.org/drawingml/2006/main" xmlns:r="http://schemas.openxmlformats.org/officeDocument/2006/relationships" xmlns:p="http://schemas.openxmlformats.org/presentationml/2006/main" showMasterSp="0" preserve="1" userDrawn="1">
  <p:cSld name="218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t>2019/10/29</a:t>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t>‹#›</a:t>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Timeline</a:t>
            </a: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52" name="文本占位符 17"/>
          <p:cNvSpPr>
            <a:spLocks noGrp="1"/>
          </p:cNvSpPr>
          <p:nvPr>
            <p:ph type="body" sz="quarter" idx="236" hasCustomPrompt="1"/>
          </p:nvPr>
        </p:nvSpPr>
        <p:spPr>
          <a:xfrm>
            <a:off x="732163" y="4995930"/>
            <a:ext cx="1450259" cy="795430"/>
          </a:xfrm>
          <a:prstGeom prst="rect">
            <a:avLst/>
          </a:prstGeom>
        </p:spPr>
        <p:txBody>
          <a:bodyPr>
            <a:noAutofit/>
          </a:bodyPr>
          <a:lstStyle>
            <a:lvl1pPr marL="0" indent="0" algn="l">
              <a:lnSpc>
                <a:spcPct val="120000"/>
              </a:lnSpc>
              <a:buNone/>
              <a:defRPr sz="384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53" name="文本占位符 17"/>
          <p:cNvSpPr>
            <a:spLocks noGrp="1"/>
          </p:cNvSpPr>
          <p:nvPr>
            <p:ph type="body" sz="quarter" idx="237" hasCustomPrompt="1"/>
          </p:nvPr>
        </p:nvSpPr>
        <p:spPr>
          <a:xfrm>
            <a:off x="2268723" y="5180411"/>
            <a:ext cx="8894996" cy="444883"/>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38.xml><?xml version="1.0" encoding="utf-8"?>
<p:sldLayout xmlns:a="http://schemas.openxmlformats.org/drawingml/2006/main" xmlns:r="http://schemas.openxmlformats.org/officeDocument/2006/relationships" xmlns:p="http://schemas.openxmlformats.org/presentationml/2006/main" showMasterSp="0" preserve="1" userDrawn="1">
  <p:cSld name="219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t>2019/10/29</a:t>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t>‹#›</a:t>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Timeline</a:t>
            </a: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7" name="文本占位符 17"/>
          <p:cNvSpPr>
            <a:spLocks noGrp="1"/>
          </p:cNvSpPr>
          <p:nvPr>
            <p:ph type="body" sz="quarter" idx="210" hasCustomPrompt="1"/>
          </p:nvPr>
        </p:nvSpPr>
        <p:spPr>
          <a:xfrm>
            <a:off x="688764" y="4723595"/>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8" name="文本占位符 17"/>
          <p:cNvSpPr>
            <a:spLocks noGrp="1"/>
          </p:cNvSpPr>
          <p:nvPr>
            <p:ph type="body" sz="quarter" idx="211" hasCustomPrompt="1"/>
          </p:nvPr>
        </p:nvSpPr>
        <p:spPr>
          <a:xfrm>
            <a:off x="627221" y="5059722"/>
            <a:ext cx="2137047" cy="73457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9" name="文本占位符 17"/>
          <p:cNvSpPr>
            <a:spLocks noGrp="1"/>
          </p:cNvSpPr>
          <p:nvPr>
            <p:ph type="body" sz="quarter" idx="212" hasCustomPrompt="1"/>
          </p:nvPr>
        </p:nvSpPr>
        <p:spPr>
          <a:xfrm>
            <a:off x="2866817" y="4725815"/>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1" name="文本占位符 17"/>
          <p:cNvSpPr>
            <a:spLocks noGrp="1"/>
          </p:cNvSpPr>
          <p:nvPr>
            <p:ph type="body" sz="quarter" idx="213" hasCustomPrompt="1"/>
          </p:nvPr>
        </p:nvSpPr>
        <p:spPr>
          <a:xfrm>
            <a:off x="2805275" y="5061942"/>
            <a:ext cx="2137047" cy="73457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2" name="文本占位符 17"/>
          <p:cNvSpPr>
            <a:spLocks noGrp="1"/>
          </p:cNvSpPr>
          <p:nvPr>
            <p:ph type="body" sz="quarter" idx="214" hasCustomPrompt="1"/>
          </p:nvPr>
        </p:nvSpPr>
        <p:spPr>
          <a:xfrm>
            <a:off x="5031223" y="4723595"/>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3" name="文本占位符 17"/>
          <p:cNvSpPr>
            <a:spLocks noGrp="1"/>
          </p:cNvSpPr>
          <p:nvPr>
            <p:ph type="body" sz="quarter" idx="215" hasCustomPrompt="1"/>
          </p:nvPr>
        </p:nvSpPr>
        <p:spPr>
          <a:xfrm>
            <a:off x="4969680" y="5059722"/>
            <a:ext cx="2137047" cy="73457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4" name="文本占位符 17"/>
          <p:cNvSpPr>
            <a:spLocks noGrp="1"/>
          </p:cNvSpPr>
          <p:nvPr>
            <p:ph type="body" sz="quarter" idx="216" hasCustomPrompt="1"/>
          </p:nvPr>
        </p:nvSpPr>
        <p:spPr>
          <a:xfrm>
            <a:off x="7209276" y="4725815"/>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5" name="文本占位符 17"/>
          <p:cNvSpPr>
            <a:spLocks noGrp="1"/>
          </p:cNvSpPr>
          <p:nvPr>
            <p:ph type="body" sz="quarter" idx="217" hasCustomPrompt="1"/>
          </p:nvPr>
        </p:nvSpPr>
        <p:spPr>
          <a:xfrm>
            <a:off x="7147733" y="5061942"/>
            <a:ext cx="2137047" cy="73457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6" name="文本占位符 17"/>
          <p:cNvSpPr>
            <a:spLocks noGrp="1"/>
          </p:cNvSpPr>
          <p:nvPr>
            <p:ph type="body" sz="quarter" idx="218" hasCustomPrompt="1"/>
          </p:nvPr>
        </p:nvSpPr>
        <p:spPr>
          <a:xfrm>
            <a:off x="9373681" y="4723595"/>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7" name="文本占位符 17"/>
          <p:cNvSpPr>
            <a:spLocks noGrp="1"/>
          </p:cNvSpPr>
          <p:nvPr>
            <p:ph type="body" sz="quarter" idx="219" hasCustomPrompt="1"/>
          </p:nvPr>
        </p:nvSpPr>
        <p:spPr>
          <a:xfrm>
            <a:off x="9312139" y="5059722"/>
            <a:ext cx="2137047" cy="73457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8" name="文本占位符 17"/>
          <p:cNvSpPr>
            <a:spLocks noGrp="1"/>
          </p:cNvSpPr>
          <p:nvPr>
            <p:ph type="body" sz="quarter" idx="242" hasCustomPrompt="1"/>
          </p:nvPr>
        </p:nvSpPr>
        <p:spPr>
          <a:xfrm>
            <a:off x="485716" y="1915216"/>
            <a:ext cx="7255307" cy="457644"/>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39.xml><?xml version="1.0" encoding="utf-8"?>
<p:sldLayout xmlns:a="http://schemas.openxmlformats.org/drawingml/2006/main" xmlns:r="http://schemas.openxmlformats.org/officeDocument/2006/relationships" xmlns:p="http://schemas.openxmlformats.org/presentationml/2006/main" showMasterSp="0" preserve="1" userDrawn="1">
  <p:cSld name="137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t>2019/10/29</a:t>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t>‹#›</a:t>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Portfolio Slide</a:t>
            </a: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1" name="图片占位符 11"/>
          <p:cNvSpPr>
            <a:spLocks noGrp="1"/>
          </p:cNvSpPr>
          <p:nvPr>
            <p:ph type="pic" sz="quarter" idx="212"/>
          </p:nvPr>
        </p:nvSpPr>
        <p:spPr>
          <a:xfrm>
            <a:off x="485716" y="1976288"/>
            <a:ext cx="4448056" cy="4305792"/>
          </a:xfrm>
          <a:solidFill>
            <a:schemeClr val="tx1">
              <a:lumMod val="50000"/>
              <a:lumOff val="50000"/>
            </a:schemeClr>
          </a:solidFill>
        </p:spPr>
        <p:txBody>
          <a:bodyPr/>
          <a:lstStyle/>
          <a:p>
            <a:endParaRPr lang="zh-CN" altLang="en-US" dirty="0"/>
          </a:p>
        </p:txBody>
      </p:sp>
      <p:sp>
        <p:nvSpPr>
          <p:cNvPr id="22" name="图片占位符 11"/>
          <p:cNvSpPr>
            <a:spLocks noGrp="1"/>
          </p:cNvSpPr>
          <p:nvPr>
            <p:ph type="pic" sz="quarter" idx="213"/>
          </p:nvPr>
        </p:nvSpPr>
        <p:spPr>
          <a:xfrm>
            <a:off x="8963084" y="1976288"/>
            <a:ext cx="2743200" cy="4305792"/>
          </a:xfrm>
          <a:solidFill>
            <a:schemeClr val="tx1">
              <a:lumMod val="50000"/>
              <a:lumOff val="50000"/>
            </a:schemeClr>
          </a:solidFill>
        </p:spPr>
        <p:txBody>
          <a:bodyPr/>
          <a:lstStyle/>
          <a:p>
            <a:endParaRPr lang="zh-CN" altLang="en-US" dirty="0"/>
          </a:p>
        </p:txBody>
      </p:sp>
      <p:sp>
        <p:nvSpPr>
          <p:cNvPr id="27" name="文本占位符 17"/>
          <p:cNvSpPr>
            <a:spLocks noGrp="1"/>
          </p:cNvSpPr>
          <p:nvPr>
            <p:ph type="body" sz="quarter" idx="210" hasCustomPrompt="1"/>
          </p:nvPr>
        </p:nvSpPr>
        <p:spPr>
          <a:xfrm>
            <a:off x="732163" y="4950876"/>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8" name="文本占位符 17"/>
          <p:cNvSpPr>
            <a:spLocks noGrp="1"/>
          </p:cNvSpPr>
          <p:nvPr>
            <p:ph type="body" sz="quarter" idx="211" hasCustomPrompt="1"/>
          </p:nvPr>
        </p:nvSpPr>
        <p:spPr>
          <a:xfrm>
            <a:off x="670620" y="5287003"/>
            <a:ext cx="2137047" cy="73457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2" name="文本占位符 17"/>
          <p:cNvSpPr>
            <a:spLocks noGrp="1"/>
          </p:cNvSpPr>
          <p:nvPr>
            <p:ph type="body" sz="quarter" idx="214" hasCustomPrompt="1"/>
          </p:nvPr>
        </p:nvSpPr>
        <p:spPr>
          <a:xfrm>
            <a:off x="9433272" y="3092873"/>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3" name="文本占位符 17"/>
          <p:cNvSpPr>
            <a:spLocks noGrp="1"/>
          </p:cNvSpPr>
          <p:nvPr>
            <p:ph type="body" sz="quarter" idx="215" hasCustomPrompt="1"/>
          </p:nvPr>
        </p:nvSpPr>
        <p:spPr>
          <a:xfrm>
            <a:off x="9371729" y="3429000"/>
            <a:ext cx="2137047" cy="73457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4" name="文本占位符 17"/>
          <p:cNvSpPr>
            <a:spLocks noGrp="1"/>
          </p:cNvSpPr>
          <p:nvPr>
            <p:ph type="body" sz="quarter" idx="216" hasCustomPrompt="1"/>
          </p:nvPr>
        </p:nvSpPr>
        <p:spPr>
          <a:xfrm>
            <a:off x="5940117" y="3109260"/>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5" name="文本占位符 17"/>
          <p:cNvSpPr>
            <a:spLocks noGrp="1"/>
          </p:cNvSpPr>
          <p:nvPr>
            <p:ph type="body" sz="quarter" idx="217" hasCustomPrompt="1"/>
          </p:nvPr>
        </p:nvSpPr>
        <p:spPr>
          <a:xfrm>
            <a:off x="5764540" y="3519658"/>
            <a:ext cx="2365115" cy="73457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6" name="文本占位符 17"/>
          <p:cNvSpPr>
            <a:spLocks noGrp="1"/>
          </p:cNvSpPr>
          <p:nvPr>
            <p:ph type="body" sz="quarter" idx="218" hasCustomPrompt="1"/>
          </p:nvPr>
        </p:nvSpPr>
        <p:spPr>
          <a:xfrm>
            <a:off x="2681361" y="2667715"/>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7" name="文本占位符 17"/>
          <p:cNvSpPr>
            <a:spLocks noGrp="1"/>
          </p:cNvSpPr>
          <p:nvPr>
            <p:ph type="body" sz="quarter" idx="219" hasCustomPrompt="1"/>
          </p:nvPr>
        </p:nvSpPr>
        <p:spPr>
          <a:xfrm>
            <a:off x="2619819" y="3003842"/>
            <a:ext cx="2137047" cy="73457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24_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49647C80-CEC1-4162-8142-CDF24B6ED446}" type="datetime1">
              <a:rPr lang="zh-CN" altLang="en-US" smtClean="0"/>
              <a:t>2019/10/29</a:t>
            </a:fld>
            <a:endParaRPr lang="zh-CN" altLang="en-US"/>
          </a:p>
        </p:txBody>
      </p:sp>
      <p:sp>
        <p:nvSpPr>
          <p:cNvPr id="2" name="矩形 1"/>
          <p:cNvSpPr/>
          <p:nvPr userDrawn="1"/>
        </p:nvSpPr>
        <p:spPr>
          <a:xfrm>
            <a:off x="5144887" y="6388012"/>
            <a:ext cx="1873250" cy="243205"/>
          </a:xfrm>
          <a:prstGeom prst="rect">
            <a:avLst/>
          </a:prstGeom>
        </p:spPr>
        <p:txBody>
          <a:bodyPr wrap="none">
            <a:spAutoFit/>
          </a:bodyPr>
          <a:lstStyle/>
          <a:p>
            <a:r>
              <a:rPr lang="en-US" altLang="zh-CN" sz="990" b="1" dirty="0">
                <a:solidFill>
                  <a:schemeClr val="accent4"/>
                </a:solidFill>
              </a:rPr>
              <a:t>BusinessPlan</a:t>
            </a:r>
            <a:r>
              <a:rPr lang="en-US" altLang="zh-CN" sz="990" dirty="0">
                <a:solidFill>
                  <a:schemeClr val="accent1">
                    <a:lumMod val="75000"/>
                  </a:schemeClr>
                </a:solidFill>
              </a:rPr>
              <a:t> </a:t>
            </a:r>
            <a:r>
              <a:rPr lang="en-US" altLang="zh-CN" sz="990" b="1" dirty="0">
                <a:solidFill>
                  <a:schemeClr val="accent3">
                    <a:lumMod val="75000"/>
                  </a:schemeClr>
                </a:solidFill>
              </a:rPr>
              <a:t>PPT Template</a:t>
            </a:r>
            <a:endParaRPr lang="zh-CN" altLang="en-US" sz="990" b="1" dirty="0">
              <a:solidFill>
                <a:schemeClr val="accent3">
                  <a:lumMod val="75000"/>
                </a:schemeClr>
              </a:solidFill>
            </a:endParaRPr>
          </a:p>
        </p:txBody>
      </p:sp>
      <p:sp>
        <p:nvSpPr>
          <p:cNvPr id="10" name="矩形 9"/>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1" name="灯片编号占位符 5"/>
          <p:cNvSpPr>
            <a:spLocks noGrp="1"/>
          </p:cNvSpPr>
          <p:nvPr>
            <p:ph type="sldNum" sz="quarter" idx="12"/>
          </p:nvPr>
        </p:nvSpPr>
        <p:spPr>
          <a:xfrm>
            <a:off x="11474517" y="214484"/>
            <a:ext cx="717483" cy="365125"/>
          </a:xfrm>
        </p:spPr>
        <p:txBody>
          <a:bodyPr/>
          <a:lstStyle>
            <a:lvl1pPr algn="ctr">
              <a:defRPr b="1">
                <a:solidFill>
                  <a:schemeClr val="bg1"/>
                </a:solidFill>
                <a:latin typeface="+mj-ea"/>
                <a:ea typeface="+mj-ea"/>
              </a:defRPr>
            </a:lvl1pPr>
          </a:lstStyle>
          <a:p>
            <a:fld id="{565CE74E-AB26-4998-AD42-012C4C1AD076}" type="slidenum">
              <a:rPr lang="zh-CN" altLang="en-US" smtClean="0"/>
              <a:t>‹#›</a:t>
            </a:fld>
            <a:endParaRPr lang="zh-CN" altLang="en-US" dirty="0"/>
          </a:p>
        </p:txBody>
      </p:sp>
      <p:sp>
        <p:nvSpPr>
          <p:cNvPr id="12" name="文本框 11"/>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19" name="文本占位符 8"/>
          <p:cNvSpPr>
            <a:spLocks noGrp="1"/>
          </p:cNvSpPr>
          <p:nvPr>
            <p:ph type="body" sz="quarter" idx="25" hasCustomPrompt="1"/>
          </p:nvPr>
        </p:nvSpPr>
        <p:spPr>
          <a:xfrm>
            <a:off x="1138960" y="2800320"/>
            <a:ext cx="2667935" cy="787090"/>
          </a:xfrm>
          <a:prstGeom prst="rect">
            <a:avLst/>
          </a:prstGeom>
        </p:spPr>
        <p:txBody>
          <a:bodyPr/>
          <a:lstStyle>
            <a:lvl1pPr marL="0" indent="0" algn="l">
              <a:buNone/>
              <a:defRPr sz="585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Analysis</a:t>
            </a:r>
          </a:p>
        </p:txBody>
      </p:sp>
      <p:sp>
        <p:nvSpPr>
          <p:cNvPr id="21" name="文本占位符 17"/>
          <p:cNvSpPr>
            <a:spLocks noGrp="1"/>
          </p:cNvSpPr>
          <p:nvPr>
            <p:ph type="body" sz="quarter" idx="26" hasCustomPrompt="1"/>
          </p:nvPr>
        </p:nvSpPr>
        <p:spPr>
          <a:xfrm>
            <a:off x="1138960" y="3882841"/>
            <a:ext cx="4414036" cy="1058191"/>
          </a:xfrm>
          <a:prstGeom prst="rect">
            <a:avLst/>
          </a:prstGeom>
        </p:spPr>
        <p:txBody>
          <a:bodyPr/>
          <a:lstStyle>
            <a:lvl1pPr marL="0" indent="0">
              <a:lnSpc>
                <a:spcPct val="120000"/>
              </a:lnSpc>
              <a:buNone/>
              <a:defRPr sz="1260" spc="75" baseline="0"/>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Tree>
  </p:cSld>
  <p:clrMapOvr>
    <a:masterClrMapping/>
  </p:clrMapOvr>
</p:sldLayout>
</file>

<file path=ppt/slideLayouts/slideLayout240.xml><?xml version="1.0" encoding="utf-8"?>
<p:sldLayout xmlns:a="http://schemas.openxmlformats.org/drawingml/2006/main" xmlns:r="http://schemas.openxmlformats.org/officeDocument/2006/relationships" xmlns:p="http://schemas.openxmlformats.org/presentationml/2006/main" showMasterSp="0" preserve="1" userDrawn="1">
  <p:cSld name="223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t>2019/10/29</a:t>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t>‹#›</a:t>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Portfolio Slide</a:t>
            </a: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1" name="图片占位符 11"/>
          <p:cNvSpPr>
            <a:spLocks noGrp="1"/>
          </p:cNvSpPr>
          <p:nvPr>
            <p:ph type="pic" sz="quarter" idx="212"/>
          </p:nvPr>
        </p:nvSpPr>
        <p:spPr>
          <a:xfrm>
            <a:off x="485716" y="1976288"/>
            <a:ext cx="2567981" cy="4305792"/>
          </a:xfrm>
          <a:solidFill>
            <a:schemeClr val="tx1">
              <a:lumMod val="50000"/>
              <a:lumOff val="50000"/>
            </a:schemeClr>
          </a:solidFill>
        </p:spPr>
        <p:txBody>
          <a:bodyPr/>
          <a:lstStyle/>
          <a:p>
            <a:endParaRPr lang="zh-CN" altLang="en-US" dirty="0"/>
          </a:p>
        </p:txBody>
      </p:sp>
      <p:sp>
        <p:nvSpPr>
          <p:cNvPr id="22" name="图片占位符 11"/>
          <p:cNvSpPr>
            <a:spLocks noGrp="1"/>
          </p:cNvSpPr>
          <p:nvPr>
            <p:ph type="pic" sz="quarter" idx="213"/>
          </p:nvPr>
        </p:nvSpPr>
        <p:spPr>
          <a:xfrm>
            <a:off x="8963084" y="1976288"/>
            <a:ext cx="2743200" cy="4305792"/>
          </a:xfrm>
          <a:solidFill>
            <a:schemeClr val="tx1">
              <a:lumMod val="50000"/>
              <a:lumOff val="50000"/>
            </a:schemeClr>
          </a:solidFill>
        </p:spPr>
        <p:txBody>
          <a:bodyPr/>
          <a:lstStyle/>
          <a:p>
            <a:endParaRPr lang="zh-CN" altLang="en-US" dirty="0"/>
          </a:p>
        </p:txBody>
      </p:sp>
      <p:sp>
        <p:nvSpPr>
          <p:cNvPr id="34" name="文本占位符 17"/>
          <p:cNvSpPr>
            <a:spLocks noGrp="1"/>
          </p:cNvSpPr>
          <p:nvPr>
            <p:ph type="body" sz="quarter" idx="216" hasCustomPrompt="1"/>
          </p:nvPr>
        </p:nvSpPr>
        <p:spPr>
          <a:xfrm>
            <a:off x="3356127" y="2715422"/>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5" name="文本占位符 17"/>
          <p:cNvSpPr>
            <a:spLocks noGrp="1"/>
          </p:cNvSpPr>
          <p:nvPr>
            <p:ph type="body" sz="quarter" idx="217" hasCustomPrompt="1"/>
          </p:nvPr>
        </p:nvSpPr>
        <p:spPr>
          <a:xfrm>
            <a:off x="3356127" y="3125820"/>
            <a:ext cx="2365115" cy="734570"/>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9" name="图片占位符 11"/>
          <p:cNvSpPr>
            <a:spLocks noGrp="1"/>
          </p:cNvSpPr>
          <p:nvPr>
            <p:ph type="pic" sz="quarter" idx="218"/>
          </p:nvPr>
        </p:nvSpPr>
        <p:spPr>
          <a:xfrm>
            <a:off x="6023671" y="1986260"/>
            <a:ext cx="2743200" cy="4305792"/>
          </a:xfrm>
          <a:solidFill>
            <a:schemeClr val="tx1">
              <a:lumMod val="50000"/>
              <a:lumOff val="50000"/>
            </a:schemeClr>
          </a:solidFill>
        </p:spPr>
        <p:txBody>
          <a:bodyPr/>
          <a:lstStyle/>
          <a:p>
            <a:endParaRPr lang="zh-CN" altLang="en-US" dirty="0"/>
          </a:p>
        </p:txBody>
      </p:sp>
    </p:spTree>
  </p:cSld>
  <p:clrMapOvr>
    <a:masterClrMapping/>
  </p:clrMapOvr>
</p:sldLayout>
</file>

<file path=ppt/slideLayouts/slideLayout241.xml><?xml version="1.0" encoding="utf-8"?>
<p:sldLayout xmlns:a="http://schemas.openxmlformats.org/drawingml/2006/main" xmlns:r="http://schemas.openxmlformats.org/officeDocument/2006/relationships" xmlns:p="http://schemas.openxmlformats.org/presentationml/2006/main" showMasterSp="0" preserve="1" userDrawn="1">
  <p:cSld name="224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t>2019/10/29</a:t>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t>‹#›</a:t>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Portfolio Slide</a:t>
            </a: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1" name="图片占位符 11"/>
          <p:cNvSpPr>
            <a:spLocks noGrp="1"/>
          </p:cNvSpPr>
          <p:nvPr>
            <p:ph type="pic" sz="quarter" idx="212"/>
          </p:nvPr>
        </p:nvSpPr>
        <p:spPr>
          <a:xfrm>
            <a:off x="485716" y="1976288"/>
            <a:ext cx="2567981" cy="4305792"/>
          </a:xfrm>
          <a:solidFill>
            <a:schemeClr val="tx1">
              <a:lumMod val="50000"/>
              <a:lumOff val="50000"/>
            </a:schemeClr>
          </a:solidFill>
        </p:spPr>
        <p:txBody>
          <a:bodyPr/>
          <a:lstStyle/>
          <a:p>
            <a:endParaRPr lang="zh-CN" altLang="en-US" dirty="0"/>
          </a:p>
        </p:txBody>
      </p:sp>
      <p:sp>
        <p:nvSpPr>
          <p:cNvPr id="22" name="图片占位符 11"/>
          <p:cNvSpPr>
            <a:spLocks noGrp="1"/>
          </p:cNvSpPr>
          <p:nvPr>
            <p:ph type="pic" sz="quarter" idx="213"/>
          </p:nvPr>
        </p:nvSpPr>
        <p:spPr>
          <a:xfrm>
            <a:off x="8963084" y="1976288"/>
            <a:ext cx="2743200" cy="4305792"/>
          </a:xfrm>
          <a:solidFill>
            <a:schemeClr val="tx1">
              <a:lumMod val="50000"/>
              <a:lumOff val="50000"/>
            </a:schemeClr>
          </a:solidFill>
        </p:spPr>
        <p:txBody>
          <a:bodyPr/>
          <a:lstStyle/>
          <a:p>
            <a:endParaRPr lang="zh-CN" altLang="en-US" dirty="0"/>
          </a:p>
        </p:txBody>
      </p:sp>
      <p:sp>
        <p:nvSpPr>
          <p:cNvPr id="29" name="图片占位符 11"/>
          <p:cNvSpPr>
            <a:spLocks noGrp="1"/>
          </p:cNvSpPr>
          <p:nvPr>
            <p:ph type="pic" sz="quarter" idx="218"/>
          </p:nvPr>
        </p:nvSpPr>
        <p:spPr>
          <a:xfrm>
            <a:off x="6023671" y="1986260"/>
            <a:ext cx="2743200" cy="4305792"/>
          </a:xfrm>
          <a:solidFill>
            <a:schemeClr val="tx1">
              <a:lumMod val="50000"/>
              <a:lumOff val="50000"/>
            </a:schemeClr>
          </a:solidFill>
        </p:spPr>
        <p:txBody>
          <a:bodyPr/>
          <a:lstStyle/>
          <a:p>
            <a:endParaRPr lang="zh-CN" altLang="en-US" dirty="0"/>
          </a:p>
        </p:txBody>
      </p:sp>
      <p:sp>
        <p:nvSpPr>
          <p:cNvPr id="27" name="图片占位符 11"/>
          <p:cNvSpPr>
            <a:spLocks noGrp="1"/>
          </p:cNvSpPr>
          <p:nvPr>
            <p:ph type="pic" sz="quarter" idx="219"/>
          </p:nvPr>
        </p:nvSpPr>
        <p:spPr>
          <a:xfrm>
            <a:off x="3249911" y="1976288"/>
            <a:ext cx="2567981" cy="4305792"/>
          </a:xfrm>
          <a:solidFill>
            <a:schemeClr val="tx1">
              <a:lumMod val="50000"/>
              <a:lumOff val="50000"/>
            </a:schemeClr>
          </a:solidFill>
        </p:spPr>
        <p:txBody>
          <a:bodyPr/>
          <a:lstStyle/>
          <a:p>
            <a:endParaRPr lang="zh-CN" altLang="en-US" dirty="0"/>
          </a:p>
        </p:txBody>
      </p:sp>
    </p:spTree>
  </p:cSld>
  <p:clrMapOvr>
    <a:masterClrMapping/>
  </p:clrMapOvr>
</p:sldLayout>
</file>

<file path=ppt/slideLayouts/slideLayout242.xml><?xml version="1.0" encoding="utf-8"?>
<p:sldLayout xmlns:a="http://schemas.openxmlformats.org/drawingml/2006/main" xmlns:r="http://schemas.openxmlformats.org/officeDocument/2006/relationships" xmlns:p="http://schemas.openxmlformats.org/presentationml/2006/main" showMasterSp="0" preserve="1" userDrawn="1">
  <p:cSld name="225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t>2019/10/29</a:t>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t>‹#›</a:t>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Portfolio Slide</a:t>
            </a: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1" name="图片占位符 11"/>
          <p:cNvSpPr>
            <a:spLocks noGrp="1"/>
          </p:cNvSpPr>
          <p:nvPr>
            <p:ph type="pic" sz="quarter" idx="212"/>
          </p:nvPr>
        </p:nvSpPr>
        <p:spPr>
          <a:xfrm>
            <a:off x="485716" y="1976288"/>
            <a:ext cx="2567981" cy="4305792"/>
          </a:xfrm>
          <a:solidFill>
            <a:schemeClr val="tx1">
              <a:lumMod val="50000"/>
              <a:lumOff val="50000"/>
            </a:schemeClr>
          </a:solidFill>
        </p:spPr>
        <p:txBody>
          <a:bodyPr/>
          <a:lstStyle/>
          <a:p>
            <a:endParaRPr lang="zh-CN" altLang="en-US" dirty="0"/>
          </a:p>
        </p:txBody>
      </p:sp>
      <p:sp>
        <p:nvSpPr>
          <p:cNvPr id="22" name="图片占位符 11"/>
          <p:cNvSpPr>
            <a:spLocks noGrp="1"/>
          </p:cNvSpPr>
          <p:nvPr>
            <p:ph type="pic" sz="quarter" idx="213"/>
          </p:nvPr>
        </p:nvSpPr>
        <p:spPr>
          <a:xfrm>
            <a:off x="8963084" y="1976288"/>
            <a:ext cx="2743200" cy="4305792"/>
          </a:xfrm>
          <a:solidFill>
            <a:schemeClr val="tx1">
              <a:lumMod val="50000"/>
              <a:lumOff val="50000"/>
            </a:schemeClr>
          </a:solidFill>
        </p:spPr>
        <p:txBody>
          <a:bodyPr/>
          <a:lstStyle/>
          <a:p>
            <a:endParaRPr lang="zh-CN" altLang="en-US" dirty="0"/>
          </a:p>
        </p:txBody>
      </p:sp>
      <p:sp>
        <p:nvSpPr>
          <p:cNvPr id="29" name="图片占位符 11"/>
          <p:cNvSpPr>
            <a:spLocks noGrp="1"/>
          </p:cNvSpPr>
          <p:nvPr>
            <p:ph type="pic" sz="quarter" idx="218"/>
          </p:nvPr>
        </p:nvSpPr>
        <p:spPr>
          <a:xfrm>
            <a:off x="6023671" y="1986260"/>
            <a:ext cx="2743200" cy="4305792"/>
          </a:xfrm>
          <a:solidFill>
            <a:schemeClr val="tx1">
              <a:lumMod val="50000"/>
              <a:lumOff val="50000"/>
            </a:schemeClr>
          </a:solidFill>
        </p:spPr>
        <p:txBody>
          <a:bodyPr/>
          <a:lstStyle/>
          <a:p>
            <a:endParaRPr lang="zh-CN" altLang="en-US" dirty="0"/>
          </a:p>
        </p:txBody>
      </p:sp>
      <p:sp>
        <p:nvSpPr>
          <p:cNvPr id="27" name="图片占位符 11"/>
          <p:cNvSpPr>
            <a:spLocks noGrp="1"/>
          </p:cNvSpPr>
          <p:nvPr>
            <p:ph type="pic" sz="quarter" idx="219"/>
          </p:nvPr>
        </p:nvSpPr>
        <p:spPr>
          <a:xfrm>
            <a:off x="3249911" y="1976288"/>
            <a:ext cx="2567981" cy="4305792"/>
          </a:xfrm>
          <a:solidFill>
            <a:schemeClr val="tx1">
              <a:lumMod val="50000"/>
              <a:lumOff val="50000"/>
            </a:schemeClr>
          </a:solidFill>
        </p:spPr>
        <p:txBody>
          <a:bodyPr/>
          <a:lstStyle/>
          <a:p>
            <a:endParaRPr lang="zh-CN" altLang="en-US" dirty="0"/>
          </a:p>
        </p:txBody>
      </p:sp>
      <p:sp>
        <p:nvSpPr>
          <p:cNvPr id="28" name="文本占位符 17"/>
          <p:cNvSpPr>
            <a:spLocks noGrp="1"/>
          </p:cNvSpPr>
          <p:nvPr>
            <p:ph type="body" sz="quarter" idx="216" hasCustomPrompt="1"/>
          </p:nvPr>
        </p:nvSpPr>
        <p:spPr>
          <a:xfrm>
            <a:off x="6207931" y="4726501"/>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1" name="文本占位符 17"/>
          <p:cNvSpPr>
            <a:spLocks noGrp="1"/>
          </p:cNvSpPr>
          <p:nvPr>
            <p:ph type="body" sz="quarter" idx="217" hasCustomPrompt="1"/>
          </p:nvPr>
        </p:nvSpPr>
        <p:spPr>
          <a:xfrm>
            <a:off x="6207931" y="5136899"/>
            <a:ext cx="2365115" cy="734570"/>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43.xml><?xml version="1.0" encoding="utf-8"?>
<p:sldLayout xmlns:a="http://schemas.openxmlformats.org/drawingml/2006/main" xmlns:r="http://schemas.openxmlformats.org/officeDocument/2006/relationships" xmlns:p="http://schemas.openxmlformats.org/presentationml/2006/main" showMasterSp="0" preserve="1" userDrawn="1">
  <p:cSld name="226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t>2019/10/29</a:t>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t>‹#›</a:t>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Portfolio Slide</a:t>
            </a: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1" name="图片占位符 11"/>
          <p:cNvSpPr>
            <a:spLocks noGrp="1"/>
          </p:cNvSpPr>
          <p:nvPr>
            <p:ph type="pic" sz="quarter" idx="212"/>
          </p:nvPr>
        </p:nvSpPr>
        <p:spPr>
          <a:xfrm>
            <a:off x="485715" y="1976288"/>
            <a:ext cx="6899727" cy="4305792"/>
          </a:xfrm>
          <a:solidFill>
            <a:schemeClr val="tx1">
              <a:lumMod val="50000"/>
              <a:lumOff val="50000"/>
            </a:schemeClr>
          </a:solidFill>
        </p:spPr>
        <p:txBody>
          <a:bodyPr/>
          <a:lstStyle/>
          <a:p>
            <a:endParaRPr lang="zh-CN" altLang="en-US" dirty="0"/>
          </a:p>
        </p:txBody>
      </p:sp>
      <p:sp>
        <p:nvSpPr>
          <p:cNvPr id="28" name="文本占位符 17"/>
          <p:cNvSpPr>
            <a:spLocks noGrp="1"/>
          </p:cNvSpPr>
          <p:nvPr>
            <p:ph type="body" sz="quarter" idx="216" hasCustomPrompt="1"/>
          </p:nvPr>
        </p:nvSpPr>
        <p:spPr>
          <a:xfrm>
            <a:off x="1073195" y="4822666"/>
            <a:ext cx="2013961" cy="336127"/>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31" name="文本占位符 17"/>
          <p:cNvSpPr>
            <a:spLocks noGrp="1"/>
          </p:cNvSpPr>
          <p:nvPr>
            <p:ph type="body" sz="quarter" idx="217" hasCustomPrompt="1"/>
          </p:nvPr>
        </p:nvSpPr>
        <p:spPr>
          <a:xfrm>
            <a:off x="1073193" y="5233063"/>
            <a:ext cx="3997311" cy="734570"/>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
        <p:nvSpPr>
          <p:cNvPr id="32" name="图片占位符 11"/>
          <p:cNvSpPr>
            <a:spLocks noGrp="1"/>
          </p:cNvSpPr>
          <p:nvPr>
            <p:ph type="pic" sz="quarter" idx="218"/>
          </p:nvPr>
        </p:nvSpPr>
        <p:spPr>
          <a:xfrm>
            <a:off x="7385441" y="1976288"/>
            <a:ext cx="2150720" cy="4305792"/>
          </a:xfrm>
          <a:solidFill>
            <a:schemeClr val="tx1">
              <a:lumMod val="50000"/>
              <a:lumOff val="50000"/>
            </a:schemeClr>
          </a:solidFill>
        </p:spPr>
        <p:txBody>
          <a:bodyPr/>
          <a:lstStyle/>
          <a:p>
            <a:endParaRPr lang="zh-CN" altLang="en-US" dirty="0"/>
          </a:p>
        </p:txBody>
      </p:sp>
      <p:sp>
        <p:nvSpPr>
          <p:cNvPr id="33" name="图片占位符 11"/>
          <p:cNvSpPr>
            <a:spLocks noGrp="1"/>
          </p:cNvSpPr>
          <p:nvPr>
            <p:ph type="pic" sz="quarter" idx="219"/>
          </p:nvPr>
        </p:nvSpPr>
        <p:spPr>
          <a:xfrm>
            <a:off x="9536161" y="1976288"/>
            <a:ext cx="2150720" cy="4305792"/>
          </a:xfrm>
          <a:solidFill>
            <a:schemeClr val="tx1">
              <a:lumMod val="50000"/>
              <a:lumOff val="50000"/>
            </a:schemeClr>
          </a:solidFill>
        </p:spPr>
        <p:txBody>
          <a:bodyPr/>
          <a:lstStyle/>
          <a:p>
            <a:endParaRPr lang="zh-CN" altLang="en-US" dirty="0"/>
          </a:p>
        </p:txBody>
      </p:sp>
    </p:spTree>
  </p:cSld>
  <p:clrMapOvr>
    <a:masterClrMapping/>
  </p:clrMapOvr>
</p:sldLayout>
</file>

<file path=ppt/slideLayouts/slideLayout244.xml><?xml version="1.0" encoding="utf-8"?>
<p:sldLayout xmlns:a="http://schemas.openxmlformats.org/drawingml/2006/main" xmlns:r="http://schemas.openxmlformats.org/officeDocument/2006/relationships" xmlns:p="http://schemas.openxmlformats.org/presentationml/2006/main" showMasterSp="0" preserve="1" userDrawn="1">
  <p:cSld name="227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t>2019/10/29</a:t>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t>‹#›</a:t>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Portfolio Slide</a:t>
            </a: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1" name="图片占位符 11"/>
          <p:cNvSpPr>
            <a:spLocks noGrp="1"/>
          </p:cNvSpPr>
          <p:nvPr>
            <p:ph type="pic" sz="quarter" idx="212"/>
          </p:nvPr>
        </p:nvSpPr>
        <p:spPr>
          <a:xfrm>
            <a:off x="109601" y="2506434"/>
            <a:ext cx="1622077" cy="2730654"/>
          </a:xfrm>
          <a:solidFill>
            <a:schemeClr val="tx1">
              <a:lumMod val="50000"/>
              <a:lumOff val="50000"/>
            </a:schemeClr>
          </a:solidFill>
        </p:spPr>
        <p:txBody>
          <a:bodyPr/>
          <a:lstStyle/>
          <a:p>
            <a:endParaRPr lang="zh-CN" altLang="en-US" dirty="0"/>
          </a:p>
        </p:txBody>
      </p:sp>
      <p:sp>
        <p:nvSpPr>
          <p:cNvPr id="33" name="图片占位符 11"/>
          <p:cNvSpPr>
            <a:spLocks noGrp="1"/>
          </p:cNvSpPr>
          <p:nvPr>
            <p:ph type="pic" sz="quarter" idx="219"/>
          </p:nvPr>
        </p:nvSpPr>
        <p:spPr>
          <a:xfrm>
            <a:off x="4405624" y="1896756"/>
            <a:ext cx="3380752" cy="3967943"/>
          </a:xfrm>
          <a:solidFill>
            <a:schemeClr val="tx1">
              <a:lumMod val="50000"/>
              <a:lumOff val="50000"/>
            </a:schemeClr>
          </a:solidFill>
          <a:ln w="57150">
            <a:solidFill>
              <a:schemeClr val="accent1"/>
            </a:solidFill>
            <a:miter lim="800000"/>
          </a:ln>
        </p:spPr>
        <p:txBody>
          <a:bodyPr/>
          <a:lstStyle/>
          <a:p>
            <a:endParaRPr lang="zh-CN" altLang="en-US" dirty="0"/>
          </a:p>
        </p:txBody>
      </p:sp>
      <p:sp>
        <p:nvSpPr>
          <p:cNvPr id="27" name="图片占位符 11"/>
          <p:cNvSpPr>
            <a:spLocks noGrp="1"/>
          </p:cNvSpPr>
          <p:nvPr>
            <p:ph type="pic" sz="quarter" idx="220"/>
          </p:nvPr>
        </p:nvSpPr>
        <p:spPr>
          <a:xfrm>
            <a:off x="1993291" y="2506433"/>
            <a:ext cx="2150721" cy="2730654"/>
          </a:xfrm>
          <a:solidFill>
            <a:schemeClr val="tx1">
              <a:lumMod val="50000"/>
              <a:lumOff val="50000"/>
            </a:schemeClr>
          </a:solidFill>
        </p:spPr>
        <p:txBody>
          <a:bodyPr/>
          <a:lstStyle/>
          <a:p>
            <a:endParaRPr lang="zh-CN" altLang="en-US" dirty="0"/>
          </a:p>
        </p:txBody>
      </p:sp>
      <p:sp>
        <p:nvSpPr>
          <p:cNvPr id="29" name="图片占位符 11"/>
          <p:cNvSpPr>
            <a:spLocks noGrp="1"/>
          </p:cNvSpPr>
          <p:nvPr>
            <p:ph type="pic" sz="quarter" idx="221"/>
          </p:nvPr>
        </p:nvSpPr>
        <p:spPr>
          <a:xfrm>
            <a:off x="10460321" y="2506433"/>
            <a:ext cx="1622077" cy="2730654"/>
          </a:xfrm>
          <a:solidFill>
            <a:schemeClr val="tx1">
              <a:lumMod val="50000"/>
              <a:lumOff val="50000"/>
            </a:schemeClr>
          </a:solidFill>
        </p:spPr>
        <p:txBody>
          <a:bodyPr/>
          <a:lstStyle/>
          <a:p>
            <a:endParaRPr lang="zh-CN" altLang="en-US" dirty="0"/>
          </a:p>
        </p:txBody>
      </p:sp>
      <p:sp>
        <p:nvSpPr>
          <p:cNvPr id="34" name="图片占位符 11"/>
          <p:cNvSpPr>
            <a:spLocks noGrp="1"/>
          </p:cNvSpPr>
          <p:nvPr>
            <p:ph type="pic" sz="quarter" idx="222"/>
          </p:nvPr>
        </p:nvSpPr>
        <p:spPr>
          <a:xfrm>
            <a:off x="8047988" y="2492180"/>
            <a:ext cx="2150721" cy="2730654"/>
          </a:xfrm>
          <a:solidFill>
            <a:schemeClr val="tx1">
              <a:lumMod val="50000"/>
              <a:lumOff val="50000"/>
            </a:schemeClr>
          </a:solidFill>
        </p:spPr>
        <p:txBody>
          <a:bodyPr/>
          <a:lstStyle/>
          <a:p>
            <a:endParaRPr lang="zh-CN" altLang="en-US" dirty="0"/>
          </a:p>
        </p:txBody>
      </p:sp>
    </p:spTree>
  </p:cSld>
  <p:clrMapOvr>
    <a:masterClrMapping/>
  </p:clrMapOvr>
</p:sldLayout>
</file>

<file path=ppt/slideLayouts/slideLayout245.xml><?xml version="1.0" encoding="utf-8"?>
<p:sldLayout xmlns:a="http://schemas.openxmlformats.org/drawingml/2006/main" xmlns:r="http://schemas.openxmlformats.org/officeDocument/2006/relationships" xmlns:p="http://schemas.openxmlformats.org/presentationml/2006/main" showMasterSp="0" preserve="1" userDrawn="1">
  <p:cSld name="228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t>2019/10/29</a:t>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t>‹#›</a:t>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Portfolio Slide</a:t>
            </a: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4" name="图片占位符 11"/>
          <p:cNvSpPr>
            <a:spLocks noGrp="1"/>
          </p:cNvSpPr>
          <p:nvPr>
            <p:ph type="pic" sz="quarter" idx="222"/>
          </p:nvPr>
        </p:nvSpPr>
        <p:spPr>
          <a:xfrm>
            <a:off x="527908" y="3229624"/>
            <a:ext cx="4285785" cy="2837513"/>
          </a:xfrm>
          <a:solidFill>
            <a:schemeClr val="tx1">
              <a:lumMod val="50000"/>
              <a:lumOff val="50000"/>
            </a:schemeClr>
          </a:solidFill>
        </p:spPr>
        <p:txBody>
          <a:bodyPr/>
          <a:lstStyle/>
          <a:p>
            <a:endParaRPr lang="zh-CN" altLang="en-US" dirty="0"/>
          </a:p>
        </p:txBody>
      </p:sp>
      <p:sp>
        <p:nvSpPr>
          <p:cNvPr id="28" name="图片占位符 11"/>
          <p:cNvSpPr>
            <a:spLocks noGrp="1"/>
          </p:cNvSpPr>
          <p:nvPr>
            <p:ph type="pic" sz="quarter" idx="223"/>
          </p:nvPr>
        </p:nvSpPr>
        <p:spPr>
          <a:xfrm>
            <a:off x="5050143" y="1811384"/>
            <a:ext cx="3176805" cy="2024076"/>
          </a:xfrm>
          <a:solidFill>
            <a:schemeClr val="tx1">
              <a:lumMod val="50000"/>
              <a:lumOff val="50000"/>
            </a:schemeClr>
          </a:solidFill>
        </p:spPr>
        <p:txBody>
          <a:bodyPr/>
          <a:lstStyle/>
          <a:p>
            <a:endParaRPr lang="zh-CN" altLang="en-US" dirty="0"/>
          </a:p>
        </p:txBody>
      </p:sp>
      <p:sp>
        <p:nvSpPr>
          <p:cNvPr id="31" name="图片占位符 11"/>
          <p:cNvSpPr>
            <a:spLocks noGrp="1"/>
          </p:cNvSpPr>
          <p:nvPr>
            <p:ph type="pic" sz="quarter" idx="224"/>
          </p:nvPr>
        </p:nvSpPr>
        <p:spPr>
          <a:xfrm>
            <a:off x="6050951" y="4043060"/>
            <a:ext cx="3176805" cy="2024076"/>
          </a:xfrm>
          <a:solidFill>
            <a:schemeClr val="tx1">
              <a:lumMod val="50000"/>
              <a:lumOff val="50000"/>
            </a:schemeClr>
          </a:solidFill>
        </p:spPr>
        <p:txBody>
          <a:bodyPr/>
          <a:lstStyle/>
          <a:p>
            <a:endParaRPr lang="zh-CN" altLang="en-US" dirty="0"/>
          </a:p>
        </p:txBody>
      </p:sp>
      <p:sp>
        <p:nvSpPr>
          <p:cNvPr id="32" name="图片占位符 11"/>
          <p:cNvSpPr>
            <a:spLocks noGrp="1"/>
          </p:cNvSpPr>
          <p:nvPr>
            <p:ph type="pic" sz="quarter" idx="225"/>
          </p:nvPr>
        </p:nvSpPr>
        <p:spPr>
          <a:xfrm>
            <a:off x="8481152" y="1792162"/>
            <a:ext cx="3176805" cy="2024076"/>
          </a:xfrm>
          <a:solidFill>
            <a:schemeClr val="tx1">
              <a:lumMod val="50000"/>
              <a:lumOff val="50000"/>
            </a:schemeClr>
          </a:solidFill>
        </p:spPr>
        <p:txBody>
          <a:bodyPr/>
          <a:lstStyle/>
          <a:p>
            <a:endParaRPr lang="zh-CN" altLang="en-US" dirty="0"/>
          </a:p>
        </p:txBody>
      </p:sp>
      <p:sp>
        <p:nvSpPr>
          <p:cNvPr id="35" name="图片占位符 11"/>
          <p:cNvSpPr>
            <a:spLocks noGrp="1"/>
          </p:cNvSpPr>
          <p:nvPr>
            <p:ph type="pic" sz="quarter" idx="226"/>
          </p:nvPr>
        </p:nvSpPr>
        <p:spPr>
          <a:xfrm>
            <a:off x="9481959" y="4023838"/>
            <a:ext cx="2592000" cy="2024076"/>
          </a:xfrm>
          <a:solidFill>
            <a:schemeClr val="tx1">
              <a:lumMod val="50000"/>
              <a:lumOff val="50000"/>
            </a:schemeClr>
          </a:solidFill>
        </p:spPr>
        <p:txBody>
          <a:bodyPr/>
          <a:lstStyle/>
          <a:p>
            <a:endParaRPr lang="zh-CN" altLang="en-US" dirty="0"/>
          </a:p>
        </p:txBody>
      </p:sp>
      <p:sp>
        <p:nvSpPr>
          <p:cNvPr id="36" name="文本占位符 17"/>
          <p:cNvSpPr>
            <a:spLocks noGrp="1"/>
          </p:cNvSpPr>
          <p:nvPr>
            <p:ph type="body" sz="quarter" idx="217" hasCustomPrompt="1"/>
          </p:nvPr>
        </p:nvSpPr>
        <p:spPr>
          <a:xfrm>
            <a:off x="505119" y="1891163"/>
            <a:ext cx="2365115" cy="734570"/>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46.xml><?xml version="1.0" encoding="utf-8"?>
<p:sldLayout xmlns:a="http://schemas.openxmlformats.org/drawingml/2006/main" xmlns:r="http://schemas.openxmlformats.org/officeDocument/2006/relationships" xmlns:p="http://schemas.openxmlformats.org/presentationml/2006/main" showMasterSp="0" preserve="1" userDrawn="1">
  <p:cSld name="229_自定义版式">
    <p:spTree>
      <p:nvGrpSpPr>
        <p:cNvPr id="1" name=""/>
        <p:cNvGrpSpPr/>
        <p:nvPr/>
      </p:nvGrpSpPr>
      <p:grpSpPr>
        <a:xfrm>
          <a:off x="0" y="0"/>
          <a:ext cx="0" cy="0"/>
          <a:chOff x="0" y="0"/>
          <a:chExt cx="0" cy="0"/>
        </a:xfrm>
      </p:grpSpPr>
      <p:sp>
        <p:nvSpPr>
          <p:cNvPr id="2" name="矩形 1"/>
          <p:cNvSpPr/>
          <p:nvPr userDrawn="1"/>
        </p:nvSpPr>
        <p:spPr>
          <a:xfrm>
            <a:off x="9000324" y="4091726"/>
            <a:ext cx="3111915" cy="171668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 name="日期占位符 2"/>
          <p:cNvSpPr>
            <a:spLocks noGrp="1"/>
          </p:cNvSpPr>
          <p:nvPr>
            <p:ph type="dt" sz="half" idx="10"/>
          </p:nvPr>
        </p:nvSpPr>
        <p:spPr/>
        <p:txBody>
          <a:bodyPr/>
          <a:lstStyle/>
          <a:p>
            <a:fld id="{7BAAC391-3E17-4130-83E5-8A37E61F4328}" type="datetime1">
              <a:rPr lang="zh-CN" altLang="en-US" smtClean="0"/>
              <a:t>2019/10/29</a:t>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t>‹#›</a:t>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Portfolio Slide</a:t>
            </a: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8" name="图片占位符 11"/>
          <p:cNvSpPr>
            <a:spLocks noGrp="1"/>
          </p:cNvSpPr>
          <p:nvPr>
            <p:ph type="pic" sz="quarter" idx="223"/>
          </p:nvPr>
        </p:nvSpPr>
        <p:spPr>
          <a:xfrm>
            <a:off x="485716" y="3429000"/>
            <a:ext cx="2592000" cy="2379409"/>
          </a:xfrm>
          <a:solidFill>
            <a:schemeClr val="tx1">
              <a:lumMod val="50000"/>
              <a:lumOff val="50000"/>
            </a:schemeClr>
          </a:solidFill>
        </p:spPr>
        <p:txBody>
          <a:bodyPr/>
          <a:lstStyle/>
          <a:p>
            <a:endParaRPr lang="zh-CN" altLang="en-US" dirty="0"/>
          </a:p>
        </p:txBody>
      </p:sp>
      <p:sp>
        <p:nvSpPr>
          <p:cNvPr id="36" name="文本占位符 17"/>
          <p:cNvSpPr>
            <a:spLocks noGrp="1"/>
          </p:cNvSpPr>
          <p:nvPr>
            <p:ph type="body" sz="quarter" idx="217" hasCustomPrompt="1"/>
          </p:nvPr>
        </p:nvSpPr>
        <p:spPr>
          <a:xfrm>
            <a:off x="505119" y="1891163"/>
            <a:ext cx="2365115" cy="734570"/>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7" name="图片占位符 11"/>
          <p:cNvSpPr>
            <a:spLocks noGrp="1"/>
          </p:cNvSpPr>
          <p:nvPr>
            <p:ph type="pic" sz="quarter" idx="224"/>
          </p:nvPr>
        </p:nvSpPr>
        <p:spPr>
          <a:xfrm>
            <a:off x="3323919" y="1803433"/>
            <a:ext cx="2592000" cy="2379409"/>
          </a:xfrm>
          <a:solidFill>
            <a:schemeClr val="tx1">
              <a:lumMod val="50000"/>
              <a:lumOff val="50000"/>
            </a:schemeClr>
          </a:solidFill>
        </p:spPr>
        <p:txBody>
          <a:bodyPr/>
          <a:lstStyle/>
          <a:p>
            <a:endParaRPr lang="zh-CN" altLang="en-US" dirty="0"/>
          </a:p>
        </p:txBody>
      </p:sp>
      <p:sp>
        <p:nvSpPr>
          <p:cNvPr id="29" name="图片占位符 11"/>
          <p:cNvSpPr>
            <a:spLocks noGrp="1"/>
          </p:cNvSpPr>
          <p:nvPr>
            <p:ph type="pic" sz="quarter" idx="225"/>
          </p:nvPr>
        </p:nvSpPr>
        <p:spPr>
          <a:xfrm>
            <a:off x="3323919" y="4404762"/>
            <a:ext cx="2592000" cy="2379409"/>
          </a:xfrm>
          <a:solidFill>
            <a:schemeClr val="tx1">
              <a:lumMod val="50000"/>
              <a:lumOff val="50000"/>
            </a:schemeClr>
          </a:solidFill>
        </p:spPr>
        <p:txBody>
          <a:bodyPr/>
          <a:lstStyle/>
          <a:p>
            <a:endParaRPr lang="zh-CN" altLang="en-US" dirty="0"/>
          </a:p>
        </p:txBody>
      </p:sp>
      <p:sp>
        <p:nvSpPr>
          <p:cNvPr id="33" name="图片占位符 11"/>
          <p:cNvSpPr>
            <a:spLocks noGrp="1"/>
          </p:cNvSpPr>
          <p:nvPr>
            <p:ph type="pic" sz="quarter" idx="226"/>
          </p:nvPr>
        </p:nvSpPr>
        <p:spPr>
          <a:xfrm>
            <a:off x="6162121" y="580297"/>
            <a:ext cx="2592000" cy="2379409"/>
          </a:xfrm>
          <a:solidFill>
            <a:schemeClr val="tx1">
              <a:lumMod val="50000"/>
              <a:lumOff val="50000"/>
            </a:schemeClr>
          </a:solidFill>
        </p:spPr>
        <p:txBody>
          <a:bodyPr/>
          <a:lstStyle/>
          <a:p>
            <a:endParaRPr lang="zh-CN" altLang="en-US" dirty="0"/>
          </a:p>
        </p:txBody>
      </p:sp>
      <p:sp>
        <p:nvSpPr>
          <p:cNvPr id="37" name="图片占位符 11"/>
          <p:cNvSpPr>
            <a:spLocks noGrp="1"/>
          </p:cNvSpPr>
          <p:nvPr>
            <p:ph type="pic" sz="quarter" idx="227"/>
          </p:nvPr>
        </p:nvSpPr>
        <p:spPr>
          <a:xfrm>
            <a:off x="6162121" y="3181626"/>
            <a:ext cx="2592000" cy="2379409"/>
          </a:xfrm>
          <a:solidFill>
            <a:schemeClr val="tx1">
              <a:lumMod val="50000"/>
              <a:lumOff val="50000"/>
            </a:schemeClr>
          </a:solidFill>
        </p:spPr>
        <p:txBody>
          <a:bodyPr/>
          <a:lstStyle/>
          <a:p>
            <a:endParaRPr lang="zh-CN" altLang="en-US" dirty="0"/>
          </a:p>
        </p:txBody>
      </p:sp>
      <p:sp>
        <p:nvSpPr>
          <p:cNvPr id="38" name="图片占位符 11"/>
          <p:cNvSpPr>
            <a:spLocks noGrp="1"/>
          </p:cNvSpPr>
          <p:nvPr>
            <p:ph type="pic" sz="quarter" idx="228"/>
          </p:nvPr>
        </p:nvSpPr>
        <p:spPr>
          <a:xfrm>
            <a:off x="9000324" y="1530354"/>
            <a:ext cx="2592000" cy="2379409"/>
          </a:xfrm>
          <a:solidFill>
            <a:schemeClr val="tx1">
              <a:lumMod val="50000"/>
              <a:lumOff val="50000"/>
            </a:schemeClr>
          </a:solidFill>
        </p:spPr>
        <p:txBody>
          <a:bodyPr/>
          <a:lstStyle/>
          <a:p>
            <a:endParaRPr lang="zh-CN" altLang="en-US" dirty="0"/>
          </a:p>
        </p:txBody>
      </p:sp>
      <p:sp>
        <p:nvSpPr>
          <p:cNvPr id="39" name="文本占位符 17"/>
          <p:cNvSpPr>
            <a:spLocks noGrp="1"/>
          </p:cNvSpPr>
          <p:nvPr>
            <p:ph type="body" sz="quarter" idx="229" hasCustomPrompt="1"/>
          </p:nvPr>
        </p:nvSpPr>
        <p:spPr>
          <a:xfrm>
            <a:off x="9227209" y="4801471"/>
            <a:ext cx="2365115" cy="734570"/>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
        <p:nvSpPr>
          <p:cNvPr id="40" name="文本占位符 17"/>
          <p:cNvSpPr>
            <a:spLocks noGrp="1"/>
          </p:cNvSpPr>
          <p:nvPr>
            <p:ph type="body" sz="quarter" idx="216" hasCustomPrompt="1"/>
          </p:nvPr>
        </p:nvSpPr>
        <p:spPr>
          <a:xfrm>
            <a:off x="9227209" y="4357602"/>
            <a:ext cx="2013961" cy="336127"/>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247.xml><?xml version="1.0" encoding="utf-8"?>
<p:sldLayout xmlns:a="http://schemas.openxmlformats.org/drawingml/2006/main" xmlns:r="http://schemas.openxmlformats.org/officeDocument/2006/relationships" xmlns:p="http://schemas.openxmlformats.org/presentationml/2006/main" showMasterSp="0" preserve="1" userDrawn="1">
  <p:cSld name="138_自定义版式">
    <p:spTree>
      <p:nvGrpSpPr>
        <p:cNvPr id="1" name=""/>
        <p:cNvGrpSpPr/>
        <p:nvPr/>
      </p:nvGrpSpPr>
      <p:grpSpPr>
        <a:xfrm>
          <a:off x="0" y="0"/>
          <a:ext cx="0" cy="0"/>
          <a:chOff x="0" y="0"/>
          <a:chExt cx="0" cy="0"/>
        </a:xfrm>
      </p:grpSpPr>
      <p:sp>
        <p:nvSpPr>
          <p:cNvPr id="21" name="图片占位符 11"/>
          <p:cNvSpPr>
            <a:spLocks noGrp="1"/>
          </p:cNvSpPr>
          <p:nvPr>
            <p:ph type="pic" sz="quarter" idx="224"/>
          </p:nvPr>
        </p:nvSpPr>
        <p:spPr>
          <a:xfrm>
            <a:off x="611055" y="1918739"/>
            <a:ext cx="3632000" cy="4155966"/>
          </a:xfrm>
          <a:solidFill>
            <a:schemeClr val="tx1">
              <a:lumMod val="50000"/>
              <a:lumOff val="50000"/>
            </a:schemeClr>
          </a:solidFill>
        </p:spPr>
        <p:txBody>
          <a:bodyPr/>
          <a:lstStyle/>
          <a:p>
            <a:endParaRPr lang="zh-CN" altLang="en-US" dirty="0"/>
          </a:p>
        </p:txBody>
      </p:sp>
      <p:sp>
        <p:nvSpPr>
          <p:cNvPr id="32" name="图片占位符 11"/>
          <p:cNvSpPr>
            <a:spLocks noGrp="1"/>
          </p:cNvSpPr>
          <p:nvPr>
            <p:ph type="pic" sz="quarter" idx="225"/>
          </p:nvPr>
        </p:nvSpPr>
        <p:spPr>
          <a:xfrm>
            <a:off x="4260785" y="1918739"/>
            <a:ext cx="3632000" cy="4155966"/>
          </a:xfrm>
          <a:solidFill>
            <a:schemeClr val="tx1">
              <a:lumMod val="50000"/>
              <a:lumOff val="50000"/>
            </a:schemeClr>
          </a:solidFill>
        </p:spPr>
        <p:txBody>
          <a:bodyPr/>
          <a:lstStyle/>
          <a:p>
            <a:endParaRPr lang="zh-CN" altLang="en-US" dirty="0"/>
          </a:p>
        </p:txBody>
      </p:sp>
      <p:sp>
        <p:nvSpPr>
          <p:cNvPr id="33" name="图片占位符 11"/>
          <p:cNvSpPr>
            <a:spLocks noGrp="1"/>
          </p:cNvSpPr>
          <p:nvPr>
            <p:ph type="pic" sz="quarter" idx="226"/>
          </p:nvPr>
        </p:nvSpPr>
        <p:spPr>
          <a:xfrm>
            <a:off x="7899121" y="1918739"/>
            <a:ext cx="3632000" cy="4155966"/>
          </a:xfrm>
          <a:solidFill>
            <a:schemeClr val="tx1">
              <a:lumMod val="50000"/>
              <a:lumOff val="50000"/>
            </a:schemeClr>
          </a:solidFill>
        </p:spPr>
        <p:txBody>
          <a:bodyPr/>
          <a:lstStyle/>
          <a:p>
            <a:endParaRPr lang="zh-CN" altLang="en-US" dirty="0"/>
          </a:p>
        </p:txBody>
      </p:sp>
      <p:sp>
        <p:nvSpPr>
          <p:cNvPr id="3" name="日期占位符 2"/>
          <p:cNvSpPr>
            <a:spLocks noGrp="1"/>
          </p:cNvSpPr>
          <p:nvPr>
            <p:ph type="dt" sz="half" idx="10"/>
          </p:nvPr>
        </p:nvSpPr>
        <p:spPr/>
        <p:txBody>
          <a:bodyPr/>
          <a:lstStyle/>
          <a:p>
            <a:fld id="{7BAAC391-3E17-4130-83E5-8A37E61F4328}" type="datetime1">
              <a:rPr lang="zh-CN" altLang="en-US" smtClean="0"/>
              <a:t>2019/10/29</a:t>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t>‹#›</a:t>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4007248" cy="365125"/>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Portfolio Slide</a:t>
            </a: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4" name="文本占位符 17"/>
          <p:cNvSpPr>
            <a:spLocks noGrp="1"/>
          </p:cNvSpPr>
          <p:nvPr>
            <p:ph type="body" sz="quarter" idx="229" hasCustomPrompt="1"/>
          </p:nvPr>
        </p:nvSpPr>
        <p:spPr>
          <a:xfrm>
            <a:off x="3042569" y="4142430"/>
            <a:ext cx="6106860" cy="365125"/>
          </a:xfrm>
          <a:prstGeom prst="rect">
            <a:avLst/>
          </a:prstGeom>
        </p:spPr>
        <p:txBody>
          <a:bodyPr>
            <a:normAutofit/>
          </a:bodyPr>
          <a:lstStyle>
            <a:lvl1pPr marL="0" indent="0" algn="ctr">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
        <p:nvSpPr>
          <p:cNvPr id="35" name="文本占位符 17"/>
          <p:cNvSpPr>
            <a:spLocks noGrp="1"/>
          </p:cNvSpPr>
          <p:nvPr>
            <p:ph type="body" sz="quarter" idx="216" hasCustomPrompt="1"/>
          </p:nvPr>
        </p:nvSpPr>
        <p:spPr>
          <a:xfrm>
            <a:off x="5089019" y="3739812"/>
            <a:ext cx="2013961" cy="336127"/>
          </a:xfrm>
          <a:prstGeom prst="rect">
            <a:avLst/>
          </a:prstGeom>
        </p:spPr>
        <p:txBody>
          <a:bodyPr>
            <a:normAutofit/>
          </a:bodyPr>
          <a:lstStyle>
            <a:lvl1pPr marL="0" indent="0" algn="ctr">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248.xml><?xml version="1.0" encoding="utf-8"?>
<p:sldLayout xmlns:a="http://schemas.openxmlformats.org/drawingml/2006/main" xmlns:r="http://schemas.openxmlformats.org/officeDocument/2006/relationships" xmlns:p="http://schemas.openxmlformats.org/presentationml/2006/main" showMasterSp="0" preserve="1" userDrawn="1">
  <p:cSld name="230_自定义版式">
    <p:spTree>
      <p:nvGrpSpPr>
        <p:cNvPr id="1" name=""/>
        <p:cNvGrpSpPr/>
        <p:nvPr/>
      </p:nvGrpSpPr>
      <p:grpSpPr>
        <a:xfrm>
          <a:off x="0" y="0"/>
          <a:ext cx="0" cy="0"/>
          <a:chOff x="0" y="0"/>
          <a:chExt cx="0" cy="0"/>
        </a:xfrm>
      </p:grpSpPr>
      <p:sp>
        <p:nvSpPr>
          <p:cNvPr id="21" name="图片占位符 11"/>
          <p:cNvSpPr>
            <a:spLocks noGrp="1"/>
          </p:cNvSpPr>
          <p:nvPr>
            <p:ph type="pic" sz="quarter" idx="224"/>
          </p:nvPr>
        </p:nvSpPr>
        <p:spPr>
          <a:xfrm>
            <a:off x="648365" y="2006347"/>
            <a:ext cx="5413076" cy="2033940"/>
          </a:xfrm>
          <a:solidFill>
            <a:schemeClr val="tx1">
              <a:lumMod val="50000"/>
              <a:lumOff val="50000"/>
            </a:schemeClr>
          </a:solidFill>
        </p:spPr>
        <p:txBody>
          <a:bodyPr/>
          <a:lstStyle/>
          <a:p>
            <a:endParaRPr lang="zh-CN" altLang="en-US" dirty="0"/>
          </a:p>
        </p:txBody>
      </p:sp>
      <p:sp>
        <p:nvSpPr>
          <p:cNvPr id="32" name="图片占位符 11"/>
          <p:cNvSpPr>
            <a:spLocks noGrp="1"/>
          </p:cNvSpPr>
          <p:nvPr>
            <p:ph type="pic" sz="quarter" idx="225"/>
          </p:nvPr>
        </p:nvSpPr>
        <p:spPr>
          <a:xfrm>
            <a:off x="6061441" y="2006347"/>
            <a:ext cx="5413076" cy="2033940"/>
          </a:xfrm>
          <a:solidFill>
            <a:schemeClr val="tx1">
              <a:lumMod val="50000"/>
              <a:lumOff val="50000"/>
            </a:schemeClr>
          </a:solidFill>
        </p:spPr>
        <p:txBody>
          <a:bodyPr/>
          <a:lstStyle/>
          <a:p>
            <a:endParaRPr lang="zh-CN" altLang="en-US" dirty="0"/>
          </a:p>
        </p:txBody>
      </p:sp>
      <p:sp>
        <p:nvSpPr>
          <p:cNvPr id="27" name="图片占位符 11"/>
          <p:cNvSpPr>
            <a:spLocks noGrp="1"/>
          </p:cNvSpPr>
          <p:nvPr>
            <p:ph type="pic" sz="quarter" idx="230"/>
          </p:nvPr>
        </p:nvSpPr>
        <p:spPr>
          <a:xfrm>
            <a:off x="646313" y="4037790"/>
            <a:ext cx="5413076" cy="2033940"/>
          </a:xfrm>
          <a:solidFill>
            <a:schemeClr val="tx1">
              <a:lumMod val="50000"/>
              <a:lumOff val="50000"/>
            </a:schemeClr>
          </a:solidFill>
        </p:spPr>
        <p:txBody>
          <a:bodyPr/>
          <a:lstStyle/>
          <a:p>
            <a:endParaRPr lang="zh-CN" altLang="en-US" dirty="0"/>
          </a:p>
        </p:txBody>
      </p:sp>
      <p:sp>
        <p:nvSpPr>
          <p:cNvPr id="28" name="图片占位符 11"/>
          <p:cNvSpPr>
            <a:spLocks noGrp="1"/>
          </p:cNvSpPr>
          <p:nvPr>
            <p:ph type="pic" sz="quarter" idx="231"/>
          </p:nvPr>
        </p:nvSpPr>
        <p:spPr>
          <a:xfrm>
            <a:off x="6059389" y="4037790"/>
            <a:ext cx="5413076" cy="2033940"/>
          </a:xfrm>
          <a:solidFill>
            <a:schemeClr val="tx1">
              <a:lumMod val="50000"/>
              <a:lumOff val="50000"/>
            </a:schemeClr>
          </a:solidFill>
        </p:spPr>
        <p:txBody>
          <a:bodyPr/>
          <a:lstStyle/>
          <a:p>
            <a:endParaRPr lang="zh-CN" altLang="en-US" dirty="0"/>
          </a:p>
        </p:txBody>
      </p:sp>
      <p:sp>
        <p:nvSpPr>
          <p:cNvPr id="3" name="日期占位符 2"/>
          <p:cNvSpPr>
            <a:spLocks noGrp="1"/>
          </p:cNvSpPr>
          <p:nvPr>
            <p:ph type="dt" sz="half" idx="10"/>
          </p:nvPr>
        </p:nvSpPr>
        <p:spPr/>
        <p:txBody>
          <a:bodyPr/>
          <a:lstStyle/>
          <a:p>
            <a:fld id="{7BAAC391-3E17-4130-83E5-8A37E61F4328}" type="datetime1">
              <a:rPr lang="zh-CN" altLang="en-US" smtClean="0"/>
              <a:t>2019/10/29</a:t>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t>‹#›</a:t>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4007248" cy="365125"/>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Portfolio Slide</a:t>
            </a: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4" name="文本占位符 17"/>
          <p:cNvSpPr>
            <a:spLocks noGrp="1"/>
          </p:cNvSpPr>
          <p:nvPr>
            <p:ph type="body" sz="quarter" idx="229" hasCustomPrompt="1"/>
          </p:nvPr>
        </p:nvSpPr>
        <p:spPr>
          <a:xfrm>
            <a:off x="3042569" y="4142430"/>
            <a:ext cx="6106860" cy="365125"/>
          </a:xfrm>
          <a:prstGeom prst="rect">
            <a:avLst/>
          </a:prstGeom>
        </p:spPr>
        <p:txBody>
          <a:bodyPr>
            <a:normAutofit/>
          </a:bodyPr>
          <a:lstStyle>
            <a:lvl1pPr marL="0" indent="0" algn="ctr">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
        <p:nvSpPr>
          <p:cNvPr id="35" name="文本占位符 17"/>
          <p:cNvSpPr>
            <a:spLocks noGrp="1"/>
          </p:cNvSpPr>
          <p:nvPr>
            <p:ph type="body" sz="quarter" idx="216" hasCustomPrompt="1"/>
          </p:nvPr>
        </p:nvSpPr>
        <p:spPr>
          <a:xfrm>
            <a:off x="5089019" y="3739812"/>
            <a:ext cx="2013961" cy="336127"/>
          </a:xfrm>
          <a:prstGeom prst="rect">
            <a:avLst/>
          </a:prstGeom>
        </p:spPr>
        <p:txBody>
          <a:bodyPr>
            <a:normAutofit/>
          </a:bodyPr>
          <a:lstStyle>
            <a:lvl1pPr marL="0" indent="0" algn="ctr">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249.xml><?xml version="1.0" encoding="utf-8"?>
<p:sldLayout xmlns:a="http://schemas.openxmlformats.org/drawingml/2006/main" xmlns:r="http://schemas.openxmlformats.org/officeDocument/2006/relationships" xmlns:p="http://schemas.openxmlformats.org/presentationml/2006/main" showMasterSp="0" preserve="1" userDrawn="1">
  <p:cSld name="231_自定义版式">
    <p:spTree>
      <p:nvGrpSpPr>
        <p:cNvPr id="1" name=""/>
        <p:cNvGrpSpPr/>
        <p:nvPr/>
      </p:nvGrpSpPr>
      <p:grpSpPr>
        <a:xfrm>
          <a:off x="0" y="0"/>
          <a:ext cx="0" cy="0"/>
          <a:chOff x="0" y="0"/>
          <a:chExt cx="0" cy="0"/>
        </a:xfrm>
      </p:grpSpPr>
      <p:sp>
        <p:nvSpPr>
          <p:cNvPr id="21" name="图片占位符 11"/>
          <p:cNvSpPr>
            <a:spLocks noGrp="1"/>
          </p:cNvSpPr>
          <p:nvPr>
            <p:ph type="pic" sz="quarter" idx="224"/>
          </p:nvPr>
        </p:nvSpPr>
        <p:spPr>
          <a:xfrm>
            <a:off x="676279" y="2046578"/>
            <a:ext cx="3589609" cy="2033940"/>
          </a:xfrm>
          <a:solidFill>
            <a:schemeClr val="tx1">
              <a:lumMod val="50000"/>
              <a:lumOff val="50000"/>
            </a:schemeClr>
          </a:solidFill>
        </p:spPr>
        <p:txBody>
          <a:bodyPr/>
          <a:lstStyle/>
          <a:p>
            <a:endParaRPr lang="zh-CN" altLang="en-US" dirty="0"/>
          </a:p>
        </p:txBody>
      </p:sp>
      <p:sp>
        <p:nvSpPr>
          <p:cNvPr id="32" name="图片占位符 11"/>
          <p:cNvSpPr>
            <a:spLocks noGrp="1"/>
          </p:cNvSpPr>
          <p:nvPr>
            <p:ph type="pic" sz="quarter" idx="225"/>
          </p:nvPr>
        </p:nvSpPr>
        <p:spPr>
          <a:xfrm>
            <a:off x="4265888" y="2046578"/>
            <a:ext cx="3589609" cy="2033940"/>
          </a:xfrm>
          <a:solidFill>
            <a:schemeClr val="tx1">
              <a:lumMod val="50000"/>
              <a:lumOff val="50000"/>
            </a:schemeClr>
          </a:solidFill>
        </p:spPr>
        <p:txBody>
          <a:bodyPr/>
          <a:lstStyle/>
          <a:p>
            <a:endParaRPr lang="zh-CN" altLang="en-US" dirty="0"/>
          </a:p>
        </p:txBody>
      </p:sp>
      <p:sp>
        <p:nvSpPr>
          <p:cNvPr id="3" name="日期占位符 2"/>
          <p:cNvSpPr>
            <a:spLocks noGrp="1"/>
          </p:cNvSpPr>
          <p:nvPr>
            <p:ph type="dt" sz="half" idx="10"/>
          </p:nvPr>
        </p:nvSpPr>
        <p:spPr/>
        <p:txBody>
          <a:bodyPr/>
          <a:lstStyle/>
          <a:p>
            <a:fld id="{7BAAC391-3E17-4130-83E5-8A37E61F4328}" type="datetime1">
              <a:rPr lang="zh-CN" altLang="en-US" smtClean="0"/>
              <a:t>2019/10/29</a:t>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t>‹#›</a:t>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4007248" cy="365125"/>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Portfolio Slide</a:t>
            </a: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1" name="图片占位符 11"/>
          <p:cNvSpPr>
            <a:spLocks noGrp="1"/>
          </p:cNvSpPr>
          <p:nvPr>
            <p:ph type="pic" sz="quarter" idx="226"/>
          </p:nvPr>
        </p:nvSpPr>
        <p:spPr>
          <a:xfrm>
            <a:off x="7855497" y="2046578"/>
            <a:ext cx="3589609" cy="2033940"/>
          </a:xfrm>
          <a:solidFill>
            <a:schemeClr val="tx1">
              <a:lumMod val="50000"/>
              <a:lumOff val="50000"/>
            </a:schemeClr>
          </a:solidFill>
        </p:spPr>
        <p:txBody>
          <a:bodyPr/>
          <a:lstStyle/>
          <a:p>
            <a:endParaRPr lang="zh-CN" altLang="en-US" dirty="0"/>
          </a:p>
        </p:txBody>
      </p:sp>
      <p:sp>
        <p:nvSpPr>
          <p:cNvPr id="33" name="图片占位符 11"/>
          <p:cNvSpPr>
            <a:spLocks noGrp="1"/>
          </p:cNvSpPr>
          <p:nvPr>
            <p:ph type="pic" sz="quarter" idx="227"/>
          </p:nvPr>
        </p:nvSpPr>
        <p:spPr>
          <a:xfrm>
            <a:off x="676279" y="4080518"/>
            <a:ext cx="3589609" cy="2033940"/>
          </a:xfrm>
          <a:solidFill>
            <a:schemeClr val="tx1">
              <a:lumMod val="50000"/>
              <a:lumOff val="50000"/>
            </a:schemeClr>
          </a:solidFill>
        </p:spPr>
        <p:txBody>
          <a:bodyPr/>
          <a:lstStyle/>
          <a:p>
            <a:endParaRPr lang="zh-CN" altLang="en-US" dirty="0"/>
          </a:p>
        </p:txBody>
      </p:sp>
      <p:sp>
        <p:nvSpPr>
          <p:cNvPr id="36" name="图片占位符 11"/>
          <p:cNvSpPr>
            <a:spLocks noGrp="1"/>
          </p:cNvSpPr>
          <p:nvPr>
            <p:ph type="pic" sz="quarter" idx="228"/>
          </p:nvPr>
        </p:nvSpPr>
        <p:spPr>
          <a:xfrm>
            <a:off x="4265888" y="4080518"/>
            <a:ext cx="3589609" cy="2033940"/>
          </a:xfrm>
          <a:solidFill>
            <a:schemeClr val="tx1">
              <a:lumMod val="50000"/>
              <a:lumOff val="50000"/>
            </a:schemeClr>
          </a:solidFill>
        </p:spPr>
        <p:txBody>
          <a:bodyPr/>
          <a:lstStyle/>
          <a:p>
            <a:endParaRPr lang="zh-CN" altLang="en-US" dirty="0"/>
          </a:p>
        </p:txBody>
      </p:sp>
      <p:sp>
        <p:nvSpPr>
          <p:cNvPr id="37" name="图片占位符 11"/>
          <p:cNvSpPr>
            <a:spLocks noGrp="1"/>
          </p:cNvSpPr>
          <p:nvPr>
            <p:ph type="pic" sz="quarter" idx="229"/>
          </p:nvPr>
        </p:nvSpPr>
        <p:spPr>
          <a:xfrm>
            <a:off x="7855497" y="4080518"/>
            <a:ext cx="3589609" cy="2033940"/>
          </a:xfrm>
          <a:solidFill>
            <a:schemeClr val="tx1">
              <a:lumMod val="50000"/>
              <a:lumOff val="50000"/>
            </a:schemeClr>
          </a:solidFill>
        </p:spPr>
        <p:txBody>
          <a:bodyPr/>
          <a:lstStyle/>
          <a:p>
            <a:endParaRPr lang="zh-CN"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25_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2E5B597-4370-453F-8828-08BB0F0308F8}" type="datetime1">
              <a:rPr lang="zh-CN" altLang="en-US" smtClean="0"/>
              <a:t>2019/10/29</a:t>
            </a:fld>
            <a:endParaRPr lang="zh-CN" altLang="en-US"/>
          </a:p>
        </p:txBody>
      </p:sp>
      <p:sp>
        <p:nvSpPr>
          <p:cNvPr id="2" name="矩形 1"/>
          <p:cNvSpPr/>
          <p:nvPr userDrawn="1"/>
        </p:nvSpPr>
        <p:spPr>
          <a:xfrm>
            <a:off x="5144887" y="6388012"/>
            <a:ext cx="1873250" cy="243205"/>
          </a:xfrm>
          <a:prstGeom prst="rect">
            <a:avLst/>
          </a:prstGeom>
        </p:spPr>
        <p:txBody>
          <a:bodyPr wrap="none">
            <a:spAutoFit/>
          </a:bodyPr>
          <a:lstStyle/>
          <a:p>
            <a:r>
              <a:rPr lang="en-US" altLang="zh-CN" sz="990" b="1" dirty="0">
                <a:solidFill>
                  <a:schemeClr val="accent4"/>
                </a:solidFill>
              </a:rPr>
              <a:t>BusinessPlan</a:t>
            </a:r>
            <a:r>
              <a:rPr lang="en-US" altLang="zh-CN" sz="990" dirty="0">
                <a:solidFill>
                  <a:schemeClr val="accent1">
                    <a:lumMod val="75000"/>
                  </a:schemeClr>
                </a:solidFill>
              </a:rPr>
              <a:t> </a:t>
            </a:r>
            <a:r>
              <a:rPr lang="en-US" altLang="zh-CN" sz="990" b="1" dirty="0">
                <a:solidFill>
                  <a:schemeClr val="accent3">
                    <a:lumMod val="75000"/>
                  </a:schemeClr>
                </a:solidFill>
              </a:rPr>
              <a:t>PPT Template</a:t>
            </a:r>
            <a:endParaRPr lang="zh-CN" altLang="en-US" sz="990" b="1" dirty="0">
              <a:solidFill>
                <a:schemeClr val="accent3">
                  <a:lumMod val="75000"/>
                </a:schemeClr>
              </a:solidFill>
            </a:endParaRPr>
          </a:p>
        </p:txBody>
      </p:sp>
      <p:sp>
        <p:nvSpPr>
          <p:cNvPr id="10" name="矩形 9"/>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1" name="灯片编号占位符 5"/>
          <p:cNvSpPr>
            <a:spLocks noGrp="1"/>
          </p:cNvSpPr>
          <p:nvPr>
            <p:ph type="sldNum" sz="quarter" idx="12"/>
          </p:nvPr>
        </p:nvSpPr>
        <p:spPr>
          <a:xfrm>
            <a:off x="11474517" y="214484"/>
            <a:ext cx="717483" cy="365125"/>
          </a:xfrm>
        </p:spPr>
        <p:txBody>
          <a:bodyPr/>
          <a:lstStyle>
            <a:lvl1pPr algn="ctr">
              <a:defRPr b="1">
                <a:solidFill>
                  <a:schemeClr val="bg1"/>
                </a:solidFill>
                <a:latin typeface="+mj-ea"/>
                <a:ea typeface="+mj-ea"/>
              </a:defRPr>
            </a:lvl1pPr>
          </a:lstStyle>
          <a:p>
            <a:fld id="{565CE74E-AB26-4998-AD42-012C4C1AD076}" type="slidenum">
              <a:rPr lang="zh-CN" altLang="en-US" smtClean="0"/>
              <a:t>‹#›</a:t>
            </a:fld>
            <a:endParaRPr lang="zh-CN" altLang="en-US" dirty="0"/>
          </a:p>
        </p:txBody>
      </p:sp>
      <p:sp>
        <p:nvSpPr>
          <p:cNvPr id="12" name="文本框 11"/>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19" name="文本占位符 8"/>
          <p:cNvSpPr>
            <a:spLocks noGrp="1"/>
          </p:cNvSpPr>
          <p:nvPr>
            <p:ph type="body" sz="quarter" idx="25" hasCustomPrompt="1"/>
          </p:nvPr>
        </p:nvSpPr>
        <p:spPr>
          <a:xfrm>
            <a:off x="6978825" y="2541928"/>
            <a:ext cx="2667935" cy="787090"/>
          </a:xfrm>
          <a:prstGeom prst="rect">
            <a:avLst/>
          </a:prstGeom>
        </p:spPr>
        <p:txBody>
          <a:bodyPr/>
          <a:lstStyle>
            <a:lvl1pPr marL="0" indent="0" algn="l">
              <a:buNone/>
              <a:defRPr sz="585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Analysis</a:t>
            </a:r>
          </a:p>
        </p:txBody>
      </p:sp>
      <p:sp>
        <p:nvSpPr>
          <p:cNvPr id="21" name="文本占位符 17"/>
          <p:cNvSpPr>
            <a:spLocks noGrp="1"/>
          </p:cNvSpPr>
          <p:nvPr>
            <p:ph type="body" sz="quarter" idx="26" hasCustomPrompt="1"/>
          </p:nvPr>
        </p:nvSpPr>
        <p:spPr>
          <a:xfrm>
            <a:off x="6978827" y="3476915"/>
            <a:ext cx="3594405" cy="787090"/>
          </a:xfrm>
          <a:prstGeom prst="rect">
            <a:avLst/>
          </a:prstGeom>
        </p:spPr>
        <p:txBody>
          <a:bodyPr>
            <a:normAutofit/>
          </a:bodyPr>
          <a:lstStyle>
            <a:lvl1pPr marL="0" indent="0">
              <a:lnSpc>
                <a:spcPct val="120000"/>
              </a:lnSpc>
              <a:buNone/>
              <a:defRPr sz="960" spc="75" baseline="0"/>
            </a:lvl1pPr>
            <a:lvl5pPr>
              <a:defRPr sz="990"/>
            </a:lvl5pPr>
          </a:lstStyle>
          <a:p>
            <a:r>
              <a:rPr lang="en-US" altLang="zh-CN" dirty="0"/>
              <a:t>Click here to add the text</a:t>
            </a:r>
            <a:endParaRPr lang="zh-CN" altLang="en-US" dirty="0"/>
          </a:p>
        </p:txBody>
      </p:sp>
      <p:sp>
        <p:nvSpPr>
          <p:cNvPr id="13" name="文本占位符 17"/>
          <p:cNvSpPr>
            <a:spLocks noGrp="1"/>
          </p:cNvSpPr>
          <p:nvPr>
            <p:ph type="body" sz="quarter" idx="21" hasCustomPrompt="1"/>
          </p:nvPr>
        </p:nvSpPr>
        <p:spPr>
          <a:xfrm>
            <a:off x="6978825" y="5632580"/>
            <a:ext cx="3242663" cy="598193"/>
          </a:xfrm>
          <a:prstGeom prst="rect">
            <a:avLst/>
          </a:prstGeom>
        </p:spPr>
        <p:txBody>
          <a:bodyPr>
            <a:noAutofit/>
          </a:bodyPr>
          <a:lstStyle>
            <a:lvl1pPr marL="0" indent="0" algn="l">
              <a:lnSpc>
                <a:spcPct val="120000"/>
              </a:lnSpc>
              <a:buNone/>
              <a:defRPr sz="840" spc="75" baseline="0"/>
            </a:lvl1pPr>
            <a:lvl5pPr>
              <a:defRPr sz="990"/>
            </a:lvl5pPr>
          </a:lstStyle>
          <a:p>
            <a:r>
              <a:rPr lang="en-US" altLang="zh-CN" dirty="0"/>
              <a:t>Click here to add the text</a:t>
            </a:r>
            <a:endParaRPr lang="zh-CN" altLang="en-US" dirty="0"/>
          </a:p>
        </p:txBody>
      </p:sp>
      <p:sp>
        <p:nvSpPr>
          <p:cNvPr id="14" name="文本占位符 8"/>
          <p:cNvSpPr>
            <a:spLocks noGrp="1"/>
          </p:cNvSpPr>
          <p:nvPr>
            <p:ph type="body" sz="quarter" idx="22" hasCustomPrompt="1"/>
          </p:nvPr>
        </p:nvSpPr>
        <p:spPr>
          <a:xfrm>
            <a:off x="6978825" y="5052378"/>
            <a:ext cx="3522688" cy="787090"/>
          </a:xfrm>
          <a:prstGeom prst="rect">
            <a:avLst/>
          </a:prstGeom>
        </p:spPr>
        <p:txBody>
          <a:bodyPr>
            <a:normAutofit/>
          </a:bodyPr>
          <a:lstStyle>
            <a:lvl1pPr marL="0" indent="0" algn="l">
              <a:buNone/>
              <a:defRPr sz="240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Analysis</a:t>
            </a:r>
          </a:p>
        </p:txBody>
      </p:sp>
      <p:sp>
        <p:nvSpPr>
          <p:cNvPr id="15" name="文本占位符 17"/>
          <p:cNvSpPr>
            <a:spLocks noGrp="1"/>
          </p:cNvSpPr>
          <p:nvPr>
            <p:ph type="body" sz="quarter" idx="27" hasCustomPrompt="1"/>
          </p:nvPr>
        </p:nvSpPr>
        <p:spPr>
          <a:xfrm>
            <a:off x="1375552" y="5266650"/>
            <a:ext cx="3242663" cy="598193"/>
          </a:xfrm>
          <a:prstGeom prst="rect">
            <a:avLst/>
          </a:prstGeom>
        </p:spPr>
        <p:txBody>
          <a:bodyPr>
            <a:noAutofit/>
          </a:bodyPr>
          <a:lstStyle>
            <a:lvl1pPr marL="0" indent="0" algn="r">
              <a:lnSpc>
                <a:spcPct val="120000"/>
              </a:lnSpc>
              <a:buNone/>
              <a:defRPr sz="840" spc="75" baseline="0"/>
            </a:lvl1pPr>
            <a:lvl5pPr>
              <a:defRPr sz="990"/>
            </a:lvl5pPr>
          </a:lstStyle>
          <a:p>
            <a:r>
              <a:rPr lang="en-US" altLang="zh-CN" dirty="0"/>
              <a:t>Click here to add the text,</a:t>
            </a:r>
            <a:endParaRPr lang="zh-CN" altLang="en-US" dirty="0"/>
          </a:p>
        </p:txBody>
      </p:sp>
      <p:sp>
        <p:nvSpPr>
          <p:cNvPr id="16" name="文本占位符 8"/>
          <p:cNvSpPr>
            <a:spLocks noGrp="1"/>
          </p:cNvSpPr>
          <p:nvPr>
            <p:ph type="body" sz="quarter" idx="28" hasCustomPrompt="1"/>
          </p:nvPr>
        </p:nvSpPr>
        <p:spPr>
          <a:xfrm>
            <a:off x="1095527" y="4778657"/>
            <a:ext cx="3522688" cy="787090"/>
          </a:xfrm>
          <a:prstGeom prst="rect">
            <a:avLst/>
          </a:prstGeom>
        </p:spPr>
        <p:txBody>
          <a:bodyPr>
            <a:normAutofit/>
          </a:bodyPr>
          <a:lstStyle>
            <a:lvl1pPr marL="0" indent="0" algn="r">
              <a:buNone/>
              <a:defRPr sz="240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Analysis</a:t>
            </a:r>
          </a:p>
        </p:txBody>
      </p:sp>
      <p:sp>
        <p:nvSpPr>
          <p:cNvPr id="17" name="文本占位符 17"/>
          <p:cNvSpPr>
            <a:spLocks noGrp="1"/>
          </p:cNvSpPr>
          <p:nvPr>
            <p:ph type="body" sz="quarter" idx="29" hasCustomPrompt="1"/>
          </p:nvPr>
        </p:nvSpPr>
        <p:spPr>
          <a:xfrm>
            <a:off x="1315155" y="3110984"/>
            <a:ext cx="3242663" cy="598193"/>
          </a:xfrm>
          <a:prstGeom prst="rect">
            <a:avLst/>
          </a:prstGeom>
        </p:spPr>
        <p:txBody>
          <a:bodyPr>
            <a:noAutofit/>
          </a:bodyPr>
          <a:lstStyle>
            <a:lvl1pPr marL="0" indent="0" algn="r">
              <a:lnSpc>
                <a:spcPct val="120000"/>
              </a:lnSpc>
              <a:buNone/>
              <a:defRPr sz="840" spc="75" baseline="0"/>
            </a:lvl1pPr>
            <a:lvl5pPr>
              <a:defRPr sz="990"/>
            </a:lvl5pPr>
          </a:lstStyle>
          <a:p>
            <a:r>
              <a:rPr lang="en-US" altLang="zh-CN" dirty="0"/>
              <a:t>Click here to add the text</a:t>
            </a:r>
            <a:endParaRPr lang="zh-CN" altLang="en-US" dirty="0"/>
          </a:p>
        </p:txBody>
      </p:sp>
      <p:sp>
        <p:nvSpPr>
          <p:cNvPr id="18" name="文本占位符 8"/>
          <p:cNvSpPr>
            <a:spLocks noGrp="1"/>
          </p:cNvSpPr>
          <p:nvPr>
            <p:ph type="body" sz="quarter" idx="30" hasCustomPrompt="1"/>
          </p:nvPr>
        </p:nvSpPr>
        <p:spPr>
          <a:xfrm>
            <a:off x="1035129" y="2622991"/>
            <a:ext cx="3522688" cy="787090"/>
          </a:xfrm>
          <a:prstGeom prst="rect">
            <a:avLst/>
          </a:prstGeom>
        </p:spPr>
        <p:txBody>
          <a:bodyPr>
            <a:normAutofit/>
          </a:bodyPr>
          <a:lstStyle>
            <a:lvl1pPr marL="0" indent="0" algn="r">
              <a:buNone/>
              <a:defRPr sz="240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Analysis</a:t>
            </a:r>
          </a:p>
        </p:txBody>
      </p:sp>
      <p:sp>
        <p:nvSpPr>
          <p:cNvPr id="20"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Analysis</a:t>
            </a:r>
          </a:p>
        </p:txBody>
      </p:sp>
      <p:grpSp>
        <p:nvGrpSpPr>
          <p:cNvPr id="22" name="组合 21"/>
          <p:cNvGrpSpPr/>
          <p:nvPr userDrawn="1"/>
        </p:nvGrpSpPr>
        <p:grpSpPr>
          <a:xfrm>
            <a:off x="698396" y="1495084"/>
            <a:ext cx="796695" cy="99002"/>
            <a:chOff x="1457011" y="3812591"/>
            <a:chExt cx="931140" cy="130628"/>
          </a:xfrm>
        </p:grpSpPr>
        <p:sp>
          <p:nvSpPr>
            <p:cNvPr id="23" name="椭圆 22"/>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4" name="椭圆 23"/>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27" name="文本占位符 7"/>
          <p:cNvSpPr>
            <a:spLocks noGrp="1"/>
          </p:cNvSpPr>
          <p:nvPr>
            <p:ph type="body" sz="quarter" idx="15" hasCustomPrompt="1"/>
          </p:nvPr>
        </p:nvSpPr>
        <p:spPr>
          <a:xfrm>
            <a:off x="553471" y="1067345"/>
            <a:ext cx="4736492" cy="365125"/>
          </a:xfrm>
        </p:spPr>
        <p:txBody>
          <a:bodyPr/>
          <a:lstStyle>
            <a:lvl1pPr marL="0" indent="0">
              <a:buNone/>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8" name="文本占位符 17"/>
          <p:cNvSpPr>
            <a:spLocks noGrp="1"/>
          </p:cNvSpPr>
          <p:nvPr>
            <p:ph type="body" sz="quarter" idx="20" hasCustomPrompt="1"/>
          </p:nvPr>
        </p:nvSpPr>
        <p:spPr>
          <a:xfrm>
            <a:off x="553471" y="1786498"/>
            <a:ext cx="8741825" cy="598193"/>
          </a:xfrm>
          <a:prstGeom prst="rect">
            <a:avLst/>
          </a:prstGeom>
        </p:spPr>
        <p:txBody>
          <a:bodyPr/>
          <a:lstStyle>
            <a:lvl1pPr marL="0" indent="0" algn="l">
              <a:lnSpc>
                <a:spcPct val="120000"/>
              </a:lnSpc>
              <a:buNone/>
              <a:defRPr sz="1260" spc="75" baseline="0"/>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Tree>
  </p:cSld>
  <p:clrMapOvr>
    <a:masterClrMapping/>
  </p:clrMapOvr>
</p:sldLayout>
</file>

<file path=ppt/slideLayouts/slideLayout250.xml><?xml version="1.0" encoding="utf-8"?>
<p:sldLayout xmlns:a="http://schemas.openxmlformats.org/drawingml/2006/main" xmlns:r="http://schemas.openxmlformats.org/officeDocument/2006/relationships" xmlns:p="http://schemas.openxmlformats.org/presentationml/2006/main" showMasterSp="0" preserve="1" userDrawn="1">
  <p:cSld name="232_自定义版式">
    <p:spTree>
      <p:nvGrpSpPr>
        <p:cNvPr id="1" name=""/>
        <p:cNvGrpSpPr/>
        <p:nvPr/>
      </p:nvGrpSpPr>
      <p:grpSpPr>
        <a:xfrm>
          <a:off x="0" y="0"/>
          <a:ext cx="0" cy="0"/>
          <a:chOff x="0" y="0"/>
          <a:chExt cx="0" cy="0"/>
        </a:xfrm>
      </p:grpSpPr>
      <p:sp>
        <p:nvSpPr>
          <p:cNvPr id="21" name="图片占位符 11"/>
          <p:cNvSpPr>
            <a:spLocks noGrp="1"/>
          </p:cNvSpPr>
          <p:nvPr>
            <p:ph type="pic" sz="quarter" idx="224"/>
          </p:nvPr>
        </p:nvSpPr>
        <p:spPr>
          <a:xfrm>
            <a:off x="676279" y="2046578"/>
            <a:ext cx="4872791" cy="2033940"/>
          </a:xfrm>
          <a:solidFill>
            <a:schemeClr val="tx1">
              <a:lumMod val="50000"/>
              <a:lumOff val="50000"/>
            </a:schemeClr>
          </a:solidFill>
        </p:spPr>
        <p:txBody>
          <a:bodyPr/>
          <a:lstStyle/>
          <a:p>
            <a:endParaRPr lang="zh-CN" altLang="en-US" dirty="0"/>
          </a:p>
        </p:txBody>
      </p:sp>
      <p:sp>
        <p:nvSpPr>
          <p:cNvPr id="32" name="图片占位符 11"/>
          <p:cNvSpPr>
            <a:spLocks noGrp="1"/>
          </p:cNvSpPr>
          <p:nvPr>
            <p:ph type="pic" sz="quarter" idx="225"/>
          </p:nvPr>
        </p:nvSpPr>
        <p:spPr>
          <a:xfrm>
            <a:off x="5549069" y="2046578"/>
            <a:ext cx="2306428" cy="2033940"/>
          </a:xfrm>
          <a:solidFill>
            <a:schemeClr val="tx1">
              <a:lumMod val="50000"/>
              <a:lumOff val="50000"/>
            </a:schemeClr>
          </a:solidFill>
        </p:spPr>
        <p:txBody>
          <a:bodyPr/>
          <a:lstStyle/>
          <a:p>
            <a:endParaRPr lang="zh-CN" altLang="en-US" dirty="0"/>
          </a:p>
        </p:txBody>
      </p:sp>
      <p:sp>
        <p:nvSpPr>
          <p:cNvPr id="3" name="日期占位符 2"/>
          <p:cNvSpPr>
            <a:spLocks noGrp="1"/>
          </p:cNvSpPr>
          <p:nvPr>
            <p:ph type="dt" sz="half" idx="10"/>
          </p:nvPr>
        </p:nvSpPr>
        <p:spPr/>
        <p:txBody>
          <a:bodyPr/>
          <a:lstStyle/>
          <a:p>
            <a:fld id="{7BAAC391-3E17-4130-83E5-8A37E61F4328}" type="datetime1">
              <a:rPr lang="zh-CN" altLang="en-US" smtClean="0"/>
              <a:t>2019/10/29</a:t>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t>‹#›</a:t>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4007248" cy="365125"/>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Portfolio Slide</a:t>
            </a: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1" name="图片占位符 11"/>
          <p:cNvSpPr>
            <a:spLocks noGrp="1"/>
          </p:cNvSpPr>
          <p:nvPr>
            <p:ph type="pic" sz="quarter" idx="226"/>
          </p:nvPr>
        </p:nvSpPr>
        <p:spPr>
          <a:xfrm>
            <a:off x="7855497" y="2046578"/>
            <a:ext cx="3589609" cy="4067880"/>
          </a:xfrm>
          <a:solidFill>
            <a:schemeClr val="tx1">
              <a:lumMod val="50000"/>
              <a:lumOff val="50000"/>
            </a:schemeClr>
          </a:solidFill>
        </p:spPr>
        <p:txBody>
          <a:bodyPr/>
          <a:lstStyle/>
          <a:p>
            <a:endParaRPr lang="zh-CN" altLang="en-US" dirty="0"/>
          </a:p>
        </p:txBody>
      </p:sp>
      <p:sp>
        <p:nvSpPr>
          <p:cNvPr id="27" name="图片占位符 11"/>
          <p:cNvSpPr>
            <a:spLocks noGrp="1"/>
          </p:cNvSpPr>
          <p:nvPr>
            <p:ph type="pic" sz="quarter" idx="227"/>
          </p:nvPr>
        </p:nvSpPr>
        <p:spPr>
          <a:xfrm>
            <a:off x="2982707" y="4080518"/>
            <a:ext cx="4872791" cy="2033940"/>
          </a:xfrm>
          <a:solidFill>
            <a:schemeClr val="tx1">
              <a:lumMod val="50000"/>
              <a:lumOff val="50000"/>
            </a:schemeClr>
          </a:solidFill>
        </p:spPr>
        <p:txBody>
          <a:bodyPr/>
          <a:lstStyle/>
          <a:p>
            <a:endParaRPr lang="zh-CN" altLang="en-US" dirty="0"/>
          </a:p>
        </p:txBody>
      </p:sp>
      <p:sp>
        <p:nvSpPr>
          <p:cNvPr id="28" name="图片占位符 11"/>
          <p:cNvSpPr>
            <a:spLocks noGrp="1"/>
          </p:cNvSpPr>
          <p:nvPr>
            <p:ph type="pic" sz="quarter" idx="228"/>
          </p:nvPr>
        </p:nvSpPr>
        <p:spPr>
          <a:xfrm>
            <a:off x="676279" y="4071428"/>
            <a:ext cx="2306428" cy="2033940"/>
          </a:xfrm>
          <a:solidFill>
            <a:schemeClr val="tx1">
              <a:lumMod val="50000"/>
              <a:lumOff val="50000"/>
            </a:schemeClr>
          </a:solidFill>
        </p:spPr>
        <p:txBody>
          <a:bodyPr/>
          <a:lstStyle/>
          <a:p>
            <a:endParaRPr lang="zh-CN" altLang="en-US" dirty="0"/>
          </a:p>
        </p:txBody>
      </p:sp>
    </p:spTree>
  </p:cSld>
  <p:clrMapOvr>
    <a:masterClrMapping/>
  </p:clrMapOvr>
</p:sldLayout>
</file>

<file path=ppt/slideLayouts/slideLayout251.xml><?xml version="1.0" encoding="utf-8"?>
<p:sldLayout xmlns:a="http://schemas.openxmlformats.org/drawingml/2006/main" xmlns:r="http://schemas.openxmlformats.org/officeDocument/2006/relationships" xmlns:p="http://schemas.openxmlformats.org/presentationml/2006/main" showMasterSp="0" preserve="1" userDrawn="1">
  <p:cSld name="233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t>2019/10/29</a:t>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t>‹#›</a:t>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4007248" cy="365125"/>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Portfolio Slide</a:t>
            </a: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9" name="图片占位符 11"/>
          <p:cNvSpPr>
            <a:spLocks noGrp="1"/>
          </p:cNvSpPr>
          <p:nvPr>
            <p:ph type="pic" sz="quarter" idx="229"/>
          </p:nvPr>
        </p:nvSpPr>
        <p:spPr>
          <a:xfrm>
            <a:off x="99533" y="2219462"/>
            <a:ext cx="2408433" cy="1407672"/>
          </a:xfrm>
          <a:solidFill>
            <a:schemeClr val="tx1">
              <a:lumMod val="50000"/>
              <a:lumOff val="50000"/>
            </a:schemeClr>
          </a:solidFill>
        </p:spPr>
        <p:txBody>
          <a:bodyPr/>
          <a:lstStyle/>
          <a:p>
            <a:endParaRPr lang="zh-CN" altLang="en-US" dirty="0"/>
          </a:p>
        </p:txBody>
      </p:sp>
      <p:sp>
        <p:nvSpPr>
          <p:cNvPr id="34" name="图片占位符 11"/>
          <p:cNvSpPr>
            <a:spLocks noGrp="1"/>
          </p:cNvSpPr>
          <p:nvPr>
            <p:ph type="pic" sz="quarter" idx="231"/>
          </p:nvPr>
        </p:nvSpPr>
        <p:spPr>
          <a:xfrm>
            <a:off x="2495659" y="2219462"/>
            <a:ext cx="2408433" cy="1407672"/>
          </a:xfrm>
          <a:solidFill>
            <a:schemeClr val="tx1">
              <a:lumMod val="50000"/>
              <a:lumOff val="50000"/>
            </a:schemeClr>
          </a:solidFill>
        </p:spPr>
        <p:txBody>
          <a:bodyPr/>
          <a:lstStyle/>
          <a:p>
            <a:endParaRPr lang="zh-CN" altLang="en-US" dirty="0"/>
          </a:p>
        </p:txBody>
      </p:sp>
      <p:sp>
        <p:nvSpPr>
          <p:cNvPr id="36" name="图片占位符 11"/>
          <p:cNvSpPr>
            <a:spLocks noGrp="1"/>
          </p:cNvSpPr>
          <p:nvPr>
            <p:ph type="pic" sz="quarter" idx="233"/>
          </p:nvPr>
        </p:nvSpPr>
        <p:spPr>
          <a:xfrm>
            <a:off x="4880389" y="2219462"/>
            <a:ext cx="2408433" cy="1407672"/>
          </a:xfrm>
          <a:solidFill>
            <a:schemeClr val="tx1">
              <a:lumMod val="50000"/>
              <a:lumOff val="50000"/>
            </a:schemeClr>
          </a:solidFill>
        </p:spPr>
        <p:txBody>
          <a:bodyPr/>
          <a:lstStyle/>
          <a:p>
            <a:endParaRPr lang="zh-CN" altLang="en-US" dirty="0"/>
          </a:p>
        </p:txBody>
      </p:sp>
      <p:sp>
        <p:nvSpPr>
          <p:cNvPr id="38" name="图片占位符 11"/>
          <p:cNvSpPr>
            <a:spLocks noGrp="1"/>
          </p:cNvSpPr>
          <p:nvPr>
            <p:ph type="pic" sz="quarter" idx="235"/>
          </p:nvPr>
        </p:nvSpPr>
        <p:spPr>
          <a:xfrm>
            <a:off x="7276515" y="2219462"/>
            <a:ext cx="2408433" cy="1407672"/>
          </a:xfrm>
          <a:solidFill>
            <a:schemeClr val="tx1">
              <a:lumMod val="50000"/>
              <a:lumOff val="50000"/>
            </a:schemeClr>
          </a:solidFill>
        </p:spPr>
        <p:txBody>
          <a:bodyPr/>
          <a:lstStyle/>
          <a:p>
            <a:endParaRPr lang="zh-CN" altLang="en-US" dirty="0"/>
          </a:p>
        </p:txBody>
      </p:sp>
      <p:sp>
        <p:nvSpPr>
          <p:cNvPr id="40" name="图片占位符 11"/>
          <p:cNvSpPr>
            <a:spLocks noGrp="1"/>
          </p:cNvSpPr>
          <p:nvPr>
            <p:ph type="pic" sz="quarter" idx="237"/>
          </p:nvPr>
        </p:nvSpPr>
        <p:spPr>
          <a:xfrm>
            <a:off x="9672639" y="2219462"/>
            <a:ext cx="2408433" cy="1407672"/>
          </a:xfrm>
          <a:solidFill>
            <a:schemeClr val="tx1">
              <a:lumMod val="50000"/>
              <a:lumOff val="50000"/>
            </a:schemeClr>
          </a:solidFill>
        </p:spPr>
        <p:txBody>
          <a:bodyPr/>
          <a:lstStyle/>
          <a:p>
            <a:endParaRPr lang="zh-CN" altLang="en-US" dirty="0"/>
          </a:p>
        </p:txBody>
      </p:sp>
      <p:sp>
        <p:nvSpPr>
          <p:cNvPr id="42" name="图片占位符 11"/>
          <p:cNvSpPr>
            <a:spLocks noGrp="1"/>
          </p:cNvSpPr>
          <p:nvPr>
            <p:ph type="pic" sz="quarter" idx="238"/>
          </p:nvPr>
        </p:nvSpPr>
        <p:spPr>
          <a:xfrm>
            <a:off x="99533" y="3638830"/>
            <a:ext cx="2408433" cy="1407672"/>
          </a:xfrm>
          <a:solidFill>
            <a:schemeClr val="tx1">
              <a:lumMod val="50000"/>
              <a:lumOff val="50000"/>
            </a:schemeClr>
          </a:solidFill>
        </p:spPr>
        <p:txBody>
          <a:bodyPr/>
          <a:lstStyle/>
          <a:p>
            <a:endParaRPr lang="zh-CN" altLang="en-US" dirty="0"/>
          </a:p>
        </p:txBody>
      </p:sp>
      <p:sp>
        <p:nvSpPr>
          <p:cNvPr id="43" name="图片占位符 11"/>
          <p:cNvSpPr>
            <a:spLocks noGrp="1"/>
          </p:cNvSpPr>
          <p:nvPr>
            <p:ph type="pic" sz="quarter" idx="239"/>
          </p:nvPr>
        </p:nvSpPr>
        <p:spPr>
          <a:xfrm>
            <a:off x="2495659" y="3638830"/>
            <a:ext cx="2408433" cy="1407672"/>
          </a:xfrm>
          <a:solidFill>
            <a:schemeClr val="tx1">
              <a:lumMod val="50000"/>
              <a:lumOff val="50000"/>
            </a:schemeClr>
          </a:solidFill>
        </p:spPr>
        <p:txBody>
          <a:bodyPr/>
          <a:lstStyle/>
          <a:p>
            <a:endParaRPr lang="zh-CN" altLang="en-US" dirty="0"/>
          </a:p>
        </p:txBody>
      </p:sp>
      <p:sp>
        <p:nvSpPr>
          <p:cNvPr id="44" name="图片占位符 11"/>
          <p:cNvSpPr>
            <a:spLocks noGrp="1"/>
          </p:cNvSpPr>
          <p:nvPr>
            <p:ph type="pic" sz="quarter" idx="240"/>
          </p:nvPr>
        </p:nvSpPr>
        <p:spPr>
          <a:xfrm>
            <a:off x="4880389" y="3638830"/>
            <a:ext cx="2408433" cy="1407672"/>
          </a:xfrm>
          <a:solidFill>
            <a:schemeClr val="tx1">
              <a:lumMod val="50000"/>
              <a:lumOff val="50000"/>
            </a:schemeClr>
          </a:solidFill>
        </p:spPr>
        <p:txBody>
          <a:bodyPr/>
          <a:lstStyle/>
          <a:p>
            <a:endParaRPr lang="zh-CN" altLang="en-US" dirty="0"/>
          </a:p>
        </p:txBody>
      </p:sp>
      <p:sp>
        <p:nvSpPr>
          <p:cNvPr id="45" name="图片占位符 11"/>
          <p:cNvSpPr>
            <a:spLocks noGrp="1"/>
          </p:cNvSpPr>
          <p:nvPr>
            <p:ph type="pic" sz="quarter" idx="241"/>
          </p:nvPr>
        </p:nvSpPr>
        <p:spPr>
          <a:xfrm>
            <a:off x="7276515" y="3638830"/>
            <a:ext cx="2408433" cy="1407672"/>
          </a:xfrm>
          <a:solidFill>
            <a:schemeClr val="tx1">
              <a:lumMod val="50000"/>
              <a:lumOff val="50000"/>
            </a:schemeClr>
          </a:solidFill>
        </p:spPr>
        <p:txBody>
          <a:bodyPr/>
          <a:lstStyle/>
          <a:p>
            <a:endParaRPr lang="zh-CN" altLang="en-US" dirty="0"/>
          </a:p>
        </p:txBody>
      </p:sp>
      <p:sp>
        <p:nvSpPr>
          <p:cNvPr id="46" name="图片占位符 11"/>
          <p:cNvSpPr>
            <a:spLocks noGrp="1"/>
          </p:cNvSpPr>
          <p:nvPr>
            <p:ph type="pic" sz="quarter" idx="242"/>
          </p:nvPr>
        </p:nvSpPr>
        <p:spPr>
          <a:xfrm>
            <a:off x="9672639" y="3638830"/>
            <a:ext cx="2408433" cy="1407672"/>
          </a:xfrm>
          <a:solidFill>
            <a:schemeClr val="tx1">
              <a:lumMod val="50000"/>
              <a:lumOff val="50000"/>
            </a:schemeClr>
          </a:solidFill>
        </p:spPr>
        <p:txBody>
          <a:bodyPr/>
          <a:lstStyle/>
          <a:p>
            <a:endParaRPr lang="zh-CN" altLang="en-US" dirty="0"/>
          </a:p>
        </p:txBody>
      </p:sp>
      <p:grpSp>
        <p:nvGrpSpPr>
          <p:cNvPr id="47" name="组合 46"/>
          <p:cNvGrpSpPr/>
          <p:nvPr userDrawn="1"/>
        </p:nvGrpSpPr>
        <p:grpSpPr>
          <a:xfrm>
            <a:off x="5686257" y="5442358"/>
            <a:ext cx="796695" cy="99002"/>
            <a:chOff x="1457011" y="3812591"/>
            <a:chExt cx="931140" cy="130628"/>
          </a:xfrm>
        </p:grpSpPr>
        <p:sp>
          <p:nvSpPr>
            <p:cNvPr id="48" name="椭圆 47"/>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49" name="椭圆 48"/>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50" name="椭圆 49"/>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51" name="椭圆 50"/>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52" name="文本占位符 17"/>
          <p:cNvSpPr>
            <a:spLocks noGrp="1"/>
          </p:cNvSpPr>
          <p:nvPr>
            <p:ph type="body" sz="quarter" idx="217" hasCustomPrompt="1"/>
          </p:nvPr>
        </p:nvSpPr>
        <p:spPr>
          <a:xfrm>
            <a:off x="3688480" y="5659573"/>
            <a:ext cx="4620225" cy="455159"/>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52.xml><?xml version="1.0" encoding="utf-8"?>
<p:sldLayout xmlns:a="http://schemas.openxmlformats.org/drawingml/2006/main" xmlns:r="http://schemas.openxmlformats.org/officeDocument/2006/relationships" xmlns:p="http://schemas.openxmlformats.org/presentationml/2006/main" showMasterSp="0" preserve="1" userDrawn="1">
  <p:cSld name="234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t>2019/10/29</a:t>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t>‹#›</a:t>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4007248" cy="365125"/>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Portfolio Slide</a:t>
            </a: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9" name="图片占位符 11"/>
          <p:cNvSpPr>
            <a:spLocks noGrp="1"/>
          </p:cNvSpPr>
          <p:nvPr>
            <p:ph type="pic" sz="quarter" idx="229"/>
          </p:nvPr>
        </p:nvSpPr>
        <p:spPr>
          <a:xfrm>
            <a:off x="620396" y="2273024"/>
            <a:ext cx="2408433" cy="1644367"/>
          </a:xfrm>
          <a:solidFill>
            <a:schemeClr val="tx1">
              <a:lumMod val="50000"/>
              <a:lumOff val="50000"/>
            </a:schemeClr>
          </a:solidFill>
        </p:spPr>
        <p:txBody>
          <a:bodyPr/>
          <a:lstStyle/>
          <a:p>
            <a:endParaRPr lang="zh-CN" altLang="en-US" dirty="0"/>
          </a:p>
        </p:txBody>
      </p:sp>
      <p:sp>
        <p:nvSpPr>
          <p:cNvPr id="34" name="图片占位符 11"/>
          <p:cNvSpPr>
            <a:spLocks noGrp="1"/>
          </p:cNvSpPr>
          <p:nvPr>
            <p:ph type="pic" sz="quarter" idx="231"/>
          </p:nvPr>
        </p:nvSpPr>
        <p:spPr>
          <a:xfrm>
            <a:off x="3016521" y="2273024"/>
            <a:ext cx="2408433" cy="1644367"/>
          </a:xfrm>
          <a:solidFill>
            <a:schemeClr val="tx1">
              <a:lumMod val="50000"/>
              <a:lumOff val="50000"/>
            </a:schemeClr>
          </a:solidFill>
        </p:spPr>
        <p:txBody>
          <a:bodyPr/>
          <a:lstStyle/>
          <a:p>
            <a:endParaRPr lang="zh-CN" altLang="en-US" dirty="0"/>
          </a:p>
        </p:txBody>
      </p:sp>
      <p:sp>
        <p:nvSpPr>
          <p:cNvPr id="36" name="图片占位符 11"/>
          <p:cNvSpPr>
            <a:spLocks noGrp="1"/>
          </p:cNvSpPr>
          <p:nvPr>
            <p:ph type="pic" sz="quarter" idx="233"/>
          </p:nvPr>
        </p:nvSpPr>
        <p:spPr>
          <a:xfrm>
            <a:off x="5401252" y="2273024"/>
            <a:ext cx="2408433" cy="1644367"/>
          </a:xfrm>
          <a:solidFill>
            <a:schemeClr val="tx1">
              <a:lumMod val="50000"/>
              <a:lumOff val="50000"/>
            </a:schemeClr>
          </a:solidFill>
        </p:spPr>
        <p:txBody>
          <a:bodyPr/>
          <a:lstStyle/>
          <a:p>
            <a:endParaRPr lang="zh-CN" altLang="en-US" dirty="0"/>
          </a:p>
        </p:txBody>
      </p:sp>
      <p:sp>
        <p:nvSpPr>
          <p:cNvPr id="40" name="图片占位符 11"/>
          <p:cNvSpPr>
            <a:spLocks noGrp="1"/>
          </p:cNvSpPr>
          <p:nvPr>
            <p:ph type="pic" sz="quarter" idx="237"/>
          </p:nvPr>
        </p:nvSpPr>
        <p:spPr>
          <a:xfrm>
            <a:off x="7797377" y="2273024"/>
            <a:ext cx="3677140" cy="3754002"/>
          </a:xfrm>
          <a:solidFill>
            <a:schemeClr val="tx1">
              <a:lumMod val="50000"/>
              <a:lumOff val="50000"/>
            </a:schemeClr>
          </a:solidFill>
        </p:spPr>
        <p:txBody>
          <a:bodyPr/>
          <a:lstStyle/>
          <a:p>
            <a:endParaRPr lang="zh-CN" altLang="en-US" dirty="0"/>
          </a:p>
        </p:txBody>
      </p:sp>
      <p:sp>
        <p:nvSpPr>
          <p:cNvPr id="35" name="矩形 34"/>
          <p:cNvSpPr/>
          <p:nvPr userDrawn="1"/>
        </p:nvSpPr>
        <p:spPr>
          <a:xfrm>
            <a:off x="620396" y="3917392"/>
            <a:ext cx="2408433" cy="21096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7" name="文本占位符 17"/>
          <p:cNvSpPr>
            <a:spLocks noGrp="1"/>
          </p:cNvSpPr>
          <p:nvPr>
            <p:ph type="body" sz="quarter" idx="238" hasCustomPrompt="1"/>
          </p:nvPr>
        </p:nvSpPr>
        <p:spPr>
          <a:xfrm>
            <a:off x="620396" y="4879298"/>
            <a:ext cx="2365115" cy="734570"/>
          </a:xfrm>
          <a:prstGeom prst="rect">
            <a:avLst/>
          </a:prstGeom>
        </p:spPr>
        <p:txBody>
          <a:bodyPr>
            <a:normAutofit/>
          </a:bodyPr>
          <a:lstStyle>
            <a:lvl1pPr marL="0" indent="0" algn="ctr">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
        <p:nvSpPr>
          <p:cNvPr id="39" name="文本占位符 17"/>
          <p:cNvSpPr>
            <a:spLocks noGrp="1"/>
          </p:cNvSpPr>
          <p:nvPr>
            <p:ph type="body" sz="quarter" idx="216" hasCustomPrompt="1"/>
          </p:nvPr>
        </p:nvSpPr>
        <p:spPr>
          <a:xfrm>
            <a:off x="795973" y="4435429"/>
            <a:ext cx="2013961" cy="336127"/>
          </a:xfrm>
          <a:prstGeom prst="rect">
            <a:avLst/>
          </a:prstGeom>
        </p:spPr>
        <p:txBody>
          <a:bodyPr>
            <a:normAutofit/>
          </a:bodyPr>
          <a:lstStyle>
            <a:lvl1pPr marL="0" indent="0" algn="ctr">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41" name="矩形 40"/>
          <p:cNvSpPr/>
          <p:nvPr userDrawn="1"/>
        </p:nvSpPr>
        <p:spPr>
          <a:xfrm>
            <a:off x="3022676" y="3917392"/>
            <a:ext cx="2408433" cy="210963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53" name="文本占位符 17"/>
          <p:cNvSpPr>
            <a:spLocks noGrp="1"/>
          </p:cNvSpPr>
          <p:nvPr>
            <p:ph type="body" sz="quarter" idx="239" hasCustomPrompt="1"/>
          </p:nvPr>
        </p:nvSpPr>
        <p:spPr>
          <a:xfrm>
            <a:off x="3022676" y="4879298"/>
            <a:ext cx="2365115" cy="734570"/>
          </a:xfrm>
          <a:prstGeom prst="rect">
            <a:avLst/>
          </a:prstGeom>
        </p:spPr>
        <p:txBody>
          <a:bodyPr>
            <a:normAutofit/>
          </a:bodyPr>
          <a:lstStyle>
            <a:lvl1pPr marL="0" indent="0" algn="ctr">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
        <p:nvSpPr>
          <p:cNvPr id="54" name="文本占位符 17"/>
          <p:cNvSpPr>
            <a:spLocks noGrp="1"/>
          </p:cNvSpPr>
          <p:nvPr>
            <p:ph type="body" sz="quarter" idx="240" hasCustomPrompt="1"/>
          </p:nvPr>
        </p:nvSpPr>
        <p:spPr>
          <a:xfrm>
            <a:off x="3198253" y="4435429"/>
            <a:ext cx="2013961" cy="336127"/>
          </a:xfrm>
          <a:prstGeom prst="rect">
            <a:avLst/>
          </a:prstGeom>
        </p:spPr>
        <p:txBody>
          <a:bodyPr>
            <a:normAutofit/>
          </a:bodyPr>
          <a:lstStyle>
            <a:lvl1pPr marL="0" indent="0" algn="ctr">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58" name="矩形 57"/>
          <p:cNvSpPr/>
          <p:nvPr userDrawn="1"/>
        </p:nvSpPr>
        <p:spPr>
          <a:xfrm>
            <a:off x="5381636" y="3917392"/>
            <a:ext cx="2408433" cy="210963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59" name="文本占位符 17"/>
          <p:cNvSpPr>
            <a:spLocks noGrp="1"/>
          </p:cNvSpPr>
          <p:nvPr>
            <p:ph type="body" sz="quarter" idx="241" hasCustomPrompt="1"/>
          </p:nvPr>
        </p:nvSpPr>
        <p:spPr>
          <a:xfrm>
            <a:off x="5381636" y="4879298"/>
            <a:ext cx="2365115" cy="734570"/>
          </a:xfrm>
          <a:prstGeom prst="rect">
            <a:avLst/>
          </a:prstGeom>
        </p:spPr>
        <p:txBody>
          <a:bodyPr>
            <a:normAutofit/>
          </a:bodyPr>
          <a:lstStyle>
            <a:lvl1pPr marL="0" indent="0" algn="ctr">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
        <p:nvSpPr>
          <p:cNvPr id="60" name="文本占位符 17"/>
          <p:cNvSpPr>
            <a:spLocks noGrp="1"/>
          </p:cNvSpPr>
          <p:nvPr>
            <p:ph type="body" sz="quarter" idx="242" hasCustomPrompt="1"/>
          </p:nvPr>
        </p:nvSpPr>
        <p:spPr>
          <a:xfrm>
            <a:off x="5557213" y="4435429"/>
            <a:ext cx="2013961" cy="336127"/>
          </a:xfrm>
          <a:prstGeom prst="rect">
            <a:avLst/>
          </a:prstGeom>
        </p:spPr>
        <p:txBody>
          <a:bodyPr>
            <a:normAutofit/>
          </a:bodyPr>
          <a:lstStyle>
            <a:lvl1pPr marL="0" indent="0" algn="ctr">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253.xml><?xml version="1.0" encoding="utf-8"?>
<p:sldLayout xmlns:a="http://schemas.openxmlformats.org/drawingml/2006/main" xmlns:r="http://schemas.openxmlformats.org/officeDocument/2006/relationships" xmlns:p="http://schemas.openxmlformats.org/presentationml/2006/main" showMasterSp="0" preserve="1" userDrawn="1">
  <p:cSld name="235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t>2019/10/29</a:t>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t>‹#›</a:t>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4007248" cy="365125"/>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Portfolio Slide</a:t>
            </a: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9" name="图片占位符 11"/>
          <p:cNvSpPr>
            <a:spLocks noGrp="1"/>
          </p:cNvSpPr>
          <p:nvPr>
            <p:ph type="pic" sz="quarter" idx="229"/>
          </p:nvPr>
        </p:nvSpPr>
        <p:spPr>
          <a:xfrm>
            <a:off x="516536" y="2081904"/>
            <a:ext cx="1761033" cy="1334662"/>
          </a:xfrm>
          <a:solidFill>
            <a:schemeClr val="tx1">
              <a:lumMod val="50000"/>
              <a:lumOff val="50000"/>
            </a:schemeClr>
          </a:solidFill>
        </p:spPr>
        <p:txBody>
          <a:bodyPr/>
          <a:lstStyle/>
          <a:p>
            <a:endParaRPr lang="zh-CN" altLang="en-US" dirty="0"/>
          </a:p>
        </p:txBody>
      </p:sp>
      <p:sp>
        <p:nvSpPr>
          <p:cNvPr id="31" name="图片占位符 11"/>
          <p:cNvSpPr>
            <a:spLocks noGrp="1"/>
          </p:cNvSpPr>
          <p:nvPr>
            <p:ph type="pic" sz="quarter" idx="230"/>
          </p:nvPr>
        </p:nvSpPr>
        <p:spPr>
          <a:xfrm>
            <a:off x="516533" y="3437609"/>
            <a:ext cx="1761033" cy="1334662"/>
          </a:xfrm>
          <a:solidFill>
            <a:schemeClr val="tx1">
              <a:lumMod val="50000"/>
              <a:lumOff val="50000"/>
            </a:schemeClr>
          </a:solidFill>
        </p:spPr>
        <p:txBody>
          <a:bodyPr/>
          <a:lstStyle/>
          <a:p>
            <a:endParaRPr lang="zh-CN" altLang="en-US" dirty="0"/>
          </a:p>
        </p:txBody>
      </p:sp>
      <p:sp>
        <p:nvSpPr>
          <p:cNvPr id="32" name="图片占位符 11"/>
          <p:cNvSpPr>
            <a:spLocks noGrp="1"/>
          </p:cNvSpPr>
          <p:nvPr>
            <p:ph type="pic" sz="quarter" idx="231"/>
          </p:nvPr>
        </p:nvSpPr>
        <p:spPr>
          <a:xfrm>
            <a:off x="516533" y="4793315"/>
            <a:ext cx="1761033" cy="1334662"/>
          </a:xfrm>
          <a:solidFill>
            <a:schemeClr val="tx1">
              <a:lumMod val="50000"/>
              <a:lumOff val="50000"/>
            </a:schemeClr>
          </a:solidFill>
        </p:spPr>
        <p:txBody>
          <a:bodyPr/>
          <a:lstStyle/>
          <a:p>
            <a:endParaRPr lang="zh-CN" altLang="en-US" dirty="0"/>
          </a:p>
        </p:txBody>
      </p:sp>
      <p:sp>
        <p:nvSpPr>
          <p:cNvPr id="33" name="图片占位符 11"/>
          <p:cNvSpPr>
            <a:spLocks noGrp="1"/>
          </p:cNvSpPr>
          <p:nvPr>
            <p:ph type="pic" sz="quarter" idx="232"/>
          </p:nvPr>
        </p:nvSpPr>
        <p:spPr>
          <a:xfrm>
            <a:off x="2277569" y="2081904"/>
            <a:ext cx="1761033" cy="1334662"/>
          </a:xfrm>
          <a:solidFill>
            <a:schemeClr val="tx1">
              <a:lumMod val="50000"/>
              <a:lumOff val="50000"/>
            </a:schemeClr>
          </a:solidFill>
        </p:spPr>
        <p:txBody>
          <a:bodyPr/>
          <a:lstStyle/>
          <a:p>
            <a:endParaRPr lang="zh-CN" altLang="en-US" dirty="0"/>
          </a:p>
        </p:txBody>
      </p:sp>
      <p:sp>
        <p:nvSpPr>
          <p:cNvPr id="38" name="图片占位符 11"/>
          <p:cNvSpPr>
            <a:spLocks noGrp="1"/>
          </p:cNvSpPr>
          <p:nvPr>
            <p:ph type="pic" sz="quarter" idx="233"/>
          </p:nvPr>
        </p:nvSpPr>
        <p:spPr>
          <a:xfrm>
            <a:off x="2277567" y="3437609"/>
            <a:ext cx="1761033" cy="1334662"/>
          </a:xfrm>
          <a:solidFill>
            <a:schemeClr val="tx1">
              <a:lumMod val="50000"/>
              <a:lumOff val="50000"/>
            </a:schemeClr>
          </a:solidFill>
        </p:spPr>
        <p:txBody>
          <a:bodyPr/>
          <a:lstStyle/>
          <a:p>
            <a:endParaRPr lang="zh-CN" altLang="en-US" dirty="0"/>
          </a:p>
        </p:txBody>
      </p:sp>
      <p:sp>
        <p:nvSpPr>
          <p:cNvPr id="42" name="图片占位符 11"/>
          <p:cNvSpPr>
            <a:spLocks noGrp="1"/>
          </p:cNvSpPr>
          <p:nvPr>
            <p:ph type="pic" sz="quarter" idx="234"/>
          </p:nvPr>
        </p:nvSpPr>
        <p:spPr>
          <a:xfrm>
            <a:off x="2277567" y="4793315"/>
            <a:ext cx="1761033" cy="1334662"/>
          </a:xfrm>
          <a:solidFill>
            <a:schemeClr val="tx1">
              <a:lumMod val="50000"/>
              <a:lumOff val="50000"/>
            </a:schemeClr>
          </a:solidFill>
        </p:spPr>
        <p:txBody>
          <a:bodyPr/>
          <a:lstStyle/>
          <a:p>
            <a:endParaRPr lang="zh-CN" altLang="en-US" dirty="0"/>
          </a:p>
        </p:txBody>
      </p:sp>
      <p:sp>
        <p:nvSpPr>
          <p:cNvPr id="43" name="图片占位符 11"/>
          <p:cNvSpPr>
            <a:spLocks noGrp="1"/>
          </p:cNvSpPr>
          <p:nvPr>
            <p:ph type="pic" sz="quarter" idx="235"/>
          </p:nvPr>
        </p:nvSpPr>
        <p:spPr>
          <a:xfrm>
            <a:off x="4038603" y="2081904"/>
            <a:ext cx="1761033" cy="1334662"/>
          </a:xfrm>
          <a:solidFill>
            <a:schemeClr val="tx1">
              <a:lumMod val="50000"/>
              <a:lumOff val="50000"/>
            </a:schemeClr>
          </a:solidFill>
        </p:spPr>
        <p:txBody>
          <a:bodyPr/>
          <a:lstStyle/>
          <a:p>
            <a:endParaRPr lang="zh-CN" altLang="en-US" dirty="0"/>
          </a:p>
        </p:txBody>
      </p:sp>
      <p:sp>
        <p:nvSpPr>
          <p:cNvPr id="44" name="图片占位符 11"/>
          <p:cNvSpPr>
            <a:spLocks noGrp="1"/>
          </p:cNvSpPr>
          <p:nvPr>
            <p:ph type="pic" sz="quarter" idx="236"/>
          </p:nvPr>
        </p:nvSpPr>
        <p:spPr>
          <a:xfrm>
            <a:off x="4038600" y="3437609"/>
            <a:ext cx="1761033" cy="1334662"/>
          </a:xfrm>
          <a:solidFill>
            <a:schemeClr val="tx1">
              <a:lumMod val="50000"/>
              <a:lumOff val="50000"/>
            </a:schemeClr>
          </a:solidFill>
        </p:spPr>
        <p:txBody>
          <a:bodyPr/>
          <a:lstStyle/>
          <a:p>
            <a:endParaRPr lang="zh-CN" altLang="en-US" dirty="0"/>
          </a:p>
        </p:txBody>
      </p:sp>
      <p:sp>
        <p:nvSpPr>
          <p:cNvPr id="45" name="图片占位符 11"/>
          <p:cNvSpPr>
            <a:spLocks noGrp="1"/>
          </p:cNvSpPr>
          <p:nvPr>
            <p:ph type="pic" sz="quarter" idx="237"/>
          </p:nvPr>
        </p:nvSpPr>
        <p:spPr>
          <a:xfrm>
            <a:off x="4038600" y="4793315"/>
            <a:ext cx="1761033" cy="1334662"/>
          </a:xfrm>
          <a:solidFill>
            <a:schemeClr val="tx1">
              <a:lumMod val="50000"/>
              <a:lumOff val="50000"/>
            </a:schemeClr>
          </a:solidFill>
        </p:spPr>
        <p:txBody>
          <a:bodyPr/>
          <a:lstStyle/>
          <a:p>
            <a:endParaRPr lang="zh-CN" altLang="en-US" dirty="0"/>
          </a:p>
        </p:txBody>
      </p:sp>
      <p:sp>
        <p:nvSpPr>
          <p:cNvPr id="46" name="文本占位符 17"/>
          <p:cNvSpPr>
            <a:spLocks noGrp="1"/>
          </p:cNvSpPr>
          <p:nvPr>
            <p:ph type="body" sz="quarter" idx="216" hasCustomPrompt="1"/>
          </p:nvPr>
        </p:nvSpPr>
        <p:spPr>
          <a:xfrm>
            <a:off x="7621031" y="2810435"/>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7" name="文本占位符 17"/>
          <p:cNvSpPr>
            <a:spLocks noGrp="1"/>
          </p:cNvSpPr>
          <p:nvPr>
            <p:ph type="body" sz="quarter" idx="217" hasCustomPrompt="1"/>
          </p:nvPr>
        </p:nvSpPr>
        <p:spPr>
          <a:xfrm>
            <a:off x="6768879" y="3254810"/>
            <a:ext cx="3718265" cy="490607"/>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54.xml><?xml version="1.0" encoding="utf-8"?>
<p:sldLayout xmlns:a="http://schemas.openxmlformats.org/drawingml/2006/main" xmlns:r="http://schemas.openxmlformats.org/officeDocument/2006/relationships" xmlns:p="http://schemas.openxmlformats.org/presentationml/2006/main" showMasterSp="0" preserve="1" userDrawn="1">
  <p:cSld name="139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t>2019/10/29</a:t>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t>‹#›</a:t>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Portfolio Slide</a:t>
            </a: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7" name="图片占位符 11"/>
          <p:cNvSpPr>
            <a:spLocks noGrp="1"/>
          </p:cNvSpPr>
          <p:nvPr>
            <p:ph type="pic" sz="quarter" idx="229"/>
          </p:nvPr>
        </p:nvSpPr>
        <p:spPr>
          <a:xfrm>
            <a:off x="620396" y="2273024"/>
            <a:ext cx="3538557" cy="1794286"/>
          </a:xfrm>
          <a:solidFill>
            <a:schemeClr val="tx1">
              <a:lumMod val="50000"/>
              <a:lumOff val="50000"/>
            </a:schemeClr>
          </a:solidFill>
        </p:spPr>
        <p:txBody>
          <a:bodyPr/>
          <a:lstStyle/>
          <a:p>
            <a:endParaRPr lang="zh-CN" altLang="en-US" dirty="0"/>
          </a:p>
        </p:txBody>
      </p:sp>
      <p:sp>
        <p:nvSpPr>
          <p:cNvPr id="28" name="图片占位符 11"/>
          <p:cNvSpPr>
            <a:spLocks noGrp="1"/>
          </p:cNvSpPr>
          <p:nvPr>
            <p:ph type="pic" sz="quarter" idx="230"/>
          </p:nvPr>
        </p:nvSpPr>
        <p:spPr>
          <a:xfrm>
            <a:off x="4278179" y="2273024"/>
            <a:ext cx="3538557" cy="1794286"/>
          </a:xfrm>
          <a:solidFill>
            <a:schemeClr val="tx1">
              <a:lumMod val="50000"/>
              <a:lumOff val="50000"/>
            </a:schemeClr>
          </a:solidFill>
        </p:spPr>
        <p:txBody>
          <a:bodyPr/>
          <a:lstStyle/>
          <a:p>
            <a:endParaRPr lang="zh-CN" altLang="en-US" dirty="0"/>
          </a:p>
        </p:txBody>
      </p:sp>
      <p:sp>
        <p:nvSpPr>
          <p:cNvPr id="29" name="图片占位符 11"/>
          <p:cNvSpPr>
            <a:spLocks noGrp="1"/>
          </p:cNvSpPr>
          <p:nvPr>
            <p:ph type="pic" sz="quarter" idx="231"/>
          </p:nvPr>
        </p:nvSpPr>
        <p:spPr>
          <a:xfrm>
            <a:off x="7935960" y="2273024"/>
            <a:ext cx="3538557" cy="1794286"/>
          </a:xfrm>
          <a:solidFill>
            <a:schemeClr val="tx1">
              <a:lumMod val="50000"/>
              <a:lumOff val="50000"/>
            </a:schemeClr>
          </a:solidFill>
        </p:spPr>
        <p:txBody>
          <a:bodyPr/>
          <a:lstStyle/>
          <a:p>
            <a:endParaRPr lang="zh-CN" altLang="en-US" dirty="0"/>
          </a:p>
        </p:txBody>
      </p:sp>
      <p:sp>
        <p:nvSpPr>
          <p:cNvPr id="31" name="图片占位符 11"/>
          <p:cNvSpPr>
            <a:spLocks noGrp="1"/>
          </p:cNvSpPr>
          <p:nvPr>
            <p:ph type="pic" sz="quarter" idx="232"/>
          </p:nvPr>
        </p:nvSpPr>
        <p:spPr>
          <a:xfrm>
            <a:off x="620396" y="4173348"/>
            <a:ext cx="3538557" cy="1794286"/>
          </a:xfrm>
          <a:solidFill>
            <a:schemeClr val="tx1">
              <a:lumMod val="50000"/>
              <a:lumOff val="50000"/>
            </a:schemeClr>
          </a:solidFill>
        </p:spPr>
        <p:txBody>
          <a:bodyPr/>
          <a:lstStyle/>
          <a:p>
            <a:endParaRPr lang="zh-CN" altLang="en-US" dirty="0"/>
          </a:p>
        </p:txBody>
      </p:sp>
      <p:sp>
        <p:nvSpPr>
          <p:cNvPr id="32" name="图片占位符 11"/>
          <p:cNvSpPr>
            <a:spLocks noGrp="1"/>
          </p:cNvSpPr>
          <p:nvPr>
            <p:ph type="pic" sz="quarter" idx="233"/>
          </p:nvPr>
        </p:nvSpPr>
        <p:spPr>
          <a:xfrm>
            <a:off x="4278179" y="4173348"/>
            <a:ext cx="3538557" cy="1794286"/>
          </a:xfrm>
          <a:solidFill>
            <a:schemeClr val="tx1">
              <a:lumMod val="50000"/>
              <a:lumOff val="50000"/>
            </a:schemeClr>
          </a:solidFill>
        </p:spPr>
        <p:txBody>
          <a:bodyPr/>
          <a:lstStyle/>
          <a:p>
            <a:endParaRPr lang="zh-CN" altLang="en-US" dirty="0"/>
          </a:p>
        </p:txBody>
      </p:sp>
      <p:sp>
        <p:nvSpPr>
          <p:cNvPr id="33" name="图片占位符 11"/>
          <p:cNvSpPr>
            <a:spLocks noGrp="1"/>
          </p:cNvSpPr>
          <p:nvPr>
            <p:ph type="pic" sz="quarter" idx="234"/>
          </p:nvPr>
        </p:nvSpPr>
        <p:spPr>
          <a:xfrm>
            <a:off x="7935960" y="4173348"/>
            <a:ext cx="3538557" cy="1794286"/>
          </a:xfrm>
          <a:solidFill>
            <a:schemeClr val="tx1">
              <a:lumMod val="50000"/>
              <a:lumOff val="50000"/>
            </a:schemeClr>
          </a:solidFill>
        </p:spPr>
        <p:txBody>
          <a:bodyPr/>
          <a:lstStyle/>
          <a:p>
            <a:endParaRPr lang="zh-CN" altLang="en-US" dirty="0"/>
          </a:p>
        </p:txBody>
      </p:sp>
    </p:spTree>
  </p:cSld>
  <p:clrMapOvr>
    <a:masterClrMapping/>
  </p:clrMapOvr>
</p:sldLayout>
</file>

<file path=ppt/slideLayouts/slideLayout255.xml><?xml version="1.0" encoding="utf-8"?>
<p:sldLayout xmlns:a="http://schemas.openxmlformats.org/drawingml/2006/main" xmlns:r="http://schemas.openxmlformats.org/officeDocument/2006/relationships" xmlns:p="http://schemas.openxmlformats.org/presentationml/2006/main" showMasterSp="0" preserve="1" userDrawn="1">
  <p:cSld name="236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t>2019/10/29</a:t>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t>‹#›</a:t>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Portfolio Slide</a:t>
            </a: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7" name="图片占位符 11"/>
          <p:cNvSpPr>
            <a:spLocks noGrp="1"/>
          </p:cNvSpPr>
          <p:nvPr>
            <p:ph type="pic" sz="quarter" idx="229"/>
          </p:nvPr>
        </p:nvSpPr>
        <p:spPr>
          <a:xfrm>
            <a:off x="100065" y="2208840"/>
            <a:ext cx="2395307" cy="1794286"/>
          </a:xfrm>
          <a:solidFill>
            <a:schemeClr val="tx1">
              <a:lumMod val="50000"/>
              <a:lumOff val="50000"/>
            </a:schemeClr>
          </a:solidFill>
        </p:spPr>
        <p:txBody>
          <a:bodyPr/>
          <a:lstStyle/>
          <a:p>
            <a:endParaRPr lang="zh-CN" altLang="en-US" dirty="0"/>
          </a:p>
        </p:txBody>
      </p:sp>
      <p:sp>
        <p:nvSpPr>
          <p:cNvPr id="43" name="图片占位符 11"/>
          <p:cNvSpPr>
            <a:spLocks noGrp="1"/>
          </p:cNvSpPr>
          <p:nvPr>
            <p:ph type="pic" sz="quarter" idx="230"/>
          </p:nvPr>
        </p:nvSpPr>
        <p:spPr>
          <a:xfrm>
            <a:off x="2495372" y="4003460"/>
            <a:ext cx="2395307" cy="1794286"/>
          </a:xfrm>
          <a:solidFill>
            <a:schemeClr val="tx1">
              <a:lumMod val="50000"/>
              <a:lumOff val="50000"/>
            </a:schemeClr>
          </a:solidFill>
        </p:spPr>
        <p:txBody>
          <a:bodyPr/>
          <a:lstStyle/>
          <a:p>
            <a:endParaRPr lang="zh-CN" altLang="en-US" dirty="0"/>
          </a:p>
        </p:txBody>
      </p:sp>
      <p:sp>
        <p:nvSpPr>
          <p:cNvPr id="44" name="图片占位符 11"/>
          <p:cNvSpPr>
            <a:spLocks noGrp="1"/>
          </p:cNvSpPr>
          <p:nvPr>
            <p:ph type="pic" sz="quarter" idx="231"/>
          </p:nvPr>
        </p:nvSpPr>
        <p:spPr>
          <a:xfrm>
            <a:off x="4890679" y="2208840"/>
            <a:ext cx="2395307" cy="1794286"/>
          </a:xfrm>
          <a:solidFill>
            <a:schemeClr val="tx1">
              <a:lumMod val="50000"/>
              <a:lumOff val="50000"/>
            </a:schemeClr>
          </a:solidFill>
        </p:spPr>
        <p:txBody>
          <a:bodyPr/>
          <a:lstStyle/>
          <a:p>
            <a:endParaRPr lang="zh-CN" altLang="en-US" dirty="0"/>
          </a:p>
        </p:txBody>
      </p:sp>
      <p:sp>
        <p:nvSpPr>
          <p:cNvPr id="45" name="图片占位符 11"/>
          <p:cNvSpPr>
            <a:spLocks noGrp="1"/>
          </p:cNvSpPr>
          <p:nvPr>
            <p:ph type="pic" sz="quarter" idx="232"/>
          </p:nvPr>
        </p:nvSpPr>
        <p:spPr>
          <a:xfrm>
            <a:off x="7285985" y="4003460"/>
            <a:ext cx="2395307" cy="1794286"/>
          </a:xfrm>
          <a:solidFill>
            <a:schemeClr val="tx1">
              <a:lumMod val="50000"/>
              <a:lumOff val="50000"/>
            </a:schemeClr>
          </a:solidFill>
        </p:spPr>
        <p:txBody>
          <a:bodyPr/>
          <a:lstStyle/>
          <a:p>
            <a:endParaRPr lang="zh-CN" altLang="en-US" dirty="0"/>
          </a:p>
        </p:txBody>
      </p:sp>
      <p:sp>
        <p:nvSpPr>
          <p:cNvPr id="46" name="图片占位符 11"/>
          <p:cNvSpPr>
            <a:spLocks noGrp="1"/>
          </p:cNvSpPr>
          <p:nvPr>
            <p:ph type="pic" sz="quarter" idx="233"/>
          </p:nvPr>
        </p:nvSpPr>
        <p:spPr>
          <a:xfrm>
            <a:off x="9681292" y="2208840"/>
            <a:ext cx="2395307" cy="1794286"/>
          </a:xfrm>
          <a:solidFill>
            <a:schemeClr val="tx1">
              <a:lumMod val="50000"/>
              <a:lumOff val="50000"/>
            </a:schemeClr>
          </a:solidFill>
        </p:spPr>
        <p:txBody>
          <a:bodyPr/>
          <a:lstStyle/>
          <a:p>
            <a:endParaRPr lang="zh-CN" altLang="en-US" dirty="0"/>
          </a:p>
        </p:txBody>
      </p:sp>
      <p:sp>
        <p:nvSpPr>
          <p:cNvPr id="2" name="矩形 1"/>
          <p:cNvSpPr/>
          <p:nvPr userDrawn="1"/>
        </p:nvSpPr>
        <p:spPr>
          <a:xfrm>
            <a:off x="2495372" y="2208840"/>
            <a:ext cx="2395307" cy="179428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52" name="矩形 51"/>
          <p:cNvSpPr/>
          <p:nvPr userDrawn="1"/>
        </p:nvSpPr>
        <p:spPr>
          <a:xfrm>
            <a:off x="100065" y="4003460"/>
            <a:ext cx="2395307" cy="179428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53" name="矩形 52"/>
          <p:cNvSpPr/>
          <p:nvPr userDrawn="1"/>
        </p:nvSpPr>
        <p:spPr>
          <a:xfrm>
            <a:off x="4890679" y="4003126"/>
            <a:ext cx="2395307" cy="17942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54" name="矩形 53"/>
          <p:cNvSpPr/>
          <p:nvPr userDrawn="1"/>
        </p:nvSpPr>
        <p:spPr>
          <a:xfrm>
            <a:off x="7285985" y="2208840"/>
            <a:ext cx="2395307" cy="179428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55" name="矩形 54"/>
          <p:cNvSpPr/>
          <p:nvPr userDrawn="1"/>
        </p:nvSpPr>
        <p:spPr>
          <a:xfrm>
            <a:off x="9681292" y="4003126"/>
            <a:ext cx="2395307" cy="179428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56" name="文本占位符 17"/>
          <p:cNvSpPr>
            <a:spLocks noGrp="1"/>
          </p:cNvSpPr>
          <p:nvPr>
            <p:ph type="body" sz="quarter" idx="216" hasCustomPrompt="1"/>
          </p:nvPr>
        </p:nvSpPr>
        <p:spPr>
          <a:xfrm>
            <a:off x="290979" y="4326143"/>
            <a:ext cx="2013961" cy="336127"/>
          </a:xfrm>
          <a:prstGeom prst="rect">
            <a:avLst/>
          </a:prstGeom>
        </p:spPr>
        <p:txBody>
          <a:bodyPr>
            <a:normAutofit/>
          </a:bodyPr>
          <a:lstStyle>
            <a:lvl1pPr marL="0" indent="0" algn="ctr">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57" name="文本占位符 17"/>
          <p:cNvSpPr>
            <a:spLocks noGrp="1"/>
          </p:cNvSpPr>
          <p:nvPr>
            <p:ph type="body" sz="quarter" idx="217" hasCustomPrompt="1"/>
          </p:nvPr>
        </p:nvSpPr>
        <p:spPr>
          <a:xfrm>
            <a:off x="115401" y="4736540"/>
            <a:ext cx="2365115" cy="734570"/>
          </a:xfrm>
          <a:prstGeom prst="rect">
            <a:avLst/>
          </a:prstGeom>
        </p:spPr>
        <p:txBody>
          <a:bodyPr>
            <a:normAutofit/>
          </a:bodyPr>
          <a:lstStyle>
            <a:lvl1pPr marL="0" indent="0" algn="ctr">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
        <p:nvSpPr>
          <p:cNvPr id="58" name="文本占位符 17"/>
          <p:cNvSpPr>
            <a:spLocks noGrp="1"/>
          </p:cNvSpPr>
          <p:nvPr>
            <p:ph type="body" sz="quarter" idx="234" hasCustomPrompt="1"/>
          </p:nvPr>
        </p:nvSpPr>
        <p:spPr>
          <a:xfrm>
            <a:off x="5081111" y="4326143"/>
            <a:ext cx="2013961" cy="336127"/>
          </a:xfrm>
          <a:prstGeom prst="rect">
            <a:avLst/>
          </a:prstGeom>
        </p:spPr>
        <p:txBody>
          <a:bodyPr>
            <a:normAutofit/>
          </a:bodyPr>
          <a:lstStyle>
            <a:lvl1pPr marL="0" indent="0" algn="ctr">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59" name="文本占位符 17"/>
          <p:cNvSpPr>
            <a:spLocks noGrp="1"/>
          </p:cNvSpPr>
          <p:nvPr>
            <p:ph type="body" sz="quarter" idx="235" hasCustomPrompt="1"/>
          </p:nvPr>
        </p:nvSpPr>
        <p:spPr>
          <a:xfrm>
            <a:off x="4905533" y="4736540"/>
            <a:ext cx="2365115" cy="734570"/>
          </a:xfrm>
          <a:prstGeom prst="rect">
            <a:avLst/>
          </a:prstGeom>
        </p:spPr>
        <p:txBody>
          <a:bodyPr>
            <a:normAutofit/>
          </a:bodyPr>
          <a:lstStyle>
            <a:lvl1pPr marL="0" indent="0" algn="ctr">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
        <p:nvSpPr>
          <p:cNvPr id="60" name="文本占位符 17"/>
          <p:cNvSpPr>
            <a:spLocks noGrp="1"/>
          </p:cNvSpPr>
          <p:nvPr>
            <p:ph type="body" sz="quarter" idx="236" hasCustomPrompt="1"/>
          </p:nvPr>
        </p:nvSpPr>
        <p:spPr>
          <a:xfrm>
            <a:off x="9871243" y="4326143"/>
            <a:ext cx="2013961" cy="336127"/>
          </a:xfrm>
          <a:prstGeom prst="rect">
            <a:avLst/>
          </a:prstGeom>
        </p:spPr>
        <p:txBody>
          <a:bodyPr>
            <a:normAutofit/>
          </a:bodyPr>
          <a:lstStyle>
            <a:lvl1pPr marL="0" indent="0" algn="ctr">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61" name="文本占位符 17"/>
          <p:cNvSpPr>
            <a:spLocks noGrp="1"/>
          </p:cNvSpPr>
          <p:nvPr>
            <p:ph type="body" sz="quarter" idx="237" hasCustomPrompt="1"/>
          </p:nvPr>
        </p:nvSpPr>
        <p:spPr>
          <a:xfrm>
            <a:off x="9695665" y="4736540"/>
            <a:ext cx="2365115" cy="734570"/>
          </a:xfrm>
          <a:prstGeom prst="rect">
            <a:avLst/>
          </a:prstGeom>
        </p:spPr>
        <p:txBody>
          <a:bodyPr>
            <a:normAutofit/>
          </a:bodyPr>
          <a:lstStyle>
            <a:lvl1pPr marL="0" indent="0" algn="ctr">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
        <p:nvSpPr>
          <p:cNvPr id="62" name="文本占位符 17"/>
          <p:cNvSpPr>
            <a:spLocks noGrp="1"/>
          </p:cNvSpPr>
          <p:nvPr>
            <p:ph type="body" sz="quarter" idx="238" hasCustomPrompt="1"/>
          </p:nvPr>
        </p:nvSpPr>
        <p:spPr>
          <a:xfrm>
            <a:off x="2715996" y="2573983"/>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63" name="文本占位符 17"/>
          <p:cNvSpPr>
            <a:spLocks noGrp="1"/>
          </p:cNvSpPr>
          <p:nvPr>
            <p:ph type="body" sz="quarter" idx="239" hasCustomPrompt="1"/>
          </p:nvPr>
        </p:nvSpPr>
        <p:spPr>
          <a:xfrm>
            <a:off x="2540419" y="2984381"/>
            <a:ext cx="2365115" cy="73457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64" name="文本占位符 17"/>
          <p:cNvSpPr>
            <a:spLocks noGrp="1"/>
          </p:cNvSpPr>
          <p:nvPr>
            <p:ph type="body" sz="quarter" idx="240" hasCustomPrompt="1"/>
          </p:nvPr>
        </p:nvSpPr>
        <p:spPr>
          <a:xfrm>
            <a:off x="7476929" y="2597395"/>
            <a:ext cx="2013961" cy="336127"/>
          </a:xfrm>
          <a:prstGeom prst="rect">
            <a:avLst/>
          </a:prstGeom>
        </p:spPr>
        <p:txBody>
          <a:bodyPr>
            <a:normAutofit/>
          </a:bodyPr>
          <a:lstStyle>
            <a:lvl1pPr marL="0" indent="0" algn="ctr">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65" name="文本占位符 17"/>
          <p:cNvSpPr>
            <a:spLocks noGrp="1"/>
          </p:cNvSpPr>
          <p:nvPr>
            <p:ph type="body" sz="quarter" idx="241" hasCustomPrompt="1"/>
          </p:nvPr>
        </p:nvSpPr>
        <p:spPr>
          <a:xfrm>
            <a:off x="7301352" y="3007793"/>
            <a:ext cx="2365115" cy="734570"/>
          </a:xfrm>
          <a:prstGeom prst="rect">
            <a:avLst/>
          </a:prstGeom>
        </p:spPr>
        <p:txBody>
          <a:bodyPr>
            <a:normAutofit/>
          </a:bodyPr>
          <a:lstStyle>
            <a:lvl1pPr marL="0" indent="0" algn="ctr">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56.xml><?xml version="1.0" encoding="utf-8"?>
<p:sldLayout xmlns:a="http://schemas.openxmlformats.org/drawingml/2006/main" xmlns:r="http://schemas.openxmlformats.org/officeDocument/2006/relationships" xmlns:p="http://schemas.openxmlformats.org/presentationml/2006/main" showMasterSp="0" preserve="1" userDrawn="1">
  <p:cSld name="237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t>2019/10/29</a:t>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t>‹#›</a:t>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Portfolio Slide</a:t>
            </a: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7" name="图片占位符 11"/>
          <p:cNvSpPr>
            <a:spLocks noGrp="1"/>
          </p:cNvSpPr>
          <p:nvPr>
            <p:ph type="pic" sz="quarter" idx="229"/>
          </p:nvPr>
        </p:nvSpPr>
        <p:spPr>
          <a:xfrm>
            <a:off x="3731433" y="2423568"/>
            <a:ext cx="4181856" cy="3405209"/>
          </a:xfrm>
          <a:solidFill>
            <a:schemeClr val="tx1">
              <a:lumMod val="50000"/>
              <a:lumOff val="50000"/>
            </a:schemeClr>
          </a:solidFill>
        </p:spPr>
        <p:txBody>
          <a:bodyPr/>
          <a:lstStyle/>
          <a:p>
            <a:endParaRPr lang="zh-CN" altLang="en-US" dirty="0"/>
          </a:p>
        </p:txBody>
      </p:sp>
      <p:sp>
        <p:nvSpPr>
          <p:cNvPr id="40" name="图片占位符 11"/>
          <p:cNvSpPr>
            <a:spLocks noGrp="1"/>
          </p:cNvSpPr>
          <p:nvPr>
            <p:ph type="pic" sz="quarter" idx="233"/>
          </p:nvPr>
        </p:nvSpPr>
        <p:spPr>
          <a:xfrm>
            <a:off x="7918987" y="2423568"/>
            <a:ext cx="2083775" cy="1702604"/>
          </a:xfrm>
          <a:solidFill>
            <a:schemeClr val="tx1">
              <a:lumMod val="50000"/>
              <a:lumOff val="50000"/>
            </a:schemeClr>
          </a:solidFill>
        </p:spPr>
        <p:txBody>
          <a:bodyPr/>
          <a:lstStyle/>
          <a:p>
            <a:endParaRPr lang="zh-CN" altLang="en-US" dirty="0"/>
          </a:p>
        </p:txBody>
      </p:sp>
      <p:sp>
        <p:nvSpPr>
          <p:cNvPr id="41" name="图片占位符 11"/>
          <p:cNvSpPr>
            <a:spLocks noGrp="1"/>
          </p:cNvSpPr>
          <p:nvPr>
            <p:ph type="pic" sz="quarter" idx="234"/>
          </p:nvPr>
        </p:nvSpPr>
        <p:spPr>
          <a:xfrm>
            <a:off x="7918987" y="4126172"/>
            <a:ext cx="2083775" cy="1702604"/>
          </a:xfrm>
          <a:solidFill>
            <a:schemeClr val="tx1">
              <a:lumMod val="50000"/>
              <a:lumOff val="50000"/>
            </a:schemeClr>
          </a:solidFill>
        </p:spPr>
        <p:txBody>
          <a:bodyPr/>
          <a:lstStyle/>
          <a:p>
            <a:endParaRPr lang="zh-CN" altLang="en-US" dirty="0"/>
          </a:p>
        </p:txBody>
      </p:sp>
      <p:sp>
        <p:nvSpPr>
          <p:cNvPr id="42" name="图片占位符 11"/>
          <p:cNvSpPr>
            <a:spLocks noGrp="1"/>
          </p:cNvSpPr>
          <p:nvPr>
            <p:ph type="pic" sz="quarter" idx="235"/>
          </p:nvPr>
        </p:nvSpPr>
        <p:spPr>
          <a:xfrm>
            <a:off x="10005673" y="2423568"/>
            <a:ext cx="2083775" cy="1702604"/>
          </a:xfrm>
          <a:solidFill>
            <a:schemeClr val="tx1">
              <a:lumMod val="50000"/>
              <a:lumOff val="50000"/>
            </a:schemeClr>
          </a:solidFill>
        </p:spPr>
        <p:txBody>
          <a:bodyPr/>
          <a:lstStyle/>
          <a:p>
            <a:endParaRPr lang="zh-CN" altLang="en-US" dirty="0"/>
          </a:p>
        </p:txBody>
      </p:sp>
      <p:sp>
        <p:nvSpPr>
          <p:cNvPr id="47" name="图片占位符 11"/>
          <p:cNvSpPr>
            <a:spLocks noGrp="1"/>
          </p:cNvSpPr>
          <p:nvPr>
            <p:ph type="pic" sz="quarter" idx="236"/>
          </p:nvPr>
        </p:nvSpPr>
        <p:spPr>
          <a:xfrm>
            <a:off x="10005673" y="4126172"/>
            <a:ext cx="2083775" cy="1702604"/>
          </a:xfrm>
          <a:solidFill>
            <a:schemeClr val="tx1">
              <a:lumMod val="50000"/>
              <a:lumOff val="50000"/>
            </a:schemeClr>
          </a:solidFill>
        </p:spPr>
        <p:txBody>
          <a:bodyPr/>
          <a:lstStyle/>
          <a:p>
            <a:endParaRPr lang="zh-CN" altLang="en-US" dirty="0"/>
          </a:p>
        </p:txBody>
      </p:sp>
      <p:sp>
        <p:nvSpPr>
          <p:cNvPr id="48" name="矩形 47"/>
          <p:cNvSpPr/>
          <p:nvPr userDrawn="1"/>
        </p:nvSpPr>
        <p:spPr>
          <a:xfrm>
            <a:off x="100064" y="2423568"/>
            <a:ext cx="3625671" cy="340520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49" name="文本占位符 17"/>
          <p:cNvSpPr>
            <a:spLocks noGrp="1"/>
          </p:cNvSpPr>
          <p:nvPr>
            <p:ph type="body" sz="quarter" idx="216" hasCustomPrompt="1"/>
          </p:nvPr>
        </p:nvSpPr>
        <p:spPr>
          <a:xfrm>
            <a:off x="530672" y="3092873"/>
            <a:ext cx="2013961" cy="336127"/>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50" name="文本占位符 17"/>
          <p:cNvSpPr>
            <a:spLocks noGrp="1"/>
          </p:cNvSpPr>
          <p:nvPr>
            <p:ph type="body" sz="quarter" idx="217" hasCustomPrompt="1"/>
          </p:nvPr>
        </p:nvSpPr>
        <p:spPr>
          <a:xfrm>
            <a:off x="530672" y="3503270"/>
            <a:ext cx="2365115" cy="734570"/>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57.xml><?xml version="1.0" encoding="utf-8"?>
<p:sldLayout xmlns:a="http://schemas.openxmlformats.org/drawingml/2006/main" xmlns:r="http://schemas.openxmlformats.org/officeDocument/2006/relationships" xmlns:p="http://schemas.openxmlformats.org/presentationml/2006/main" showMasterSp="0" preserve="1" userDrawn="1">
  <p:cSld name="238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t>2019/10/29</a:t>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t>‹#›</a:t>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Portfolio Slide</a:t>
            </a: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8" name="图片占位符 11"/>
          <p:cNvSpPr>
            <a:spLocks noGrp="1"/>
          </p:cNvSpPr>
          <p:nvPr>
            <p:ph type="pic" sz="quarter" idx="229"/>
          </p:nvPr>
        </p:nvSpPr>
        <p:spPr>
          <a:xfrm>
            <a:off x="485715" y="2069884"/>
            <a:ext cx="11125169" cy="3970283"/>
          </a:xfrm>
          <a:solidFill>
            <a:schemeClr val="tx1">
              <a:lumMod val="50000"/>
              <a:lumOff val="50000"/>
            </a:schemeClr>
          </a:solidFill>
        </p:spPr>
        <p:txBody>
          <a:bodyPr/>
          <a:lstStyle/>
          <a:p>
            <a:endParaRPr lang="zh-CN" altLang="en-US" dirty="0"/>
          </a:p>
        </p:txBody>
      </p:sp>
      <p:sp>
        <p:nvSpPr>
          <p:cNvPr id="29" name="文本占位符 17"/>
          <p:cNvSpPr>
            <a:spLocks noGrp="1"/>
          </p:cNvSpPr>
          <p:nvPr>
            <p:ph type="body" sz="quarter" idx="216" hasCustomPrompt="1"/>
          </p:nvPr>
        </p:nvSpPr>
        <p:spPr>
          <a:xfrm>
            <a:off x="1216285" y="4361287"/>
            <a:ext cx="2013961" cy="336127"/>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31" name="文本占位符 17"/>
          <p:cNvSpPr>
            <a:spLocks noGrp="1"/>
          </p:cNvSpPr>
          <p:nvPr>
            <p:ph type="body" sz="quarter" idx="217" hasCustomPrompt="1"/>
          </p:nvPr>
        </p:nvSpPr>
        <p:spPr>
          <a:xfrm>
            <a:off x="1216285" y="3219521"/>
            <a:ext cx="2365115" cy="734570"/>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58.xml><?xml version="1.0" encoding="utf-8"?>
<p:sldLayout xmlns:a="http://schemas.openxmlformats.org/drawingml/2006/main" xmlns:r="http://schemas.openxmlformats.org/officeDocument/2006/relationships" xmlns:p="http://schemas.openxmlformats.org/presentationml/2006/main" showMasterSp="0" preserve="1" userDrawn="1">
  <p:cSld name="239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t>2019/10/29</a:t>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t>‹#›</a:t>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Portfolio Slide</a:t>
            </a: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8" name="图片占位符 11"/>
          <p:cNvSpPr>
            <a:spLocks noGrp="1"/>
          </p:cNvSpPr>
          <p:nvPr>
            <p:ph type="pic" sz="quarter" idx="229"/>
          </p:nvPr>
        </p:nvSpPr>
        <p:spPr>
          <a:xfrm>
            <a:off x="485715" y="2069884"/>
            <a:ext cx="11125169" cy="3970283"/>
          </a:xfrm>
          <a:solidFill>
            <a:schemeClr val="tx1">
              <a:lumMod val="50000"/>
              <a:lumOff val="50000"/>
            </a:schemeClr>
          </a:solidFill>
        </p:spPr>
        <p:txBody>
          <a:bodyPr/>
          <a:lstStyle/>
          <a:p>
            <a:endParaRPr lang="zh-CN" altLang="en-US" dirty="0"/>
          </a:p>
        </p:txBody>
      </p:sp>
      <p:sp>
        <p:nvSpPr>
          <p:cNvPr id="29" name="文本占位符 17"/>
          <p:cNvSpPr>
            <a:spLocks noGrp="1"/>
          </p:cNvSpPr>
          <p:nvPr>
            <p:ph type="body" sz="quarter" idx="216" hasCustomPrompt="1"/>
          </p:nvPr>
        </p:nvSpPr>
        <p:spPr>
          <a:xfrm>
            <a:off x="3096649" y="4745843"/>
            <a:ext cx="2013961" cy="336127"/>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31" name="文本占位符 17"/>
          <p:cNvSpPr>
            <a:spLocks noGrp="1"/>
          </p:cNvSpPr>
          <p:nvPr>
            <p:ph type="body" sz="quarter" idx="217" hasCustomPrompt="1"/>
          </p:nvPr>
        </p:nvSpPr>
        <p:spPr>
          <a:xfrm>
            <a:off x="957129" y="3193381"/>
            <a:ext cx="4153481" cy="1292659"/>
          </a:xfrm>
          <a:prstGeom prst="rect">
            <a:avLst/>
          </a:prstGeom>
        </p:spPr>
        <p:txBody>
          <a:bodyPr>
            <a:noAutofit/>
          </a:bodyPr>
          <a:lstStyle>
            <a:lvl1pPr marL="0" indent="0" algn="r">
              <a:lnSpc>
                <a:spcPct val="120000"/>
              </a:lnSpc>
              <a:buNone/>
              <a:defRPr sz="1920" b="1"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59.xml><?xml version="1.0" encoding="utf-8"?>
<p:sldLayout xmlns:a="http://schemas.openxmlformats.org/drawingml/2006/main" xmlns:r="http://schemas.openxmlformats.org/officeDocument/2006/relationships" xmlns:p="http://schemas.openxmlformats.org/presentationml/2006/main" showMasterSp="0" preserve="1" userDrawn="1">
  <p:cSld name="240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t>2019/10/29</a:t>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a:xfrm>
            <a:off x="8610600" y="6356351"/>
            <a:ext cx="2743200" cy="365125"/>
          </a:xfrm>
        </p:spPr>
        <p:txBody>
          <a:bodyPr/>
          <a:lstStyle/>
          <a:p>
            <a:fld id="{565CE74E-AB26-4998-AD42-012C4C1AD076}" type="slidenum">
              <a:rPr lang="zh-CN" altLang="en-US" smtClean="0"/>
              <a:t>‹#›</a:t>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t>‹#›</a:t>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Portfolio Slide</a:t>
            </a: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8" name="图片占位符 11"/>
          <p:cNvSpPr>
            <a:spLocks noGrp="1"/>
          </p:cNvSpPr>
          <p:nvPr>
            <p:ph type="pic" sz="quarter" idx="229"/>
          </p:nvPr>
        </p:nvSpPr>
        <p:spPr>
          <a:xfrm>
            <a:off x="479923" y="1879322"/>
            <a:ext cx="2710505" cy="1695283"/>
          </a:xfrm>
          <a:solidFill>
            <a:schemeClr val="tx1">
              <a:lumMod val="50000"/>
              <a:lumOff val="50000"/>
            </a:schemeClr>
          </a:solidFill>
        </p:spPr>
        <p:txBody>
          <a:bodyPr/>
          <a:lstStyle/>
          <a:p>
            <a:endParaRPr lang="zh-CN" altLang="en-US" dirty="0"/>
          </a:p>
        </p:txBody>
      </p:sp>
      <p:sp>
        <p:nvSpPr>
          <p:cNvPr id="27" name="图片占位符 11"/>
          <p:cNvSpPr>
            <a:spLocks noGrp="1"/>
          </p:cNvSpPr>
          <p:nvPr>
            <p:ph type="pic" sz="quarter" idx="230"/>
          </p:nvPr>
        </p:nvSpPr>
        <p:spPr>
          <a:xfrm>
            <a:off x="476061" y="3656112"/>
            <a:ext cx="2710505" cy="1695283"/>
          </a:xfrm>
          <a:solidFill>
            <a:schemeClr val="tx1">
              <a:lumMod val="50000"/>
              <a:lumOff val="50000"/>
            </a:schemeClr>
          </a:solidFill>
        </p:spPr>
        <p:txBody>
          <a:bodyPr/>
          <a:lstStyle/>
          <a:p>
            <a:endParaRPr lang="zh-CN" altLang="en-US" dirty="0"/>
          </a:p>
        </p:txBody>
      </p:sp>
      <p:sp>
        <p:nvSpPr>
          <p:cNvPr id="40" name="矩形 39"/>
          <p:cNvSpPr/>
          <p:nvPr userDrawn="1"/>
        </p:nvSpPr>
        <p:spPr>
          <a:xfrm>
            <a:off x="476064" y="5425435"/>
            <a:ext cx="5538275" cy="89748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41" name="图片占位符 11"/>
          <p:cNvSpPr>
            <a:spLocks noGrp="1"/>
          </p:cNvSpPr>
          <p:nvPr>
            <p:ph type="pic" sz="quarter" idx="231"/>
          </p:nvPr>
        </p:nvSpPr>
        <p:spPr>
          <a:xfrm>
            <a:off x="3303833" y="1879322"/>
            <a:ext cx="2710505" cy="3472073"/>
          </a:xfrm>
          <a:solidFill>
            <a:schemeClr val="tx1">
              <a:lumMod val="50000"/>
              <a:lumOff val="50000"/>
            </a:schemeClr>
          </a:solidFill>
        </p:spPr>
        <p:txBody>
          <a:bodyPr/>
          <a:lstStyle/>
          <a:p>
            <a:endParaRPr lang="zh-CN" altLang="en-US" dirty="0"/>
          </a:p>
        </p:txBody>
      </p:sp>
      <p:sp>
        <p:nvSpPr>
          <p:cNvPr id="42" name="图片占位符 11"/>
          <p:cNvSpPr>
            <a:spLocks noGrp="1"/>
          </p:cNvSpPr>
          <p:nvPr>
            <p:ph type="pic" sz="quarter" idx="232"/>
          </p:nvPr>
        </p:nvSpPr>
        <p:spPr>
          <a:xfrm>
            <a:off x="6127744" y="1874446"/>
            <a:ext cx="2710505" cy="1695283"/>
          </a:xfrm>
          <a:solidFill>
            <a:schemeClr val="tx1">
              <a:lumMod val="50000"/>
              <a:lumOff val="50000"/>
            </a:schemeClr>
          </a:solidFill>
        </p:spPr>
        <p:txBody>
          <a:bodyPr/>
          <a:lstStyle/>
          <a:p>
            <a:endParaRPr lang="zh-CN" altLang="en-US" dirty="0"/>
          </a:p>
        </p:txBody>
      </p:sp>
      <p:sp>
        <p:nvSpPr>
          <p:cNvPr id="43" name="图片占位符 11"/>
          <p:cNvSpPr>
            <a:spLocks noGrp="1"/>
          </p:cNvSpPr>
          <p:nvPr>
            <p:ph type="pic" sz="quarter" idx="233"/>
          </p:nvPr>
        </p:nvSpPr>
        <p:spPr>
          <a:xfrm>
            <a:off x="8933300" y="1874446"/>
            <a:ext cx="2710505" cy="1695283"/>
          </a:xfrm>
          <a:solidFill>
            <a:schemeClr val="tx1">
              <a:lumMod val="50000"/>
              <a:lumOff val="50000"/>
            </a:schemeClr>
          </a:solidFill>
        </p:spPr>
        <p:txBody>
          <a:bodyPr/>
          <a:lstStyle/>
          <a:p>
            <a:endParaRPr lang="zh-CN" altLang="en-US" dirty="0"/>
          </a:p>
        </p:txBody>
      </p:sp>
      <p:sp>
        <p:nvSpPr>
          <p:cNvPr id="44" name="图片占位符 11"/>
          <p:cNvSpPr>
            <a:spLocks noGrp="1"/>
          </p:cNvSpPr>
          <p:nvPr>
            <p:ph type="pic" sz="quarter" idx="234"/>
          </p:nvPr>
        </p:nvSpPr>
        <p:spPr>
          <a:xfrm>
            <a:off x="6127743" y="3656111"/>
            <a:ext cx="5516063" cy="2666807"/>
          </a:xfrm>
          <a:solidFill>
            <a:schemeClr val="tx1">
              <a:lumMod val="50000"/>
              <a:lumOff val="50000"/>
            </a:schemeClr>
          </a:solidFill>
        </p:spPr>
        <p:txBody>
          <a:bodyPr/>
          <a:lstStyle/>
          <a:p>
            <a:endParaRPr lang="zh-CN" altLang="en-US" dirty="0"/>
          </a:p>
        </p:txBody>
      </p:sp>
      <p:sp>
        <p:nvSpPr>
          <p:cNvPr id="45" name="文本占位符 17"/>
          <p:cNvSpPr>
            <a:spLocks noGrp="1"/>
          </p:cNvSpPr>
          <p:nvPr>
            <p:ph type="body" sz="quarter" idx="217" hasCustomPrompt="1"/>
          </p:nvPr>
        </p:nvSpPr>
        <p:spPr>
          <a:xfrm>
            <a:off x="623972" y="5612941"/>
            <a:ext cx="4985645" cy="574296"/>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26_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F374969B-00AF-4968-97A4-662D339D475C}" type="datetime1">
              <a:rPr lang="zh-CN" altLang="en-US" smtClean="0"/>
              <a:t>2019/10/29</a:t>
            </a:fld>
            <a:endParaRPr lang="zh-CN" altLang="en-US"/>
          </a:p>
        </p:txBody>
      </p:sp>
      <p:sp>
        <p:nvSpPr>
          <p:cNvPr id="2" name="矩形 1"/>
          <p:cNvSpPr/>
          <p:nvPr userDrawn="1"/>
        </p:nvSpPr>
        <p:spPr>
          <a:xfrm>
            <a:off x="5144887" y="6388012"/>
            <a:ext cx="1873250" cy="243205"/>
          </a:xfrm>
          <a:prstGeom prst="rect">
            <a:avLst/>
          </a:prstGeom>
        </p:spPr>
        <p:txBody>
          <a:bodyPr wrap="none">
            <a:spAutoFit/>
          </a:bodyPr>
          <a:lstStyle/>
          <a:p>
            <a:r>
              <a:rPr lang="en-US" altLang="zh-CN" sz="990" b="1" dirty="0">
                <a:solidFill>
                  <a:schemeClr val="accent4"/>
                </a:solidFill>
              </a:rPr>
              <a:t>BusinessPlan</a:t>
            </a:r>
            <a:r>
              <a:rPr lang="en-US" altLang="zh-CN" sz="990" dirty="0">
                <a:solidFill>
                  <a:schemeClr val="accent1">
                    <a:lumMod val="75000"/>
                  </a:schemeClr>
                </a:solidFill>
              </a:rPr>
              <a:t> </a:t>
            </a:r>
            <a:r>
              <a:rPr lang="en-US" altLang="zh-CN" sz="990" b="1" dirty="0">
                <a:solidFill>
                  <a:schemeClr val="accent3">
                    <a:lumMod val="75000"/>
                  </a:schemeClr>
                </a:solidFill>
              </a:rPr>
              <a:t>PPT Template</a:t>
            </a:r>
            <a:endParaRPr lang="zh-CN" altLang="en-US" sz="990" b="1" dirty="0">
              <a:solidFill>
                <a:schemeClr val="accent3">
                  <a:lumMod val="75000"/>
                </a:schemeClr>
              </a:solidFill>
            </a:endParaRPr>
          </a:p>
        </p:txBody>
      </p:sp>
      <p:sp>
        <p:nvSpPr>
          <p:cNvPr id="10" name="矩形 9"/>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1" name="灯片编号占位符 5"/>
          <p:cNvSpPr>
            <a:spLocks noGrp="1"/>
          </p:cNvSpPr>
          <p:nvPr>
            <p:ph type="sldNum" sz="quarter" idx="12"/>
          </p:nvPr>
        </p:nvSpPr>
        <p:spPr>
          <a:xfrm>
            <a:off x="11474517" y="214484"/>
            <a:ext cx="717483" cy="365125"/>
          </a:xfrm>
        </p:spPr>
        <p:txBody>
          <a:bodyPr/>
          <a:lstStyle>
            <a:lvl1pPr algn="ctr">
              <a:defRPr b="1">
                <a:solidFill>
                  <a:schemeClr val="bg1"/>
                </a:solidFill>
                <a:latin typeface="+mj-ea"/>
                <a:ea typeface="+mj-ea"/>
              </a:defRPr>
            </a:lvl1pPr>
          </a:lstStyle>
          <a:p>
            <a:fld id="{565CE74E-AB26-4998-AD42-012C4C1AD076}" type="slidenum">
              <a:rPr lang="zh-CN" altLang="en-US" smtClean="0"/>
              <a:t>‹#›</a:t>
            </a:fld>
            <a:endParaRPr lang="zh-CN" altLang="en-US" dirty="0"/>
          </a:p>
        </p:txBody>
      </p:sp>
      <p:sp>
        <p:nvSpPr>
          <p:cNvPr id="12" name="文本框 11"/>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13"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Analysis</a:t>
            </a:r>
          </a:p>
        </p:txBody>
      </p:sp>
      <p:grpSp>
        <p:nvGrpSpPr>
          <p:cNvPr id="14" name="组合 13"/>
          <p:cNvGrpSpPr/>
          <p:nvPr userDrawn="1"/>
        </p:nvGrpSpPr>
        <p:grpSpPr>
          <a:xfrm>
            <a:off x="698396" y="1495084"/>
            <a:ext cx="796695" cy="99002"/>
            <a:chOff x="1457011" y="3812591"/>
            <a:chExt cx="931140" cy="130628"/>
          </a:xfrm>
        </p:grpSpPr>
        <p:sp>
          <p:nvSpPr>
            <p:cNvPr id="15" name="椭圆 14"/>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6" name="椭圆 15"/>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7" name="椭圆 16"/>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8" name="椭圆 17"/>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20" name="文本占位符 7"/>
          <p:cNvSpPr>
            <a:spLocks noGrp="1"/>
          </p:cNvSpPr>
          <p:nvPr>
            <p:ph type="body" sz="quarter" idx="15" hasCustomPrompt="1"/>
          </p:nvPr>
        </p:nvSpPr>
        <p:spPr>
          <a:xfrm>
            <a:off x="553471" y="1067345"/>
            <a:ext cx="4736492" cy="365125"/>
          </a:xfrm>
        </p:spPr>
        <p:txBody>
          <a:bodyPr/>
          <a:lstStyle>
            <a:lvl1pPr marL="0" indent="0">
              <a:buNone/>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2" name="文本占位符 17"/>
          <p:cNvSpPr>
            <a:spLocks noGrp="1"/>
          </p:cNvSpPr>
          <p:nvPr>
            <p:ph type="body" sz="quarter" idx="20" hasCustomPrompt="1"/>
          </p:nvPr>
        </p:nvSpPr>
        <p:spPr>
          <a:xfrm>
            <a:off x="553471" y="1786498"/>
            <a:ext cx="8741825" cy="598193"/>
          </a:xfrm>
          <a:prstGeom prst="rect">
            <a:avLst/>
          </a:prstGeom>
        </p:spPr>
        <p:txBody>
          <a:bodyPr/>
          <a:lstStyle>
            <a:lvl1pPr marL="0" indent="0" algn="l">
              <a:lnSpc>
                <a:spcPct val="120000"/>
              </a:lnSpc>
              <a:buNone/>
              <a:defRPr sz="1260" spc="75" baseline="0"/>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23" name="文本占位符 17"/>
          <p:cNvSpPr>
            <a:spLocks noGrp="1"/>
          </p:cNvSpPr>
          <p:nvPr>
            <p:ph type="body" sz="quarter" idx="21" hasCustomPrompt="1"/>
          </p:nvPr>
        </p:nvSpPr>
        <p:spPr>
          <a:xfrm>
            <a:off x="553469" y="3337003"/>
            <a:ext cx="5880627" cy="598193"/>
          </a:xfrm>
          <a:prstGeom prst="rect">
            <a:avLst/>
          </a:prstGeom>
        </p:spPr>
        <p:txBody>
          <a:bodyPr>
            <a:noAutofit/>
          </a:bodyPr>
          <a:lstStyle>
            <a:lvl1pPr marL="0" indent="0" algn="l">
              <a:lnSpc>
                <a:spcPct val="120000"/>
              </a:lnSpc>
              <a:buNone/>
              <a:defRPr sz="84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24" name="文本占位符 8"/>
          <p:cNvSpPr>
            <a:spLocks noGrp="1"/>
          </p:cNvSpPr>
          <p:nvPr>
            <p:ph type="body" sz="quarter" idx="22" hasCustomPrompt="1"/>
          </p:nvPr>
        </p:nvSpPr>
        <p:spPr>
          <a:xfrm>
            <a:off x="553469" y="2795670"/>
            <a:ext cx="3749588" cy="468508"/>
          </a:xfrm>
          <a:prstGeom prst="rect">
            <a:avLst/>
          </a:prstGeom>
        </p:spPr>
        <p:txBody>
          <a:bodyPr>
            <a:normAutofit/>
          </a:bodyPr>
          <a:lstStyle>
            <a:lvl1pPr marL="0" indent="0" algn="l">
              <a:buNone/>
              <a:defRPr sz="240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Analysis</a:t>
            </a:r>
          </a:p>
        </p:txBody>
      </p:sp>
      <p:sp>
        <p:nvSpPr>
          <p:cNvPr id="25" name="文本占位符 17"/>
          <p:cNvSpPr>
            <a:spLocks noGrp="1"/>
          </p:cNvSpPr>
          <p:nvPr>
            <p:ph type="body" sz="quarter" idx="23" hasCustomPrompt="1"/>
          </p:nvPr>
        </p:nvSpPr>
        <p:spPr>
          <a:xfrm>
            <a:off x="596223" y="4804166"/>
            <a:ext cx="5880627" cy="598193"/>
          </a:xfrm>
          <a:prstGeom prst="rect">
            <a:avLst/>
          </a:prstGeom>
        </p:spPr>
        <p:txBody>
          <a:bodyPr>
            <a:noAutofit/>
          </a:bodyPr>
          <a:lstStyle>
            <a:lvl1pPr marL="0" indent="0" algn="l">
              <a:lnSpc>
                <a:spcPct val="120000"/>
              </a:lnSpc>
              <a:buNone/>
              <a:defRPr sz="84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26" name="文本占位符 8"/>
          <p:cNvSpPr>
            <a:spLocks noGrp="1"/>
          </p:cNvSpPr>
          <p:nvPr>
            <p:ph type="body" sz="quarter" idx="24" hasCustomPrompt="1"/>
          </p:nvPr>
        </p:nvSpPr>
        <p:spPr>
          <a:xfrm>
            <a:off x="596223" y="4262833"/>
            <a:ext cx="3749588" cy="468508"/>
          </a:xfrm>
          <a:prstGeom prst="rect">
            <a:avLst/>
          </a:prstGeom>
        </p:spPr>
        <p:txBody>
          <a:bodyPr>
            <a:normAutofit/>
          </a:bodyPr>
          <a:lstStyle>
            <a:lvl1pPr marL="0" indent="0" algn="l">
              <a:buNone/>
              <a:defRPr sz="240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Analysis</a:t>
            </a:r>
          </a:p>
        </p:txBody>
      </p:sp>
    </p:spTree>
  </p:cSld>
  <p:clrMapOvr>
    <a:masterClrMapping/>
  </p:clrMapOvr>
</p:sldLayout>
</file>

<file path=ppt/slideLayouts/slideLayout260.xml><?xml version="1.0" encoding="utf-8"?>
<p:sldLayout xmlns:a="http://schemas.openxmlformats.org/drawingml/2006/main" xmlns:r="http://schemas.openxmlformats.org/officeDocument/2006/relationships" xmlns:p="http://schemas.openxmlformats.org/presentationml/2006/main" showMasterSp="0" preserve="1" userDrawn="1">
  <p:cSld name="241_自定义版式">
    <p:spTree>
      <p:nvGrpSpPr>
        <p:cNvPr id="1" name=""/>
        <p:cNvGrpSpPr/>
        <p:nvPr/>
      </p:nvGrpSpPr>
      <p:grpSpPr>
        <a:xfrm>
          <a:off x="0" y="0"/>
          <a:ext cx="0" cy="0"/>
          <a:chOff x="0" y="0"/>
          <a:chExt cx="0" cy="0"/>
        </a:xfrm>
      </p:grpSpPr>
      <p:sp>
        <p:nvSpPr>
          <p:cNvPr id="63" name="图片占位符 62"/>
          <p:cNvSpPr>
            <a:spLocks noGrp="1"/>
          </p:cNvSpPr>
          <p:nvPr>
            <p:ph type="pic" sz="quarter" idx="230"/>
          </p:nvPr>
        </p:nvSpPr>
        <p:spPr>
          <a:xfrm>
            <a:off x="5092700" y="85248"/>
            <a:ext cx="6996363" cy="6669660"/>
          </a:xfrm>
          <a:custGeom>
            <a:avLst/>
            <a:gdLst>
              <a:gd name="connsiteX0" fmla="*/ 4485826 w 5247272"/>
              <a:gd name="connsiteY0" fmla="*/ 4824107 h 5558050"/>
              <a:gd name="connsiteX1" fmla="*/ 5187399 w 5247272"/>
              <a:gd name="connsiteY1" fmla="*/ 5525680 h 5558050"/>
              <a:gd name="connsiteX2" fmla="*/ 5155029 w 5247272"/>
              <a:gd name="connsiteY2" fmla="*/ 5558050 h 5558050"/>
              <a:gd name="connsiteX3" fmla="*/ 3816623 w 5247272"/>
              <a:gd name="connsiteY3" fmla="*/ 5558050 h 5558050"/>
              <a:gd name="connsiteX4" fmla="*/ 3784253 w 5247272"/>
              <a:gd name="connsiteY4" fmla="*/ 5525680 h 5558050"/>
              <a:gd name="connsiteX5" fmla="*/ 5247272 w 5247272"/>
              <a:gd name="connsiteY5" fmla="*/ 4105041 h 5558050"/>
              <a:gd name="connsiteX6" fmla="*/ 5247272 w 5247272"/>
              <a:gd name="connsiteY6" fmla="*/ 5493055 h 5558050"/>
              <a:gd name="connsiteX7" fmla="*/ 4553265 w 5247272"/>
              <a:gd name="connsiteY7" fmla="*/ 4799048 h 5558050"/>
              <a:gd name="connsiteX8" fmla="*/ 3725559 w 5247272"/>
              <a:gd name="connsiteY8" fmla="*/ 4097475 h 5558050"/>
              <a:gd name="connsiteX9" fmla="*/ 4427132 w 5247272"/>
              <a:gd name="connsiteY9" fmla="*/ 4799048 h 5558050"/>
              <a:gd name="connsiteX10" fmla="*/ 3725559 w 5247272"/>
              <a:gd name="connsiteY10" fmla="*/ 5500621 h 5558050"/>
              <a:gd name="connsiteX11" fmla="*/ 3023986 w 5247272"/>
              <a:gd name="connsiteY11" fmla="*/ 4799048 h 5558050"/>
              <a:gd name="connsiteX12" fmla="*/ 4486240 w 5247272"/>
              <a:gd name="connsiteY12" fmla="*/ 3350402 h 5558050"/>
              <a:gd name="connsiteX13" fmla="*/ 5187813 w 5247272"/>
              <a:gd name="connsiteY13" fmla="*/ 4051975 h 5558050"/>
              <a:gd name="connsiteX14" fmla="*/ 4486240 w 5247272"/>
              <a:gd name="connsiteY14" fmla="*/ 4753548 h 5558050"/>
              <a:gd name="connsiteX15" fmla="*/ 3784667 w 5247272"/>
              <a:gd name="connsiteY15" fmla="*/ 4051975 h 5558050"/>
              <a:gd name="connsiteX16" fmla="*/ 2965292 w 5247272"/>
              <a:gd name="connsiteY16" fmla="*/ 3350402 h 5558050"/>
              <a:gd name="connsiteX17" fmla="*/ 3666865 w 5247272"/>
              <a:gd name="connsiteY17" fmla="*/ 4051975 h 5558050"/>
              <a:gd name="connsiteX18" fmla="*/ 2965292 w 5247272"/>
              <a:gd name="connsiteY18" fmla="*/ 4753548 h 5558050"/>
              <a:gd name="connsiteX19" fmla="*/ 2263719 w 5247272"/>
              <a:gd name="connsiteY19" fmla="*/ 4051975 h 5558050"/>
              <a:gd name="connsiteX20" fmla="*/ 3725559 w 5247272"/>
              <a:gd name="connsiteY20" fmla="*/ 2605729 h 5558050"/>
              <a:gd name="connsiteX21" fmla="*/ 4427132 w 5247272"/>
              <a:gd name="connsiteY21" fmla="*/ 3307301 h 5558050"/>
              <a:gd name="connsiteX22" fmla="*/ 3725559 w 5247272"/>
              <a:gd name="connsiteY22" fmla="*/ 4008874 h 5558050"/>
              <a:gd name="connsiteX23" fmla="*/ 3023986 w 5247272"/>
              <a:gd name="connsiteY23" fmla="*/ 3307301 h 5558050"/>
              <a:gd name="connsiteX24" fmla="*/ 2204611 w 5247272"/>
              <a:gd name="connsiteY24" fmla="*/ 2605729 h 5558050"/>
              <a:gd name="connsiteX25" fmla="*/ 2906184 w 5247272"/>
              <a:gd name="connsiteY25" fmla="*/ 3307301 h 5558050"/>
              <a:gd name="connsiteX26" fmla="*/ 2204611 w 5247272"/>
              <a:gd name="connsiteY26" fmla="*/ 4008874 h 5558050"/>
              <a:gd name="connsiteX27" fmla="*/ 1503038 w 5247272"/>
              <a:gd name="connsiteY27" fmla="*/ 3307301 h 5558050"/>
              <a:gd name="connsiteX28" fmla="*/ 5229688 w 5247272"/>
              <a:gd name="connsiteY28" fmla="*/ 2601967 h 5558050"/>
              <a:gd name="connsiteX29" fmla="*/ 5247272 w 5247272"/>
              <a:gd name="connsiteY29" fmla="*/ 2619551 h 5558050"/>
              <a:gd name="connsiteX30" fmla="*/ 5247272 w 5247272"/>
              <a:gd name="connsiteY30" fmla="*/ 3987529 h 5558050"/>
              <a:gd name="connsiteX31" fmla="*/ 5229688 w 5247272"/>
              <a:gd name="connsiteY31" fmla="*/ 4005113 h 5558050"/>
              <a:gd name="connsiteX32" fmla="*/ 4528115 w 5247272"/>
              <a:gd name="connsiteY32" fmla="*/ 3303540 h 5558050"/>
              <a:gd name="connsiteX33" fmla="*/ 1444344 w 5247272"/>
              <a:gd name="connsiteY33" fmla="*/ 1856381 h 5558050"/>
              <a:gd name="connsiteX34" fmla="*/ 2145917 w 5247272"/>
              <a:gd name="connsiteY34" fmla="*/ 2557952 h 5558050"/>
              <a:gd name="connsiteX35" fmla="*/ 1444344 w 5247272"/>
              <a:gd name="connsiteY35" fmla="*/ 3259525 h 5558050"/>
              <a:gd name="connsiteX36" fmla="*/ 742771 w 5247272"/>
              <a:gd name="connsiteY36" fmla="*/ 2557952 h 5558050"/>
              <a:gd name="connsiteX37" fmla="*/ 2965292 w 5247272"/>
              <a:gd name="connsiteY37" fmla="*/ 1848273 h 5558050"/>
              <a:gd name="connsiteX38" fmla="*/ 3666865 w 5247272"/>
              <a:gd name="connsiteY38" fmla="*/ 2549846 h 5558050"/>
              <a:gd name="connsiteX39" fmla="*/ 2965292 w 5247272"/>
              <a:gd name="connsiteY39" fmla="*/ 3251418 h 5558050"/>
              <a:gd name="connsiteX40" fmla="*/ 2263719 w 5247272"/>
              <a:gd name="connsiteY40" fmla="*/ 2549846 h 5558050"/>
              <a:gd name="connsiteX41" fmla="*/ 4486240 w 5247272"/>
              <a:gd name="connsiteY41" fmla="*/ 1840167 h 5558050"/>
              <a:gd name="connsiteX42" fmla="*/ 5187813 w 5247272"/>
              <a:gd name="connsiteY42" fmla="*/ 2541739 h 5558050"/>
              <a:gd name="connsiteX43" fmla="*/ 4486240 w 5247272"/>
              <a:gd name="connsiteY43" fmla="*/ 3243311 h 5558050"/>
              <a:gd name="connsiteX44" fmla="*/ 3784667 w 5247272"/>
              <a:gd name="connsiteY44" fmla="*/ 2541739 h 5558050"/>
              <a:gd name="connsiteX45" fmla="*/ 683663 w 5247272"/>
              <a:gd name="connsiteY45" fmla="*/ 1111706 h 5558050"/>
              <a:gd name="connsiteX46" fmla="*/ 1385236 w 5247272"/>
              <a:gd name="connsiteY46" fmla="*/ 1813279 h 5558050"/>
              <a:gd name="connsiteX47" fmla="*/ 683663 w 5247272"/>
              <a:gd name="connsiteY47" fmla="*/ 2514852 h 5558050"/>
              <a:gd name="connsiteX48" fmla="*/ 0 w 5247272"/>
              <a:gd name="connsiteY48" fmla="*/ 1831189 h 5558050"/>
              <a:gd name="connsiteX49" fmla="*/ 0 w 5247272"/>
              <a:gd name="connsiteY49" fmla="*/ 1795369 h 5558050"/>
              <a:gd name="connsiteX50" fmla="*/ 2204611 w 5247272"/>
              <a:gd name="connsiteY50" fmla="*/ 1103600 h 5558050"/>
              <a:gd name="connsiteX51" fmla="*/ 2906184 w 5247272"/>
              <a:gd name="connsiteY51" fmla="*/ 1805173 h 5558050"/>
              <a:gd name="connsiteX52" fmla="*/ 2204611 w 5247272"/>
              <a:gd name="connsiteY52" fmla="*/ 2506745 h 5558050"/>
              <a:gd name="connsiteX53" fmla="*/ 1503038 w 5247272"/>
              <a:gd name="connsiteY53" fmla="*/ 1805173 h 5558050"/>
              <a:gd name="connsiteX54" fmla="*/ 3725559 w 5247272"/>
              <a:gd name="connsiteY54" fmla="*/ 1095493 h 5558050"/>
              <a:gd name="connsiteX55" fmla="*/ 4427132 w 5247272"/>
              <a:gd name="connsiteY55" fmla="*/ 1797066 h 5558050"/>
              <a:gd name="connsiteX56" fmla="*/ 3725559 w 5247272"/>
              <a:gd name="connsiteY56" fmla="*/ 2498637 h 5558050"/>
              <a:gd name="connsiteX57" fmla="*/ 3023986 w 5247272"/>
              <a:gd name="connsiteY57" fmla="*/ 1797066 h 5558050"/>
              <a:gd name="connsiteX58" fmla="*/ 5229688 w 5247272"/>
              <a:gd name="connsiteY58" fmla="*/ 1082478 h 5558050"/>
              <a:gd name="connsiteX59" fmla="*/ 5247272 w 5247272"/>
              <a:gd name="connsiteY59" fmla="*/ 1100062 h 5558050"/>
              <a:gd name="connsiteX60" fmla="*/ 5247272 w 5247272"/>
              <a:gd name="connsiteY60" fmla="*/ 2468039 h 5558050"/>
              <a:gd name="connsiteX61" fmla="*/ 5229688 w 5247272"/>
              <a:gd name="connsiteY61" fmla="*/ 2485623 h 5558050"/>
              <a:gd name="connsiteX62" fmla="*/ 4528115 w 5247272"/>
              <a:gd name="connsiteY62" fmla="*/ 1784051 h 5558050"/>
              <a:gd name="connsiteX63" fmla="*/ 1442776 w 5247272"/>
              <a:gd name="connsiteY63" fmla="*/ 367032 h 5558050"/>
              <a:gd name="connsiteX64" fmla="*/ 2144349 w 5247272"/>
              <a:gd name="connsiteY64" fmla="*/ 1068605 h 5558050"/>
              <a:gd name="connsiteX65" fmla="*/ 1442776 w 5247272"/>
              <a:gd name="connsiteY65" fmla="*/ 1770178 h 5558050"/>
              <a:gd name="connsiteX66" fmla="*/ 741203 w 5247272"/>
              <a:gd name="connsiteY66" fmla="*/ 1068605 h 5558050"/>
              <a:gd name="connsiteX67" fmla="*/ 2963724 w 5247272"/>
              <a:gd name="connsiteY67" fmla="*/ 358924 h 5558050"/>
              <a:gd name="connsiteX68" fmla="*/ 3665297 w 5247272"/>
              <a:gd name="connsiteY68" fmla="*/ 1060497 h 5558050"/>
              <a:gd name="connsiteX69" fmla="*/ 2963724 w 5247272"/>
              <a:gd name="connsiteY69" fmla="*/ 1762070 h 5558050"/>
              <a:gd name="connsiteX70" fmla="*/ 2262151 w 5247272"/>
              <a:gd name="connsiteY70" fmla="*/ 1060497 h 5558050"/>
              <a:gd name="connsiteX71" fmla="*/ 4477624 w 5247272"/>
              <a:gd name="connsiteY71" fmla="*/ 332041 h 5558050"/>
              <a:gd name="connsiteX72" fmla="*/ 5179197 w 5247272"/>
              <a:gd name="connsiteY72" fmla="*/ 1033614 h 5558050"/>
              <a:gd name="connsiteX73" fmla="*/ 4477624 w 5247272"/>
              <a:gd name="connsiteY73" fmla="*/ 1735187 h 5558050"/>
              <a:gd name="connsiteX74" fmla="*/ 3776051 w 5247272"/>
              <a:gd name="connsiteY74" fmla="*/ 1033614 h 5558050"/>
              <a:gd name="connsiteX75" fmla="*/ 3324927 w 5247272"/>
              <a:gd name="connsiteY75" fmla="*/ 0 h 5558050"/>
              <a:gd name="connsiteX76" fmla="*/ 4135221 w 5247272"/>
              <a:gd name="connsiteY76" fmla="*/ 0 h 5558050"/>
              <a:gd name="connsiteX77" fmla="*/ 4431647 w 5247272"/>
              <a:gd name="connsiteY77" fmla="*/ 296426 h 5558050"/>
              <a:gd name="connsiteX78" fmla="*/ 3730074 w 5247272"/>
              <a:gd name="connsiteY78" fmla="*/ 997999 h 5558050"/>
              <a:gd name="connsiteX79" fmla="*/ 3028501 w 5247272"/>
              <a:gd name="connsiteY79" fmla="*/ 296426 h 5558050"/>
              <a:gd name="connsiteX80" fmla="*/ 2696669 w 5247272"/>
              <a:gd name="connsiteY80" fmla="*/ 0 h 5558050"/>
              <a:gd name="connsiteX81" fmla="*/ 3241141 w 5247272"/>
              <a:gd name="connsiteY81" fmla="*/ 0 h 5558050"/>
              <a:gd name="connsiteX82" fmla="*/ 2968905 w 5247272"/>
              <a:gd name="connsiteY82" fmla="*/ 272236 h 5558050"/>
              <a:gd name="connsiteX83" fmla="*/ 1812086 w 5247272"/>
              <a:gd name="connsiteY83" fmla="*/ 0 h 5558050"/>
              <a:gd name="connsiteX84" fmla="*/ 2589074 w 5247272"/>
              <a:gd name="connsiteY84" fmla="*/ 0 h 5558050"/>
              <a:gd name="connsiteX85" fmla="*/ 2902153 w 5247272"/>
              <a:gd name="connsiteY85" fmla="*/ 313079 h 5558050"/>
              <a:gd name="connsiteX86" fmla="*/ 2200580 w 5247272"/>
              <a:gd name="connsiteY86" fmla="*/ 1014652 h 5558050"/>
              <a:gd name="connsiteX87" fmla="*/ 1499007 w 5247272"/>
              <a:gd name="connsiteY87" fmla="*/ 313079 h 5558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5247272" h="5558050">
                <a:moveTo>
                  <a:pt x="4485826" y="4824107"/>
                </a:moveTo>
                <a:lnTo>
                  <a:pt x="5187399" y="5525680"/>
                </a:lnTo>
                <a:lnTo>
                  <a:pt x="5155029" y="5558050"/>
                </a:lnTo>
                <a:lnTo>
                  <a:pt x="3816623" y="5558050"/>
                </a:lnTo>
                <a:lnTo>
                  <a:pt x="3784253" y="5525680"/>
                </a:lnTo>
                <a:close/>
                <a:moveTo>
                  <a:pt x="5247272" y="4105041"/>
                </a:moveTo>
                <a:lnTo>
                  <a:pt x="5247272" y="5493055"/>
                </a:lnTo>
                <a:lnTo>
                  <a:pt x="4553265" y="4799048"/>
                </a:lnTo>
                <a:close/>
                <a:moveTo>
                  <a:pt x="3725559" y="4097475"/>
                </a:moveTo>
                <a:lnTo>
                  <a:pt x="4427132" y="4799048"/>
                </a:lnTo>
                <a:lnTo>
                  <a:pt x="3725559" y="5500621"/>
                </a:lnTo>
                <a:lnTo>
                  <a:pt x="3023986" y="4799048"/>
                </a:lnTo>
                <a:close/>
                <a:moveTo>
                  <a:pt x="4486240" y="3350402"/>
                </a:moveTo>
                <a:lnTo>
                  <a:pt x="5187813" y="4051975"/>
                </a:lnTo>
                <a:lnTo>
                  <a:pt x="4486240" y="4753548"/>
                </a:lnTo>
                <a:lnTo>
                  <a:pt x="3784667" y="4051975"/>
                </a:lnTo>
                <a:close/>
                <a:moveTo>
                  <a:pt x="2965292" y="3350402"/>
                </a:moveTo>
                <a:lnTo>
                  <a:pt x="3666865" y="4051975"/>
                </a:lnTo>
                <a:lnTo>
                  <a:pt x="2965292" y="4753548"/>
                </a:lnTo>
                <a:lnTo>
                  <a:pt x="2263719" y="4051975"/>
                </a:lnTo>
                <a:close/>
                <a:moveTo>
                  <a:pt x="3725559" y="2605729"/>
                </a:moveTo>
                <a:lnTo>
                  <a:pt x="4427132" y="3307301"/>
                </a:lnTo>
                <a:lnTo>
                  <a:pt x="3725559" y="4008874"/>
                </a:lnTo>
                <a:lnTo>
                  <a:pt x="3023986" y="3307301"/>
                </a:lnTo>
                <a:close/>
                <a:moveTo>
                  <a:pt x="2204611" y="2605729"/>
                </a:moveTo>
                <a:lnTo>
                  <a:pt x="2906184" y="3307301"/>
                </a:lnTo>
                <a:lnTo>
                  <a:pt x="2204611" y="4008874"/>
                </a:lnTo>
                <a:lnTo>
                  <a:pt x="1503038" y="3307301"/>
                </a:lnTo>
                <a:close/>
                <a:moveTo>
                  <a:pt x="5229688" y="2601967"/>
                </a:moveTo>
                <a:lnTo>
                  <a:pt x="5247272" y="2619551"/>
                </a:lnTo>
                <a:lnTo>
                  <a:pt x="5247272" y="3987529"/>
                </a:lnTo>
                <a:lnTo>
                  <a:pt x="5229688" y="4005113"/>
                </a:lnTo>
                <a:lnTo>
                  <a:pt x="4528115" y="3303540"/>
                </a:lnTo>
                <a:close/>
                <a:moveTo>
                  <a:pt x="1444344" y="1856381"/>
                </a:moveTo>
                <a:lnTo>
                  <a:pt x="2145917" y="2557952"/>
                </a:lnTo>
                <a:lnTo>
                  <a:pt x="1444344" y="3259525"/>
                </a:lnTo>
                <a:lnTo>
                  <a:pt x="742771" y="2557952"/>
                </a:lnTo>
                <a:close/>
                <a:moveTo>
                  <a:pt x="2965292" y="1848273"/>
                </a:moveTo>
                <a:lnTo>
                  <a:pt x="3666865" y="2549846"/>
                </a:lnTo>
                <a:lnTo>
                  <a:pt x="2965292" y="3251418"/>
                </a:lnTo>
                <a:lnTo>
                  <a:pt x="2263719" y="2549846"/>
                </a:lnTo>
                <a:close/>
                <a:moveTo>
                  <a:pt x="4486240" y="1840167"/>
                </a:moveTo>
                <a:lnTo>
                  <a:pt x="5187813" y="2541739"/>
                </a:lnTo>
                <a:lnTo>
                  <a:pt x="4486240" y="3243311"/>
                </a:lnTo>
                <a:lnTo>
                  <a:pt x="3784667" y="2541739"/>
                </a:lnTo>
                <a:close/>
                <a:moveTo>
                  <a:pt x="683663" y="1111706"/>
                </a:moveTo>
                <a:lnTo>
                  <a:pt x="1385236" y="1813279"/>
                </a:lnTo>
                <a:lnTo>
                  <a:pt x="683663" y="2514852"/>
                </a:lnTo>
                <a:lnTo>
                  <a:pt x="0" y="1831189"/>
                </a:lnTo>
                <a:lnTo>
                  <a:pt x="0" y="1795369"/>
                </a:lnTo>
                <a:close/>
                <a:moveTo>
                  <a:pt x="2204611" y="1103600"/>
                </a:moveTo>
                <a:lnTo>
                  <a:pt x="2906184" y="1805173"/>
                </a:lnTo>
                <a:lnTo>
                  <a:pt x="2204611" y="2506745"/>
                </a:lnTo>
                <a:lnTo>
                  <a:pt x="1503038" y="1805173"/>
                </a:lnTo>
                <a:close/>
                <a:moveTo>
                  <a:pt x="3725559" y="1095493"/>
                </a:moveTo>
                <a:lnTo>
                  <a:pt x="4427132" y="1797066"/>
                </a:lnTo>
                <a:lnTo>
                  <a:pt x="3725559" y="2498637"/>
                </a:lnTo>
                <a:lnTo>
                  <a:pt x="3023986" y="1797066"/>
                </a:lnTo>
                <a:close/>
                <a:moveTo>
                  <a:pt x="5229688" y="1082478"/>
                </a:moveTo>
                <a:lnTo>
                  <a:pt x="5247272" y="1100062"/>
                </a:lnTo>
                <a:lnTo>
                  <a:pt x="5247272" y="2468039"/>
                </a:lnTo>
                <a:lnTo>
                  <a:pt x="5229688" y="2485623"/>
                </a:lnTo>
                <a:lnTo>
                  <a:pt x="4528115" y="1784051"/>
                </a:lnTo>
                <a:close/>
                <a:moveTo>
                  <a:pt x="1442776" y="367032"/>
                </a:moveTo>
                <a:lnTo>
                  <a:pt x="2144349" y="1068605"/>
                </a:lnTo>
                <a:lnTo>
                  <a:pt x="1442776" y="1770178"/>
                </a:lnTo>
                <a:lnTo>
                  <a:pt x="741203" y="1068605"/>
                </a:lnTo>
                <a:close/>
                <a:moveTo>
                  <a:pt x="2963724" y="358924"/>
                </a:moveTo>
                <a:lnTo>
                  <a:pt x="3665297" y="1060497"/>
                </a:lnTo>
                <a:lnTo>
                  <a:pt x="2963724" y="1762070"/>
                </a:lnTo>
                <a:lnTo>
                  <a:pt x="2262151" y="1060497"/>
                </a:lnTo>
                <a:close/>
                <a:moveTo>
                  <a:pt x="4477624" y="332041"/>
                </a:moveTo>
                <a:lnTo>
                  <a:pt x="5179197" y="1033614"/>
                </a:lnTo>
                <a:lnTo>
                  <a:pt x="4477624" y="1735187"/>
                </a:lnTo>
                <a:lnTo>
                  <a:pt x="3776051" y="1033614"/>
                </a:lnTo>
                <a:close/>
                <a:moveTo>
                  <a:pt x="3324927" y="0"/>
                </a:moveTo>
                <a:lnTo>
                  <a:pt x="4135221" y="0"/>
                </a:lnTo>
                <a:lnTo>
                  <a:pt x="4431647" y="296426"/>
                </a:lnTo>
                <a:lnTo>
                  <a:pt x="3730074" y="997999"/>
                </a:lnTo>
                <a:lnTo>
                  <a:pt x="3028501" y="296426"/>
                </a:lnTo>
                <a:close/>
                <a:moveTo>
                  <a:pt x="2696669" y="0"/>
                </a:moveTo>
                <a:lnTo>
                  <a:pt x="3241141" y="0"/>
                </a:lnTo>
                <a:lnTo>
                  <a:pt x="2968905" y="272236"/>
                </a:lnTo>
                <a:close/>
                <a:moveTo>
                  <a:pt x="1812086" y="0"/>
                </a:moveTo>
                <a:lnTo>
                  <a:pt x="2589074" y="0"/>
                </a:lnTo>
                <a:lnTo>
                  <a:pt x="2902153" y="313079"/>
                </a:lnTo>
                <a:lnTo>
                  <a:pt x="2200580" y="1014652"/>
                </a:lnTo>
                <a:lnTo>
                  <a:pt x="1499007" y="313079"/>
                </a:lnTo>
                <a:close/>
              </a:path>
            </a:pathLst>
          </a:custGeom>
          <a:solidFill>
            <a:schemeClr val="tx1">
              <a:lumMod val="50000"/>
              <a:lumOff val="50000"/>
            </a:schemeClr>
          </a:solidFill>
        </p:spPr>
        <p:txBody>
          <a:bodyPr wrap="square">
            <a:noAutofit/>
          </a:bodyPr>
          <a:lstStyle/>
          <a:p>
            <a:endParaRPr lang="zh-CN" altLang="en-US"/>
          </a:p>
        </p:txBody>
      </p:sp>
      <p:sp>
        <p:nvSpPr>
          <p:cNvPr id="3" name="日期占位符 2"/>
          <p:cNvSpPr>
            <a:spLocks noGrp="1"/>
          </p:cNvSpPr>
          <p:nvPr>
            <p:ph type="dt" sz="half" idx="10"/>
          </p:nvPr>
        </p:nvSpPr>
        <p:spPr/>
        <p:txBody>
          <a:bodyPr/>
          <a:lstStyle/>
          <a:p>
            <a:fld id="{7BAAC391-3E17-4130-83E5-8A37E61F4328}" type="datetime1">
              <a:rPr lang="zh-CN" altLang="en-US" smtClean="0"/>
              <a:t>2019/10/29</a:t>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a:xfrm>
            <a:off x="8610600" y="6356351"/>
            <a:ext cx="2743200" cy="365125"/>
          </a:xfrm>
        </p:spPr>
        <p:txBody>
          <a:bodyPr/>
          <a:lstStyle/>
          <a:p>
            <a:fld id="{565CE74E-AB26-4998-AD42-012C4C1AD076}" type="slidenum">
              <a:rPr lang="zh-CN" altLang="en-US" smtClean="0"/>
              <a:t>‹#›</a:t>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t>‹#›</a:t>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Portfolio Slide</a:t>
            </a: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64" name="文本占位符 17"/>
          <p:cNvSpPr>
            <a:spLocks noGrp="1"/>
          </p:cNvSpPr>
          <p:nvPr>
            <p:ph type="body" sz="quarter" idx="216" hasCustomPrompt="1"/>
          </p:nvPr>
        </p:nvSpPr>
        <p:spPr>
          <a:xfrm>
            <a:off x="656588" y="2873684"/>
            <a:ext cx="3048797" cy="555316"/>
          </a:xfrm>
          <a:prstGeom prst="rect">
            <a:avLst/>
          </a:prstGeom>
        </p:spPr>
        <p:txBody>
          <a:bodyPr>
            <a:noAutofit/>
          </a:bodyPr>
          <a:lstStyle>
            <a:lvl1pPr marL="0" indent="0" algn="l">
              <a:lnSpc>
                <a:spcPct val="120000"/>
              </a:lnSpc>
              <a:buNone/>
              <a:defRPr sz="240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65" name="文本占位符 17"/>
          <p:cNvSpPr>
            <a:spLocks noGrp="1"/>
          </p:cNvSpPr>
          <p:nvPr>
            <p:ph type="body" sz="quarter" idx="231" hasCustomPrompt="1"/>
          </p:nvPr>
        </p:nvSpPr>
        <p:spPr>
          <a:xfrm>
            <a:off x="656588" y="3871901"/>
            <a:ext cx="4633508" cy="55531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66" name="文本占位符 17"/>
          <p:cNvSpPr>
            <a:spLocks noGrp="1"/>
          </p:cNvSpPr>
          <p:nvPr>
            <p:ph type="body" sz="quarter" idx="232" hasCustomPrompt="1"/>
          </p:nvPr>
        </p:nvSpPr>
        <p:spPr>
          <a:xfrm>
            <a:off x="656588" y="3457044"/>
            <a:ext cx="2665211" cy="267787"/>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a:t>
            </a:r>
            <a:endParaRPr lang="zh-CN" altLang="en-US" dirty="0"/>
          </a:p>
        </p:txBody>
      </p:sp>
    </p:spTree>
  </p:cSld>
  <p:clrMapOvr>
    <a:masterClrMapping/>
  </p:clrMapOvr>
</p:sldLayout>
</file>

<file path=ppt/slideLayouts/slideLayout261.xml><?xml version="1.0" encoding="utf-8"?>
<p:sldLayout xmlns:a="http://schemas.openxmlformats.org/drawingml/2006/main" xmlns:r="http://schemas.openxmlformats.org/officeDocument/2006/relationships" xmlns:p="http://schemas.openxmlformats.org/presentationml/2006/main" showMasterSp="0" preserve="1" userDrawn="1">
  <p:cSld name="242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t>2019/10/29</a:t>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a:xfrm>
            <a:off x="8610600" y="6356351"/>
            <a:ext cx="2743200" cy="365125"/>
          </a:xfrm>
        </p:spPr>
        <p:txBody>
          <a:bodyPr/>
          <a:lstStyle/>
          <a:p>
            <a:fld id="{565CE74E-AB26-4998-AD42-012C4C1AD076}" type="slidenum">
              <a:rPr lang="zh-CN" altLang="en-US" smtClean="0"/>
              <a:t>‹#›</a:t>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t>‹#›</a:t>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Portfolio Slide</a:t>
            </a: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64" name="文本占位符 17"/>
          <p:cNvSpPr>
            <a:spLocks noGrp="1"/>
          </p:cNvSpPr>
          <p:nvPr>
            <p:ph type="body" sz="quarter" idx="216" hasCustomPrompt="1"/>
          </p:nvPr>
        </p:nvSpPr>
        <p:spPr>
          <a:xfrm>
            <a:off x="485716" y="2218573"/>
            <a:ext cx="3048797" cy="555316"/>
          </a:xfrm>
          <a:prstGeom prst="rect">
            <a:avLst/>
          </a:prstGeom>
        </p:spPr>
        <p:txBody>
          <a:bodyPr>
            <a:noAutofit/>
          </a:bodyPr>
          <a:lstStyle>
            <a:lvl1pPr marL="0" indent="0" algn="l">
              <a:lnSpc>
                <a:spcPct val="120000"/>
              </a:lnSpc>
              <a:buNone/>
              <a:defRPr sz="240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65" name="文本占位符 17"/>
          <p:cNvSpPr>
            <a:spLocks noGrp="1"/>
          </p:cNvSpPr>
          <p:nvPr>
            <p:ph type="body" sz="quarter" idx="231" hasCustomPrompt="1"/>
          </p:nvPr>
        </p:nvSpPr>
        <p:spPr>
          <a:xfrm>
            <a:off x="485716" y="3216790"/>
            <a:ext cx="4633508" cy="55531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66" name="文本占位符 17"/>
          <p:cNvSpPr>
            <a:spLocks noGrp="1"/>
          </p:cNvSpPr>
          <p:nvPr>
            <p:ph type="body" sz="quarter" idx="232" hasCustomPrompt="1"/>
          </p:nvPr>
        </p:nvSpPr>
        <p:spPr>
          <a:xfrm>
            <a:off x="485716" y="2801933"/>
            <a:ext cx="2665211" cy="267787"/>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a:t>
            </a:r>
            <a:endParaRPr lang="zh-CN" altLang="en-US" dirty="0"/>
          </a:p>
        </p:txBody>
      </p:sp>
      <p:sp>
        <p:nvSpPr>
          <p:cNvPr id="27" name="图片占位符 11"/>
          <p:cNvSpPr>
            <a:spLocks noGrp="1"/>
          </p:cNvSpPr>
          <p:nvPr>
            <p:ph type="pic" sz="quarter" idx="233"/>
          </p:nvPr>
        </p:nvSpPr>
        <p:spPr>
          <a:xfrm>
            <a:off x="6014340" y="118866"/>
            <a:ext cx="2563483" cy="2442809"/>
          </a:xfrm>
          <a:solidFill>
            <a:schemeClr val="tx1">
              <a:lumMod val="50000"/>
              <a:lumOff val="50000"/>
            </a:schemeClr>
          </a:solidFill>
        </p:spPr>
        <p:txBody>
          <a:bodyPr/>
          <a:lstStyle/>
          <a:p>
            <a:endParaRPr lang="zh-CN" altLang="en-US" dirty="0"/>
          </a:p>
        </p:txBody>
      </p:sp>
      <p:sp>
        <p:nvSpPr>
          <p:cNvPr id="31" name="图片占位符 11"/>
          <p:cNvSpPr>
            <a:spLocks noGrp="1"/>
          </p:cNvSpPr>
          <p:nvPr>
            <p:ph type="pic" sz="quarter" idx="235"/>
          </p:nvPr>
        </p:nvSpPr>
        <p:spPr>
          <a:xfrm>
            <a:off x="8630905" y="118866"/>
            <a:ext cx="2532815" cy="1085536"/>
          </a:xfrm>
          <a:solidFill>
            <a:schemeClr val="tx1">
              <a:lumMod val="50000"/>
              <a:lumOff val="50000"/>
            </a:schemeClr>
          </a:solidFill>
        </p:spPr>
        <p:txBody>
          <a:bodyPr/>
          <a:lstStyle/>
          <a:p>
            <a:endParaRPr lang="zh-CN" altLang="en-US" dirty="0"/>
          </a:p>
        </p:txBody>
      </p:sp>
      <p:sp>
        <p:nvSpPr>
          <p:cNvPr id="33" name="图片占位符 11"/>
          <p:cNvSpPr>
            <a:spLocks noGrp="1"/>
          </p:cNvSpPr>
          <p:nvPr>
            <p:ph type="pic" sz="quarter" idx="237"/>
          </p:nvPr>
        </p:nvSpPr>
        <p:spPr>
          <a:xfrm>
            <a:off x="6014339" y="2609476"/>
            <a:ext cx="2563483" cy="2442809"/>
          </a:xfrm>
          <a:solidFill>
            <a:schemeClr val="tx1">
              <a:lumMod val="50000"/>
              <a:lumOff val="50000"/>
            </a:schemeClr>
          </a:solidFill>
        </p:spPr>
        <p:txBody>
          <a:bodyPr/>
          <a:lstStyle/>
          <a:p>
            <a:endParaRPr lang="zh-CN" altLang="en-US" dirty="0"/>
          </a:p>
        </p:txBody>
      </p:sp>
      <p:sp>
        <p:nvSpPr>
          <p:cNvPr id="36" name="图片占位符 11"/>
          <p:cNvSpPr>
            <a:spLocks noGrp="1"/>
          </p:cNvSpPr>
          <p:nvPr>
            <p:ph type="pic" sz="quarter" idx="238"/>
          </p:nvPr>
        </p:nvSpPr>
        <p:spPr>
          <a:xfrm>
            <a:off x="8630907" y="1253819"/>
            <a:ext cx="2563483" cy="2442809"/>
          </a:xfrm>
          <a:solidFill>
            <a:schemeClr val="tx1">
              <a:lumMod val="50000"/>
              <a:lumOff val="50000"/>
            </a:schemeClr>
          </a:solidFill>
        </p:spPr>
        <p:txBody>
          <a:bodyPr/>
          <a:lstStyle/>
          <a:p>
            <a:endParaRPr lang="zh-CN" altLang="en-US" dirty="0"/>
          </a:p>
        </p:txBody>
      </p:sp>
      <p:sp>
        <p:nvSpPr>
          <p:cNvPr id="37" name="图片占位符 11"/>
          <p:cNvSpPr>
            <a:spLocks noGrp="1"/>
          </p:cNvSpPr>
          <p:nvPr>
            <p:ph type="pic" sz="quarter" idx="239"/>
          </p:nvPr>
        </p:nvSpPr>
        <p:spPr>
          <a:xfrm>
            <a:off x="8630905" y="3744428"/>
            <a:ext cx="2563483" cy="2442809"/>
          </a:xfrm>
          <a:solidFill>
            <a:schemeClr val="tx1">
              <a:lumMod val="50000"/>
              <a:lumOff val="50000"/>
            </a:schemeClr>
          </a:solidFill>
        </p:spPr>
        <p:txBody>
          <a:bodyPr/>
          <a:lstStyle/>
          <a:p>
            <a:endParaRPr lang="zh-CN" altLang="en-US" dirty="0"/>
          </a:p>
        </p:txBody>
      </p:sp>
      <p:sp>
        <p:nvSpPr>
          <p:cNvPr id="38" name="文本占位符 17"/>
          <p:cNvSpPr>
            <a:spLocks noGrp="1"/>
          </p:cNvSpPr>
          <p:nvPr>
            <p:ph type="body" sz="quarter" idx="240" hasCustomPrompt="1"/>
          </p:nvPr>
        </p:nvSpPr>
        <p:spPr>
          <a:xfrm>
            <a:off x="485716" y="4716157"/>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9" name="文本占位符 17"/>
          <p:cNvSpPr>
            <a:spLocks noGrp="1"/>
          </p:cNvSpPr>
          <p:nvPr>
            <p:ph type="body" sz="quarter" idx="241" hasCustomPrompt="1"/>
          </p:nvPr>
        </p:nvSpPr>
        <p:spPr>
          <a:xfrm>
            <a:off x="485716" y="5126555"/>
            <a:ext cx="2013961" cy="734570"/>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1" name="文本占位符 17"/>
          <p:cNvSpPr>
            <a:spLocks noGrp="1"/>
          </p:cNvSpPr>
          <p:nvPr>
            <p:ph type="body" sz="quarter" idx="242" hasCustomPrompt="1"/>
          </p:nvPr>
        </p:nvSpPr>
        <p:spPr>
          <a:xfrm>
            <a:off x="3303968" y="4758571"/>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2" name="文本占位符 17"/>
          <p:cNvSpPr>
            <a:spLocks noGrp="1"/>
          </p:cNvSpPr>
          <p:nvPr>
            <p:ph type="body" sz="quarter" idx="243" hasCustomPrompt="1"/>
          </p:nvPr>
        </p:nvSpPr>
        <p:spPr>
          <a:xfrm>
            <a:off x="3303968" y="5168969"/>
            <a:ext cx="2013961" cy="734570"/>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62.xml><?xml version="1.0" encoding="utf-8"?>
<p:sldLayout xmlns:a="http://schemas.openxmlformats.org/drawingml/2006/main" xmlns:r="http://schemas.openxmlformats.org/officeDocument/2006/relationships" xmlns:p="http://schemas.openxmlformats.org/presentationml/2006/main" showMasterSp="0" preserve="1" userDrawn="1">
  <p:cSld name="212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t>2019/10/29</a:t>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t>‹#›</a:t>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Infographic</a:t>
            </a: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8" name="文本占位符 17"/>
          <p:cNvSpPr>
            <a:spLocks noGrp="1"/>
          </p:cNvSpPr>
          <p:nvPr>
            <p:ph type="body" sz="quarter" idx="242" hasCustomPrompt="1"/>
          </p:nvPr>
        </p:nvSpPr>
        <p:spPr>
          <a:xfrm>
            <a:off x="1329544" y="3048658"/>
            <a:ext cx="1724796"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9" name="文本占位符 17"/>
          <p:cNvSpPr>
            <a:spLocks noGrp="1"/>
          </p:cNvSpPr>
          <p:nvPr>
            <p:ph type="body" sz="quarter" idx="243" hasCustomPrompt="1"/>
          </p:nvPr>
        </p:nvSpPr>
        <p:spPr>
          <a:xfrm>
            <a:off x="1184961" y="3701636"/>
            <a:ext cx="2013961" cy="73457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1" name="文本占位符 17"/>
          <p:cNvSpPr>
            <a:spLocks noGrp="1"/>
          </p:cNvSpPr>
          <p:nvPr>
            <p:ph type="body" sz="quarter" idx="244" hasCustomPrompt="1"/>
          </p:nvPr>
        </p:nvSpPr>
        <p:spPr>
          <a:xfrm>
            <a:off x="8993080" y="3048658"/>
            <a:ext cx="1724796"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2" name="文本占位符 17"/>
          <p:cNvSpPr>
            <a:spLocks noGrp="1"/>
          </p:cNvSpPr>
          <p:nvPr>
            <p:ph type="body" sz="quarter" idx="245" hasCustomPrompt="1"/>
          </p:nvPr>
        </p:nvSpPr>
        <p:spPr>
          <a:xfrm>
            <a:off x="8848497" y="3701636"/>
            <a:ext cx="2013961" cy="73457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63.xml><?xml version="1.0" encoding="utf-8"?>
<p:sldLayout xmlns:a="http://schemas.openxmlformats.org/drawingml/2006/main" xmlns:r="http://schemas.openxmlformats.org/officeDocument/2006/relationships" xmlns:p="http://schemas.openxmlformats.org/presentationml/2006/main" showMasterSp="0" preserve="1" userDrawn="1">
  <p:cSld name="243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t>2019/10/29</a:t>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t>‹#›</a:t>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Infographic</a:t>
            </a: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8" name="文本占位符 17"/>
          <p:cNvSpPr>
            <a:spLocks noGrp="1"/>
          </p:cNvSpPr>
          <p:nvPr>
            <p:ph type="body" sz="quarter" idx="216" hasCustomPrompt="1"/>
          </p:nvPr>
        </p:nvSpPr>
        <p:spPr>
          <a:xfrm>
            <a:off x="6163795" y="2514133"/>
            <a:ext cx="3048797" cy="555316"/>
          </a:xfrm>
          <a:prstGeom prst="rect">
            <a:avLst/>
          </a:prstGeom>
        </p:spPr>
        <p:txBody>
          <a:bodyPr>
            <a:noAutofit/>
          </a:bodyPr>
          <a:lstStyle>
            <a:lvl1pPr marL="0" indent="0" algn="l">
              <a:lnSpc>
                <a:spcPct val="120000"/>
              </a:lnSpc>
              <a:buNone/>
              <a:defRPr sz="240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9" name="文本占位符 17"/>
          <p:cNvSpPr>
            <a:spLocks noGrp="1"/>
          </p:cNvSpPr>
          <p:nvPr>
            <p:ph type="body" sz="quarter" idx="231" hasCustomPrompt="1"/>
          </p:nvPr>
        </p:nvSpPr>
        <p:spPr>
          <a:xfrm>
            <a:off x="6163795" y="3512350"/>
            <a:ext cx="5310723" cy="55531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1" name="文本占位符 17"/>
          <p:cNvSpPr>
            <a:spLocks noGrp="1"/>
          </p:cNvSpPr>
          <p:nvPr>
            <p:ph type="body" sz="quarter" idx="232" hasCustomPrompt="1"/>
          </p:nvPr>
        </p:nvSpPr>
        <p:spPr>
          <a:xfrm>
            <a:off x="6163795" y="3097493"/>
            <a:ext cx="2665211" cy="267787"/>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a:t>
            </a:r>
            <a:endParaRPr lang="zh-CN" altLang="en-US" dirty="0"/>
          </a:p>
        </p:txBody>
      </p:sp>
      <p:sp>
        <p:nvSpPr>
          <p:cNvPr id="32" name="文本占位符 17"/>
          <p:cNvSpPr>
            <a:spLocks noGrp="1"/>
          </p:cNvSpPr>
          <p:nvPr>
            <p:ph type="body" sz="quarter" idx="242" hasCustomPrompt="1"/>
          </p:nvPr>
        </p:nvSpPr>
        <p:spPr>
          <a:xfrm>
            <a:off x="6163795" y="5358134"/>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3" name="文本占位符 17"/>
          <p:cNvSpPr>
            <a:spLocks noGrp="1"/>
          </p:cNvSpPr>
          <p:nvPr>
            <p:ph type="body" sz="quarter" idx="243" hasCustomPrompt="1"/>
          </p:nvPr>
        </p:nvSpPr>
        <p:spPr>
          <a:xfrm>
            <a:off x="7965329" y="5358134"/>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4" name="文本占位符 17"/>
          <p:cNvSpPr>
            <a:spLocks noGrp="1"/>
          </p:cNvSpPr>
          <p:nvPr>
            <p:ph type="body" sz="quarter" idx="244" hasCustomPrompt="1"/>
          </p:nvPr>
        </p:nvSpPr>
        <p:spPr>
          <a:xfrm>
            <a:off x="9766864" y="5358134"/>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264.xml><?xml version="1.0" encoding="utf-8"?>
<p:sldLayout xmlns:a="http://schemas.openxmlformats.org/drawingml/2006/main" xmlns:r="http://schemas.openxmlformats.org/officeDocument/2006/relationships" xmlns:p="http://schemas.openxmlformats.org/presentationml/2006/main" showMasterSp="0" preserve="1" userDrawn="1">
  <p:cSld name="244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t>2019/10/29</a:t>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t>‹#›</a:t>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Infographic</a:t>
            </a: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8" name="文本占位符 17"/>
          <p:cNvSpPr>
            <a:spLocks noGrp="1"/>
          </p:cNvSpPr>
          <p:nvPr>
            <p:ph type="body" sz="quarter" idx="216" hasCustomPrompt="1"/>
          </p:nvPr>
        </p:nvSpPr>
        <p:spPr>
          <a:xfrm>
            <a:off x="485716" y="2942059"/>
            <a:ext cx="3048797" cy="555316"/>
          </a:xfrm>
          <a:prstGeom prst="rect">
            <a:avLst/>
          </a:prstGeom>
        </p:spPr>
        <p:txBody>
          <a:bodyPr>
            <a:noAutofit/>
          </a:bodyPr>
          <a:lstStyle>
            <a:lvl1pPr marL="0" indent="0" algn="l">
              <a:lnSpc>
                <a:spcPct val="120000"/>
              </a:lnSpc>
              <a:buNone/>
              <a:defRPr sz="240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9" name="文本占位符 17"/>
          <p:cNvSpPr>
            <a:spLocks noGrp="1"/>
          </p:cNvSpPr>
          <p:nvPr>
            <p:ph type="body" sz="quarter" idx="231" hasCustomPrompt="1"/>
          </p:nvPr>
        </p:nvSpPr>
        <p:spPr>
          <a:xfrm>
            <a:off x="485716" y="3940276"/>
            <a:ext cx="4633508" cy="55531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1" name="文本占位符 17"/>
          <p:cNvSpPr>
            <a:spLocks noGrp="1"/>
          </p:cNvSpPr>
          <p:nvPr>
            <p:ph type="body" sz="quarter" idx="232" hasCustomPrompt="1"/>
          </p:nvPr>
        </p:nvSpPr>
        <p:spPr>
          <a:xfrm>
            <a:off x="485716" y="3525419"/>
            <a:ext cx="2665211" cy="267787"/>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a:t>
            </a:r>
            <a:endParaRPr lang="zh-CN" altLang="en-US" dirty="0"/>
          </a:p>
        </p:txBody>
      </p:sp>
      <p:sp>
        <p:nvSpPr>
          <p:cNvPr id="32" name="文本占位符 17"/>
          <p:cNvSpPr>
            <a:spLocks noGrp="1"/>
          </p:cNvSpPr>
          <p:nvPr>
            <p:ph type="body" sz="quarter" idx="242" hasCustomPrompt="1"/>
          </p:nvPr>
        </p:nvSpPr>
        <p:spPr>
          <a:xfrm>
            <a:off x="5561525" y="4218007"/>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3" name="文本占位符 17"/>
          <p:cNvSpPr>
            <a:spLocks noGrp="1"/>
          </p:cNvSpPr>
          <p:nvPr>
            <p:ph type="body" sz="quarter" idx="243" hasCustomPrompt="1"/>
          </p:nvPr>
        </p:nvSpPr>
        <p:spPr>
          <a:xfrm>
            <a:off x="5561525" y="4628405"/>
            <a:ext cx="2800441" cy="55531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4" name="文本占位符 17"/>
          <p:cNvSpPr>
            <a:spLocks noGrp="1"/>
          </p:cNvSpPr>
          <p:nvPr>
            <p:ph type="body" sz="quarter" idx="244" hasCustomPrompt="1"/>
          </p:nvPr>
        </p:nvSpPr>
        <p:spPr>
          <a:xfrm>
            <a:off x="6286844" y="2942059"/>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5" name="文本占位符 17"/>
          <p:cNvSpPr>
            <a:spLocks noGrp="1"/>
          </p:cNvSpPr>
          <p:nvPr>
            <p:ph type="body" sz="quarter" idx="245" hasCustomPrompt="1"/>
          </p:nvPr>
        </p:nvSpPr>
        <p:spPr>
          <a:xfrm>
            <a:off x="6286844" y="3352457"/>
            <a:ext cx="2800441" cy="55531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6" name="文本占位符 17"/>
          <p:cNvSpPr>
            <a:spLocks noGrp="1"/>
          </p:cNvSpPr>
          <p:nvPr>
            <p:ph type="body" sz="quarter" idx="246" hasCustomPrompt="1"/>
          </p:nvPr>
        </p:nvSpPr>
        <p:spPr>
          <a:xfrm>
            <a:off x="6961745" y="1734356"/>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7" name="文本占位符 17"/>
          <p:cNvSpPr>
            <a:spLocks noGrp="1"/>
          </p:cNvSpPr>
          <p:nvPr>
            <p:ph type="body" sz="quarter" idx="247" hasCustomPrompt="1"/>
          </p:nvPr>
        </p:nvSpPr>
        <p:spPr>
          <a:xfrm>
            <a:off x="6961745" y="2144754"/>
            <a:ext cx="2800441" cy="55531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8" name="文本占位符 17"/>
          <p:cNvSpPr>
            <a:spLocks noGrp="1"/>
          </p:cNvSpPr>
          <p:nvPr>
            <p:ph type="body" sz="quarter" idx="248" hasCustomPrompt="1"/>
          </p:nvPr>
        </p:nvSpPr>
        <p:spPr>
          <a:xfrm>
            <a:off x="9238392" y="3161248"/>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9" name="文本占位符 17"/>
          <p:cNvSpPr>
            <a:spLocks noGrp="1"/>
          </p:cNvSpPr>
          <p:nvPr>
            <p:ph type="body" sz="quarter" idx="249" hasCustomPrompt="1"/>
          </p:nvPr>
        </p:nvSpPr>
        <p:spPr>
          <a:xfrm>
            <a:off x="9238392" y="3571645"/>
            <a:ext cx="2800441" cy="55531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65.xml><?xml version="1.0" encoding="utf-8"?>
<p:sldLayout xmlns:a="http://schemas.openxmlformats.org/drawingml/2006/main" xmlns:r="http://schemas.openxmlformats.org/officeDocument/2006/relationships" xmlns:p="http://schemas.openxmlformats.org/presentationml/2006/main" showMasterSp="0" preserve="1" userDrawn="1">
  <p:cSld name="245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t>2019/10/29</a:t>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t>‹#›</a:t>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Infographic</a:t>
            </a: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8" name="文本占位符 17"/>
          <p:cNvSpPr>
            <a:spLocks noGrp="1"/>
          </p:cNvSpPr>
          <p:nvPr>
            <p:ph type="body" sz="quarter" idx="216" hasCustomPrompt="1"/>
          </p:nvPr>
        </p:nvSpPr>
        <p:spPr>
          <a:xfrm>
            <a:off x="485716" y="2942059"/>
            <a:ext cx="3048797" cy="555316"/>
          </a:xfrm>
          <a:prstGeom prst="rect">
            <a:avLst/>
          </a:prstGeom>
        </p:spPr>
        <p:txBody>
          <a:bodyPr>
            <a:noAutofit/>
          </a:bodyPr>
          <a:lstStyle>
            <a:lvl1pPr marL="0" indent="0" algn="l">
              <a:lnSpc>
                <a:spcPct val="120000"/>
              </a:lnSpc>
              <a:buNone/>
              <a:defRPr sz="240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9" name="文本占位符 17"/>
          <p:cNvSpPr>
            <a:spLocks noGrp="1"/>
          </p:cNvSpPr>
          <p:nvPr>
            <p:ph type="body" sz="quarter" idx="231" hasCustomPrompt="1"/>
          </p:nvPr>
        </p:nvSpPr>
        <p:spPr>
          <a:xfrm>
            <a:off x="485716" y="3940276"/>
            <a:ext cx="4633508" cy="55531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1" name="文本占位符 17"/>
          <p:cNvSpPr>
            <a:spLocks noGrp="1"/>
          </p:cNvSpPr>
          <p:nvPr>
            <p:ph type="body" sz="quarter" idx="232" hasCustomPrompt="1"/>
          </p:nvPr>
        </p:nvSpPr>
        <p:spPr>
          <a:xfrm>
            <a:off x="485716" y="3525419"/>
            <a:ext cx="2665211" cy="267787"/>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a:t>
            </a:r>
            <a:endParaRPr lang="zh-CN" altLang="en-US" dirty="0"/>
          </a:p>
        </p:txBody>
      </p:sp>
      <p:sp>
        <p:nvSpPr>
          <p:cNvPr id="36" name="文本占位符 17"/>
          <p:cNvSpPr>
            <a:spLocks noGrp="1"/>
          </p:cNvSpPr>
          <p:nvPr>
            <p:ph type="body" sz="quarter" idx="246" hasCustomPrompt="1"/>
          </p:nvPr>
        </p:nvSpPr>
        <p:spPr>
          <a:xfrm>
            <a:off x="9749721" y="1818439"/>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7" name="文本占位符 17"/>
          <p:cNvSpPr>
            <a:spLocks noGrp="1"/>
          </p:cNvSpPr>
          <p:nvPr>
            <p:ph type="body" sz="quarter" idx="247" hasCustomPrompt="1"/>
          </p:nvPr>
        </p:nvSpPr>
        <p:spPr>
          <a:xfrm>
            <a:off x="9552327" y="2228837"/>
            <a:ext cx="2119585" cy="4027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40" name="文本占位符 17"/>
          <p:cNvSpPr>
            <a:spLocks noGrp="1"/>
          </p:cNvSpPr>
          <p:nvPr>
            <p:ph type="body" sz="quarter" idx="248" hasCustomPrompt="1"/>
          </p:nvPr>
        </p:nvSpPr>
        <p:spPr>
          <a:xfrm>
            <a:off x="7463673" y="1818439"/>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1" name="文本占位符 17"/>
          <p:cNvSpPr>
            <a:spLocks noGrp="1"/>
          </p:cNvSpPr>
          <p:nvPr>
            <p:ph type="body" sz="quarter" idx="249" hasCustomPrompt="1"/>
          </p:nvPr>
        </p:nvSpPr>
        <p:spPr>
          <a:xfrm>
            <a:off x="7266279" y="2228837"/>
            <a:ext cx="2119585" cy="4027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42" name="文本占位符 17"/>
          <p:cNvSpPr>
            <a:spLocks noGrp="1"/>
          </p:cNvSpPr>
          <p:nvPr>
            <p:ph type="body" sz="quarter" idx="250" hasCustomPrompt="1"/>
          </p:nvPr>
        </p:nvSpPr>
        <p:spPr>
          <a:xfrm>
            <a:off x="6029143" y="3512350"/>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3" name="文本占位符 17"/>
          <p:cNvSpPr>
            <a:spLocks noGrp="1"/>
          </p:cNvSpPr>
          <p:nvPr>
            <p:ph type="body" sz="quarter" idx="251" hasCustomPrompt="1"/>
          </p:nvPr>
        </p:nvSpPr>
        <p:spPr>
          <a:xfrm>
            <a:off x="5831748" y="3922747"/>
            <a:ext cx="2119585" cy="4027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44" name="文本占位符 17"/>
          <p:cNvSpPr>
            <a:spLocks noGrp="1"/>
          </p:cNvSpPr>
          <p:nvPr>
            <p:ph type="body" sz="quarter" idx="252" hasCustomPrompt="1"/>
          </p:nvPr>
        </p:nvSpPr>
        <p:spPr>
          <a:xfrm>
            <a:off x="7463673" y="5203778"/>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5" name="文本占位符 17"/>
          <p:cNvSpPr>
            <a:spLocks noGrp="1"/>
          </p:cNvSpPr>
          <p:nvPr>
            <p:ph type="body" sz="quarter" idx="253" hasCustomPrompt="1"/>
          </p:nvPr>
        </p:nvSpPr>
        <p:spPr>
          <a:xfrm>
            <a:off x="7266279" y="5614176"/>
            <a:ext cx="2119585" cy="4027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Tree>
  </p:cSld>
  <p:clrMapOvr>
    <a:masterClrMapping/>
  </p:clrMapOvr>
</p:sldLayout>
</file>

<file path=ppt/slideLayouts/slideLayout266.xml><?xml version="1.0" encoding="utf-8"?>
<p:sldLayout xmlns:a="http://schemas.openxmlformats.org/drawingml/2006/main" xmlns:r="http://schemas.openxmlformats.org/officeDocument/2006/relationships" xmlns:p="http://schemas.openxmlformats.org/presentationml/2006/main" showMasterSp="0" preserve="1" userDrawn="1">
  <p:cSld name="246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t>2019/10/29</a:t>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t>‹#›</a:t>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Infographic</a:t>
            </a: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0" name="文本占位符 17"/>
          <p:cNvSpPr>
            <a:spLocks noGrp="1"/>
          </p:cNvSpPr>
          <p:nvPr>
            <p:ph type="body" sz="quarter" idx="248" hasCustomPrompt="1"/>
          </p:nvPr>
        </p:nvSpPr>
        <p:spPr>
          <a:xfrm>
            <a:off x="817791" y="2395630"/>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1" name="文本占位符 17"/>
          <p:cNvSpPr>
            <a:spLocks noGrp="1"/>
          </p:cNvSpPr>
          <p:nvPr>
            <p:ph type="body" sz="quarter" idx="249" hasCustomPrompt="1"/>
          </p:nvPr>
        </p:nvSpPr>
        <p:spPr>
          <a:xfrm>
            <a:off x="620396" y="2806027"/>
            <a:ext cx="2119585" cy="4027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38" name="文本占位符 17"/>
          <p:cNvSpPr>
            <a:spLocks noGrp="1"/>
          </p:cNvSpPr>
          <p:nvPr>
            <p:ph type="body" sz="quarter" idx="250" hasCustomPrompt="1"/>
          </p:nvPr>
        </p:nvSpPr>
        <p:spPr>
          <a:xfrm>
            <a:off x="817791" y="3544110"/>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9" name="文本占位符 17"/>
          <p:cNvSpPr>
            <a:spLocks noGrp="1"/>
          </p:cNvSpPr>
          <p:nvPr>
            <p:ph type="body" sz="quarter" idx="251" hasCustomPrompt="1"/>
          </p:nvPr>
        </p:nvSpPr>
        <p:spPr>
          <a:xfrm>
            <a:off x="620396" y="3954508"/>
            <a:ext cx="2119585" cy="4027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46" name="文本占位符 17"/>
          <p:cNvSpPr>
            <a:spLocks noGrp="1"/>
          </p:cNvSpPr>
          <p:nvPr>
            <p:ph type="body" sz="quarter" idx="252" hasCustomPrompt="1"/>
          </p:nvPr>
        </p:nvSpPr>
        <p:spPr>
          <a:xfrm>
            <a:off x="817791" y="4692590"/>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7" name="文本占位符 17"/>
          <p:cNvSpPr>
            <a:spLocks noGrp="1"/>
          </p:cNvSpPr>
          <p:nvPr>
            <p:ph type="body" sz="quarter" idx="253" hasCustomPrompt="1"/>
          </p:nvPr>
        </p:nvSpPr>
        <p:spPr>
          <a:xfrm>
            <a:off x="620396" y="5102988"/>
            <a:ext cx="2119585" cy="4027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48" name="文本占位符 17"/>
          <p:cNvSpPr>
            <a:spLocks noGrp="1"/>
          </p:cNvSpPr>
          <p:nvPr>
            <p:ph type="body" sz="quarter" idx="254" hasCustomPrompt="1"/>
          </p:nvPr>
        </p:nvSpPr>
        <p:spPr>
          <a:xfrm>
            <a:off x="9350560" y="2395630"/>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9" name="文本占位符 17"/>
          <p:cNvSpPr>
            <a:spLocks noGrp="1"/>
          </p:cNvSpPr>
          <p:nvPr>
            <p:ph type="body" sz="quarter" idx="255" hasCustomPrompt="1"/>
          </p:nvPr>
        </p:nvSpPr>
        <p:spPr>
          <a:xfrm>
            <a:off x="9153165" y="2806027"/>
            <a:ext cx="2119585" cy="4027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50" name="文本占位符 17"/>
          <p:cNvSpPr>
            <a:spLocks noGrp="1"/>
          </p:cNvSpPr>
          <p:nvPr>
            <p:ph type="body" sz="quarter" idx="256" hasCustomPrompt="1"/>
          </p:nvPr>
        </p:nvSpPr>
        <p:spPr>
          <a:xfrm>
            <a:off x="9350560" y="3544110"/>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1" name="文本占位符 17"/>
          <p:cNvSpPr>
            <a:spLocks noGrp="1"/>
          </p:cNvSpPr>
          <p:nvPr>
            <p:ph type="body" sz="quarter" idx="257" hasCustomPrompt="1"/>
          </p:nvPr>
        </p:nvSpPr>
        <p:spPr>
          <a:xfrm>
            <a:off x="9153165" y="3954508"/>
            <a:ext cx="2119585" cy="4027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52" name="文本占位符 17"/>
          <p:cNvSpPr>
            <a:spLocks noGrp="1"/>
          </p:cNvSpPr>
          <p:nvPr>
            <p:ph type="body" sz="quarter" idx="258" hasCustomPrompt="1"/>
          </p:nvPr>
        </p:nvSpPr>
        <p:spPr>
          <a:xfrm>
            <a:off x="9350560" y="4692590"/>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3" name="文本占位符 17"/>
          <p:cNvSpPr>
            <a:spLocks noGrp="1"/>
          </p:cNvSpPr>
          <p:nvPr>
            <p:ph type="body" sz="quarter" idx="259" hasCustomPrompt="1"/>
          </p:nvPr>
        </p:nvSpPr>
        <p:spPr>
          <a:xfrm>
            <a:off x="9153165" y="5102988"/>
            <a:ext cx="2119585" cy="4027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Tree>
  </p:cSld>
  <p:clrMapOvr>
    <a:masterClrMapping/>
  </p:clrMapOvr>
</p:sldLayout>
</file>

<file path=ppt/slideLayouts/slideLayout267.xml><?xml version="1.0" encoding="utf-8"?>
<p:sldLayout xmlns:a="http://schemas.openxmlformats.org/drawingml/2006/main" xmlns:r="http://schemas.openxmlformats.org/officeDocument/2006/relationships" xmlns:p="http://schemas.openxmlformats.org/presentationml/2006/main" showMasterSp="0" preserve="1" userDrawn="1">
  <p:cSld name="247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t>2019/10/29</a:t>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t>‹#›</a:t>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Infographic</a:t>
            </a: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0" name="文本占位符 17"/>
          <p:cNvSpPr>
            <a:spLocks noGrp="1"/>
          </p:cNvSpPr>
          <p:nvPr>
            <p:ph type="body" sz="quarter" idx="248" hasCustomPrompt="1"/>
          </p:nvPr>
        </p:nvSpPr>
        <p:spPr>
          <a:xfrm>
            <a:off x="3017733" y="2826269"/>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1" name="文本占位符 17"/>
          <p:cNvSpPr>
            <a:spLocks noGrp="1"/>
          </p:cNvSpPr>
          <p:nvPr>
            <p:ph type="body" sz="quarter" idx="249" hasCustomPrompt="1"/>
          </p:nvPr>
        </p:nvSpPr>
        <p:spPr>
          <a:xfrm>
            <a:off x="3017733" y="3236666"/>
            <a:ext cx="2119585" cy="4027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42" name="文本占位符 17"/>
          <p:cNvSpPr>
            <a:spLocks noGrp="1"/>
          </p:cNvSpPr>
          <p:nvPr>
            <p:ph type="body" sz="quarter" idx="243" hasCustomPrompt="1"/>
          </p:nvPr>
        </p:nvSpPr>
        <p:spPr>
          <a:xfrm>
            <a:off x="2989289" y="3827267"/>
            <a:ext cx="2800441" cy="55531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3" name="文本占位符 17"/>
          <p:cNvSpPr>
            <a:spLocks noGrp="1"/>
          </p:cNvSpPr>
          <p:nvPr>
            <p:ph type="body" sz="quarter" idx="250" hasCustomPrompt="1"/>
          </p:nvPr>
        </p:nvSpPr>
        <p:spPr>
          <a:xfrm>
            <a:off x="8573140" y="2890034"/>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4" name="文本占位符 17"/>
          <p:cNvSpPr>
            <a:spLocks noGrp="1"/>
          </p:cNvSpPr>
          <p:nvPr>
            <p:ph type="body" sz="quarter" idx="251" hasCustomPrompt="1"/>
          </p:nvPr>
        </p:nvSpPr>
        <p:spPr>
          <a:xfrm>
            <a:off x="8573140" y="3300432"/>
            <a:ext cx="2119585" cy="4027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45" name="文本占位符 17"/>
          <p:cNvSpPr>
            <a:spLocks noGrp="1"/>
          </p:cNvSpPr>
          <p:nvPr>
            <p:ph type="body" sz="quarter" idx="252" hasCustomPrompt="1"/>
          </p:nvPr>
        </p:nvSpPr>
        <p:spPr>
          <a:xfrm>
            <a:off x="8544696" y="3891032"/>
            <a:ext cx="2800441" cy="55531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68.xml><?xml version="1.0" encoding="utf-8"?>
<p:sldLayout xmlns:a="http://schemas.openxmlformats.org/drawingml/2006/main" xmlns:r="http://schemas.openxmlformats.org/officeDocument/2006/relationships" xmlns:p="http://schemas.openxmlformats.org/presentationml/2006/main" showMasterSp="0" preserve="1" userDrawn="1">
  <p:cSld name="248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t>2019/10/29</a:t>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t>‹#›</a:t>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Infographic</a:t>
            </a: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0" name="文本占位符 17"/>
          <p:cNvSpPr>
            <a:spLocks noGrp="1"/>
          </p:cNvSpPr>
          <p:nvPr>
            <p:ph type="body" sz="quarter" idx="248" hasCustomPrompt="1"/>
          </p:nvPr>
        </p:nvSpPr>
        <p:spPr>
          <a:xfrm>
            <a:off x="1433936" y="2385605"/>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2" name="文本占位符 17"/>
          <p:cNvSpPr>
            <a:spLocks noGrp="1"/>
          </p:cNvSpPr>
          <p:nvPr>
            <p:ph type="body" sz="quarter" idx="243" hasCustomPrompt="1"/>
          </p:nvPr>
        </p:nvSpPr>
        <p:spPr>
          <a:xfrm>
            <a:off x="3581400" y="5369545"/>
            <a:ext cx="5077940" cy="555316"/>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2" name="文本占位符 17"/>
          <p:cNvSpPr>
            <a:spLocks noGrp="1"/>
          </p:cNvSpPr>
          <p:nvPr>
            <p:ph type="body" sz="quarter" idx="253" hasCustomPrompt="1"/>
          </p:nvPr>
        </p:nvSpPr>
        <p:spPr>
          <a:xfrm>
            <a:off x="620396" y="4097129"/>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3" name="文本占位符 17"/>
          <p:cNvSpPr>
            <a:spLocks noGrp="1"/>
          </p:cNvSpPr>
          <p:nvPr>
            <p:ph type="body" sz="quarter" idx="254" hasCustomPrompt="1"/>
          </p:nvPr>
        </p:nvSpPr>
        <p:spPr>
          <a:xfrm>
            <a:off x="4969349" y="4097129"/>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4" name="文本占位符 17"/>
          <p:cNvSpPr>
            <a:spLocks noGrp="1"/>
          </p:cNvSpPr>
          <p:nvPr>
            <p:ph type="body" sz="quarter" idx="255" hasCustomPrompt="1"/>
          </p:nvPr>
        </p:nvSpPr>
        <p:spPr>
          <a:xfrm>
            <a:off x="9419601" y="4097129"/>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5" name="文本占位符 17"/>
          <p:cNvSpPr>
            <a:spLocks noGrp="1"/>
          </p:cNvSpPr>
          <p:nvPr>
            <p:ph type="body" sz="quarter" idx="256" hasCustomPrompt="1"/>
          </p:nvPr>
        </p:nvSpPr>
        <p:spPr>
          <a:xfrm>
            <a:off x="5949475" y="2385605"/>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6" name="文本占位符 17"/>
          <p:cNvSpPr>
            <a:spLocks noGrp="1"/>
          </p:cNvSpPr>
          <p:nvPr>
            <p:ph type="body" sz="quarter" idx="257" hasCustomPrompt="1"/>
          </p:nvPr>
        </p:nvSpPr>
        <p:spPr>
          <a:xfrm>
            <a:off x="9629004" y="2777581"/>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269.xml><?xml version="1.0" encoding="utf-8"?>
<p:sldLayout xmlns:a="http://schemas.openxmlformats.org/drawingml/2006/main" xmlns:r="http://schemas.openxmlformats.org/officeDocument/2006/relationships" xmlns:p="http://schemas.openxmlformats.org/presentationml/2006/main" showMasterSp="0" preserve="1" userDrawn="1">
  <p:cSld name="249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t>2019/10/29</a:t>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t>‹#›</a:t>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Infographic</a:t>
            </a: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0" name="文本占位符 17"/>
          <p:cNvSpPr>
            <a:spLocks noGrp="1"/>
          </p:cNvSpPr>
          <p:nvPr>
            <p:ph type="body" sz="quarter" idx="248" hasCustomPrompt="1"/>
          </p:nvPr>
        </p:nvSpPr>
        <p:spPr>
          <a:xfrm>
            <a:off x="3182421" y="2123950"/>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2" name="文本占位符 17"/>
          <p:cNvSpPr>
            <a:spLocks noGrp="1"/>
          </p:cNvSpPr>
          <p:nvPr>
            <p:ph type="body" sz="quarter" idx="243" hasCustomPrompt="1"/>
          </p:nvPr>
        </p:nvSpPr>
        <p:spPr>
          <a:xfrm>
            <a:off x="2952547" y="2460077"/>
            <a:ext cx="2184545" cy="555316"/>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7" name="文本占位符 17"/>
          <p:cNvSpPr>
            <a:spLocks noGrp="1"/>
          </p:cNvSpPr>
          <p:nvPr>
            <p:ph type="body" sz="quarter" idx="249" hasCustomPrompt="1"/>
          </p:nvPr>
        </p:nvSpPr>
        <p:spPr>
          <a:xfrm>
            <a:off x="7379495" y="2156484"/>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8" name="文本占位符 17"/>
          <p:cNvSpPr>
            <a:spLocks noGrp="1"/>
          </p:cNvSpPr>
          <p:nvPr>
            <p:ph type="body" sz="quarter" idx="250" hasCustomPrompt="1"/>
          </p:nvPr>
        </p:nvSpPr>
        <p:spPr>
          <a:xfrm>
            <a:off x="7149620" y="2492611"/>
            <a:ext cx="2184545" cy="555316"/>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9" name="文本占位符 17"/>
          <p:cNvSpPr>
            <a:spLocks noGrp="1"/>
          </p:cNvSpPr>
          <p:nvPr>
            <p:ph type="body" sz="quarter" idx="251" hasCustomPrompt="1"/>
          </p:nvPr>
        </p:nvSpPr>
        <p:spPr>
          <a:xfrm>
            <a:off x="1368024" y="4839461"/>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1" name="文本占位符 17"/>
          <p:cNvSpPr>
            <a:spLocks noGrp="1"/>
          </p:cNvSpPr>
          <p:nvPr>
            <p:ph type="body" sz="quarter" idx="252" hasCustomPrompt="1"/>
          </p:nvPr>
        </p:nvSpPr>
        <p:spPr>
          <a:xfrm>
            <a:off x="1138149" y="5175588"/>
            <a:ext cx="2184545" cy="555316"/>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3" name="文本占位符 17"/>
          <p:cNvSpPr>
            <a:spLocks noGrp="1"/>
          </p:cNvSpPr>
          <p:nvPr>
            <p:ph type="body" sz="quarter" idx="253" hasCustomPrompt="1"/>
          </p:nvPr>
        </p:nvSpPr>
        <p:spPr>
          <a:xfrm>
            <a:off x="5060151" y="4839461"/>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4" name="文本占位符 17"/>
          <p:cNvSpPr>
            <a:spLocks noGrp="1"/>
          </p:cNvSpPr>
          <p:nvPr>
            <p:ph type="body" sz="quarter" idx="254" hasCustomPrompt="1"/>
          </p:nvPr>
        </p:nvSpPr>
        <p:spPr>
          <a:xfrm>
            <a:off x="4830276" y="5175588"/>
            <a:ext cx="2184545" cy="555316"/>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5" name="文本占位符 17"/>
          <p:cNvSpPr>
            <a:spLocks noGrp="1"/>
          </p:cNvSpPr>
          <p:nvPr>
            <p:ph type="body" sz="quarter" idx="255" hasCustomPrompt="1"/>
          </p:nvPr>
        </p:nvSpPr>
        <p:spPr>
          <a:xfrm>
            <a:off x="8752277" y="4839461"/>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6" name="文本占位符 17"/>
          <p:cNvSpPr>
            <a:spLocks noGrp="1"/>
          </p:cNvSpPr>
          <p:nvPr>
            <p:ph type="body" sz="quarter" idx="256" hasCustomPrompt="1"/>
          </p:nvPr>
        </p:nvSpPr>
        <p:spPr>
          <a:xfrm>
            <a:off x="8522403" y="5175588"/>
            <a:ext cx="2184545" cy="555316"/>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自定义版式">
    <p:spTree>
      <p:nvGrpSpPr>
        <p:cNvPr id="1" name=""/>
        <p:cNvGrpSpPr/>
        <p:nvPr/>
      </p:nvGrpSpPr>
      <p:grpSpPr>
        <a:xfrm>
          <a:off x="0" y="0"/>
          <a:ext cx="0" cy="0"/>
          <a:chOff x="0" y="0"/>
          <a:chExt cx="0" cy="0"/>
        </a:xfrm>
      </p:grpSpPr>
      <p:sp>
        <p:nvSpPr>
          <p:cNvPr id="10" name="矩形 9"/>
          <p:cNvSpPr/>
          <p:nvPr userDrawn="1"/>
        </p:nvSpPr>
        <p:spPr>
          <a:xfrm>
            <a:off x="491779" y="488705"/>
            <a:ext cx="5747656" cy="57261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 name="日期占位符 2"/>
          <p:cNvSpPr>
            <a:spLocks noGrp="1"/>
          </p:cNvSpPr>
          <p:nvPr>
            <p:ph type="dt" sz="half" idx="10"/>
          </p:nvPr>
        </p:nvSpPr>
        <p:spPr/>
        <p:txBody>
          <a:bodyPr/>
          <a:lstStyle/>
          <a:p>
            <a:fld id="{EAACABF9-2BB0-4CA0-A41E-74E10753295C}" type="datetime1">
              <a:rPr lang="zh-CN" altLang="en-US" smtClean="0"/>
              <a:t>2019/10/29</a:t>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7" name="文本占位符 8"/>
          <p:cNvSpPr>
            <a:spLocks noGrp="1"/>
          </p:cNvSpPr>
          <p:nvPr>
            <p:ph type="body" sz="quarter" idx="13" hasCustomPrompt="1"/>
          </p:nvPr>
        </p:nvSpPr>
        <p:spPr>
          <a:xfrm>
            <a:off x="772245" y="1487928"/>
            <a:ext cx="4032837" cy="457669"/>
          </a:xfrm>
          <a:prstGeom prst="rect">
            <a:avLst/>
          </a:prstGeom>
        </p:spPr>
        <p:txBody>
          <a:bodyPr/>
          <a:lstStyle>
            <a:lvl1pPr marL="0" indent="0" algn="l">
              <a:buNone/>
              <a:defRPr sz="585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Financial Analysis</a:t>
            </a:r>
          </a:p>
        </p:txBody>
      </p:sp>
      <p:sp>
        <p:nvSpPr>
          <p:cNvPr id="9" name="文本占位符 17"/>
          <p:cNvSpPr>
            <a:spLocks noGrp="1"/>
          </p:cNvSpPr>
          <p:nvPr>
            <p:ph type="body" sz="quarter" idx="20" hasCustomPrompt="1"/>
          </p:nvPr>
        </p:nvSpPr>
        <p:spPr>
          <a:xfrm>
            <a:off x="772245" y="2057788"/>
            <a:ext cx="5395472" cy="598193"/>
          </a:xfrm>
          <a:prstGeom prst="rect">
            <a:avLst/>
          </a:prstGeom>
        </p:spPr>
        <p:txBody>
          <a:bodyPr/>
          <a:lstStyle>
            <a:lvl1pPr marL="0" indent="0" algn="l">
              <a:lnSpc>
                <a:spcPct val="120000"/>
              </a:lnSpc>
              <a:buNone/>
              <a:defRPr sz="1260" spc="75" baseline="0">
                <a:solidFill>
                  <a:schemeClr val="bg1"/>
                </a:solidFill>
              </a:defRPr>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11" name="文本占位符 8"/>
          <p:cNvSpPr>
            <a:spLocks noGrp="1"/>
          </p:cNvSpPr>
          <p:nvPr>
            <p:ph type="body" sz="quarter" idx="21" hasCustomPrompt="1"/>
          </p:nvPr>
        </p:nvSpPr>
        <p:spPr>
          <a:xfrm>
            <a:off x="6547435" y="1487927"/>
            <a:ext cx="3636471" cy="457669"/>
          </a:xfrm>
          <a:prstGeom prst="rect">
            <a:avLst/>
          </a:prstGeom>
        </p:spPr>
        <p:txBody>
          <a:bodyPr/>
          <a:lstStyle>
            <a:lvl1pPr marL="0" indent="0" algn="l">
              <a:buNone/>
              <a:defRPr sz="5850">
                <a:solidFill>
                  <a:schemeClr val="accent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Analysis</a:t>
            </a:r>
          </a:p>
        </p:txBody>
      </p:sp>
      <p:sp>
        <p:nvSpPr>
          <p:cNvPr id="12" name="文本占位符 17"/>
          <p:cNvSpPr>
            <a:spLocks noGrp="1"/>
          </p:cNvSpPr>
          <p:nvPr>
            <p:ph type="body" sz="quarter" idx="22" hasCustomPrompt="1"/>
          </p:nvPr>
        </p:nvSpPr>
        <p:spPr>
          <a:xfrm>
            <a:off x="6547435" y="1885675"/>
            <a:ext cx="3346077" cy="344225"/>
          </a:xfrm>
          <a:prstGeom prst="rect">
            <a:avLst/>
          </a:prstGeom>
        </p:spPr>
        <p:txBody>
          <a:bodyPr>
            <a:noAutofit/>
          </a:bodyPr>
          <a:lstStyle>
            <a:lvl1pPr marL="0" indent="0" algn="l">
              <a:lnSpc>
                <a:spcPct val="120000"/>
              </a:lnSpc>
              <a:buNone/>
              <a:defRPr sz="1440" spc="75" baseline="0">
                <a:solidFill>
                  <a:schemeClr val="accent1"/>
                </a:solidFill>
              </a:defRPr>
            </a:lvl1pPr>
            <a:lvl5pPr>
              <a:defRPr sz="990"/>
            </a:lvl5pPr>
          </a:lstStyle>
          <a:p>
            <a:r>
              <a:rPr lang="en-US" altLang="zh-CN" dirty="0"/>
              <a:t>Click here to add the text</a:t>
            </a:r>
            <a:endParaRPr lang="zh-CN" altLang="en-US" dirty="0"/>
          </a:p>
        </p:txBody>
      </p:sp>
      <p:sp>
        <p:nvSpPr>
          <p:cNvPr id="13" name="文本占位符 17"/>
          <p:cNvSpPr>
            <a:spLocks noGrp="1"/>
          </p:cNvSpPr>
          <p:nvPr>
            <p:ph type="body" sz="quarter" idx="23" hasCustomPrompt="1"/>
          </p:nvPr>
        </p:nvSpPr>
        <p:spPr>
          <a:xfrm>
            <a:off x="6547435" y="2249593"/>
            <a:ext cx="4276075" cy="598193"/>
          </a:xfrm>
          <a:prstGeom prst="rect">
            <a:avLst/>
          </a:prstGeom>
        </p:spPr>
        <p:txBody>
          <a:bodyPr>
            <a:normAutofit/>
          </a:bodyPr>
          <a:lstStyle>
            <a:lvl1pPr marL="0" indent="0" algn="l">
              <a:lnSpc>
                <a:spcPct val="120000"/>
              </a:lnSpc>
              <a:buNone/>
              <a:defRPr sz="108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14" name="文本占位符 8"/>
          <p:cNvSpPr>
            <a:spLocks noGrp="1"/>
          </p:cNvSpPr>
          <p:nvPr>
            <p:ph type="body" sz="quarter" idx="24" hasCustomPrompt="1"/>
          </p:nvPr>
        </p:nvSpPr>
        <p:spPr>
          <a:xfrm>
            <a:off x="6547435" y="2989290"/>
            <a:ext cx="3636471" cy="457669"/>
          </a:xfrm>
          <a:prstGeom prst="rect">
            <a:avLst/>
          </a:prstGeom>
        </p:spPr>
        <p:txBody>
          <a:bodyPr/>
          <a:lstStyle>
            <a:lvl1pPr marL="0" indent="0" algn="l">
              <a:buNone/>
              <a:defRPr sz="5850">
                <a:solidFill>
                  <a:schemeClr val="accent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Analysis</a:t>
            </a:r>
          </a:p>
        </p:txBody>
      </p:sp>
      <p:sp>
        <p:nvSpPr>
          <p:cNvPr id="15" name="文本占位符 17"/>
          <p:cNvSpPr>
            <a:spLocks noGrp="1"/>
          </p:cNvSpPr>
          <p:nvPr>
            <p:ph type="body" sz="quarter" idx="25" hasCustomPrompt="1"/>
          </p:nvPr>
        </p:nvSpPr>
        <p:spPr>
          <a:xfrm>
            <a:off x="6547435" y="3387038"/>
            <a:ext cx="3346077" cy="344225"/>
          </a:xfrm>
          <a:prstGeom prst="rect">
            <a:avLst/>
          </a:prstGeom>
        </p:spPr>
        <p:txBody>
          <a:bodyPr>
            <a:noAutofit/>
          </a:bodyPr>
          <a:lstStyle>
            <a:lvl1pPr marL="0" indent="0" algn="l">
              <a:lnSpc>
                <a:spcPct val="120000"/>
              </a:lnSpc>
              <a:buNone/>
              <a:defRPr sz="1440" spc="75" baseline="0">
                <a:solidFill>
                  <a:schemeClr val="accent1"/>
                </a:solidFill>
              </a:defRPr>
            </a:lvl1pPr>
            <a:lvl5pPr>
              <a:defRPr sz="990"/>
            </a:lvl5pPr>
          </a:lstStyle>
          <a:p>
            <a:r>
              <a:rPr lang="en-US" altLang="zh-CN" dirty="0"/>
              <a:t>Click here to add the text</a:t>
            </a:r>
            <a:endParaRPr lang="zh-CN" altLang="en-US" dirty="0"/>
          </a:p>
        </p:txBody>
      </p:sp>
      <p:sp>
        <p:nvSpPr>
          <p:cNvPr id="16" name="文本占位符 17"/>
          <p:cNvSpPr>
            <a:spLocks noGrp="1"/>
          </p:cNvSpPr>
          <p:nvPr>
            <p:ph type="body" sz="quarter" idx="26" hasCustomPrompt="1"/>
          </p:nvPr>
        </p:nvSpPr>
        <p:spPr>
          <a:xfrm>
            <a:off x="6547435" y="3750956"/>
            <a:ext cx="4276075" cy="598193"/>
          </a:xfrm>
          <a:prstGeom prst="rect">
            <a:avLst/>
          </a:prstGeom>
        </p:spPr>
        <p:txBody>
          <a:bodyPr>
            <a:normAutofit/>
          </a:bodyPr>
          <a:lstStyle>
            <a:lvl1pPr marL="0" indent="0" algn="l">
              <a:lnSpc>
                <a:spcPct val="120000"/>
              </a:lnSpc>
              <a:buNone/>
              <a:defRPr sz="108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17" name="文本占位符 8"/>
          <p:cNvSpPr>
            <a:spLocks noGrp="1"/>
          </p:cNvSpPr>
          <p:nvPr>
            <p:ph type="body" sz="quarter" idx="27" hasCustomPrompt="1"/>
          </p:nvPr>
        </p:nvSpPr>
        <p:spPr>
          <a:xfrm>
            <a:off x="6547435" y="4490653"/>
            <a:ext cx="3636471" cy="457669"/>
          </a:xfrm>
          <a:prstGeom prst="rect">
            <a:avLst/>
          </a:prstGeom>
        </p:spPr>
        <p:txBody>
          <a:bodyPr/>
          <a:lstStyle>
            <a:lvl1pPr marL="0" indent="0" algn="l">
              <a:buNone/>
              <a:defRPr sz="5850">
                <a:solidFill>
                  <a:schemeClr val="accent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Analysis</a:t>
            </a:r>
          </a:p>
        </p:txBody>
      </p:sp>
      <p:sp>
        <p:nvSpPr>
          <p:cNvPr id="18" name="文本占位符 17"/>
          <p:cNvSpPr>
            <a:spLocks noGrp="1"/>
          </p:cNvSpPr>
          <p:nvPr>
            <p:ph type="body" sz="quarter" idx="28" hasCustomPrompt="1"/>
          </p:nvPr>
        </p:nvSpPr>
        <p:spPr>
          <a:xfrm>
            <a:off x="6547435" y="4888402"/>
            <a:ext cx="3346077" cy="344225"/>
          </a:xfrm>
          <a:prstGeom prst="rect">
            <a:avLst/>
          </a:prstGeom>
        </p:spPr>
        <p:txBody>
          <a:bodyPr>
            <a:noAutofit/>
          </a:bodyPr>
          <a:lstStyle>
            <a:lvl1pPr marL="0" indent="0" algn="l">
              <a:lnSpc>
                <a:spcPct val="120000"/>
              </a:lnSpc>
              <a:buNone/>
              <a:defRPr sz="1440" spc="75" baseline="0">
                <a:solidFill>
                  <a:schemeClr val="accent1"/>
                </a:solidFill>
              </a:defRPr>
            </a:lvl1pPr>
            <a:lvl5pPr>
              <a:defRPr sz="990"/>
            </a:lvl5pPr>
          </a:lstStyle>
          <a:p>
            <a:r>
              <a:rPr lang="en-US" altLang="zh-CN" dirty="0"/>
              <a:t>Click here to add the text</a:t>
            </a:r>
            <a:endParaRPr lang="zh-CN" altLang="en-US" dirty="0"/>
          </a:p>
        </p:txBody>
      </p:sp>
      <p:sp>
        <p:nvSpPr>
          <p:cNvPr id="19" name="文本占位符 17"/>
          <p:cNvSpPr>
            <a:spLocks noGrp="1"/>
          </p:cNvSpPr>
          <p:nvPr>
            <p:ph type="body" sz="quarter" idx="29" hasCustomPrompt="1"/>
          </p:nvPr>
        </p:nvSpPr>
        <p:spPr>
          <a:xfrm>
            <a:off x="6547435" y="5252320"/>
            <a:ext cx="4276075" cy="598193"/>
          </a:xfrm>
          <a:prstGeom prst="rect">
            <a:avLst/>
          </a:prstGeom>
        </p:spPr>
        <p:txBody>
          <a:bodyPr>
            <a:normAutofit/>
          </a:bodyPr>
          <a:lstStyle>
            <a:lvl1pPr marL="0" indent="0" algn="l">
              <a:lnSpc>
                <a:spcPct val="120000"/>
              </a:lnSpc>
              <a:buNone/>
              <a:defRPr sz="108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0" name="矩形 19"/>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1"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t>‹#›</a:t>
            </a:fld>
            <a:endParaRPr lang="zh-CN" altLang="en-US" sz="1080" dirty="0"/>
          </a:p>
        </p:txBody>
      </p:sp>
      <p:sp>
        <p:nvSpPr>
          <p:cNvPr id="22" name="文本框 21"/>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Tree>
  </p:cSld>
  <p:clrMapOvr>
    <a:masterClrMapping/>
  </p:clrMapOvr>
</p:sldLayout>
</file>

<file path=ppt/slideLayouts/slideLayout270.xml><?xml version="1.0" encoding="utf-8"?>
<p:sldLayout xmlns:a="http://schemas.openxmlformats.org/drawingml/2006/main" xmlns:r="http://schemas.openxmlformats.org/officeDocument/2006/relationships" xmlns:p="http://schemas.openxmlformats.org/presentationml/2006/main" showMasterSp="0" preserve="1" userDrawn="1">
  <p:cSld name="250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t>2019/10/29</a:t>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t>‹#›</a:t>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Infographic</a:t>
            </a: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0" name="文本占位符 17"/>
          <p:cNvSpPr>
            <a:spLocks noGrp="1"/>
          </p:cNvSpPr>
          <p:nvPr>
            <p:ph type="body" sz="quarter" idx="248" hasCustomPrompt="1"/>
          </p:nvPr>
        </p:nvSpPr>
        <p:spPr>
          <a:xfrm>
            <a:off x="983501" y="4498616"/>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7" name="文本占位符 17"/>
          <p:cNvSpPr>
            <a:spLocks noGrp="1"/>
          </p:cNvSpPr>
          <p:nvPr>
            <p:ph type="body" sz="quarter" idx="249" hasCustomPrompt="1"/>
          </p:nvPr>
        </p:nvSpPr>
        <p:spPr>
          <a:xfrm>
            <a:off x="6847244" y="3442684"/>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9" name="文本占位符 17"/>
          <p:cNvSpPr>
            <a:spLocks noGrp="1"/>
          </p:cNvSpPr>
          <p:nvPr>
            <p:ph type="body" sz="quarter" idx="251" hasCustomPrompt="1"/>
          </p:nvPr>
        </p:nvSpPr>
        <p:spPr>
          <a:xfrm>
            <a:off x="2936217" y="4107794"/>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3" name="文本占位符 17"/>
          <p:cNvSpPr>
            <a:spLocks noGrp="1"/>
          </p:cNvSpPr>
          <p:nvPr>
            <p:ph type="body" sz="quarter" idx="253" hasCustomPrompt="1"/>
          </p:nvPr>
        </p:nvSpPr>
        <p:spPr>
          <a:xfrm>
            <a:off x="4891731" y="3771667"/>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5" name="文本占位符 17"/>
          <p:cNvSpPr>
            <a:spLocks noGrp="1"/>
          </p:cNvSpPr>
          <p:nvPr>
            <p:ph type="body" sz="quarter" idx="255" hasCustomPrompt="1"/>
          </p:nvPr>
        </p:nvSpPr>
        <p:spPr>
          <a:xfrm>
            <a:off x="8774891" y="3136444"/>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271.xml><?xml version="1.0" encoding="utf-8"?>
<p:sldLayout xmlns:a="http://schemas.openxmlformats.org/drawingml/2006/main" xmlns:r="http://schemas.openxmlformats.org/officeDocument/2006/relationships" xmlns:p="http://schemas.openxmlformats.org/presentationml/2006/main" showMasterSp="0" preserve="1" userDrawn="1">
  <p:cSld name="251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t>2019/10/29</a:t>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t>‹#›</a:t>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Infographic</a:t>
            </a: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0" name="文本占位符 17"/>
          <p:cNvSpPr>
            <a:spLocks noGrp="1"/>
          </p:cNvSpPr>
          <p:nvPr>
            <p:ph type="body" sz="quarter" idx="248" hasCustomPrompt="1"/>
          </p:nvPr>
        </p:nvSpPr>
        <p:spPr>
          <a:xfrm>
            <a:off x="1303069" y="2965718"/>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1" name="文本占位符 17"/>
          <p:cNvSpPr>
            <a:spLocks noGrp="1"/>
          </p:cNvSpPr>
          <p:nvPr>
            <p:ph type="body" sz="quarter" idx="252" hasCustomPrompt="1"/>
          </p:nvPr>
        </p:nvSpPr>
        <p:spPr>
          <a:xfrm>
            <a:off x="1073195" y="2269850"/>
            <a:ext cx="2184545" cy="555316"/>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2" name="文本占位符 17"/>
          <p:cNvSpPr>
            <a:spLocks noGrp="1"/>
          </p:cNvSpPr>
          <p:nvPr>
            <p:ph type="body" sz="quarter" idx="253" hasCustomPrompt="1"/>
          </p:nvPr>
        </p:nvSpPr>
        <p:spPr>
          <a:xfrm>
            <a:off x="5233919" y="2965718"/>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3" name="文本占位符 17"/>
          <p:cNvSpPr>
            <a:spLocks noGrp="1"/>
          </p:cNvSpPr>
          <p:nvPr>
            <p:ph type="body" sz="quarter" idx="254" hasCustomPrompt="1"/>
          </p:nvPr>
        </p:nvSpPr>
        <p:spPr>
          <a:xfrm>
            <a:off x="5004044" y="2269850"/>
            <a:ext cx="2184545" cy="555316"/>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4" name="文本占位符 17"/>
          <p:cNvSpPr>
            <a:spLocks noGrp="1"/>
          </p:cNvSpPr>
          <p:nvPr>
            <p:ph type="body" sz="quarter" idx="255" hasCustomPrompt="1"/>
          </p:nvPr>
        </p:nvSpPr>
        <p:spPr>
          <a:xfrm>
            <a:off x="9164768" y="2965718"/>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5" name="文本占位符 17"/>
          <p:cNvSpPr>
            <a:spLocks noGrp="1"/>
          </p:cNvSpPr>
          <p:nvPr>
            <p:ph type="body" sz="quarter" idx="256" hasCustomPrompt="1"/>
          </p:nvPr>
        </p:nvSpPr>
        <p:spPr>
          <a:xfrm>
            <a:off x="8934893" y="2269850"/>
            <a:ext cx="2184545" cy="555316"/>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6" name="文本占位符 17"/>
          <p:cNvSpPr>
            <a:spLocks noGrp="1"/>
          </p:cNvSpPr>
          <p:nvPr>
            <p:ph type="body" sz="quarter" idx="257" hasCustomPrompt="1"/>
          </p:nvPr>
        </p:nvSpPr>
        <p:spPr>
          <a:xfrm>
            <a:off x="1303069" y="4406208"/>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8" name="文本占位符 17"/>
          <p:cNvSpPr>
            <a:spLocks noGrp="1"/>
          </p:cNvSpPr>
          <p:nvPr>
            <p:ph type="body" sz="quarter" idx="258" hasCustomPrompt="1"/>
          </p:nvPr>
        </p:nvSpPr>
        <p:spPr>
          <a:xfrm>
            <a:off x="1117476" y="4904826"/>
            <a:ext cx="2184545" cy="555316"/>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1" name="文本占位符 17"/>
          <p:cNvSpPr>
            <a:spLocks noGrp="1"/>
          </p:cNvSpPr>
          <p:nvPr>
            <p:ph type="body" sz="quarter" idx="259" hasCustomPrompt="1"/>
          </p:nvPr>
        </p:nvSpPr>
        <p:spPr>
          <a:xfrm>
            <a:off x="5233919" y="4406208"/>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2" name="文本占位符 17"/>
          <p:cNvSpPr>
            <a:spLocks noGrp="1"/>
          </p:cNvSpPr>
          <p:nvPr>
            <p:ph type="body" sz="quarter" idx="260" hasCustomPrompt="1"/>
          </p:nvPr>
        </p:nvSpPr>
        <p:spPr>
          <a:xfrm>
            <a:off x="5048325" y="4904826"/>
            <a:ext cx="2184545" cy="555316"/>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4" name="文本占位符 17"/>
          <p:cNvSpPr>
            <a:spLocks noGrp="1"/>
          </p:cNvSpPr>
          <p:nvPr>
            <p:ph type="body" sz="quarter" idx="261" hasCustomPrompt="1"/>
          </p:nvPr>
        </p:nvSpPr>
        <p:spPr>
          <a:xfrm>
            <a:off x="9164768" y="4406208"/>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6" name="文本占位符 17"/>
          <p:cNvSpPr>
            <a:spLocks noGrp="1"/>
          </p:cNvSpPr>
          <p:nvPr>
            <p:ph type="body" sz="quarter" idx="262" hasCustomPrompt="1"/>
          </p:nvPr>
        </p:nvSpPr>
        <p:spPr>
          <a:xfrm>
            <a:off x="8979175" y="4904826"/>
            <a:ext cx="2184545" cy="555316"/>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72.xml><?xml version="1.0" encoding="utf-8"?>
<p:sldLayout xmlns:a="http://schemas.openxmlformats.org/drawingml/2006/main" xmlns:r="http://schemas.openxmlformats.org/officeDocument/2006/relationships" xmlns:p="http://schemas.openxmlformats.org/presentationml/2006/main" showMasterSp="0" preserve="1" userDrawn="1">
  <p:cSld name="252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t>2019/10/29</a:t>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t>‹#›</a:t>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Infographic</a:t>
            </a: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1" name="文本占位符 17"/>
          <p:cNvSpPr>
            <a:spLocks noGrp="1"/>
          </p:cNvSpPr>
          <p:nvPr>
            <p:ph type="body" sz="quarter" idx="259" hasCustomPrompt="1"/>
          </p:nvPr>
        </p:nvSpPr>
        <p:spPr>
          <a:xfrm>
            <a:off x="6139593" y="4406208"/>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2" name="文本占位符 17"/>
          <p:cNvSpPr>
            <a:spLocks noGrp="1"/>
          </p:cNvSpPr>
          <p:nvPr>
            <p:ph type="body" sz="quarter" idx="260" hasCustomPrompt="1"/>
          </p:nvPr>
        </p:nvSpPr>
        <p:spPr>
          <a:xfrm>
            <a:off x="5954000" y="4904826"/>
            <a:ext cx="2184545" cy="555316"/>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4" name="文本占位符 17"/>
          <p:cNvSpPr>
            <a:spLocks noGrp="1"/>
          </p:cNvSpPr>
          <p:nvPr>
            <p:ph type="body" sz="quarter" idx="261" hasCustomPrompt="1"/>
          </p:nvPr>
        </p:nvSpPr>
        <p:spPr>
          <a:xfrm>
            <a:off x="9164768" y="4406208"/>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6" name="文本占位符 17"/>
          <p:cNvSpPr>
            <a:spLocks noGrp="1"/>
          </p:cNvSpPr>
          <p:nvPr>
            <p:ph type="body" sz="quarter" idx="262" hasCustomPrompt="1"/>
          </p:nvPr>
        </p:nvSpPr>
        <p:spPr>
          <a:xfrm>
            <a:off x="8979175" y="4904826"/>
            <a:ext cx="2184545" cy="555316"/>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9" name="文本占位符 17"/>
          <p:cNvSpPr>
            <a:spLocks noGrp="1"/>
          </p:cNvSpPr>
          <p:nvPr>
            <p:ph type="body" sz="quarter" idx="263" hasCustomPrompt="1"/>
          </p:nvPr>
        </p:nvSpPr>
        <p:spPr>
          <a:xfrm>
            <a:off x="6096000" y="2652738"/>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3" name="文本占位符 17"/>
          <p:cNvSpPr>
            <a:spLocks noGrp="1"/>
          </p:cNvSpPr>
          <p:nvPr>
            <p:ph type="body" sz="quarter" idx="264" hasCustomPrompt="1"/>
          </p:nvPr>
        </p:nvSpPr>
        <p:spPr>
          <a:xfrm>
            <a:off x="5910407" y="3151356"/>
            <a:ext cx="2184545" cy="555316"/>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5" name="文本占位符 17"/>
          <p:cNvSpPr>
            <a:spLocks noGrp="1"/>
          </p:cNvSpPr>
          <p:nvPr>
            <p:ph type="body" sz="quarter" idx="265" hasCustomPrompt="1"/>
          </p:nvPr>
        </p:nvSpPr>
        <p:spPr>
          <a:xfrm>
            <a:off x="9121175" y="2652738"/>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7" name="文本占位符 17"/>
          <p:cNvSpPr>
            <a:spLocks noGrp="1"/>
          </p:cNvSpPr>
          <p:nvPr>
            <p:ph type="body" sz="quarter" idx="266" hasCustomPrompt="1"/>
          </p:nvPr>
        </p:nvSpPr>
        <p:spPr>
          <a:xfrm>
            <a:off x="8935581" y="3151356"/>
            <a:ext cx="2184545" cy="555316"/>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73.xml><?xml version="1.0" encoding="utf-8"?>
<p:sldLayout xmlns:a="http://schemas.openxmlformats.org/drawingml/2006/main" xmlns:r="http://schemas.openxmlformats.org/officeDocument/2006/relationships" xmlns:p="http://schemas.openxmlformats.org/presentationml/2006/main" showMasterSp="0" preserve="1" userDrawn="1">
  <p:cSld name="222_自定义版式">
    <p:spTree>
      <p:nvGrpSpPr>
        <p:cNvPr id="1" name=""/>
        <p:cNvGrpSpPr/>
        <p:nvPr/>
      </p:nvGrpSpPr>
      <p:grpSpPr>
        <a:xfrm>
          <a:off x="0" y="0"/>
          <a:ext cx="0" cy="0"/>
          <a:chOff x="0" y="0"/>
          <a:chExt cx="0" cy="0"/>
        </a:xfrm>
      </p:grpSpPr>
      <p:sp>
        <p:nvSpPr>
          <p:cNvPr id="37" name="矩形 36"/>
          <p:cNvSpPr/>
          <p:nvPr userDrawn="1"/>
        </p:nvSpPr>
        <p:spPr>
          <a:xfrm>
            <a:off x="0" y="2124062"/>
            <a:ext cx="12109100" cy="3900996"/>
          </a:xfrm>
          <a:prstGeom prst="rect">
            <a:avLst/>
          </a:prstGeom>
          <a:solidFill>
            <a:srgbClr val="1B74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 name="日期占位符 2"/>
          <p:cNvSpPr>
            <a:spLocks noGrp="1"/>
          </p:cNvSpPr>
          <p:nvPr>
            <p:ph type="dt" sz="half" idx="10"/>
          </p:nvPr>
        </p:nvSpPr>
        <p:spPr/>
        <p:txBody>
          <a:bodyPr/>
          <a:lstStyle/>
          <a:p>
            <a:fld id="{7BAAC391-3E17-4130-83E5-8A37E61F4328}" type="datetime1">
              <a:rPr lang="zh-CN" altLang="en-US" smtClean="0"/>
              <a:t>2019/10/29</a:t>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t>‹#›</a:t>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Opening Slide</a:t>
            </a: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1" name="文本占位符 17"/>
          <p:cNvSpPr>
            <a:spLocks noGrp="1"/>
          </p:cNvSpPr>
          <p:nvPr>
            <p:ph type="body" sz="quarter" idx="216" hasCustomPrompt="1"/>
          </p:nvPr>
        </p:nvSpPr>
        <p:spPr>
          <a:xfrm>
            <a:off x="620396" y="2527502"/>
            <a:ext cx="3048797" cy="555316"/>
          </a:xfrm>
          <a:prstGeom prst="rect">
            <a:avLst/>
          </a:prstGeom>
        </p:spPr>
        <p:txBody>
          <a:bodyPr>
            <a:noAutofit/>
          </a:bodyPr>
          <a:lstStyle>
            <a:lvl1pPr marL="0" indent="0" algn="l">
              <a:lnSpc>
                <a:spcPct val="120000"/>
              </a:lnSpc>
              <a:buNone/>
              <a:defRPr sz="2400" b="1" spc="75" baseline="0">
                <a:solidFill>
                  <a:schemeClr val="bg1"/>
                </a:solidFill>
              </a:defRPr>
            </a:lvl1pPr>
            <a:lvl5pPr>
              <a:defRPr sz="990"/>
            </a:lvl5pPr>
          </a:lstStyle>
          <a:p>
            <a:r>
              <a:rPr lang="en-US" altLang="zh-CN" dirty="0"/>
              <a:t>Add The Text</a:t>
            </a:r>
            <a:endParaRPr lang="zh-CN" altLang="en-US" dirty="0"/>
          </a:p>
        </p:txBody>
      </p:sp>
      <p:sp>
        <p:nvSpPr>
          <p:cNvPr id="32" name="文本占位符 17"/>
          <p:cNvSpPr>
            <a:spLocks noGrp="1"/>
          </p:cNvSpPr>
          <p:nvPr>
            <p:ph type="body" sz="quarter" idx="231" hasCustomPrompt="1"/>
          </p:nvPr>
        </p:nvSpPr>
        <p:spPr>
          <a:xfrm>
            <a:off x="620397" y="3671670"/>
            <a:ext cx="4290587" cy="555316"/>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
        <p:nvSpPr>
          <p:cNvPr id="33" name="文本占位符 17"/>
          <p:cNvSpPr>
            <a:spLocks noGrp="1"/>
          </p:cNvSpPr>
          <p:nvPr>
            <p:ph type="body" sz="quarter" idx="232" hasCustomPrompt="1"/>
          </p:nvPr>
        </p:nvSpPr>
        <p:spPr>
          <a:xfrm>
            <a:off x="620396" y="3110862"/>
            <a:ext cx="2665211" cy="267787"/>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a:t>
            </a:r>
            <a:endParaRPr lang="zh-CN" altLang="en-US" dirty="0"/>
          </a:p>
        </p:txBody>
      </p:sp>
      <p:sp>
        <p:nvSpPr>
          <p:cNvPr id="34" name="文本占位符 17"/>
          <p:cNvSpPr>
            <a:spLocks noGrp="1"/>
          </p:cNvSpPr>
          <p:nvPr>
            <p:ph type="body" sz="quarter" idx="233" hasCustomPrompt="1"/>
          </p:nvPr>
        </p:nvSpPr>
        <p:spPr>
          <a:xfrm>
            <a:off x="639673" y="4423804"/>
            <a:ext cx="1443065" cy="764771"/>
          </a:xfrm>
          <a:prstGeom prst="rect">
            <a:avLst/>
          </a:prstGeom>
        </p:spPr>
        <p:txBody>
          <a:bodyPr>
            <a:noAutofit/>
          </a:bodyPr>
          <a:lstStyle>
            <a:lvl1pPr marL="0" indent="0" algn="l">
              <a:lnSpc>
                <a:spcPct val="120000"/>
              </a:lnSpc>
              <a:buNone/>
              <a:defRPr sz="3360" b="1" spc="75" baseline="0">
                <a:solidFill>
                  <a:schemeClr val="bg1"/>
                </a:solidFill>
              </a:defRPr>
            </a:lvl1pPr>
            <a:lvl5pPr>
              <a:defRPr sz="990"/>
            </a:lvl5pPr>
          </a:lstStyle>
          <a:p>
            <a:r>
              <a:rPr lang="en-US" altLang="zh-CN" dirty="0"/>
              <a:t>Text</a:t>
            </a:r>
            <a:endParaRPr lang="zh-CN" altLang="en-US" dirty="0"/>
          </a:p>
        </p:txBody>
      </p:sp>
      <p:sp>
        <p:nvSpPr>
          <p:cNvPr id="35" name="文本占位符 17"/>
          <p:cNvSpPr>
            <a:spLocks noGrp="1"/>
          </p:cNvSpPr>
          <p:nvPr>
            <p:ph type="body" sz="quarter" idx="234" hasCustomPrompt="1"/>
          </p:nvPr>
        </p:nvSpPr>
        <p:spPr>
          <a:xfrm>
            <a:off x="2114172" y="4510586"/>
            <a:ext cx="2796812" cy="500279"/>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
        <p:nvSpPr>
          <p:cNvPr id="36" name="文本占位符 17"/>
          <p:cNvSpPr>
            <a:spLocks noGrp="1"/>
          </p:cNvSpPr>
          <p:nvPr>
            <p:ph type="body" sz="quarter" idx="235" hasCustomPrompt="1"/>
          </p:nvPr>
        </p:nvSpPr>
        <p:spPr>
          <a:xfrm>
            <a:off x="6544915" y="4917647"/>
            <a:ext cx="4618805" cy="500279"/>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74.xml><?xml version="1.0" encoding="utf-8"?>
<p:sldLayout xmlns:a="http://schemas.openxmlformats.org/drawingml/2006/main" xmlns:r="http://schemas.openxmlformats.org/officeDocument/2006/relationships" xmlns:p="http://schemas.openxmlformats.org/presentationml/2006/main" showMasterSp="0" preserve="1" userDrawn="1">
  <p:cSld name="253_自定义版式">
    <p:spTree>
      <p:nvGrpSpPr>
        <p:cNvPr id="1" name=""/>
        <p:cNvGrpSpPr/>
        <p:nvPr/>
      </p:nvGrpSpPr>
      <p:grpSpPr>
        <a:xfrm>
          <a:off x="0" y="0"/>
          <a:ext cx="0" cy="0"/>
          <a:chOff x="0" y="0"/>
          <a:chExt cx="0" cy="0"/>
        </a:xfrm>
      </p:grpSpPr>
      <p:sp>
        <p:nvSpPr>
          <p:cNvPr id="37" name="矩形 36"/>
          <p:cNvSpPr/>
          <p:nvPr userDrawn="1"/>
        </p:nvSpPr>
        <p:spPr>
          <a:xfrm>
            <a:off x="91155" y="2124062"/>
            <a:ext cx="12000000" cy="3900996"/>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 name="日期占位符 2"/>
          <p:cNvSpPr>
            <a:spLocks noGrp="1"/>
          </p:cNvSpPr>
          <p:nvPr>
            <p:ph type="dt" sz="half" idx="10"/>
          </p:nvPr>
        </p:nvSpPr>
        <p:spPr/>
        <p:txBody>
          <a:bodyPr/>
          <a:lstStyle/>
          <a:p>
            <a:fld id="{7BAAC391-3E17-4130-83E5-8A37E61F4328}" type="datetime1">
              <a:rPr lang="zh-CN" altLang="en-US" smtClean="0"/>
              <a:t>2019/10/29</a:t>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t>‹#›</a:t>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Opening Slide</a:t>
            </a: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1" name="文本占位符 17"/>
          <p:cNvSpPr>
            <a:spLocks noGrp="1"/>
          </p:cNvSpPr>
          <p:nvPr>
            <p:ph type="body" sz="quarter" idx="216" hasCustomPrompt="1"/>
          </p:nvPr>
        </p:nvSpPr>
        <p:spPr>
          <a:xfrm>
            <a:off x="620396" y="2527502"/>
            <a:ext cx="3048797" cy="555316"/>
          </a:xfrm>
          <a:prstGeom prst="rect">
            <a:avLst/>
          </a:prstGeom>
        </p:spPr>
        <p:txBody>
          <a:bodyPr>
            <a:noAutofit/>
          </a:bodyPr>
          <a:lstStyle>
            <a:lvl1pPr marL="0" indent="0" algn="l">
              <a:lnSpc>
                <a:spcPct val="120000"/>
              </a:lnSpc>
              <a:buNone/>
              <a:defRPr sz="2400" b="1" spc="75" baseline="0">
                <a:solidFill>
                  <a:schemeClr val="bg1"/>
                </a:solidFill>
              </a:defRPr>
            </a:lvl1pPr>
            <a:lvl5pPr>
              <a:defRPr sz="990"/>
            </a:lvl5pPr>
          </a:lstStyle>
          <a:p>
            <a:r>
              <a:rPr lang="en-US" altLang="zh-CN" dirty="0"/>
              <a:t>Add The Text</a:t>
            </a:r>
            <a:endParaRPr lang="zh-CN" altLang="en-US" dirty="0"/>
          </a:p>
        </p:txBody>
      </p:sp>
      <p:sp>
        <p:nvSpPr>
          <p:cNvPr id="32" name="文本占位符 17"/>
          <p:cNvSpPr>
            <a:spLocks noGrp="1"/>
          </p:cNvSpPr>
          <p:nvPr>
            <p:ph type="body" sz="quarter" idx="231" hasCustomPrompt="1"/>
          </p:nvPr>
        </p:nvSpPr>
        <p:spPr>
          <a:xfrm>
            <a:off x="605871" y="3200096"/>
            <a:ext cx="4290587" cy="555316"/>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
        <p:nvSpPr>
          <p:cNvPr id="38" name="文本占位符 17"/>
          <p:cNvSpPr>
            <a:spLocks noGrp="1"/>
          </p:cNvSpPr>
          <p:nvPr>
            <p:ph type="body" sz="quarter" idx="242" hasCustomPrompt="1"/>
          </p:nvPr>
        </p:nvSpPr>
        <p:spPr>
          <a:xfrm>
            <a:off x="605871" y="4554493"/>
            <a:ext cx="1724796" cy="336127"/>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39" name="文本占位符 17"/>
          <p:cNvSpPr>
            <a:spLocks noGrp="1"/>
          </p:cNvSpPr>
          <p:nvPr>
            <p:ph type="body" sz="quarter" idx="243" hasCustomPrompt="1"/>
          </p:nvPr>
        </p:nvSpPr>
        <p:spPr>
          <a:xfrm>
            <a:off x="605871" y="4964891"/>
            <a:ext cx="1724796" cy="827732"/>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
        <p:nvSpPr>
          <p:cNvPr id="40" name="文本占位符 17"/>
          <p:cNvSpPr>
            <a:spLocks noGrp="1"/>
          </p:cNvSpPr>
          <p:nvPr>
            <p:ph type="body" sz="quarter" idx="244" hasCustomPrompt="1"/>
          </p:nvPr>
        </p:nvSpPr>
        <p:spPr>
          <a:xfrm>
            <a:off x="2550303" y="4554493"/>
            <a:ext cx="1724796" cy="336127"/>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41" name="文本占位符 17"/>
          <p:cNvSpPr>
            <a:spLocks noGrp="1"/>
          </p:cNvSpPr>
          <p:nvPr>
            <p:ph type="body" sz="quarter" idx="245" hasCustomPrompt="1"/>
          </p:nvPr>
        </p:nvSpPr>
        <p:spPr>
          <a:xfrm>
            <a:off x="2550303" y="4964891"/>
            <a:ext cx="1724796" cy="827732"/>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
        <p:nvSpPr>
          <p:cNvPr id="42" name="文本占位符 17"/>
          <p:cNvSpPr>
            <a:spLocks noGrp="1"/>
          </p:cNvSpPr>
          <p:nvPr>
            <p:ph type="body" sz="quarter" idx="246" hasCustomPrompt="1"/>
          </p:nvPr>
        </p:nvSpPr>
        <p:spPr>
          <a:xfrm>
            <a:off x="4494735" y="4554493"/>
            <a:ext cx="1724796" cy="336127"/>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43" name="文本占位符 17"/>
          <p:cNvSpPr>
            <a:spLocks noGrp="1"/>
          </p:cNvSpPr>
          <p:nvPr>
            <p:ph type="body" sz="quarter" idx="247" hasCustomPrompt="1"/>
          </p:nvPr>
        </p:nvSpPr>
        <p:spPr>
          <a:xfrm>
            <a:off x="4494735" y="4964891"/>
            <a:ext cx="1724796" cy="827732"/>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75.xml><?xml version="1.0" encoding="utf-8"?>
<p:sldLayout xmlns:a="http://schemas.openxmlformats.org/drawingml/2006/main" xmlns:r="http://schemas.openxmlformats.org/officeDocument/2006/relationships" xmlns:p="http://schemas.openxmlformats.org/presentationml/2006/main" showMasterSp="0" preserve="1" userDrawn="1">
  <p:cSld name="254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t>2019/10/29</a:t>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t>‹#›</a:t>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Opening Slide</a:t>
            </a: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8" name="文本占位符 17"/>
          <p:cNvSpPr>
            <a:spLocks noGrp="1"/>
          </p:cNvSpPr>
          <p:nvPr>
            <p:ph type="body" sz="quarter" idx="242" hasCustomPrompt="1"/>
          </p:nvPr>
        </p:nvSpPr>
        <p:spPr>
          <a:xfrm>
            <a:off x="485716" y="3092873"/>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9" name="文本占位符 17"/>
          <p:cNvSpPr>
            <a:spLocks noGrp="1"/>
          </p:cNvSpPr>
          <p:nvPr>
            <p:ph type="body" sz="quarter" idx="243" hasCustomPrompt="1"/>
          </p:nvPr>
        </p:nvSpPr>
        <p:spPr>
          <a:xfrm>
            <a:off x="485716" y="3503270"/>
            <a:ext cx="1724796" cy="82773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0" name="文本占位符 17"/>
          <p:cNvSpPr>
            <a:spLocks noGrp="1"/>
          </p:cNvSpPr>
          <p:nvPr>
            <p:ph type="body" sz="quarter" idx="244" hasCustomPrompt="1"/>
          </p:nvPr>
        </p:nvSpPr>
        <p:spPr>
          <a:xfrm>
            <a:off x="2430148" y="3092873"/>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1" name="文本占位符 17"/>
          <p:cNvSpPr>
            <a:spLocks noGrp="1"/>
          </p:cNvSpPr>
          <p:nvPr>
            <p:ph type="body" sz="quarter" idx="245" hasCustomPrompt="1"/>
          </p:nvPr>
        </p:nvSpPr>
        <p:spPr>
          <a:xfrm>
            <a:off x="2430148" y="3503270"/>
            <a:ext cx="1724796" cy="82773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2" name="文本占位符 17"/>
          <p:cNvSpPr>
            <a:spLocks noGrp="1"/>
          </p:cNvSpPr>
          <p:nvPr>
            <p:ph type="body" sz="quarter" idx="246" hasCustomPrompt="1"/>
          </p:nvPr>
        </p:nvSpPr>
        <p:spPr>
          <a:xfrm>
            <a:off x="4374580" y="3092873"/>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3" name="文本占位符 17"/>
          <p:cNvSpPr>
            <a:spLocks noGrp="1"/>
          </p:cNvSpPr>
          <p:nvPr>
            <p:ph type="body" sz="quarter" idx="247" hasCustomPrompt="1"/>
          </p:nvPr>
        </p:nvSpPr>
        <p:spPr>
          <a:xfrm>
            <a:off x="4374580" y="3503270"/>
            <a:ext cx="1724796" cy="82773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76.xml><?xml version="1.0" encoding="utf-8"?>
<p:sldLayout xmlns:a="http://schemas.openxmlformats.org/drawingml/2006/main" xmlns:r="http://schemas.openxmlformats.org/officeDocument/2006/relationships" xmlns:p="http://schemas.openxmlformats.org/presentationml/2006/main" showMasterSp="0" preserve="1" userDrawn="1">
  <p:cSld name="255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t>2019/10/29</a:t>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t>‹#›</a:t>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Opening Slide</a:t>
            </a: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8" name="文本占位符 17"/>
          <p:cNvSpPr>
            <a:spLocks noGrp="1"/>
          </p:cNvSpPr>
          <p:nvPr>
            <p:ph type="body" sz="quarter" idx="242" hasCustomPrompt="1"/>
          </p:nvPr>
        </p:nvSpPr>
        <p:spPr>
          <a:xfrm>
            <a:off x="3158732" y="4693104"/>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9" name="文本占位符 17"/>
          <p:cNvSpPr>
            <a:spLocks noGrp="1"/>
          </p:cNvSpPr>
          <p:nvPr>
            <p:ph type="body" sz="quarter" idx="243" hasCustomPrompt="1"/>
          </p:nvPr>
        </p:nvSpPr>
        <p:spPr>
          <a:xfrm>
            <a:off x="3158732" y="5103502"/>
            <a:ext cx="2898419" cy="46985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2" name="文本占位符 17"/>
          <p:cNvSpPr>
            <a:spLocks noGrp="1"/>
          </p:cNvSpPr>
          <p:nvPr>
            <p:ph type="body" sz="quarter" idx="244" hasCustomPrompt="1"/>
          </p:nvPr>
        </p:nvSpPr>
        <p:spPr>
          <a:xfrm>
            <a:off x="8265301" y="3812855"/>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3" name="文本占位符 17"/>
          <p:cNvSpPr>
            <a:spLocks noGrp="1"/>
          </p:cNvSpPr>
          <p:nvPr>
            <p:ph type="body" sz="quarter" idx="245" hasCustomPrompt="1"/>
          </p:nvPr>
        </p:nvSpPr>
        <p:spPr>
          <a:xfrm>
            <a:off x="8265301" y="4223252"/>
            <a:ext cx="2898419" cy="46985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4" name="文本占位符 17"/>
          <p:cNvSpPr>
            <a:spLocks noGrp="1"/>
          </p:cNvSpPr>
          <p:nvPr>
            <p:ph type="body" sz="quarter" idx="246" hasCustomPrompt="1"/>
          </p:nvPr>
        </p:nvSpPr>
        <p:spPr>
          <a:xfrm>
            <a:off x="7321448" y="2100983"/>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5" name="文本占位符 17"/>
          <p:cNvSpPr>
            <a:spLocks noGrp="1"/>
          </p:cNvSpPr>
          <p:nvPr>
            <p:ph type="body" sz="quarter" idx="247" hasCustomPrompt="1"/>
          </p:nvPr>
        </p:nvSpPr>
        <p:spPr>
          <a:xfrm>
            <a:off x="7321448" y="2511380"/>
            <a:ext cx="2898419" cy="46985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6" name="文本占位符 17"/>
          <p:cNvSpPr>
            <a:spLocks noGrp="1"/>
          </p:cNvSpPr>
          <p:nvPr>
            <p:ph type="body" sz="quarter" idx="248" hasCustomPrompt="1"/>
          </p:nvPr>
        </p:nvSpPr>
        <p:spPr>
          <a:xfrm>
            <a:off x="498175" y="2164896"/>
            <a:ext cx="5187627" cy="980432"/>
          </a:xfrm>
          <a:prstGeom prst="rect">
            <a:avLst/>
          </a:prstGeom>
        </p:spPr>
        <p:txBody>
          <a:bodyPr>
            <a:noAutofit/>
          </a:bodyPr>
          <a:lstStyle>
            <a:lvl1pPr marL="0" indent="0" algn="l">
              <a:lnSpc>
                <a:spcPct val="120000"/>
              </a:lnSpc>
              <a:buNone/>
              <a:defRPr sz="1920" b="1"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77.xml><?xml version="1.0" encoding="utf-8"?>
<p:sldLayout xmlns:a="http://schemas.openxmlformats.org/drawingml/2006/main" xmlns:r="http://schemas.openxmlformats.org/officeDocument/2006/relationships" xmlns:p="http://schemas.openxmlformats.org/presentationml/2006/main" showMasterSp="0" preserve="1" userDrawn="1">
  <p:cSld name="256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t>2019/10/29</a:t>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t>‹#›</a:t>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Opening Slide</a:t>
            </a: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7" name="文本占位符 17"/>
          <p:cNvSpPr>
            <a:spLocks noGrp="1"/>
          </p:cNvSpPr>
          <p:nvPr>
            <p:ph type="body" sz="quarter" idx="246" hasCustomPrompt="1"/>
          </p:nvPr>
        </p:nvSpPr>
        <p:spPr>
          <a:xfrm>
            <a:off x="7925351" y="1906139"/>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0" name="文本占位符 17"/>
          <p:cNvSpPr>
            <a:spLocks noGrp="1"/>
          </p:cNvSpPr>
          <p:nvPr>
            <p:ph type="body" sz="quarter" idx="247" hasCustomPrompt="1"/>
          </p:nvPr>
        </p:nvSpPr>
        <p:spPr>
          <a:xfrm>
            <a:off x="7925351" y="2316536"/>
            <a:ext cx="2898419" cy="46985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1" name="文本占位符 17"/>
          <p:cNvSpPr>
            <a:spLocks noGrp="1"/>
          </p:cNvSpPr>
          <p:nvPr>
            <p:ph type="body" sz="quarter" idx="248" hasCustomPrompt="1"/>
          </p:nvPr>
        </p:nvSpPr>
        <p:spPr>
          <a:xfrm>
            <a:off x="7748201" y="3324919"/>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2" name="文本占位符 17"/>
          <p:cNvSpPr>
            <a:spLocks noGrp="1"/>
          </p:cNvSpPr>
          <p:nvPr>
            <p:ph type="body" sz="quarter" idx="249" hasCustomPrompt="1"/>
          </p:nvPr>
        </p:nvSpPr>
        <p:spPr>
          <a:xfrm>
            <a:off x="7748201" y="3735317"/>
            <a:ext cx="2898419" cy="46985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3" name="文本占位符 17"/>
          <p:cNvSpPr>
            <a:spLocks noGrp="1"/>
          </p:cNvSpPr>
          <p:nvPr>
            <p:ph type="body" sz="quarter" idx="250" hasCustomPrompt="1"/>
          </p:nvPr>
        </p:nvSpPr>
        <p:spPr>
          <a:xfrm>
            <a:off x="6751728" y="4840634"/>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4" name="文本占位符 17"/>
          <p:cNvSpPr>
            <a:spLocks noGrp="1"/>
          </p:cNvSpPr>
          <p:nvPr>
            <p:ph type="body" sz="quarter" idx="251" hasCustomPrompt="1"/>
          </p:nvPr>
        </p:nvSpPr>
        <p:spPr>
          <a:xfrm>
            <a:off x="6751728" y="5251032"/>
            <a:ext cx="2898419" cy="46985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5" name="文本占位符 17"/>
          <p:cNvSpPr>
            <a:spLocks noGrp="1"/>
          </p:cNvSpPr>
          <p:nvPr>
            <p:ph type="body" sz="quarter" idx="252" hasCustomPrompt="1"/>
          </p:nvPr>
        </p:nvSpPr>
        <p:spPr>
          <a:xfrm>
            <a:off x="3245268" y="4828658"/>
            <a:ext cx="1724796"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6" name="文本占位符 17"/>
          <p:cNvSpPr>
            <a:spLocks noGrp="1"/>
          </p:cNvSpPr>
          <p:nvPr>
            <p:ph type="body" sz="quarter" idx="253" hasCustomPrompt="1"/>
          </p:nvPr>
        </p:nvSpPr>
        <p:spPr>
          <a:xfrm>
            <a:off x="2071645" y="5239056"/>
            <a:ext cx="2898419" cy="469852"/>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7" name="文本占位符 17"/>
          <p:cNvSpPr>
            <a:spLocks noGrp="1"/>
          </p:cNvSpPr>
          <p:nvPr>
            <p:ph type="body" sz="quarter" idx="254" hasCustomPrompt="1"/>
          </p:nvPr>
        </p:nvSpPr>
        <p:spPr>
          <a:xfrm>
            <a:off x="2313804" y="3119374"/>
            <a:ext cx="1724796"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8" name="文本占位符 17"/>
          <p:cNvSpPr>
            <a:spLocks noGrp="1"/>
          </p:cNvSpPr>
          <p:nvPr>
            <p:ph type="body" sz="quarter" idx="255" hasCustomPrompt="1"/>
          </p:nvPr>
        </p:nvSpPr>
        <p:spPr>
          <a:xfrm>
            <a:off x="1140181" y="3529771"/>
            <a:ext cx="2898419" cy="469852"/>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9" name="文本占位符 17"/>
          <p:cNvSpPr>
            <a:spLocks noGrp="1"/>
          </p:cNvSpPr>
          <p:nvPr>
            <p:ph type="body" sz="quarter" idx="256" hasCustomPrompt="1"/>
          </p:nvPr>
        </p:nvSpPr>
        <p:spPr>
          <a:xfrm>
            <a:off x="2806876" y="1883032"/>
            <a:ext cx="1724796"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0" name="文本占位符 17"/>
          <p:cNvSpPr>
            <a:spLocks noGrp="1"/>
          </p:cNvSpPr>
          <p:nvPr>
            <p:ph type="body" sz="quarter" idx="257" hasCustomPrompt="1"/>
          </p:nvPr>
        </p:nvSpPr>
        <p:spPr>
          <a:xfrm>
            <a:off x="1633253" y="2293429"/>
            <a:ext cx="2898419" cy="469852"/>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78.xml><?xml version="1.0" encoding="utf-8"?>
<p:sldLayout xmlns:a="http://schemas.openxmlformats.org/drawingml/2006/main" xmlns:r="http://schemas.openxmlformats.org/officeDocument/2006/relationships" xmlns:p="http://schemas.openxmlformats.org/presentationml/2006/main" showMasterSp="0" preserve="1" userDrawn="1">
  <p:cSld name="257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t>2019/10/29</a:t>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t>‹#›</a:t>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Opening Slide</a:t>
            </a: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7" name="文本占位符 17"/>
          <p:cNvSpPr>
            <a:spLocks noGrp="1"/>
          </p:cNvSpPr>
          <p:nvPr>
            <p:ph type="body" sz="quarter" idx="246" hasCustomPrompt="1"/>
          </p:nvPr>
        </p:nvSpPr>
        <p:spPr>
          <a:xfrm>
            <a:off x="7748201" y="2138377"/>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0" name="文本占位符 17"/>
          <p:cNvSpPr>
            <a:spLocks noGrp="1"/>
          </p:cNvSpPr>
          <p:nvPr>
            <p:ph type="body" sz="quarter" idx="247" hasCustomPrompt="1"/>
          </p:nvPr>
        </p:nvSpPr>
        <p:spPr>
          <a:xfrm>
            <a:off x="7748201" y="2548775"/>
            <a:ext cx="2898419" cy="46985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1" name="文本占位符 17"/>
          <p:cNvSpPr>
            <a:spLocks noGrp="1"/>
          </p:cNvSpPr>
          <p:nvPr>
            <p:ph type="body" sz="quarter" idx="248" hasCustomPrompt="1"/>
          </p:nvPr>
        </p:nvSpPr>
        <p:spPr>
          <a:xfrm>
            <a:off x="7623905" y="4935965"/>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2" name="文本占位符 17"/>
          <p:cNvSpPr>
            <a:spLocks noGrp="1"/>
          </p:cNvSpPr>
          <p:nvPr>
            <p:ph type="body" sz="quarter" idx="249" hasCustomPrompt="1"/>
          </p:nvPr>
        </p:nvSpPr>
        <p:spPr>
          <a:xfrm>
            <a:off x="7623905" y="5346362"/>
            <a:ext cx="2898419" cy="46985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7" name="文本占位符 17"/>
          <p:cNvSpPr>
            <a:spLocks noGrp="1"/>
          </p:cNvSpPr>
          <p:nvPr>
            <p:ph type="body" sz="quarter" idx="254" hasCustomPrompt="1"/>
          </p:nvPr>
        </p:nvSpPr>
        <p:spPr>
          <a:xfrm>
            <a:off x="2775404" y="4935965"/>
            <a:ext cx="1724796"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8" name="文本占位符 17"/>
          <p:cNvSpPr>
            <a:spLocks noGrp="1"/>
          </p:cNvSpPr>
          <p:nvPr>
            <p:ph type="body" sz="quarter" idx="255" hasCustomPrompt="1"/>
          </p:nvPr>
        </p:nvSpPr>
        <p:spPr>
          <a:xfrm>
            <a:off x="1601781" y="5346362"/>
            <a:ext cx="2898419" cy="469852"/>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9" name="文本占位符 17"/>
          <p:cNvSpPr>
            <a:spLocks noGrp="1"/>
          </p:cNvSpPr>
          <p:nvPr>
            <p:ph type="body" sz="quarter" idx="256" hasCustomPrompt="1"/>
          </p:nvPr>
        </p:nvSpPr>
        <p:spPr>
          <a:xfrm>
            <a:off x="2775404" y="2138377"/>
            <a:ext cx="1724796"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0" name="文本占位符 17"/>
          <p:cNvSpPr>
            <a:spLocks noGrp="1"/>
          </p:cNvSpPr>
          <p:nvPr>
            <p:ph type="body" sz="quarter" idx="257" hasCustomPrompt="1"/>
          </p:nvPr>
        </p:nvSpPr>
        <p:spPr>
          <a:xfrm>
            <a:off x="1601781" y="2548775"/>
            <a:ext cx="2898419" cy="469852"/>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79.xml><?xml version="1.0" encoding="utf-8"?>
<p:sldLayout xmlns:a="http://schemas.openxmlformats.org/drawingml/2006/main" xmlns:r="http://schemas.openxmlformats.org/officeDocument/2006/relationships" xmlns:p="http://schemas.openxmlformats.org/presentationml/2006/main" showMasterSp="0" preserve="1" userDrawn="1">
  <p:cSld name="258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t>2019/10/29</a:t>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t>‹#›</a:t>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Opening Slide</a:t>
            </a: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1" name="文本占位符 17"/>
          <p:cNvSpPr>
            <a:spLocks noGrp="1"/>
          </p:cNvSpPr>
          <p:nvPr>
            <p:ph type="body" sz="quarter" idx="248" hasCustomPrompt="1"/>
          </p:nvPr>
        </p:nvSpPr>
        <p:spPr>
          <a:xfrm>
            <a:off x="8068288" y="2851616"/>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2" name="文本占位符 17"/>
          <p:cNvSpPr>
            <a:spLocks noGrp="1"/>
          </p:cNvSpPr>
          <p:nvPr>
            <p:ph type="body" sz="quarter" idx="249" hasCustomPrompt="1"/>
          </p:nvPr>
        </p:nvSpPr>
        <p:spPr>
          <a:xfrm>
            <a:off x="8068288" y="3262014"/>
            <a:ext cx="2898419" cy="46985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1" name="文本占位符 17"/>
          <p:cNvSpPr>
            <a:spLocks noGrp="1"/>
          </p:cNvSpPr>
          <p:nvPr>
            <p:ph type="body" sz="quarter" idx="250" hasCustomPrompt="1"/>
          </p:nvPr>
        </p:nvSpPr>
        <p:spPr>
          <a:xfrm>
            <a:off x="4768935" y="4193586"/>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2" name="文本占位符 17"/>
          <p:cNvSpPr>
            <a:spLocks noGrp="1"/>
          </p:cNvSpPr>
          <p:nvPr>
            <p:ph type="body" sz="quarter" idx="251" hasCustomPrompt="1"/>
          </p:nvPr>
        </p:nvSpPr>
        <p:spPr>
          <a:xfrm>
            <a:off x="4768935" y="4603984"/>
            <a:ext cx="2898419" cy="46985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3" name="文本占位符 17"/>
          <p:cNvSpPr>
            <a:spLocks noGrp="1"/>
          </p:cNvSpPr>
          <p:nvPr>
            <p:ph type="body" sz="quarter" idx="252" hasCustomPrompt="1"/>
          </p:nvPr>
        </p:nvSpPr>
        <p:spPr>
          <a:xfrm>
            <a:off x="573587" y="4909988"/>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4" name="文本占位符 17"/>
          <p:cNvSpPr>
            <a:spLocks noGrp="1"/>
          </p:cNvSpPr>
          <p:nvPr>
            <p:ph type="body" sz="quarter" idx="253" hasCustomPrompt="1"/>
          </p:nvPr>
        </p:nvSpPr>
        <p:spPr>
          <a:xfrm>
            <a:off x="573587" y="5320386"/>
            <a:ext cx="2898419" cy="46985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1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C774E43-A7EF-4D2F-B1F0-34271BE1CCC9}" type="datetime1">
              <a:rPr lang="zh-CN" altLang="en-US" smtClean="0"/>
              <a:t>2019/10/29</a:t>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7"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Financial Analysis</a:t>
            </a:r>
          </a:p>
        </p:txBody>
      </p:sp>
      <p:grpSp>
        <p:nvGrpSpPr>
          <p:cNvPr id="8" name="组合 7"/>
          <p:cNvGrpSpPr/>
          <p:nvPr userDrawn="1"/>
        </p:nvGrpSpPr>
        <p:grpSpPr>
          <a:xfrm>
            <a:off x="698396" y="1495084"/>
            <a:ext cx="796695" cy="99002"/>
            <a:chOff x="1457011" y="3812591"/>
            <a:chExt cx="931140" cy="130628"/>
          </a:xfrm>
        </p:grpSpPr>
        <p:sp>
          <p:nvSpPr>
            <p:cNvPr id="9" name="椭圆 8"/>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0" name="椭圆 9"/>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1" name="椭圆 10"/>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2" name="椭圆 11"/>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3" name="文本占位符 7"/>
          <p:cNvSpPr>
            <a:spLocks noGrp="1"/>
          </p:cNvSpPr>
          <p:nvPr>
            <p:ph type="body" sz="quarter" idx="15" hasCustomPrompt="1"/>
          </p:nvPr>
        </p:nvSpPr>
        <p:spPr>
          <a:xfrm>
            <a:off x="553471" y="1067345"/>
            <a:ext cx="4736492" cy="365125"/>
          </a:xfrm>
        </p:spPr>
        <p:txBody>
          <a:bodyPr/>
          <a:lstStyle>
            <a:lvl1pPr marL="0" indent="0">
              <a:buNone/>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4" name="文本占位符 17"/>
          <p:cNvSpPr>
            <a:spLocks noGrp="1"/>
          </p:cNvSpPr>
          <p:nvPr>
            <p:ph type="body" sz="quarter" idx="20" hasCustomPrompt="1"/>
          </p:nvPr>
        </p:nvSpPr>
        <p:spPr>
          <a:xfrm>
            <a:off x="553471" y="1786498"/>
            <a:ext cx="8741825" cy="598193"/>
          </a:xfrm>
          <a:prstGeom prst="rect">
            <a:avLst/>
          </a:prstGeom>
        </p:spPr>
        <p:txBody>
          <a:bodyPr/>
          <a:lstStyle>
            <a:lvl1pPr marL="0" indent="0" algn="l">
              <a:lnSpc>
                <a:spcPct val="120000"/>
              </a:lnSpc>
              <a:buNone/>
              <a:defRPr sz="1260" spc="75" baseline="0"/>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15" name="矩形 14"/>
          <p:cNvSpPr/>
          <p:nvPr userDrawn="1"/>
        </p:nvSpPr>
        <p:spPr>
          <a:xfrm>
            <a:off x="491779" y="4473311"/>
            <a:ext cx="11177707" cy="174153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16" name="文本占位符 17"/>
          <p:cNvSpPr>
            <a:spLocks noGrp="1"/>
          </p:cNvSpPr>
          <p:nvPr>
            <p:ph type="body" sz="quarter" idx="22" hasCustomPrompt="1"/>
          </p:nvPr>
        </p:nvSpPr>
        <p:spPr>
          <a:xfrm>
            <a:off x="1182828" y="4868425"/>
            <a:ext cx="1793675" cy="344225"/>
          </a:xfrm>
          <a:prstGeom prst="rect">
            <a:avLst/>
          </a:prstGeom>
        </p:spPr>
        <p:txBody>
          <a:bodyPr>
            <a:noAutofit/>
          </a:bodyPr>
          <a:lstStyle>
            <a:lvl1pPr marL="0" indent="0" algn="l">
              <a:lnSpc>
                <a:spcPct val="120000"/>
              </a:lnSpc>
              <a:buNone/>
              <a:defRPr sz="1440" spc="75" baseline="0">
                <a:solidFill>
                  <a:schemeClr val="bg1"/>
                </a:solidFill>
              </a:defRPr>
            </a:lvl1pPr>
            <a:lvl5pPr>
              <a:defRPr sz="990"/>
            </a:lvl5pPr>
          </a:lstStyle>
          <a:p>
            <a:r>
              <a:rPr lang="en-US" altLang="zh-CN" dirty="0"/>
              <a:t>Click here</a:t>
            </a:r>
            <a:endParaRPr lang="zh-CN" altLang="en-US" dirty="0"/>
          </a:p>
        </p:txBody>
      </p:sp>
      <p:sp>
        <p:nvSpPr>
          <p:cNvPr id="17" name="文本占位符 17"/>
          <p:cNvSpPr>
            <a:spLocks noGrp="1"/>
          </p:cNvSpPr>
          <p:nvPr>
            <p:ph type="body" sz="quarter" idx="23" hasCustomPrompt="1"/>
          </p:nvPr>
        </p:nvSpPr>
        <p:spPr>
          <a:xfrm>
            <a:off x="698396" y="5274602"/>
            <a:ext cx="2762540" cy="598193"/>
          </a:xfrm>
          <a:prstGeom prst="rect">
            <a:avLst/>
          </a:prstGeom>
        </p:spPr>
        <p:txBody>
          <a:bodyPr>
            <a:normAutofit/>
          </a:bodyPr>
          <a:lstStyle>
            <a:lvl1pPr marL="0" indent="0" algn="l">
              <a:lnSpc>
                <a:spcPct val="120000"/>
              </a:lnSpc>
              <a:buNone/>
              <a:defRPr sz="1080" spc="75" baseline="0">
                <a:solidFill>
                  <a:schemeClr val="bg1"/>
                </a:solidFill>
              </a:defRPr>
            </a:lvl1pPr>
            <a:lvl5pPr>
              <a:defRPr sz="990"/>
            </a:lvl5pPr>
          </a:lstStyle>
          <a:p>
            <a:r>
              <a:rPr lang="en-US" altLang="zh-CN" dirty="0"/>
              <a:t>Click here to add the text, the text is the extraction of your thought</a:t>
            </a:r>
            <a:endParaRPr lang="zh-CN" altLang="en-US" dirty="0"/>
          </a:p>
        </p:txBody>
      </p:sp>
      <p:sp>
        <p:nvSpPr>
          <p:cNvPr id="18" name="文本占位符 17"/>
          <p:cNvSpPr>
            <a:spLocks noGrp="1"/>
          </p:cNvSpPr>
          <p:nvPr>
            <p:ph type="body" sz="quarter" idx="24" hasCustomPrompt="1"/>
          </p:nvPr>
        </p:nvSpPr>
        <p:spPr>
          <a:xfrm>
            <a:off x="4151984" y="4868425"/>
            <a:ext cx="1793675" cy="344225"/>
          </a:xfrm>
          <a:prstGeom prst="rect">
            <a:avLst/>
          </a:prstGeom>
        </p:spPr>
        <p:txBody>
          <a:bodyPr>
            <a:noAutofit/>
          </a:bodyPr>
          <a:lstStyle>
            <a:lvl1pPr marL="0" indent="0" algn="l">
              <a:lnSpc>
                <a:spcPct val="120000"/>
              </a:lnSpc>
              <a:buNone/>
              <a:defRPr sz="1440" spc="75" baseline="0">
                <a:solidFill>
                  <a:schemeClr val="bg1"/>
                </a:solidFill>
              </a:defRPr>
            </a:lvl1pPr>
            <a:lvl5pPr>
              <a:defRPr sz="990"/>
            </a:lvl5pPr>
          </a:lstStyle>
          <a:p>
            <a:r>
              <a:rPr lang="en-US" altLang="zh-CN" dirty="0"/>
              <a:t>Click here</a:t>
            </a:r>
            <a:endParaRPr lang="zh-CN" altLang="en-US" dirty="0"/>
          </a:p>
        </p:txBody>
      </p:sp>
      <p:sp>
        <p:nvSpPr>
          <p:cNvPr id="19" name="文本占位符 17"/>
          <p:cNvSpPr>
            <a:spLocks noGrp="1"/>
          </p:cNvSpPr>
          <p:nvPr>
            <p:ph type="body" sz="quarter" idx="25" hasCustomPrompt="1"/>
          </p:nvPr>
        </p:nvSpPr>
        <p:spPr>
          <a:xfrm>
            <a:off x="3667552" y="5274602"/>
            <a:ext cx="2762540" cy="598193"/>
          </a:xfrm>
          <a:prstGeom prst="rect">
            <a:avLst/>
          </a:prstGeom>
        </p:spPr>
        <p:txBody>
          <a:bodyPr>
            <a:normAutofit/>
          </a:bodyPr>
          <a:lstStyle>
            <a:lvl1pPr marL="0" indent="0" algn="l">
              <a:lnSpc>
                <a:spcPct val="120000"/>
              </a:lnSpc>
              <a:buNone/>
              <a:defRPr sz="1080" spc="75" baseline="0">
                <a:solidFill>
                  <a:schemeClr val="bg1"/>
                </a:solidFill>
              </a:defRPr>
            </a:lvl1pPr>
            <a:lvl5pPr>
              <a:defRPr sz="990"/>
            </a:lvl5pPr>
          </a:lstStyle>
          <a:p>
            <a:r>
              <a:rPr lang="en-US" altLang="zh-CN" dirty="0"/>
              <a:t>Click here to add the text, the text is the extraction of your thought</a:t>
            </a:r>
            <a:endParaRPr lang="zh-CN" altLang="en-US" dirty="0"/>
          </a:p>
        </p:txBody>
      </p:sp>
      <p:sp>
        <p:nvSpPr>
          <p:cNvPr id="20" name="文本占位符 17"/>
          <p:cNvSpPr>
            <a:spLocks noGrp="1"/>
          </p:cNvSpPr>
          <p:nvPr>
            <p:ph type="body" sz="quarter" idx="26" hasCustomPrompt="1"/>
          </p:nvPr>
        </p:nvSpPr>
        <p:spPr>
          <a:xfrm>
            <a:off x="6911751" y="4868425"/>
            <a:ext cx="3346077" cy="344225"/>
          </a:xfrm>
          <a:prstGeom prst="rect">
            <a:avLst/>
          </a:prstGeom>
        </p:spPr>
        <p:txBody>
          <a:bodyPr>
            <a:noAutofit/>
          </a:bodyPr>
          <a:lstStyle>
            <a:lvl1pPr marL="0" indent="0" algn="l">
              <a:lnSpc>
                <a:spcPct val="120000"/>
              </a:lnSpc>
              <a:buNone/>
              <a:defRPr sz="1440" spc="75" baseline="0">
                <a:solidFill>
                  <a:schemeClr val="bg1"/>
                </a:solidFill>
              </a:defRPr>
            </a:lvl1pPr>
            <a:lvl5pPr>
              <a:defRPr sz="990"/>
            </a:lvl5pPr>
          </a:lstStyle>
          <a:p>
            <a:r>
              <a:rPr lang="en-US" altLang="zh-CN" dirty="0"/>
              <a:t>Click here to add the text</a:t>
            </a:r>
            <a:endParaRPr lang="zh-CN" altLang="en-US" dirty="0"/>
          </a:p>
        </p:txBody>
      </p:sp>
      <p:sp>
        <p:nvSpPr>
          <p:cNvPr id="21" name="文本占位符 17"/>
          <p:cNvSpPr>
            <a:spLocks noGrp="1"/>
          </p:cNvSpPr>
          <p:nvPr>
            <p:ph type="body" sz="quarter" idx="27" hasCustomPrompt="1"/>
          </p:nvPr>
        </p:nvSpPr>
        <p:spPr>
          <a:xfrm>
            <a:off x="6911751" y="5274602"/>
            <a:ext cx="4276075" cy="598193"/>
          </a:xfrm>
          <a:prstGeom prst="rect">
            <a:avLst/>
          </a:prstGeom>
        </p:spPr>
        <p:txBody>
          <a:bodyPr>
            <a:normAutofit/>
          </a:bodyPr>
          <a:lstStyle>
            <a:lvl1pPr marL="0" indent="0" algn="l">
              <a:lnSpc>
                <a:spcPct val="120000"/>
              </a:lnSpc>
              <a:buNone/>
              <a:defRPr sz="1080" spc="75" baseline="0">
                <a:solidFill>
                  <a:schemeClr val="bg1"/>
                </a:solidFill>
              </a:defRPr>
            </a:lvl1pPr>
            <a:lvl5pPr>
              <a:defRPr sz="990"/>
            </a:lvl5pPr>
          </a:lstStyle>
          <a:p>
            <a:r>
              <a:rPr lang="en-US" altLang="zh-CN" dirty="0"/>
              <a:t>Click here to add the text, the text is the extraction of your thought</a:t>
            </a:r>
            <a:endParaRPr lang="zh-CN" altLang="en-US" dirty="0"/>
          </a:p>
        </p:txBody>
      </p:sp>
      <p:sp>
        <p:nvSpPr>
          <p:cNvPr id="22" name="矩形 21"/>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3"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t>‹#›</a:t>
            </a:fld>
            <a:endParaRPr lang="zh-CN" altLang="en-US" sz="1080" dirty="0"/>
          </a:p>
        </p:txBody>
      </p:sp>
      <p:sp>
        <p:nvSpPr>
          <p:cNvPr id="24" name="文本框 23"/>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Tree>
  </p:cSld>
  <p:clrMapOvr>
    <a:masterClrMapping/>
  </p:clrMapOvr>
</p:sldLayout>
</file>

<file path=ppt/slideLayouts/slideLayout280.xml><?xml version="1.0" encoding="utf-8"?>
<p:sldLayout xmlns:a="http://schemas.openxmlformats.org/drawingml/2006/main" xmlns:r="http://schemas.openxmlformats.org/officeDocument/2006/relationships" xmlns:p="http://schemas.openxmlformats.org/presentationml/2006/main" showMasterSp="0" preserve="1" userDrawn="1">
  <p:cSld name="259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t>2019/10/29</a:t>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t>‹#›</a:t>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Opening Slide</a:t>
            </a: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1" name="文本占位符 17"/>
          <p:cNvSpPr>
            <a:spLocks noGrp="1"/>
          </p:cNvSpPr>
          <p:nvPr>
            <p:ph type="body" sz="quarter" idx="248" hasCustomPrompt="1"/>
          </p:nvPr>
        </p:nvSpPr>
        <p:spPr>
          <a:xfrm rot="19479571">
            <a:off x="5909759" y="2005102"/>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2" name="文本占位符 17"/>
          <p:cNvSpPr>
            <a:spLocks noGrp="1"/>
          </p:cNvSpPr>
          <p:nvPr>
            <p:ph type="body" sz="quarter" idx="249" hasCustomPrompt="1"/>
          </p:nvPr>
        </p:nvSpPr>
        <p:spPr>
          <a:xfrm rot="19479571">
            <a:off x="6076729" y="1983182"/>
            <a:ext cx="2898419" cy="46985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5" name="文本占位符 17"/>
          <p:cNvSpPr>
            <a:spLocks noGrp="1"/>
          </p:cNvSpPr>
          <p:nvPr>
            <p:ph type="body" sz="quarter" idx="250" hasCustomPrompt="1"/>
          </p:nvPr>
        </p:nvSpPr>
        <p:spPr>
          <a:xfrm rot="871148">
            <a:off x="6484412" y="3485606"/>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6" name="文本占位符 17"/>
          <p:cNvSpPr>
            <a:spLocks noGrp="1"/>
          </p:cNvSpPr>
          <p:nvPr>
            <p:ph type="body" sz="quarter" idx="251" hasCustomPrompt="1"/>
          </p:nvPr>
        </p:nvSpPr>
        <p:spPr>
          <a:xfrm rot="871148">
            <a:off x="6359385" y="3908224"/>
            <a:ext cx="2898419" cy="46985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7" name="文本占位符 17"/>
          <p:cNvSpPr>
            <a:spLocks noGrp="1"/>
          </p:cNvSpPr>
          <p:nvPr>
            <p:ph type="body" sz="quarter" idx="252" hasCustomPrompt="1"/>
          </p:nvPr>
        </p:nvSpPr>
        <p:spPr>
          <a:xfrm rot="2073136">
            <a:off x="3461057" y="2026639"/>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8" name="文本占位符 17"/>
          <p:cNvSpPr>
            <a:spLocks noGrp="1"/>
          </p:cNvSpPr>
          <p:nvPr>
            <p:ph type="body" sz="quarter" idx="253" hasCustomPrompt="1"/>
          </p:nvPr>
        </p:nvSpPr>
        <p:spPr>
          <a:xfrm rot="2073136">
            <a:off x="2124251" y="2010942"/>
            <a:ext cx="2898419" cy="469852"/>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9" name="文本占位符 17"/>
          <p:cNvSpPr>
            <a:spLocks noGrp="1"/>
          </p:cNvSpPr>
          <p:nvPr>
            <p:ph type="body" sz="quarter" idx="254" hasCustomPrompt="1"/>
          </p:nvPr>
        </p:nvSpPr>
        <p:spPr>
          <a:xfrm rot="21035960">
            <a:off x="2933955" y="3420907"/>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0" name="文本占位符 17"/>
          <p:cNvSpPr>
            <a:spLocks noGrp="1"/>
          </p:cNvSpPr>
          <p:nvPr>
            <p:ph type="body" sz="quarter" idx="255" hasCustomPrompt="1"/>
          </p:nvPr>
        </p:nvSpPr>
        <p:spPr>
          <a:xfrm rot="21035960">
            <a:off x="1895111" y="3824783"/>
            <a:ext cx="2898419" cy="469852"/>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3" name="文本占位符 17"/>
          <p:cNvSpPr>
            <a:spLocks noGrp="1"/>
          </p:cNvSpPr>
          <p:nvPr>
            <p:ph type="body" sz="quarter" idx="256" hasCustomPrompt="1"/>
          </p:nvPr>
        </p:nvSpPr>
        <p:spPr>
          <a:xfrm rot="5400000">
            <a:off x="5112741" y="4830764"/>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4" name="文本占位符 17"/>
          <p:cNvSpPr>
            <a:spLocks noGrp="1"/>
          </p:cNvSpPr>
          <p:nvPr>
            <p:ph type="body" sz="quarter" idx="257" hasCustomPrompt="1"/>
          </p:nvPr>
        </p:nvSpPr>
        <p:spPr>
          <a:xfrm rot="5400000">
            <a:off x="4073897" y="5234640"/>
            <a:ext cx="2898419" cy="469852"/>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81.xml><?xml version="1.0" encoding="utf-8"?>
<p:sldLayout xmlns:a="http://schemas.openxmlformats.org/drawingml/2006/main" xmlns:r="http://schemas.openxmlformats.org/officeDocument/2006/relationships" xmlns:p="http://schemas.openxmlformats.org/presentationml/2006/main" showMasterSp="0" preserve="1" userDrawn="1">
  <p:cSld name="260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t>2019/10/29</a:t>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t>‹#›</a:t>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Opening Slide</a:t>
            </a: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5" name="文本占位符 17"/>
          <p:cNvSpPr>
            <a:spLocks noGrp="1"/>
          </p:cNvSpPr>
          <p:nvPr>
            <p:ph type="body" sz="quarter" idx="250" hasCustomPrompt="1"/>
          </p:nvPr>
        </p:nvSpPr>
        <p:spPr>
          <a:xfrm>
            <a:off x="5610619" y="3395830"/>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6" name="文本占位符 17"/>
          <p:cNvSpPr>
            <a:spLocks noGrp="1"/>
          </p:cNvSpPr>
          <p:nvPr>
            <p:ph type="body" sz="quarter" idx="251" hasCustomPrompt="1"/>
          </p:nvPr>
        </p:nvSpPr>
        <p:spPr>
          <a:xfrm>
            <a:off x="5610619" y="3746162"/>
            <a:ext cx="2411033" cy="64295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3" name="文本占位符 17"/>
          <p:cNvSpPr>
            <a:spLocks noGrp="1"/>
          </p:cNvSpPr>
          <p:nvPr>
            <p:ph type="body" sz="quarter" idx="252" hasCustomPrompt="1"/>
          </p:nvPr>
        </p:nvSpPr>
        <p:spPr>
          <a:xfrm>
            <a:off x="8980352" y="3395830"/>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4" name="文本占位符 17"/>
          <p:cNvSpPr>
            <a:spLocks noGrp="1"/>
          </p:cNvSpPr>
          <p:nvPr>
            <p:ph type="body" sz="quarter" idx="253" hasCustomPrompt="1"/>
          </p:nvPr>
        </p:nvSpPr>
        <p:spPr>
          <a:xfrm>
            <a:off x="8980352" y="3746162"/>
            <a:ext cx="2411033" cy="64295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5" name="文本占位符 17"/>
          <p:cNvSpPr>
            <a:spLocks noGrp="1"/>
          </p:cNvSpPr>
          <p:nvPr>
            <p:ph type="body" sz="quarter" idx="254" hasCustomPrompt="1"/>
          </p:nvPr>
        </p:nvSpPr>
        <p:spPr>
          <a:xfrm>
            <a:off x="5610619" y="4753696"/>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6" name="文本占位符 17"/>
          <p:cNvSpPr>
            <a:spLocks noGrp="1"/>
          </p:cNvSpPr>
          <p:nvPr>
            <p:ph type="body" sz="quarter" idx="255" hasCustomPrompt="1"/>
          </p:nvPr>
        </p:nvSpPr>
        <p:spPr>
          <a:xfrm>
            <a:off x="5610619" y="5104028"/>
            <a:ext cx="2411033" cy="64295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7" name="文本占位符 17"/>
          <p:cNvSpPr>
            <a:spLocks noGrp="1"/>
          </p:cNvSpPr>
          <p:nvPr>
            <p:ph type="body" sz="quarter" idx="256" hasCustomPrompt="1"/>
          </p:nvPr>
        </p:nvSpPr>
        <p:spPr>
          <a:xfrm>
            <a:off x="8980352" y="4753696"/>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8" name="文本占位符 17"/>
          <p:cNvSpPr>
            <a:spLocks noGrp="1"/>
          </p:cNvSpPr>
          <p:nvPr>
            <p:ph type="body" sz="quarter" idx="257" hasCustomPrompt="1"/>
          </p:nvPr>
        </p:nvSpPr>
        <p:spPr>
          <a:xfrm>
            <a:off x="8980352" y="5104028"/>
            <a:ext cx="2411033" cy="64295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9" name="文本占位符 17"/>
          <p:cNvSpPr>
            <a:spLocks noGrp="1"/>
          </p:cNvSpPr>
          <p:nvPr>
            <p:ph type="body" sz="quarter" idx="258" hasCustomPrompt="1"/>
          </p:nvPr>
        </p:nvSpPr>
        <p:spPr>
          <a:xfrm>
            <a:off x="6947883" y="1657717"/>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0" name="文本占位符 17"/>
          <p:cNvSpPr>
            <a:spLocks noGrp="1"/>
          </p:cNvSpPr>
          <p:nvPr>
            <p:ph type="body" sz="quarter" idx="259" hasCustomPrompt="1"/>
          </p:nvPr>
        </p:nvSpPr>
        <p:spPr>
          <a:xfrm>
            <a:off x="6947883" y="2008050"/>
            <a:ext cx="3757265" cy="64295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82.xml><?xml version="1.0" encoding="utf-8"?>
<p:sldLayout xmlns:a="http://schemas.openxmlformats.org/drawingml/2006/main" xmlns:r="http://schemas.openxmlformats.org/officeDocument/2006/relationships" xmlns:p="http://schemas.openxmlformats.org/presentationml/2006/main" showMasterSp="0" preserve="1" userDrawn="1">
  <p:cSld name="261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t>2019/10/29</a:t>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t>‹#›</a:t>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Opening Slide</a:t>
            </a: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9" name="文本占位符 17"/>
          <p:cNvSpPr>
            <a:spLocks noGrp="1"/>
          </p:cNvSpPr>
          <p:nvPr>
            <p:ph type="body" sz="quarter" idx="258" hasCustomPrompt="1"/>
          </p:nvPr>
        </p:nvSpPr>
        <p:spPr>
          <a:xfrm>
            <a:off x="7795181" y="3247901"/>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0" name="文本占位符 17"/>
          <p:cNvSpPr>
            <a:spLocks noGrp="1"/>
          </p:cNvSpPr>
          <p:nvPr>
            <p:ph type="body" sz="quarter" idx="259" hasCustomPrompt="1"/>
          </p:nvPr>
        </p:nvSpPr>
        <p:spPr>
          <a:xfrm>
            <a:off x="7795181" y="3637632"/>
            <a:ext cx="3757265" cy="64295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7" name="文本占位符 17"/>
          <p:cNvSpPr>
            <a:spLocks noGrp="1"/>
          </p:cNvSpPr>
          <p:nvPr>
            <p:ph type="body" sz="quarter" idx="260" hasCustomPrompt="1"/>
          </p:nvPr>
        </p:nvSpPr>
        <p:spPr>
          <a:xfrm>
            <a:off x="2518185" y="3241744"/>
            <a:ext cx="1724796"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8" name="文本占位符 17"/>
          <p:cNvSpPr>
            <a:spLocks noGrp="1"/>
          </p:cNvSpPr>
          <p:nvPr>
            <p:ph type="body" sz="quarter" idx="261" hasCustomPrompt="1"/>
          </p:nvPr>
        </p:nvSpPr>
        <p:spPr>
          <a:xfrm>
            <a:off x="485716" y="3631475"/>
            <a:ext cx="3757265" cy="642958"/>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83.xml><?xml version="1.0" encoding="utf-8"?>
<p:sldLayout xmlns:a="http://schemas.openxmlformats.org/drawingml/2006/main" xmlns:r="http://schemas.openxmlformats.org/officeDocument/2006/relationships" xmlns:p="http://schemas.openxmlformats.org/presentationml/2006/main" showMasterSp="0" preserve="1" userDrawn="1">
  <p:cSld name="262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t>2019/10/29</a:t>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t>‹#›</a:t>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Opening Slide</a:t>
            </a: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7" name="文本占位符 17"/>
          <p:cNvSpPr>
            <a:spLocks noGrp="1"/>
          </p:cNvSpPr>
          <p:nvPr>
            <p:ph type="body" sz="quarter" idx="260" hasCustomPrompt="1"/>
          </p:nvPr>
        </p:nvSpPr>
        <p:spPr>
          <a:xfrm>
            <a:off x="1128513" y="4112526"/>
            <a:ext cx="1724796"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8" name="文本占位符 17"/>
          <p:cNvSpPr>
            <a:spLocks noGrp="1"/>
          </p:cNvSpPr>
          <p:nvPr>
            <p:ph type="body" sz="quarter" idx="261" hasCustomPrompt="1"/>
          </p:nvPr>
        </p:nvSpPr>
        <p:spPr>
          <a:xfrm>
            <a:off x="620396" y="4502257"/>
            <a:ext cx="2741031" cy="642958"/>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1" name="文本占位符 17"/>
          <p:cNvSpPr>
            <a:spLocks noGrp="1"/>
          </p:cNvSpPr>
          <p:nvPr>
            <p:ph type="body" sz="quarter" idx="262" hasCustomPrompt="1"/>
          </p:nvPr>
        </p:nvSpPr>
        <p:spPr>
          <a:xfrm>
            <a:off x="3804095" y="3241920"/>
            <a:ext cx="1724796"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2" name="文本占位符 17"/>
          <p:cNvSpPr>
            <a:spLocks noGrp="1"/>
          </p:cNvSpPr>
          <p:nvPr>
            <p:ph type="body" sz="quarter" idx="263" hasCustomPrompt="1"/>
          </p:nvPr>
        </p:nvSpPr>
        <p:spPr>
          <a:xfrm>
            <a:off x="3295977" y="3631651"/>
            <a:ext cx="2741031" cy="642958"/>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3" name="文本占位符 17"/>
          <p:cNvSpPr>
            <a:spLocks noGrp="1"/>
          </p:cNvSpPr>
          <p:nvPr>
            <p:ph type="body" sz="quarter" idx="264" hasCustomPrompt="1"/>
          </p:nvPr>
        </p:nvSpPr>
        <p:spPr>
          <a:xfrm>
            <a:off x="6377687" y="4274609"/>
            <a:ext cx="1724796"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4" name="文本占位符 17"/>
          <p:cNvSpPr>
            <a:spLocks noGrp="1"/>
          </p:cNvSpPr>
          <p:nvPr>
            <p:ph type="body" sz="quarter" idx="265" hasCustomPrompt="1"/>
          </p:nvPr>
        </p:nvSpPr>
        <p:spPr>
          <a:xfrm>
            <a:off x="5869569" y="4664340"/>
            <a:ext cx="2741031" cy="642958"/>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5" name="文本占位符 17"/>
          <p:cNvSpPr>
            <a:spLocks noGrp="1"/>
          </p:cNvSpPr>
          <p:nvPr>
            <p:ph type="body" sz="quarter" idx="266" hasCustomPrompt="1"/>
          </p:nvPr>
        </p:nvSpPr>
        <p:spPr>
          <a:xfrm>
            <a:off x="9412336" y="3776399"/>
            <a:ext cx="1724796"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6" name="文本占位符 17"/>
          <p:cNvSpPr>
            <a:spLocks noGrp="1"/>
          </p:cNvSpPr>
          <p:nvPr>
            <p:ph type="body" sz="quarter" idx="267" hasCustomPrompt="1"/>
          </p:nvPr>
        </p:nvSpPr>
        <p:spPr>
          <a:xfrm>
            <a:off x="8904219" y="4166130"/>
            <a:ext cx="2741031" cy="642958"/>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84.xml><?xml version="1.0" encoding="utf-8"?>
<p:sldLayout xmlns:a="http://schemas.openxmlformats.org/drawingml/2006/main" xmlns:r="http://schemas.openxmlformats.org/officeDocument/2006/relationships" xmlns:p="http://schemas.openxmlformats.org/presentationml/2006/main" showMasterSp="0" preserve="1" userDrawn="1">
  <p:cSld name="220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t>2019/10/29</a:t>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t>‹#›</a:t>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Map Infographic</a:t>
            </a: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1" name="文本占位符 17"/>
          <p:cNvSpPr>
            <a:spLocks noGrp="1"/>
          </p:cNvSpPr>
          <p:nvPr>
            <p:ph type="body" sz="quarter" idx="258" hasCustomPrompt="1"/>
          </p:nvPr>
        </p:nvSpPr>
        <p:spPr>
          <a:xfrm>
            <a:off x="554692" y="2263913"/>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2" name="文本占位符 17"/>
          <p:cNvSpPr>
            <a:spLocks noGrp="1"/>
          </p:cNvSpPr>
          <p:nvPr>
            <p:ph type="body" sz="quarter" idx="259" hasCustomPrompt="1"/>
          </p:nvPr>
        </p:nvSpPr>
        <p:spPr>
          <a:xfrm>
            <a:off x="554692" y="2653644"/>
            <a:ext cx="3757265" cy="64295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7" name="文本占位符 17"/>
          <p:cNvSpPr>
            <a:spLocks noGrp="1"/>
          </p:cNvSpPr>
          <p:nvPr>
            <p:ph type="body" sz="quarter" idx="266" hasCustomPrompt="1"/>
          </p:nvPr>
        </p:nvSpPr>
        <p:spPr>
          <a:xfrm>
            <a:off x="8610600" y="2600039"/>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8" name="文本占位符 17"/>
          <p:cNvSpPr>
            <a:spLocks noGrp="1"/>
          </p:cNvSpPr>
          <p:nvPr>
            <p:ph type="body" sz="quarter" idx="267" hasCustomPrompt="1"/>
          </p:nvPr>
        </p:nvSpPr>
        <p:spPr>
          <a:xfrm>
            <a:off x="8610600" y="2989770"/>
            <a:ext cx="2741031" cy="64295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9" name="文本占位符 17"/>
          <p:cNvSpPr>
            <a:spLocks noGrp="1"/>
          </p:cNvSpPr>
          <p:nvPr>
            <p:ph type="body" sz="quarter" idx="268" hasCustomPrompt="1"/>
          </p:nvPr>
        </p:nvSpPr>
        <p:spPr>
          <a:xfrm>
            <a:off x="8610600" y="4690156"/>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1" name="文本占位符 17"/>
          <p:cNvSpPr>
            <a:spLocks noGrp="1"/>
          </p:cNvSpPr>
          <p:nvPr>
            <p:ph type="body" sz="quarter" idx="269" hasCustomPrompt="1"/>
          </p:nvPr>
        </p:nvSpPr>
        <p:spPr>
          <a:xfrm>
            <a:off x="8610600" y="5079887"/>
            <a:ext cx="2741031" cy="64295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85.xml><?xml version="1.0" encoding="utf-8"?>
<p:sldLayout xmlns:a="http://schemas.openxmlformats.org/drawingml/2006/main" xmlns:r="http://schemas.openxmlformats.org/officeDocument/2006/relationships" xmlns:p="http://schemas.openxmlformats.org/presentationml/2006/main" showMasterSp="0" preserve="1" userDrawn="1">
  <p:cSld name="263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t>2019/10/29</a:t>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t>‹#›</a:t>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Map Infographic</a:t>
            </a: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7" name="文本占位符 17"/>
          <p:cNvSpPr>
            <a:spLocks noGrp="1"/>
          </p:cNvSpPr>
          <p:nvPr>
            <p:ph type="body" sz="quarter" idx="266" hasCustomPrompt="1"/>
          </p:nvPr>
        </p:nvSpPr>
        <p:spPr>
          <a:xfrm>
            <a:off x="8610600" y="2600039"/>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8" name="文本占位符 17"/>
          <p:cNvSpPr>
            <a:spLocks noGrp="1"/>
          </p:cNvSpPr>
          <p:nvPr>
            <p:ph type="body" sz="quarter" idx="267" hasCustomPrompt="1"/>
          </p:nvPr>
        </p:nvSpPr>
        <p:spPr>
          <a:xfrm>
            <a:off x="8610600" y="2989770"/>
            <a:ext cx="2741031" cy="64295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9" name="文本占位符 17"/>
          <p:cNvSpPr>
            <a:spLocks noGrp="1"/>
          </p:cNvSpPr>
          <p:nvPr>
            <p:ph type="body" sz="quarter" idx="268" hasCustomPrompt="1"/>
          </p:nvPr>
        </p:nvSpPr>
        <p:spPr>
          <a:xfrm>
            <a:off x="8610600" y="4690156"/>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1" name="文本占位符 17"/>
          <p:cNvSpPr>
            <a:spLocks noGrp="1"/>
          </p:cNvSpPr>
          <p:nvPr>
            <p:ph type="body" sz="quarter" idx="269" hasCustomPrompt="1"/>
          </p:nvPr>
        </p:nvSpPr>
        <p:spPr>
          <a:xfrm>
            <a:off x="8610600" y="5079887"/>
            <a:ext cx="2741031" cy="64295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2" name="文本占位符 17"/>
          <p:cNvSpPr>
            <a:spLocks noGrp="1"/>
          </p:cNvSpPr>
          <p:nvPr>
            <p:ph type="body" sz="quarter" idx="270" hasCustomPrompt="1"/>
          </p:nvPr>
        </p:nvSpPr>
        <p:spPr>
          <a:xfrm>
            <a:off x="5532215" y="2600039"/>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3" name="文本占位符 17"/>
          <p:cNvSpPr>
            <a:spLocks noGrp="1"/>
          </p:cNvSpPr>
          <p:nvPr>
            <p:ph type="body" sz="quarter" idx="271" hasCustomPrompt="1"/>
          </p:nvPr>
        </p:nvSpPr>
        <p:spPr>
          <a:xfrm>
            <a:off x="5532215" y="2989770"/>
            <a:ext cx="2741031" cy="64295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4" name="文本占位符 17"/>
          <p:cNvSpPr>
            <a:spLocks noGrp="1"/>
          </p:cNvSpPr>
          <p:nvPr>
            <p:ph type="body" sz="quarter" idx="272" hasCustomPrompt="1"/>
          </p:nvPr>
        </p:nvSpPr>
        <p:spPr>
          <a:xfrm>
            <a:off x="5532215" y="4690156"/>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5" name="文本占位符 17"/>
          <p:cNvSpPr>
            <a:spLocks noGrp="1"/>
          </p:cNvSpPr>
          <p:nvPr>
            <p:ph type="body" sz="quarter" idx="273" hasCustomPrompt="1"/>
          </p:nvPr>
        </p:nvSpPr>
        <p:spPr>
          <a:xfrm>
            <a:off x="5532215" y="5079887"/>
            <a:ext cx="2741031" cy="64295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86.xml><?xml version="1.0" encoding="utf-8"?>
<p:sldLayout xmlns:a="http://schemas.openxmlformats.org/drawingml/2006/main" xmlns:r="http://schemas.openxmlformats.org/officeDocument/2006/relationships" xmlns:p="http://schemas.openxmlformats.org/presentationml/2006/main" showMasterSp="0" preserve="1" userDrawn="1">
  <p:cSld name="264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t>2019/10/29</a:t>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t>‹#›</a:t>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Map Infographic</a:t>
            </a: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6" name="文本占位符 17"/>
          <p:cNvSpPr>
            <a:spLocks noGrp="1"/>
          </p:cNvSpPr>
          <p:nvPr>
            <p:ph type="body" sz="quarter" idx="258" hasCustomPrompt="1"/>
          </p:nvPr>
        </p:nvSpPr>
        <p:spPr>
          <a:xfrm>
            <a:off x="485716" y="2574810"/>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7" name="文本占位符 17"/>
          <p:cNvSpPr>
            <a:spLocks noGrp="1"/>
          </p:cNvSpPr>
          <p:nvPr>
            <p:ph type="body" sz="quarter" idx="259" hasCustomPrompt="1"/>
          </p:nvPr>
        </p:nvSpPr>
        <p:spPr>
          <a:xfrm>
            <a:off x="485716" y="2964541"/>
            <a:ext cx="3757265" cy="64295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87.xml><?xml version="1.0" encoding="utf-8"?>
<p:sldLayout xmlns:a="http://schemas.openxmlformats.org/drawingml/2006/main" xmlns:r="http://schemas.openxmlformats.org/officeDocument/2006/relationships" xmlns:p="http://schemas.openxmlformats.org/presentationml/2006/main" showMasterSp="0" preserve="1" userDrawn="1">
  <p:cSld name="265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t>2019/10/29</a:t>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t>‹#›</a:t>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Map Infographic</a:t>
            </a: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6" name="文本占位符 17"/>
          <p:cNvSpPr>
            <a:spLocks noGrp="1"/>
          </p:cNvSpPr>
          <p:nvPr>
            <p:ph type="body" sz="quarter" idx="258" hasCustomPrompt="1"/>
          </p:nvPr>
        </p:nvSpPr>
        <p:spPr>
          <a:xfrm>
            <a:off x="6600573" y="2626052"/>
            <a:ext cx="4020053" cy="642956"/>
          </a:xfrm>
          <a:prstGeom prst="rect">
            <a:avLst/>
          </a:prstGeom>
        </p:spPr>
        <p:txBody>
          <a:bodyPr>
            <a:noAutofit/>
          </a:bodyPr>
          <a:lstStyle>
            <a:lvl1pPr marL="0" indent="0" algn="l">
              <a:lnSpc>
                <a:spcPct val="120000"/>
              </a:lnSpc>
              <a:buNone/>
              <a:defRPr sz="336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7" name="文本占位符 17"/>
          <p:cNvSpPr>
            <a:spLocks noGrp="1"/>
          </p:cNvSpPr>
          <p:nvPr>
            <p:ph type="body" sz="quarter" idx="259" hasCustomPrompt="1"/>
          </p:nvPr>
        </p:nvSpPr>
        <p:spPr>
          <a:xfrm>
            <a:off x="6600573" y="3851242"/>
            <a:ext cx="3757265" cy="64295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2" name="文本占位符 17"/>
          <p:cNvSpPr>
            <a:spLocks noGrp="1"/>
          </p:cNvSpPr>
          <p:nvPr>
            <p:ph type="body" sz="quarter" idx="260" hasCustomPrompt="1"/>
          </p:nvPr>
        </p:nvSpPr>
        <p:spPr>
          <a:xfrm>
            <a:off x="6600573" y="3349460"/>
            <a:ext cx="2609048" cy="271762"/>
          </a:xfrm>
          <a:prstGeom prst="rect">
            <a:avLst/>
          </a:prstGeom>
        </p:spPr>
        <p:txBody>
          <a:bodyPr>
            <a:noAutofit/>
          </a:bodyPr>
          <a:lstStyle>
            <a:lvl1pPr marL="0" indent="0" algn="l">
              <a:lnSpc>
                <a:spcPct val="120000"/>
              </a:lnSpc>
              <a:buNone/>
              <a:defRPr sz="1200" b="1"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27" name="矩形 26"/>
          <p:cNvSpPr/>
          <p:nvPr userDrawn="1"/>
        </p:nvSpPr>
        <p:spPr>
          <a:xfrm>
            <a:off x="459260" y="2002758"/>
            <a:ext cx="5807656" cy="404165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Tree>
  </p:cSld>
  <p:clrMapOvr>
    <a:masterClrMapping/>
  </p:clrMapOvr>
</p:sldLayout>
</file>

<file path=ppt/slideLayouts/slideLayout288.xml><?xml version="1.0" encoding="utf-8"?>
<p:sldLayout xmlns:a="http://schemas.openxmlformats.org/drawingml/2006/main" xmlns:r="http://schemas.openxmlformats.org/officeDocument/2006/relationships" xmlns:p="http://schemas.openxmlformats.org/presentationml/2006/main" showMasterSp="0" preserve="1" userDrawn="1">
  <p:cSld name="266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t>2019/10/29</a:t>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t>‹#›</a:t>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Map Infographic</a:t>
            </a: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8" name="文本占位符 17"/>
          <p:cNvSpPr>
            <a:spLocks noGrp="1"/>
          </p:cNvSpPr>
          <p:nvPr>
            <p:ph type="body" sz="quarter" idx="270" hasCustomPrompt="1"/>
          </p:nvPr>
        </p:nvSpPr>
        <p:spPr>
          <a:xfrm>
            <a:off x="1684293" y="4262137"/>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9" name="文本占位符 17"/>
          <p:cNvSpPr>
            <a:spLocks noGrp="1"/>
          </p:cNvSpPr>
          <p:nvPr>
            <p:ph type="body" sz="quarter" idx="271" hasCustomPrompt="1"/>
          </p:nvPr>
        </p:nvSpPr>
        <p:spPr>
          <a:xfrm>
            <a:off x="1763445" y="4651868"/>
            <a:ext cx="1566491" cy="439230"/>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31" name="文本占位符 17"/>
          <p:cNvSpPr>
            <a:spLocks noGrp="1"/>
          </p:cNvSpPr>
          <p:nvPr>
            <p:ph type="body" sz="quarter" idx="272" hasCustomPrompt="1"/>
          </p:nvPr>
        </p:nvSpPr>
        <p:spPr>
          <a:xfrm>
            <a:off x="901047" y="2268054"/>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2" name="文本占位符 17"/>
          <p:cNvSpPr>
            <a:spLocks noGrp="1"/>
          </p:cNvSpPr>
          <p:nvPr>
            <p:ph type="body" sz="quarter" idx="273" hasCustomPrompt="1"/>
          </p:nvPr>
        </p:nvSpPr>
        <p:spPr>
          <a:xfrm>
            <a:off x="980199" y="2657785"/>
            <a:ext cx="1566491" cy="439230"/>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33" name="文本占位符 17"/>
          <p:cNvSpPr>
            <a:spLocks noGrp="1"/>
          </p:cNvSpPr>
          <p:nvPr>
            <p:ph type="body" sz="quarter" idx="274" hasCustomPrompt="1"/>
          </p:nvPr>
        </p:nvSpPr>
        <p:spPr>
          <a:xfrm>
            <a:off x="4969349" y="3124910"/>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4" name="文本占位符 17"/>
          <p:cNvSpPr>
            <a:spLocks noGrp="1"/>
          </p:cNvSpPr>
          <p:nvPr>
            <p:ph type="body" sz="quarter" idx="275" hasCustomPrompt="1"/>
          </p:nvPr>
        </p:nvSpPr>
        <p:spPr>
          <a:xfrm>
            <a:off x="5048501" y="3514642"/>
            <a:ext cx="1566491" cy="439230"/>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35" name="文本占位符 17"/>
          <p:cNvSpPr>
            <a:spLocks noGrp="1"/>
          </p:cNvSpPr>
          <p:nvPr>
            <p:ph type="body" sz="quarter" idx="276" hasCustomPrompt="1"/>
          </p:nvPr>
        </p:nvSpPr>
        <p:spPr>
          <a:xfrm>
            <a:off x="9037652" y="3797857"/>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8" name="文本占位符 17"/>
          <p:cNvSpPr>
            <a:spLocks noGrp="1"/>
          </p:cNvSpPr>
          <p:nvPr>
            <p:ph type="body" sz="quarter" idx="277" hasCustomPrompt="1"/>
          </p:nvPr>
        </p:nvSpPr>
        <p:spPr>
          <a:xfrm>
            <a:off x="9116804" y="4187588"/>
            <a:ext cx="1566491" cy="439230"/>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39" name="文本占位符 17"/>
          <p:cNvSpPr>
            <a:spLocks noGrp="1"/>
          </p:cNvSpPr>
          <p:nvPr>
            <p:ph type="body" sz="quarter" idx="278" hasCustomPrompt="1"/>
          </p:nvPr>
        </p:nvSpPr>
        <p:spPr>
          <a:xfrm>
            <a:off x="8153400" y="2278896"/>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0" name="文本占位符 17"/>
          <p:cNvSpPr>
            <a:spLocks noGrp="1"/>
          </p:cNvSpPr>
          <p:nvPr>
            <p:ph type="body" sz="quarter" idx="279" hasCustomPrompt="1"/>
          </p:nvPr>
        </p:nvSpPr>
        <p:spPr>
          <a:xfrm>
            <a:off x="8232552" y="2668627"/>
            <a:ext cx="1566491" cy="439230"/>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Tree>
  </p:cSld>
  <p:clrMapOvr>
    <a:masterClrMapping/>
  </p:clrMapOvr>
</p:sldLayout>
</file>

<file path=ppt/slideLayouts/slideLayout289.xml><?xml version="1.0" encoding="utf-8"?>
<p:sldLayout xmlns:a="http://schemas.openxmlformats.org/drawingml/2006/main" xmlns:r="http://schemas.openxmlformats.org/officeDocument/2006/relationships" xmlns:p="http://schemas.openxmlformats.org/presentationml/2006/main" showMasterSp="0" preserve="1" userDrawn="1">
  <p:cSld name="267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t>2019/10/29</a:t>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t>‹#›</a:t>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Map Infographic</a:t>
            </a: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6" name="文本占位符 17"/>
          <p:cNvSpPr>
            <a:spLocks noGrp="1"/>
          </p:cNvSpPr>
          <p:nvPr>
            <p:ph type="body" sz="quarter" idx="258" hasCustomPrompt="1"/>
          </p:nvPr>
        </p:nvSpPr>
        <p:spPr>
          <a:xfrm>
            <a:off x="620396" y="2367842"/>
            <a:ext cx="4020053" cy="642956"/>
          </a:xfrm>
          <a:prstGeom prst="rect">
            <a:avLst/>
          </a:prstGeom>
        </p:spPr>
        <p:txBody>
          <a:bodyPr>
            <a:noAutofit/>
          </a:bodyPr>
          <a:lstStyle>
            <a:lvl1pPr marL="0" indent="0" algn="l">
              <a:lnSpc>
                <a:spcPct val="120000"/>
              </a:lnSpc>
              <a:buNone/>
              <a:defRPr sz="336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7" name="文本占位符 17"/>
          <p:cNvSpPr>
            <a:spLocks noGrp="1"/>
          </p:cNvSpPr>
          <p:nvPr>
            <p:ph type="body" sz="quarter" idx="259" hasCustomPrompt="1"/>
          </p:nvPr>
        </p:nvSpPr>
        <p:spPr>
          <a:xfrm>
            <a:off x="620396" y="3659219"/>
            <a:ext cx="3757265" cy="64295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1" name="文本占位符 17"/>
          <p:cNvSpPr>
            <a:spLocks noGrp="1"/>
          </p:cNvSpPr>
          <p:nvPr>
            <p:ph type="body" sz="quarter" idx="260" hasCustomPrompt="1"/>
          </p:nvPr>
        </p:nvSpPr>
        <p:spPr>
          <a:xfrm>
            <a:off x="620396" y="3280991"/>
            <a:ext cx="2609048" cy="271762"/>
          </a:xfrm>
          <a:prstGeom prst="rect">
            <a:avLst/>
          </a:prstGeom>
        </p:spPr>
        <p:txBody>
          <a:bodyPr>
            <a:noAutofit/>
          </a:bodyPr>
          <a:lstStyle>
            <a:lvl1pPr marL="0" indent="0" algn="l">
              <a:lnSpc>
                <a:spcPct val="120000"/>
              </a:lnSpc>
              <a:buNone/>
              <a:defRPr sz="1200" b="1"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42" name="文本占位符 17"/>
          <p:cNvSpPr>
            <a:spLocks noGrp="1"/>
          </p:cNvSpPr>
          <p:nvPr>
            <p:ph type="body" sz="quarter" idx="261" hasCustomPrompt="1"/>
          </p:nvPr>
        </p:nvSpPr>
        <p:spPr>
          <a:xfrm>
            <a:off x="608947" y="5478185"/>
            <a:ext cx="2467484" cy="64295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3" name="文本占位符 17"/>
          <p:cNvSpPr>
            <a:spLocks noGrp="1"/>
          </p:cNvSpPr>
          <p:nvPr>
            <p:ph type="body" sz="quarter" idx="262" hasCustomPrompt="1"/>
          </p:nvPr>
        </p:nvSpPr>
        <p:spPr>
          <a:xfrm>
            <a:off x="608947" y="5166722"/>
            <a:ext cx="1772427" cy="271762"/>
          </a:xfrm>
          <a:prstGeom prst="rect">
            <a:avLst/>
          </a:prstGeom>
        </p:spPr>
        <p:txBody>
          <a:bodyPr>
            <a:noAutofit/>
          </a:bodyPr>
          <a:lstStyle>
            <a:lvl1pPr marL="0" indent="0" algn="l">
              <a:lnSpc>
                <a:spcPct val="120000"/>
              </a:lnSpc>
              <a:buNone/>
              <a:defRPr sz="120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4" name="文本占位符 17"/>
          <p:cNvSpPr>
            <a:spLocks noGrp="1"/>
          </p:cNvSpPr>
          <p:nvPr>
            <p:ph type="body" sz="quarter" idx="263" hasCustomPrompt="1"/>
          </p:nvPr>
        </p:nvSpPr>
        <p:spPr>
          <a:xfrm>
            <a:off x="608947" y="4720243"/>
            <a:ext cx="972532" cy="408725"/>
          </a:xfrm>
          <a:prstGeom prst="rect">
            <a:avLst/>
          </a:prstGeom>
        </p:spPr>
        <p:txBody>
          <a:bodyPr>
            <a:no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45" name="文本占位符 17"/>
          <p:cNvSpPr>
            <a:spLocks noGrp="1"/>
          </p:cNvSpPr>
          <p:nvPr>
            <p:ph type="body" sz="quarter" idx="264" hasCustomPrompt="1"/>
          </p:nvPr>
        </p:nvSpPr>
        <p:spPr>
          <a:xfrm>
            <a:off x="3405129" y="5454955"/>
            <a:ext cx="2467484" cy="64295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6" name="文本占位符 17"/>
          <p:cNvSpPr>
            <a:spLocks noGrp="1"/>
          </p:cNvSpPr>
          <p:nvPr>
            <p:ph type="body" sz="quarter" idx="265" hasCustomPrompt="1"/>
          </p:nvPr>
        </p:nvSpPr>
        <p:spPr>
          <a:xfrm>
            <a:off x="3405129" y="5143493"/>
            <a:ext cx="1772427" cy="271762"/>
          </a:xfrm>
          <a:prstGeom prst="rect">
            <a:avLst/>
          </a:prstGeom>
        </p:spPr>
        <p:txBody>
          <a:bodyPr>
            <a:noAutofit/>
          </a:bodyPr>
          <a:lstStyle>
            <a:lvl1pPr marL="0" indent="0" algn="l">
              <a:lnSpc>
                <a:spcPct val="120000"/>
              </a:lnSpc>
              <a:buNone/>
              <a:defRPr sz="120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7" name="文本占位符 17"/>
          <p:cNvSpPr>
            <a:spLocks noGrp="1"/>
          </p:cNvSpPr>
          <p:nvPr>
            <p:ph type="body" sz="quarter" idx="266" hasCustomPrompt="1"/>
          </p:nvPr>
        </p:nvSpPr>
        <p:spPr>
          <a:xfrm>
            <a:off x="3405129" y="4697014"/>
            <a:ext cx="972532" cy="408725"/>
          </a:xfrm>
          <a:prstGeom prst="rect">
            <a:avLst/>
          </a:prstGeom>
        </p:spPr>
        <p:txBody>
          <a:bodyPr>
            <a:no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48" name="文本占位符 17"/>
          <p:cNvSpPr>
            <a:spLocks noGrp="1"/>
          </p:cNvSpPr>
          <p:nvPr>
            <p:ph type="body" sz="quarter" idx="267" hasCustomPrompt="1"/>
          </p:nvPr>
        </p:nvSpPr>
        <p:spPr>
          <a:xfrm>
            <a:off x="6201312" y="5431726"/>
            <a:ext cx="2467484" cy="64295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9" name="文本占位符 17"/>
          <p:cNvSpPr>
            <a:spLocks noGrp="1"/>
          </p:cNvSpPr>
          <p:nvPr>
            <p:ph type="body" sz="quarter" idx="268" hasCustomPrompt="1"/>
          </p:nvPr>
        </p:nvSpPr>
        <p:spPr>
          <a:xfrm>
            <a:off x="6201312" y="5120263"/>
            <a:ext cx="1772427" cy="271762"/>
          </a:xfrm>
          <a:prstGeom prst="rect">
            <a:avLst/>
          </a:prstGeom>
        </p:spPr>
        <p:txBody>
          <a:bodyPr>
            <a:noAutofit/>
          </a:bodyPr>
          <a:lstStyle>
            <a:lvl1pPr marL="0" indent="0" algn="l">
              <a:lnSpc>
                <a:spcPct val="120000"/>
              </a:lnSpc>
              <a:buNone/>
              <a:defRPr sz="120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0" name="文本占位符 17"/>
          <p:cNvSpPr>
            <a:spLocks noGrp="1"/>
          </p:cNvSpPr>
          <p:nvPr>
            <p:ph type="body" sz="quarter" idx="269" hasCustomPrompt="1"/>
          </p:nvPr>
        </p:nvSpPr>
        <p:spPr>
          <a:xfrm>
            <a:off x="6201312" y="4673784"/>
            <a:ext cx="972532" cy="408725"/>
          </a:xfrm>
          <a:prstGeom prst="rect">
            <a:avLst/>
          </a:prstGeom>
        </p:spPr>
        <p:txBody>
          <a:bodyPr>
            <a:no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TEXT</a:t>
            </a:r>
            <a:endParaRPr lang="zh-CN" alt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2_自定义版式">
    <p:spTree>
      <p:nvGrpSpPr>
        <p:cNvPr id="1" name=""/>
        <p:cNvGrpSpPr/>
        <p:nvPr/>
      </p:nvGrpSpPr>
      <p:grpSpPr>
        <a:xfrm>
          <a:off x="0" y="0"/>
          <a:ext cx="0" cy="0"/>
          <a:chOff x="0" y="0"/>
          <a:chExt cx="0" cy="0"/>
        </a:xfrm>
      </p:grpSpPr>
      <p:sp>
        <p:nvSpPr>
          <p:cNvPr id="9" name="矩形 8"/>
          <p:cNvSpPr/>
          <p:nvPr userDrawn="1"/>
        </p:nvSpPr>
        <p:spPr>
          <a:xfrm>
            <a:off x="0" y="0"/>
            <a:ext cx="12192000" cy="3429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 name="日期占位符 2"/>
          <p:cNvSpPr>
            <a:spLocks noGrp="1"/>
          </p:cNvSpPr>
          <p:nvPr>
            <p:ph type="dt" sz="half" idx="10"/>
          </p:nvPr>
        </p:nvSpPr>
        <p:spPr/>
        <p:txBody>
          <a:bodyPr/>
          <a:lstStyle/>
          <a:p>
            <a:fld id="{780BD260-9BFC-40AC-81B2-E4C4C1D103A2}" type="datetime1">
              <a:rPr lang="zh-CN" altLang="en-US" smtClean="0"/>
              <a:t>2019/10/29</a:t>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t>‹#›</a:t>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10" name="矩形 9"/>
          <p:cNvSpPr/>
          <p:nvPr userDrawn="1"/>
        </p:nvSpPr>
        <p:spPr>
          <a:xfrm>
            <a:off x="586975" y="2265598"/>
            <a:ext cx="6093012" cy="37805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11" name="矩形 10"/>
          <p:cNvSpPr/>
          <p:nvPr userDrawn="1"/>
        </p:nvSpPr>
        <p:spPr>
          <a:xfrm>
            <a:off x="6814995" y="2265598"/>
            <a:ext cx="4790032" cy="378054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12" name="文本占位符 8"/>
          <p:cNvSpPr>
            <a:spLocks noGrp="1"/>
          </p:cNvSpPr>
          <p:nvPr>
            <p:ph type="body" sz="quarter" idx="13" hasCustomPrompt="1"/>
          </p:nvPr>
        </p:nvSpPr>
        <p:spPr>
          <a:xfrm>
            <a:off x="586975" y="310208"/>
            <a:ext cx="4086184" cy="787090"/>
          </a:xfrm>
          <a:prstGeom prst="rect">
            <a:avLst/>
          </a:prstGeom>
        </p:spPr>
        <p:txBody>
          <a:bodyPr/>
          <a:lstStyle>
            <a:lvl1pPr marL="0" indent="0" algn="l">
              <a:buNone/>
              <a:defRPr sz="585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Financial Analysis</a:t>
            </a:r>
          </a:p>
        </p:txBody>
      </p:sp>
      <p:grpSp>
        <p:nvGrpSpPr>
          <p:cNvPr id="13" name="组合 12"/>
          <p:cNvGrpSpPr/>
          <p:nvPr userDrawn="1"/>
        </p:nvGrpSpPr>
        <p:grpSpPr>
          <a:xfrm>
            <a:off x="731900" y="1193344"/>
            <a:ext cx="796695" cy="99002"/>
            <a:chOff x="1457011" y="3812591"/>
            <a:chExt cx="931140" cy="130628"/>
          </a:xfrm>
        </p:grpSpPr>
        <p:sp>
          <p:nvSpPr>
            <p:cNvPr id="14" name="椭圆 1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solidFill>
                  <a:schemeClr val="bg1"/>
                </a:solidFill>
              </a:endParaRPr>
            </a:p>
          </p:txBody>
        </p:sp>
        <p:sp>
          <p:nvSpPr>
            <p:cNvPr id="15" name="椭圆 1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solidFill>
                  <a:schemeClr val="bg1"/>
                </a:solidFill>
              </a:endParaRPr>
            </a:p>
          </p:txBody>
        </p:sp>
        <p:sp>
          <p:nvSpPr>
            <p:cNvPr id="16" name="椭圆 1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solidFill>
                  <a:schemeClr val="bg1"/>
                </a:solidFill>
              </a:endParaRPr>
            </a:p>
          </p:txBody>
        </p:sp>
        <p:sp>
          <p:nvSpPr>
            <p:cNvPr id="17" name="椭圆 16"/>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solidFill>
                  <a:schemeClr val="bg1"/>
                </a:solidFill>
              </a:endParaRPr>
            </a:p>
          </p:txBody>
        </p:sp>
      </p:grpSp>
      <p:sp>
        <p:nvSpPr>
          <p:cNvPr id="18" name="文本占位符 7"/>
          <p:cNvSpPr>
            <a:spLocks noGrp="1"/>
          </p:cNvSpPr>
          <p:nvPr>
            <p:ph type="body" sz="quarter" idx="15" hasCustomPrompt="1"/>
          </p:nvPr>
        </p:nvSpPr>
        <p:spPr>
          <a:xfrm>
            <a:off x="586975" y="765605"/>
            <a:ext cx="4736492" cy="365125"/>
          </a:xfrm>
        </p:spPr>
        <p:txBody>
          <a:bodyPr/>
          <a:lstStyle>
            <a:lvl1pPr marL="0" indent="0">
              <a:buNone/>
              <a:defRPr>
                <a:solidFill>
                  <a:schemeClr val="bg1"/>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9" name="文本占位符 17"/>
          <p:cNvSpPr>
            <a:spLocks noGrp="1"/>
          </p:cNvSpPr>
          <p:nvPr>
            <p:ph type="body" sz="quarter" idx="20" hasCustomPrompt="1"/>
          </p:nvPr>
        </p:nvSpPr>
        <p:spPr>
          <a:xfrm>
            <a:off x="586975" y="1484758"/>
            <a:ext cx="8741825" cy="598193"/>
          </a:xfrm>
          <a:prstGeom prst="rect">
            <a:avLst/>
          </a:prstGeom>
        </p:spPr>
        <p:txBody>
          <a:bodyPr/>
          <a:lstStyle>
            <a:lvl1pPr marL="0" indent="0" algn="l">
              <a:lnSpc>
                <a:spcPct val="120000"/>
              </a:lnSpc>
              <a:buNone/>
              <a:defRPr sz="1260" spc="75" baseline="0">
                <a:solidFill>
                  <a:schemeClr val="bg1"/>
                </a:solidFill>
              </a:defRPr>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20" name="文本占位符 17"/>
          <p:cNvSpPr>
            <a:spLocks noGrp="1"/>
          </p:cNvSpPr>
          <p:nvPr>
            <p:ph type="body" sz="quarter" idx="22" hasCustomPrompt="1"/>
          </p:nvPr>
        </p:nvSpPr>
        <p:spPr>
          <a:xfrm>
            <a:off x="731900" y="2563338"/>
            <a:ext cx="1793675" cy="344225"/>
          </a:xfrm>
          <a:prstGeom prst="rect">
            <a:avLst/>
          </a:prstGeom>
        </p:spPr>
        <p:txBody>
          <a:bodyPr>
            <a:noAutofit/>
          </a:bodyPr>
          <a:lstStyle>
            <a:lvl1pPr marL="0" indent="0" algn="l">
              <a:lnSpc>
                <a:spcPct val="120000"/>
              </a:lnSpc>
              <a:buNone/>
              <a:defRPr sz="1440" spc="75" baseline="0">
                <a:solidFill>
                  <a:schemeClr val="bg1"/>
                </a:solidFill>
              </a:defRPr>
            </a:lvl1pPr>
            <a:lvl5pPr>
              <a:defRPr sz="990"/>
            </a:lvl5pPr>
          </a:lstStyle>
          <a:p>
            <a:r>
              <a:rPr lang="en-US" altLang="zh-CN" dirty="0"/>
              <a:t>Click here</a:t>
            </a:r>
            <a:endParaRPr lang="zh-CN" altLang="en-US" dirty="0"/>
          </a:p>
        </p:txBody>
      </p:sp>
      <p:sp>
        <p:nvSpPr>
          <p:cNvPr id="21" name="文本占位符 17"/>
          <p:cNvSpPr>
            <a:spLocks noGrp="1"/>
          </p:cNvSpPr>
          <p:nvPr>
            <p:ph type="body" sz="quarter" idx="23" hasCustomPrompt="1"/>
          </p:nvPr>
        </p:nvSpPr>
        <p:spPr>
          <a:xfrm>
            <a:off x="731900" y="2969515"/>
            <a:ext cx="3714595" cy="598193"/>
          </a:xfrm>
          <a:prstGeom prst="rect">
            <a:avLst/>
          </a:prstGeom>
        </p:spPr>
        <p:txBody>
          <a:bodyPr>
            <a:normAutofit/>
          </a:bodyPr>
          <a:lstStyle>
            <a:lvl1pPr marL="0" indent="0" algn="l">
              <a:lnSpc>
                <a:spcPct val="120000"/>
              </a:lnSpc>
              <a:buNone/>
              <a:defRPr sz="1080" spc="75" baseline="0">
                <a:solidFill>
                  <a:schemeClr val="bg1"/>
                </a:solidFill>
              </a:defRPr>
            </a:lvl1pPr>
            <a:lvl5pPr>
              <a:defRPr sz="990"/>
            </a:lvl5pPr>
          </a:lstStyle>
          <a:p>
            <a:r>
              <a:rPr lang="en-US" altLang="zh-CN" dirty="0"/>
              <a:t>Click here to add the text, the text is the extraction of your thought</a:t>
            </a:r>
            <a:endParaRPr lang="zh-CN" altLang="en-US" dirty="0"/>
          </a:p>
        </p:txBody>
      </p:sp>
      <p:sp>
        <p:nvSpPr>
          <p:cNvPr id="22" name="文本占位符 17"/>
          <p:cNvSpPr>
            <a:spLocks noGrp="1"/>
          </p:cNvSpPr>
          <p:nvPr>
            <p:ph type="body" sz="quarter" idx="24" hasCustomPrompt="1"/>
          </p:nvPr>
        </p:nvSpPr>
        <p:spPr>
          <a:xfrm>
            <a:off x="7102817" y="3324604"/>
            <a:ext cx="1793675" cy="344225"/>
          </a:xfrm>
          <a:prstGeom prst="rect">
            <a:avLst/>
          </a:prstGeom>
        </p:spPr>
        <p:txBody>
          <a:bodyPr>
            <a:noAutofit/>
          </a:bodyPr>
          <a:lstStyle>
            <a:lvl1pPr marL="0" indent="0" algn="l">
              <a:lnSpc>
                <a:spcPct val="120000"/>
              </a:lnSpc>
              <a:buNone/>
              <a:defRPr sz="1440" spc="75" baseline="0">
                <a:solidFill>
                  <a:schemeClr val="bg1">
                    <a:lumMod val="65000"/>
                  </a:schemeClr>
                </a:solidFill>
              </a:defRPr>
            </a:lvl1pPr>
            <a:lvl5pPr>
              <a:defRPr sz="990"/>
            </a:lvl5pPr>
          </a:lstStyle>
          <a:p>
            <a:r>
              <a:rPr lang="en-US" altLang="zh-CN" dirty="0"/>
              <a:t>Click here</a:t>
            </a:r>
            <a:endParaRPr lang="zh-CN" altLang="en-US" dirty="0"/>
          </a:p>
        </p:txBody>
      </p:sp>
      <p:sp>
        <p:nvSpPr>
          <p:cNvPr id="23" name="文本占位符 17"/>
          <p:cNvSpPr>
            <a:spLocks noGrp="1"/>
          </p:cNvSpPr>
          <p:nvPr>
            <p:ph type="body" sz="quarter" idx="25" hasCustomPrompt="1"/>
          </p:nvPr>
        </p:nvSpPr>
        <p:spPr>
          <a:xfrm>
            <a:off x="7102817" y="3730781"/>
            <a:ext cx="3714595" cy="598193"/>
          </a:xfrm>
          <a:prstGeom prst="rect">
            <a:avLst/>
          </a:prstGeom>
        </p:spPr>
        <p:txBody>
          <a:bodyPr>
            <a:normAutofit/>
          </a:bodyPr>
          <a:lstStyle>
            <a:lvl1pPr marL="0" indent="0" algn="l">
              <a:lnSpc>
                <a:spcPct val="120000"/>
              </a:lnSpc>
              <a:buNone/>
              <a:defRPr sz="108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4" name="文本占位符 17"/>
          <p:cNvSpPr>
            <a:spLocks noGrp="1"/>
          </p:cNvSpPr>
          <p:nvPr>
            <p:ph type="body" sz="quarter" idx="26" hasCustomPrompt="1"/>
          </p:nvPr>
        </p:nvSpPr>
        <p:spPr>
          <a:xfrm>
            <a:off x="7102817" y="4727834"/>
            <a:ext cx="1793675" cy="344225"/>
          </a:xfrm>
          <a:prstGeom prst="rect">
            <a:avLst/>
          </a:prstGeom>
        </p:spPr>
        <p:txBody>
          <a:bodyPr>
            <a:noAutofit/>
          </a:bodyPr>
          <a:lstStyle>
            <a:lvl1pPr marL="0" indent="0" algn="l">
              <a:lnSpc>
                <a:spcPct val="120000"/>
              </a:lnSpc>
              <a:buNone/>
              <a:defRPr sz="1440" spc="75" baseline="0">
                <a:solidFill>
                  <a:schemeClr val="bg1">
                    <a:lumMod val="65000"/>
                  </a:schemeClr>
                </a:solidFill>
              </a:defRPr>
            </a:lvl1pPr>
            <a:lvl5pPr>
              <a:defRPr sz="990"/>
            </a:lvl5pPr>
          </a:lstStyle>
          <a:p>
            <a:r>
              <a:rPr lang="en-US" altLang="zh-CN" dirty="0"/>
              <a:t>Click here</a:t>
            </a:r>
            <a:endParaRPr lang="zh-CN" altLang="en-US" dirty="0"/>
          </a:p>
        </p:txBody>
      </p:sp>
      <p:sp>
        <p:nvSpPr>
          <p:cNvPr id="25" name="文本占位符 17"/>
          <p:cNvSpPr>
            <a:spLocks noGrp="1"/>
          </p:cNvSpPr>
          <p:nvPr>
            <p:ph type="body" sz="quarter" idx="27" hasCustomPrompt="1"/>
          </p:nvPr>
        </p:nvSpPr>
        <p:spPr>
          <a:xfrm>
            <a:off x="7102817" y="5134012"/>
            <a:ext cx="3714595" cy="598193"/>
          </a:xfrm>
          <a:prstGeom prst="rect">
            <a:avLst/>
          </a:prstGeom>
        </p:spPr>
        <p:txBody>
          <a:bodyPr>
            <a:normAutofit/>
          </a:bodyPr>
          <a:lstStyle>
            <a:lvl1pPr marL="0" indent="0" algn="l">
              <a:lnSpc>
                <a:spcPct val="120000"/>
              </a:lnSpc>
              <a:buNone/>
              <a:defRPr sz="108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Tree>
  </p:cSld>
  <p:clrMapOvr>
    <a:masterClrMapping/>
  </p:clrMapOvr>
</p:sldLayout>
</file>

<file path=ppt/slideLayouts/slideLayout290.xml><?xml version="1.0" encoding="utf-8"?>
<p:sldLayout xmlns:a="http://schemas.openxmlformats.org/drawingml/2006/main" xmlns:r="http://schemas.openxmlformats.org/officeDocument/2006/relationships" xmlns:p="http://schemas.openxmlformats.org/presentationml/2006/main" showMasterSp="0" preserve="1" userDrawn="1">
  <p:cSld name="268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t>2019/10/29</a:t>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t>‹#›</a:t>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Map Infographic</a:t>
            </a: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2" name="文本占位符 17"/>
          <p:cNvSpPr>
            <a:spLocks noGrp="1"/>
          </p:cNvSpPr>
          <p:nvPr>
            <p:ph type="body" sz="quarter" idx="258" hasCustomPrompt="1"/>
          </p:nvPr>
        </p:nvSpPr>
        <p:spPr>
          <a:xfrm>
            <a:off x="1514081" y="2356558"/>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3" name="文本占位符 17"/>
          <p:cNvSpPr>
            <a:spLocks noGrp="1"/>
          </p:cNvSpPr>
          <p:nvPr>
            <p:ph type="body" sz="quarter" idx="259" hasCustomPrompt="1"/>
          </p:nvPr>
        </p:nvSpPr>
        <p:spPr>
          <a:xfrm>
            <a:off x="1514081" y="2746289"/>
            <a:ext cx="3757265" cy="514787"/>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4" name="文本占位符 17"/>
          <p:cNvSpPr>
            <a:spLocks noGrp="1"/>
          </p:cNvSpPr>
          <p:nvPr>
            <p:ph type="body" sz="quarter" idx="260" hasCustomPrompt="1"/>
          </p:nvPr>
        </p:nvSpPr>
        <p:spPr>
          <a:xfrm>
            <a:off x="1514081" y="3547199"/>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5" name="文本占位符 17"/>
          <p:cNvSpPr>
            <a:spLocks noGrp="1"/>
          </p:cNvSpPr>
          <p:nvPr>
            <p:ph type="body" sz="quarter" idx="261" hasCustomPrompt="1"/>
          </p:nvPr>
        </p:nvSpPr>
        <p:spPr>
          <a:xfrm>
            <a:off x="1514081" y="3936930"/>
            <a:ext cx="3757265" cy="514787"/>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8" name="文本占位符 17"/>
          <p:cNvSpPr>
            <a:spLocks noGrp="1"/>
          </p:cNvSpPr>
          <p:nvPr>
            <p:ph type="body" sz="quarter" idx="262" hasCustomPrompt="1"/>
          </p:nvPr>
        </p:nvSpPr>
        <p:spPr>
          <a:xfrm>
            <a:off x="1514081" y="4930777"/>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9" name="文本占位符 17"/>
          <p:cNvSpPr>
            <a:spLocks noGrp="1"/>
          </p:cNvSpPr>
          <p:nvPr>
            <p:ph type="body" sz="quarter" idx="263" hasCustomPrompt="1"/>
          </p:nvPr>
        </p:nvSpPr>
        <p:spPr>
          <a:xfrm>
            <a:off x="1514081" y="5320508"/>
            <a:ext cx="3757265" cy="514787"/>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91.xml><?xml version="1.0" encoding="utf-8"?>
<p:sldLayout xmlns:a="http://schemas.openxmlformats.org/drawingml/2006/main" xmlns:r="http://schemas.openxmlformats.org/officeDocument/2006/relationships" xmlns:p="http://schemas.openxmlformats.org/presentationml/2006/main" showMasterSp="0" preserve="1" userDrawn="1">
  <p:cSld name="269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t>2019/10/29</a:t>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t>‹#›</a:t>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13" name="矩形 12"/>
          <p:cNvSpPr/>
          <p:nvPr userDrawn="1"/>
        </p:nvSpPr>
        <p:spPr>
          <a:xfrm>
            <a:off x="0" y="0"/>
            <a:ext cx="12192000"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Map Infographic</a:t>
            </a: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bg1"/>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5" name="图片占位符 14"/>
          <p:cNvSpPr>
            <a:spLocks noGrp="1"/>
          </p:cNvSpPr>
          <p:nvPr>
            <p:ph type="pic" sz="quarter" idx="16"/>
          </p:nvPr>
        </p:nvSpPr>
        <p:spPr>
          <a:xfrm>
            <a:off x="664059" y="1978170"/>
            <a:ext cx="2743200" cy="1397501"/>
          </a:xfrm>
          <a:solidFill>
            <a:schemeClr val="tx1">
              <a:lumMod val="50000"/>
              <a:lumOff val="50000"/>
            </a:schemeClr>
          </a:solidFill>
          <a:ln w="22225">
            <a:solidFill>
              <a:schemeClr val="accent1"/>
            </a:solidFill>
            <a:miter lim="800000"/>
          </a:ln>
        </p:spPr>
        <p:txBody>
          <a:bodyPr/>
          <a:lstStyle/>
          <a:p>
            <a:endParaRPr lang="zh-CN" altLang="en-US"/>
          </a:p>
        </p:txBody>
      </p:sp>
      <p:sp>
        <p:nvSpPr>
          <p:cNvPr id="31" name="图片占位符 14"/>
          <p:cNvSpPr>
            <a:spLocks noGrp="1"/>
          </p:cNvSpPr>
          <p:nvPr>
            <p:ph type="pic" sz="quarter" idx="17"/>
          </p:nvPr>
        </p:nvSpPr>
        <p:spPr>
          <a:xfrm>
            <a:off x="1857316" y="3482329"/>
            <a:ext cx="2743200" cy="1397501"/>
          </a:xfrm>
          <a:solidFill>
            <a:schemeClr val="tx1">
              <a:lumMod val="50000"/>
              <a:lumOff val="50000"/>
            </a:schemeClr>
          </a:solidFill>
          <a:ln w="22225">
            <a:solidFill>
              <a:schemeClr val="accent1"/>
            </a:solidFill>
            <a:miter lim="800000"/>
          </a:ln>
        </p:spPr>
        <p:txBody>
          <a:bodyPr/>
          <a:lstStyle/>
          <a:p>
            <a:endParaRPr lang="zh-CN" altLang="en-US"/>
          </a:p>
        </p:txBody>
      </p:sp>
      <p:sp>
        <p:nvSpPr>
          <p:cNvPr id="36" name="图片占位符 14"/>
          <p:cNvSpPr>
            <a:spLocks noGrp="1"/>
          </p:cNvSpPr>
          <p:nvPr>
            <p:ph type="pic" sz="quarter" idx="18"/>
          </p:nvPr>
        </p:nvSpPr>
        <p:spPr>
          <a:xfrm>
            <a:off x="1087105" y="4974121"/>
            <a:ext cx="2320153" cy="1391738"/>
          </a:xfrm>
          <a:solidFill>
            <a:schemeClr val="tx1">
              <a:lumMod val="50000"/>
              <a:lumOff val="50000"/>
            </a:schemeClr>
          </a:solidFill>
          <a:ln w="22225">
            <a:solidFill>
              <a:schemeClr val="accent1"/>
            </a:solidFill>
            <a:miter lim="800000"/>
          </a:ln>
        </p:spPr>
        <p:txBody>
          <a:bodyPr/>
          <a:lstStyle/>
          <a:p>
            <a:endParaRPr lang="zh-CN" altLang="en-US"/>
          </a:p>
        </p:txBody>
      </p:sp>
      <p:sp>
        <p:nvSpPr>
          <p:cNvPr id="40" name="图片占位符 14"/>
          <p:cNvSpPr>
            <a:spLocks noGrp="1"/>
          </p:cNvSpPr>
          <p:nvPr>
            <p:ph type="pic" sz="quarter" idx="19"/>
          </p:nvPr>
        </p:nvSpPr>
        <p:spPr>
          <a:xfrm>
            <a:off x="8605569" y="1948304"/>
            <a:ext cx="2320153" cy="1397501"/>
          </a:xfrm>
          <a:solidFill>
            <a:schemeClr val="tx1">
              <a:lumMod val="50000"/>
              <a:lumOff val="50000"/>
            </a:schemeClr>
          </a:solidFill>
          <a:ln w="22225">
            <a:solidFill>
              <a:schemeClr val="accent1"/>
            </a:solidFill>
            <a:miter lim="800000"/>
          </a:ln>
        </p:spPr>
        <p:txBody>
          <a:bodyPr/>
          <a:lstStyle/>
          <a:p>
            <a:endParaRPr lang="zh-CN" altLang="en-US"/>
          </a:p>
        </p:txBody>
      </p:sp>
      <p:sp>
        <p:nvSpPr>
          <p:cNvPr id="41" name="图片占位符 14"/>
          <p:cNvSpPr>
            <a:spLocks noGrp="1"/>
          </p:cNvSpPr>
          <p:nvPr>
            <p:ph type="pic" sz="quarter" idx="20"/>
          </p:nvPr>
        </p:nvSpPr>
        <p:spPr>
          <a:xfrm>
            <a:off x="7591484" y="3482329"/>
            <a:ext cx="2743200" cy="1397501"/>
          </a:xfrm>
          <a:solidFill>
            <a:schemeClr val="tx1">
              <a:lumMod val="50000"/>
              <a:lumOff val="50000"/>
            </a:schemeClr>
          </a:solidFill>
          <a:ln w="22225">
            <a:solidFill>
              <a:schemeClr val="accent1"/>
            </a:solidFill>
            <a:miter lim="800000"/>
          </a:ln>
        </p:spPr>
        <p:txBody>
          <a:bodyPr/>
          <a:lstStyle/>
          <a:p>
            <a:endParaRPr lang="zh-CN" altLang="en-US"/>
          </a:p>
        </p:txBody>
      </p:sp>
      <p:sp>
        <p:nvSpPr>
          <p:cNvPr id="42" name="图片占位符 14"/>
          <p:cNvSpPr>
            <a:spLocks noGrp="1"/>
          </p:cNvSpPr>
          <p:nvPr>
            <p:ph type="pic" sz="quarter" idx="21"/>
          </p:nvPr>
        </p:nvSpPr>
        <p:spPr>
          <a:xfrm>
            <a:off x="8605569" y="4981906"/>
            <a:ext cx="2743200" cy="1397501"/>
          </a:xfrm>
          <a:solidFill>
            <a:schemeClr val="tx1">
              <a:lumMod val="50000"/>
              <a:lumOff val="50000"/>
            </a:schemeClr>
          </a:solidFill>
          <a:ln w="22225">
            <a:solidFill>
              <a:schemeClr val="accent1"/>
            </a:solidFill>
            <a:miter lim="800000"/>
          </a:ln>
        </p:spPr>
        <p:txBody>
          <a:bodyPr/>
          <a:lstStyle/>
          <a:p>
            <a:endParaRPr lang="zh-CN" altLang="en-US"/>
          </a:p>
        </p:txBody>
      </p:sp>
    </p:spTree>
  </p:cSld>
  <p:clrMapOvr>
    <a:masterClrMapping/>
  </p:clrMapOvr>
</p:sldLayout>
</file>

<file path=ppt/slideLayouts/slideLayout292.xml><?xml version="1.0" encoding="utf-8"?>
<p:sldLayout xmlns:a="http://schemas.openxmlformats.org/drawingml/2006/main" xmlns:r="http://schemas.openxmlformats.org/officeDocument/2006/relationships" xmlns:p="http://schemas.openxmlformats.org/presentationml/2006/main" showMasterSp="0" preserve="1" userDrawn="1">
  <p:cSld name="271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t>2019/10/29</a:t>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t>‹#›</a:t>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Map Infographic</a:t>
            </a: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bg1"/>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1" name="图片占位符 14"/>
          <p:cNvSpPr>
            <a:spLocks noGrp="1"/>
          </p:cNvSpPr>
          <p:nvPr>
            <p:ph type="pic" sz="quarter" idx="16"/>
          </p:nvPr>
        </p:nvSpPr>
        <p:spPr>
          <a:xfrm>
            <a:off x="664059" y="1978170"/>
            <a:ext cx="2743200" cy="1397501"/>
          </a:xfrm>
          <a:solidFill>
            <a:schemeClr val="tx1">
              <a:lumMod val="50000"/>
              <a:lumOff val="50000"/>
            </a:schemeClr>
          </a:solidFill>
          <a:ln w="22225">
            <a:solidFill>
              <a:schemeClr val="accent1"/>
            </a:solidFill>
            <a:miter lim="800000"/>
          </a:ln>
        </p:spPr>
        <p:txBody>
          <a:bodyPr/>
          <a:lstStyle/>
          <a:p>
            <a:endParaRPr lang="zh-CN" altLang="en-US"/>
          </a:p>
        </p:txBody>
      </p:sp>
      <p:sp>
        <p:nvSpPr>
          <p:cNvPr id="22" name="图片占位符 14"/>
          <p:cNvSpPr>
            <a:spLocks noGrp="1"/>
          </p:cNvSpPr>
          <p:nvPr>
            <p:ph type="pic" sz="quarter" idx="17"/>
          </p:nvPr>
        </p:nvSpPr>
        <p:spPr>
          <a:xfrm>
            <a:off x="1857316" y="3482329"/>
            <a:ext cx="2743200" cy="1397501"/>
          </a:xfrm>
          <a:solidFill>
            <a:schemeClr val="tx1">
              <a:lumMod val="50000"/>
              <a:lumOff val="50000"/>
            </a:schemeClr>
          </a:solidFill>
          <a:ln w="22225">
            <a:solidFill>
              <a:schemeClr val="accent1"/>
            </a:solidFill>
            <a:miter lim="800000"/>
          </a:ln>
        </p:spPr>
        <p:txBody>
          <a:bodyPr/>
          <a:lstStyle/>
          <a:p>
            <a:endParaRPr lang="zh-CN" altLang="en-US"/>
          </a:p>
        </p:txBody>
      </p:sp>
      <p:sp>
        <p:nvSpPr>
          <p:cNvPr id="27" name="图片占位符 14"/>
          <p:cNvSpPr>
            <a:spLocks noGrp="1"/>
          </p:cNvSpPr>
          <p:nvPr>
            <p:ph type="pic" sz="quarter" idx="18"/>
          </p:nvPr>
        </p:nvSpPr>
        <p:spPr>
          <a:xfrm>
            <a:off x="1087105" y="4974121"/>
            <a:ext cx="2320153" cy="1391738"/>
          </a:xfrm>
          <a:solidFill>
            <a:schemeClr val="tx1">
              <a:lumMod val="50000"/>
              <a:lumOff val="50000"/>
            </a:schemeClr>
          </a:solidFill>
          <a:ln w="22225">
            <a:solidFill>
              <a:schemeClr val="accent1"/>
            </a:solidFill>
            <a:miter lim="800000"/>
          </a:ln>
        </p:spPr>
        <p:txBody>
          <a:bodyPr/>
          <a:lstStyle/>
          <a:p>
            <a:endParaRPr lang="zh-CN" altLang="en-US"/>
          </a:p>
        </p:txBody>
      </p:sp>
      <p:sp>
        <p:nvSpPr>
          <p:cNvPr id="28" name="图片占位符 14"/>
          <p:cNvSpPr>
            <a:spLocks noGrp="1"/>
          </p:cNvSpPr>
          <p:nvPr>
            <p:ph type="pic" sz="quarter" idx="19"/>
          </p:nvPr>
        </p:nvSpPr>
        <p:spPr>
          <a:xfrm>
            <a:off x="8605569" y="1948304"/>
            <a:ext cx="2320153" cy="1397501"/>
          </a:xfrm>
          <a:solidFill>
            <a:schemeClr val="tx1">
              <a:lumMod val="50000"/>
              <a:lumOff val="50000"/>
            </a:schemeClr>
          </a:solidFill>
          <a:ln w="22225">
            <a:solidFill>
              <a:schemeClr val="accent1"/>
            </a:solidFill>
            <a:miter lim="800000"/>
          </a:ln>
        </p:spPr>
        <p:txBody>
          <a:bodyPr/>
          <a:lstStyle/>
          <a:p>
            <a:endParaRPr lang="zh-CN" altLang="en-US"/>
          </a:p>
        </p:txBody>
      </p:sp>
      <p:sp>
        <p:nvSpPr>
          <p:cNvPr id="29" name="图片占位符 14"/>
          <p:cNvSpPr>
            <a:spLocks noGrp="1"/>
          </p:cNvSpPr>
          <p:nvPr>
            <p:ph type="pic" sz="quarter" idx="20"/>
          </p:nvPr>
        </p:nvSpPr>
        <p:spPr>
          <a:xfrm>
            <a:off x="7591484" y="3482329"/>
            <a:ext cx="2743200" cy="1397501"/>
          </a:xfrm>
          <a:solidFill>
            <a:schemeClr val="tx1">
              <a:lumMod val="50000"/>
              <a:lumOff val="50000"/>
            </a:schemeClr>
          </a:solidFill>
          <a:ln w="22225">
            <a:solidFill>
              <a:schemeClr val="accent1"/>
            </a:solidFill>
            <a:miter lim="800000"/>
          </a:ln>
        </p:spPr>
        <p:txBody>
          <a:bodyPr/>
          <a:lstStyle/>
          <a:p>
            <a:endParaRPr lang="zh-CN" altLang="en-US"/>
          </a:p>
        </p:txBody>
      </p:sp>
      <p:sp>
        <p:nvSpPr>
          <p:cNvPr id="31" name="图片占位符 14"/>
          <p:cNvSpPr>
            <a:spLocks noGrp="1"/>
          </p:cNvSpPr>
          <p:nvPr>
            <p:ph type="pic" sz="quarter" idx="21"/>
          </p:nvPr>
        </p:nvSpPr>
        <p:spPr>
          <a:xfrm>
            <a:off x="8605569" y="4981906"/>
            <a:ext cx="2743200" cy="1397501"/>
          </a:xfrm>
          <a:solidFill>
            <a:schemeClr val="tx1">
              <a:lumMod val="50000"/>
              <a:lumOff val="50000"/>
            </a:schemeClr>
          </a:solidFill>
          <a:ln w="22225">
            <a:solidFill>
              <a:schemeClr val="accent1"/>
            </a:solidFill>
            <a:miter lim="800000"/>
          </a:ln>
        </p:spPr>
        <p:txBody>
          <a:bodyPr/>
          <a:lstStyle/>
          <a:p>
            <a:endParaRPr lang="zh-CN" altLang="en-US"/>
          </a:p>
        </p:txBody>
      </p:sp>
    </p:spTree>
  </p:cSld>
  <p:clrMapOvr>
    <a:masterClrMapping/>
  </p:clrMapOvr>
</p:sldLayout>
</file>

<file path=ppt/slideLayouts/slideLayout293.xml><?xml version="1.0" encoding="utf-8"?>
<p:sldLayout xmlns:a="http://schemas.openxmlformats.org/drawingml/2006/main" xmlns:r="http://schemas.openxmlformats.org/officeDocument/2006/relationships" xmlns:p="http://schemas.openxmlformats.org/presentationml/2006/main" showMasterSp="0" preserve="1" userDrawn="1">
  <p:cSld name="221_自定义版式">
    <p:spTree>
      <p:nvGrpSpPr>
        <p:cNvPr id="1" name=""/>
        <p:cNvGrpSpPr/>
        <p:nvPr/>
      </p:nvGrpSpPr>
      <p:grpSpPr>
        <a:xfrm>
          <a:off x="0" y="0"/>
          <a:ext cx="0" cy="0"/>
          <a:chOff x="0" y="0"/>
          <a:chExt cx="0" cy="0"/>
        </a:xfrm>
      </p:grpSpPr>
      <p:sp>
        <p:nvSpPr>
          <p:cNvPr id="32" name="矩形 31"/>
          <p:cNvSpPr/>
          <p:nvPr userDrawn="1"/>
        </p:nvSpPr>
        <p:spPr>
          <a:xfrm>
            <a:off x="0" y="1884866"/>
            <a:ext cx="12192000" cy="298815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 name="日期占位符 2"/>
          <p:cNvSpPr>
            <a:spLocks noGrp="1"/>
          </p:cNvSpPr>
          <p:nvPr>
            <p:ph type="dt" sz="half" idx="10"/>
          </p:nvPr>
        </p:nvSpPr>
        <p:spPr/>
        <p:txBody>
          <a:bodyPr/>
          <a:lstStyle/>
          <a:p>
            <a:fld id="{7BAAC391-3E17-4130-83E5-8A37E61F4328}" type="datetime1">
              <a:rPr lang="zh-CN" altLang="en-US" smtClean="0"/>
              <a:t>2019/10/29</a:t>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t>‹#›</a:t>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Device Slide</a:t>
            </a: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6" name="图片占位符 35"/>
          <p:cNvSpPr>
            <a:spLocks noGrp="1"/>
          </p:cNvSpPr>
          <p:nvPr>
            <p:ph type="pic" sz="quarter" idx="16"/>
          </p:nvPr>
        </p:nvSpPr>
        <p:spPr>
          <a:xfrm>
            <a:off x="1845892" y="2142169"/>
            <a:ext cx="1412904" cy="2544346"/>
          </a:xfrm>
          <a:custGeom>
            <a:avLst/>
            <a:gdLst>
              <a:gd name="connsiteX0" fmla="*/ 99705 w 1059678"/>
              <a:gd name="connsiteY0" fmla="*/ 0 h 2120288"/>
              <a:gd name="connsiteX1" fmla="*/ 959973 w 1059678"/>
              <a:gd name="connsiteY1" fmla="*/ 0 h 2120288"/>
              <a:gd name="connsiteX2" fmla="*/ 1059678 w 1059678"/>
              <a:gd name="connsiteY2" fmla="*/ 99705 h 2120288"/>
              <a:gd name="connsiteX3" fmla="*/ 1059678 w 1059678"/>
              <a:gd name="connsiteY3" fmla="*/ 2020583 h 2120288"/>
              <a:gd name="connsiteX4" fmla="*/ 959973 w 1059678"/>
              <a:gd name="connsiteY4" fmla="*/ 2120288 h 2120288"/>
              <a:gd name="connsiteX5" fmla="*/ 99705 w 1059678"/>
              <a:gd name="connsiteY5" fmla="*/ 2120288 h 2120288"/>
              <a:gd name="connsiteX6" fmla="*/ 0 w 1059678"/>
              <a:gd name="connsiteY6" fmla="*/ 2020583 h 2120288"/>
              <a:gd name="connsiteX7" fmla="*/ 0 w 1059678"/>
              <a:gd name="connsiteY7" fmla="*/ 99705 h 2120288"/>
              <a:gd name="connsiteX8" fmla="*/ 99705 w 1059678"/>
              <a:gd name="connsiteY8" fmla="*/ 0 h 2120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9678" h="2120288">
                <a:moveTo>
                  <a:pt x="99705" y="0"/>
                </a:moveTo>
                <a:lnTo>
                  <a:pt x="959973" y="0"/>
                </a:lnTo>
                <a:cubicBezTo>
                  <a:pt x="1015039" y="0"/>
                  <a:pt x="1059678" y="44639"/>
                  <a:pt x="1059678" y="99705"/>
                </a:cubicBezTo>
                <a:lnTo>
                  <a:pt x="1059678" y="2020583"/>
                </a:lnTo>
                <a:cubicBezTo>
                  <a:pt x="1059678" y="2075649"/>
                  <a:pt x="1015039" y="2120288"/>
                  <a:pt x="959973" y="2120288"/>
                </a:cubicBezTo>
                <a:lnTo>
                  <a:pt x="99705" y="2120288"/>
                </a:lnTo>
                <a:cubicBezTo>
                  <a:pt x="44639" y="2120288"/>
                  <a:pt x="0" y="2075649"/>
                  <a:pt x="0" y="2020583"/>
                </a:cubicBezTo>
                <a:lnTo>
                  <a:pt x="0" y="99705"/>
                </a:lnTo>
                <a:cubicBezTo>
                  <a:pt x="0" y="44639"/>
                  <a:pt x="44639" y="0"/>
                  <a:pt x="99705" y="0"/>
                </a:cubicBezTo>
                <a:close/>
              </a:path>
            </a:pathLst>
          </a:custGeom>
          <a:solidFill>
            <a:schemeClr val="tx1">
              <a:lumMod val="50000"/>
              <a:lumOff val="50000"/>
            </a:schemeClr>
          </a:solidFill>
        </p:spPr>
        <p:txBody>
          <a:bodyPr wrap="square">
            <a:noAutofit/>
          </a:bodyPr>
          <a:lstStyle/>
          <a:p>
            <a:endParaRPr lang="zh-CN" altLang="en-US"/>
          </a:p>
        </p:txBody>
      </p:sp>
      <p:sp>
        <p:nvSpPr>
          <p:cNvPr id="37" name="文本占位符 17"/>
          <p:cNvSpPr>
            <a:spLocks noGrp="1"/>
          </p:cNvSpPr>
          <p:nvPr>
            <p:ph type="body" sz="quarter" idx="258" hasCustomPrompt="1"/>
          </p:nvPr>
        </p:nvSpPr>
        <p:spPr>
          <a:xfrm>
            <a:off x="4802973" y="2438884"/>
            <a:ext cx="4020053" cy="642956"/>
          </a:xfrm>
          <a:prstGeom prst="rect">
            <a:avLst/>
          </a:prstGeom>
        </p:spPr>
        <p:txBody>
          <a:bodyPr>
            <a:noAutofit/>
          </a:bodyPr>
          <a:lstStyle>
            <a:lvl1pPr marL="0" indent="0" algn="l">
              <a:lnSpc>
                <a:spcPct val="120000"/>
              </a:lnSpc>
              <a:buNone/>
              <a:defRPr sz="3360" b="1" spc="75" baseline="0">
                <a:solidFill>
                  <a:schemeClr val="bg1"/>
                </a:solidFill>
              </a:defRPr>
            </a:lvl1pPr>
            <a:lvl5pPr>
              <a:defRPr sz="990"/>
            </a:lvl5pPr>
          </a:lstStyle>
          <a:p>
            <a:r>
              <a:rPr lang="en-US" altLang="zh-CN" dirty="0"/>
              <a:t>Add The Text</a:t>
            </a:r>
            <a:endParaRPr lang="zh-CN" altLang="en-US" dirty="0"/>
          </a:p>
        </p:txBody>
      </p:sp>
      <p:sp>
        <p:nvSpPr>
          <p:cNvPr id="38" name="文本占位符 17"/>
          <p:cNvSpPr>
            <a:spLocks noGrp="1"/>
          </p:cNvSpPr>
          <p:nvPr>
            <p:ph type="body" sz="quarter" idx="259" hasCustomPrompt="1"/>
          </p:nvPr>
        </p:nvSpPr>
        <p:spPr>
          <a:xfrm>
            <a:off x="4802973" y="3730260"/>
            <a:ext cx="3757265" cy="642958"/>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
        <p:nvSpPr>
          <p:cNvPr id="39" name="文本占位符 17"/>
          <p:cNvSpPr>
            <a:spLocks noGrp="1"/>
          </p:cNvSpPr>
          <p:nvPr>
            <p:ph type="body" sz="quarter" idx="260" hasCustomPrompt="1"/>
          </p:nvPr>
        </p:nvSpPr>
        <p:spPr>
          <a:xfrm>
            <a:off x="4802973" y="3352032"/>
            <a:ext cx="2609048" cy="271762"/>
          </a:xfrm>
          <a:prstGeom prst="rect">
            <a:avLst/>
          </a:prstGeom>
        </p:spPr>
        <p:txBody>
          <a:bodyPr>
            <a:noAutofit/>
          </a:bodyPr>
          <a:lstStyle>
            <a:lvl1pPr marL="0" indent="0" algn="l">
              <a:lnSpc>
                <a:spcPct val="120000"/>
              </a:lnSpc>
              <a:buNone/>
              <a:defRPr sz="1200" b="1" spc="75" baseline="0">
                <a:solidFill>
                  <a:schemeClr val="bg1"/>
                </a:solidFill>
              </a:defRPr>
            </a:lvl1pPr>
            <a:lvl5pPr>
              <a:defRPr sz="990"/>
            </a:lvl5pPr>
          </a:lstStyle>
          <a:p>
            <a:r>
              <a:rPr lang="en-US" altLang="zh-CN" dirty="0"/>
              <a:t>Click here to add the text</a:t>
            </a:r>
            <a:endParaRPr lang="zh-CN" altLang="en-US" dirty="0"/>
          </a:p>
        </p:txBody>
      </p:sp>
      <p:sp>
        <p:nvSpPr>
          <p:cNvPr id="40" name="文本占位符 17"/>
          <p:cNvSpPr>
            <a:spLocks noGrp="1"/>
          </p:cNvSpPr>
          <p:nvPr>
            <p:ph type="body" sz="quarter" idx="263" hasCustomPrompt="1"/>
          </p:nvPr>
        </p:nvSpPr>
        <p:spPr>
          <a:xfrm>
            <a:off x="4802972" y="5165773"/>
            <a:ext cx="3757265" cy="514787"/>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94.xml><?xml version="1.0" encoding="utf-8"?>
<p:sldLayout xmlns:a="http://schemas.openxmlformats.org/drawingml/2006/main" xmlns:r="http://schemas.openxmlformats.org/officeDocument/2006/relationships" xmlns:p="http://schemas.openxmlformats.org/presentationml/2006/main" showMasterSp="0" preserve="1" userDrawn="1">
  <p:cSld name="270_自定义版式">
    <p:spTree>
      <p:nvGrpSpPr>
        <p:cNvPr id="1" name=""/>
        <p:cNvGrpSpPr/>
        <p:nvPr/>
      </p:nvGrpSpPr>
      <p:grpSpPr>
        <a:xfrm>
          <a:off x="0" y="0"/>
          <a:ext cx="0" cy="0"/>
          <a:chOff x="0" y="0"/>
          <a:chExt cx="0" cy="0"/>
        </a:xfrm>
      </p:grpSpPr>
      <p:sp>
        <p:nvSpPr>
          <p:cNvPr id="35" name="图片占位符 34"/>
          <p:cNvSpPr>
            <a:spLocks noGrp="1"/>
          </p:cNvSpPr>
          <p:nvPr>
            <p:ph type="pic" sz="quarter" idx="16"/>
          </p:nvPr>
        </p:nvSpPr>
        <p:spPr>
          <a:xfrm>
            <a:off x="3875111" y="2256090"/>
            <a:ext cx="4442797" cy="1979206"/>
          </a:xfrm>
          <a:custGeom>
            <a:avLst/>
            <a:gdLst>
              <a:gd name="connsiteX0" fmla="*/ 112518 w 3332098"/>
              <a:gd name="connsiteY0" fmla="*/ 0 h 1649338"/>
              <a:gd name="connsiteX1" fmla="*/ 3219580 w 3332098"/>
              <a:gd name="connsiteY1" fmla="*/ 0 h 1649338"/>
              <a:gd name="connsiteX2" fmla="*/ 3332098 w 3332098"/>
              <a:gd name="connsiteY2" fmla="*/ 112518 h 1649338"/>
              <a:gd name="connsiteX3" fmla="*/ 3332098 w 3332098"/>
              <a:gd name="connsiteY3" fmla="*/ 1536820 h 1649338"/>
              <a:gd name="connsiteX4" fmla="*/ 3219580 w 3332098"/>
              <a:gd name="connsiteY4" fmla="*/ 1649338 h 1649338"/>
              <a:gd name="connsiteX5" fmla="*/ 112518 w 3332098"/>
              <a:gd name="connsiteY5" fmla="*/ 1649338 h 1649338"/>
              <a:gd name="connsiteX6" fmla="*/ 0 w 3332098"/>
              <a:gd name="connsiteY6" fmla="*/ 1536820 h 1649338"/>
              <a:gd name="connsiteX7" fmla="*/ 0 w 3332098"/>
              <a:gd name="connsiteY7" fmla="*/ 112518 h 1649338"/>
              <a:gd name="connsiteX8" fmla="*/ 112518 w 3332098"/>
              <a:gd name="connsiteY8" fmla="*/ 0 h 1649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32098" h="1649338">
                <a:moveTo>
                  <a:pt x="112518" y="0"/>
                </a:moveTo>
                <a:lnTo>
                  <a:pt x="3219580" y="0"/>
                </a:lnTo>
                <a:cubicBezTo>
                  <a:pt x="3281722" y="0"/>
                  <a:pt x="3332098" y="50376"/>
                  <a:pt x="3332098" y="112518"/>
                </a:cubicBezTo>
                <a:lnTo>
                  <a:pt x="3332098" y="1536820"/>
                </a:lnTo>
                <a:cubicBezTo>
                  <a:pt x="3332098" y="1598962"/>
                  <a:pt x="3281722" y="1649338"/>
                  <a:pt x="3219580" y="1649338"/>
                </a:cubicBezTo>
                <a:lnTo>
                  <a:pt x="112518" y="1649338"/>
                </a:lnTo>
                <a:cubicBezTo>
                  <a:pt x="50376" y="1649338"/>
                  <a:pt x="0" y="1598962"/>
                  <a:pt x="0" y="1536820"/>
                </a:cubicBezTo>
                <a:lnTo>
                  <a:pt x="0" y="112518"/>
                </a:lnTo>
                <a:cubicBezTo>
                  <a:pt x="0" y="50376"/>
                  <a:pt x="50376" y="0"/>
                  <a:pt x="112518" y="0"/>
                </a:cubicBezTo>
                <a:close/>
              </a:path>
            </a:pathLst>
          </a:custGeom>
          <a:solidFill>
            <a:schemeClr val="tx1">
              <a:lumMod val="50000"/>
              <a:lumOff val="50000"/>
            </a:schemeClr>
          </a:solidFill>
        </p:spPr>
        <p:txBody>
          <a:bodyPr wrap="square">
            <a:noAutofit/>
          </a:bodyPr>
          <a:lstStyle/>
          <a:p>
            <a:endParaRPr lang="zh-CN" altLang="en-US"/>
          </a:p>
        </p:txBody>
      </p:sp>
      <p:sp>
        <p:nvSpPr>
          <p:cNvPr id="3" name="日期占位符 2"/>
          <p:cNvSpPr>
            <a:spLocks noGrp="1"/>
          </p:cNvSpPr>
          <p:nvPr>
            <p:ph type="dt" sz="half" idx="10"/>
          </p:nvPr>
        </p:nvSpPr>
        <p:spPr/>
        <p:txBody>
          <a:bodyPr/>
          <a:lstStyle/>
          <a:p>
            <a:fld id="{7BAAC391-3E17-4130-83E5-8A37E61F4328}" type="datetime1">
              <a:rPr lang="zh-CN" altLang="en-US" smtClean="0"/>
              <a:t>2019/10/29</a:t>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t>‹#›</a:t>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Device Slide</a:t>
            </a: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1" name="文本占位符 17"/>
          <p:cNvSpPr>
            <a:spLocks noGrp="1"/>
          </p:cNvSpPr>
          <p:nvPr>
            <p:ph type="body" sz="quarter" idx="260" hasCustomPrompt="1"/>
          </p:nvPr>
        </p:nvSpPr>
        <p:spPr>
          <a:xfrm>
            <a:off x="5238636" y="4745282"/>
            <a:ext cx="1724796"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2" name="文本占位符 17"/>
          <p:cNvSpPr>
            <a:spLocks noGrp="1"/>
          </p:cNvSpPr>
          <p:nvPr>
            <p:ph type="body" sz="quarter" idx="261" hasCustomPrompt="1"/>
          </p:nvPr>
        </p:nvSpPr>
        <p:spPr>
          <a:xfrm>
            <a:off x="4222401" y="5135014"/>
            <a:ext cx="3757265" cy="514787"/>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95.xml><?xml version="1.0" encoding="utf-8"?>
<p:sldLayout xmlns:a="http://schemas.openxmlformats.org/drawingml/2006/main" xmlns:r="http://schemas.openxmlformats.org/officeDocument/2006/relationships" xmlns:p="http://schemas.openxmlformats.org/presentationml/2006/main" showMasterSp="0" preserve="1" userDrawn="1">
  <p:cSld name="272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t>2019/10/29</a:t>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t>‹#›</a:t>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Device Slide</a:t>
            </a: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1" name="文本占位符 17"/>
          <p:cNvSpPr>
            <a:spLocks noGrp="1"/>
          </p:cNvSpPr>
          <p:nvPr>
            <p:ph type="body" sz="quarter" idx="260" hasCustomPrompt="1"/>
          </p:nvPr>
        </p:nvSpPr>
        <p:spPr>
          <a:xfrm>
            <a:off x="554692" y="2405828"/>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2" name="文本占位符 17"/>
          <p:cNvSpPr>
            <a:spLocks noGrp="1"/>
          </p:cNvSpPr>
          <p:nvPr>
            <p:ph type="body" sz="quarter" idx="261" hasCustomPrompt="1"/>
          </p:nvPr>
        </p:nvSpPr>
        <p:spPr>
          <a:xfrm>
            <a:off x="554692" y="2795560"/>
            <a:ext cx="3757265" cy="514787"/>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3" name="图片占位符 32"/>
          <p:cNvSpPr>
            <a:spLocks noGrp="1"/>
          </p:cNvSpPr>
          <p:nvPr>
            <p:ph type="pic" sz="quarter" idx="262"/>
          </p:nvPr>
        </p:nvSpPr>
        <p:spPr>
          <a:xfrm rot="20500655">
            <a:off x="6016239" y="1884868"/>
            <a:ext cx="1972323" cy="3786122"/>
          </a:xfrm>
          <a:custGeom>
            <a:avLst/>
            <a:gdLst>
              <a:gd name="connsiteX0" fmla="*/ 143989 w 1479242"/>
              <a:gd name="connsiteY0" fmla="*/ 0 h 3155102"/>
              <a:gd name="connsiteX1" fmla="*/ 1335253 w 1479242"/>
              <a:gd name="connsiteY1" fmla="*/ 0 h 3155102"/>
              <a:gd name="connsiteX2" fmla="*/ 1479242 w 1479242"/>
              <a:gd name="connsiteY2" fmla="*/ 143989 h 3155102"/>
              <a:gd name="connsiteX3" fmla="*/ 1479242 w 1479242"/>
              <a:gd name="connsiteY3" fmla="*/ 3011113 h 3155102"/>
              <a:gd name="connsiteX4" fmla="*/ 1335253 w 1479242"/>
              <a:gd name="connsiteY4" fmla="*/ 3155102 h 3155102"/>
              <a:gd name="connsiteX5" fmla="*/ 143989 w 1479242"/>
              <a:gd name="connsiteY5" fmla="*/ 3155102 h 3155102"/>
              <a:gd name="connsiteX6" fmla="*/ 0 w 1479242"/>
              <a:gd name="connsiteY6" fmla="*/ 3011113 h 3155102"/>
              <a:gd name="connsiteX7" fmla="*/ 0 w 1479242"/>
              <a:gd name="connsiteY7" fmla="*/ 143989 h 3155102"/>
              <a:gd name="connsiteX8" fmla="*/ 143989 w 1479242"/>
              <a:gd name="connsiteY8" fmla="*/ 0 h 3155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79242" h="3155102">
                <a:moveTo>
                  <a:pt x="143989" y="0"/>
                </a:moveTo>
                <a:lnTo>
                  <a:pt x="1335253" y="0"/>
                </a:lnTo>
                <a:cubicBezTo>
                  <a:pt x="1414776" y="0"/>
                  <a:pt x="1479242" y="64466"/>
                  <a:pt x="1479242" y="143989"/>
                </a:cubicBezTo>
                <a:lnTo>
                  <a:pt x="1479242" y="3011113"/>
                </a:lnTo>
                <a:cubicBezTo>
                  <a:pt x="1479242" y="3090636"/>
                  <a:pt x="1414776" y="3155102"/>
                  <a:pt x="1335253" y="3155102"/>
                </a:cubicBezTo>
                <a:lnTo>
                  <a:pt x="143989" y="3155102"/>
                </a:lnTo>
                <a:cubicBezTo>
                  <a:pt x="64466" y="3155102"/>
                  <a:pt x="0" y="3090636"/>
                  <a:pt x="0" y="3011113"/>
                </a:cubicBezTo>
                <a:lnTo>
                  <a:pt x="0" y="143989"/>
                </a:lnTo>
                <a:cubicBezTo>
                  <a:pt x="0" y="64466"/>
                  <a:pt x="64466" y="0"/>
                  <a:pt x="143989" y="0"/>
                </a:cubicBezTo>
                <a:close/>
              </a:path>
            </a:pathLst>
          </a:custGeom>
          <a:solidFill>
            <a:schemeClr val="tx1">
              <a:lumMod val="50000"/>
              <a:lumOff val="50000"/>
            </a:schemeClr>
          </a:solidFill>
        </p:spPr>
        <p:txBody>
          <a:bodyPr wrap="square">
            <a:noAutofit/>
          </a:bodyPr>
          <a:lstStyle/>
          <a:p>
            <a:endParaRPr lang="zh-CN" altLang="en-US"/>
          </a:p>
        </p:txBody>
      </p:sp>
      <p:sp>
        <p:nvSpPr>
          <p:cNvPr id="34" name="图片占位符 33"/>
          <p:cNvSpPr>
            <a:spLocks noGrp="1"/>
          </p:cNvSpPr>
          <p:nvPr>
            <p:ph type="pic" sz="quarter" idx="263"/>
          </p:nvPr>
        </p:nvSpPr>
        <p:spPr>
          <a:xfrm rot="20500655">
            <a:off x="8875672" y="2142467"/>
            <a:ext cx="1972323" cy="3786122"/>
          </a:xfrm>
          <a:custGeom>
            <a:avLst/>
            <a:gdLst>
              <a:gd name="connsiteX0" fmla="*/ 143989 w 1479242"/>
              <a:gd name="connsiteY0" fmla="*/ 0 h 3155102"/>
              <a:gd name="connsiteX1" fmla="*/ 1335253 w 1479242"/>
              <a:gd name="connsiteY1" fmla="*/ 0 h 3155102"/>
              <a:gd name="connsiteX2" fmla="*/ 1479242 w 1479242"/>
              <a:gd name="connsiteY2" fmla="*/ 143989 h 3155102"/>
              <a:gd name="connsiteX3" fmla="*/ 1479242 w 1479242"/>
              <a:gd name="connsiteY3" fmla="*/ 3011113 h 3155102"/>
              <a:gd name="connsiteX4" fmla="*/ 1335253 w 1479242"/>
              <a:gd name="connsiteY4" fmla="*/ 3155102 h 3155102"/>
              <a:gd name="connsiteX5" fmla="*/ 143989 w 1479242"/>
              <a:gd name="connsiteY5" fmla="*/ 3155102 h 3155102"/>
              <a:gd name="connsiteX6" fmla="*/ 0 w 1479242"/>
              <a:gd name="connsiteY6" fmla="*/ 3011113 h 3155102"/>
              <a:gd name="connsiteX7" fmla="*/ 0 w 1479242"/>
              <a:gd name="connsiteY7" fmla="*/ 143989 h 3155102"/>
              <a:gd name="connsiteX8" fmla="*/ 143989 w 1479242"/>
              <a:gd name="connsiteY8" fmla="*/ 0 h 3155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79242" h="3155102">
                <a:moveTo>
                  <a:pt x="143989" y="0"/>
                </a:moveTo>
                <a:lnTo>
                  <a:pt x="1335253" y="0"/>
                </a:lnTo>
                <a:cubicBezTo>
                  <a:pt x="1414776" y="0"/>
                  <a:pt x="1479242" y="64466"/>
                  <a:pt x="1479242" y="143989"/>
                </a:cubicBezTo>
                <a:lnTo>
                  <a:pt x="1479242" y="3011113"/>
                </a:lnTo>
                <a:cubicBezTo>
                  <a:pt x="1479242" y="3090636"/>
                  <a:pt x="1414776" y="3155102"/>
                  <a:pt x="1335253" y="3155102"/>
                </a:cubicBezTo>
                <a:lnTo>
                  <a:pt x="143989" y="3155102"/>
                </a:lnTo>
                <a:cubicBezTo>
                  <a:pt x="64466" y="3155102"/>
                  <a:pt x="0" y="3090636"/>
                  <a:pt x="0" y="3011113"/>
                </a:cubicBezTo>
                <a:lnTo>
                  <a:pt x="0" y="143989"/>
                </a:lnTo>
                <a:cubicBezTo>
                  <a:pt x="0" y="64466"/>
                  <a:pt x="64466" y="0"/>
                  <a:pt x="143989" y="0"/>
                </a:cubicBezTo>
                <a:close/>
              </a:path>
            </a:pathLst>
          </a:custGeom>
          <a:solidFill>
            <a:schemeClr val="tx1">
              <a:lumMod val="50000"/>
              <a:lumOff val="50000"/>
            </a:schemeClr>
          </a:solidFill>
        </p:spPr>
        <p:txBody>
          <a:bodyPr wrap="square">
            <a:noAutofit/>
          </a:bodyPr>
          <a:lstStyle/>
          <a:p>
            <a:endParaRPr lang="zh-CN" altLang="en-US"/>
          </a:p>
        </p:txBody>
      </p:sp>
    </p:spTree>
  </p:cSld>
  <p:clrMapOvr>
    <a:masterClrMapping/>
  </p:clrMapOvr>
</p:sldLayout>
</file>

<file path=ppt/slideLayouts/slideLayout296.xml><?xml version="1.0" encoding="utf-8"?>
<p:sldLayout xmlns:a="http://schemas.openxmlformats.org/drawingml/2006/main" xmlns:r="http://schemas.openxmlformats.org/officeDocument/2006/relationships" xmlns:p="http://schemas.openxmlformats.org/presentationml/2006/main" showMasterSp="0" preserve="1" userDrawn="1">
  <p:cSld name="273_自定义版式">
    <p:spTree>
      <p:nvGrpSpPr>
        <p:cNvPr id="1" name=""/>
        <p:cNvGrpSpPr/>
        <p:nvPr/>
      </p:nvGrpSpPr>
      <p:grpSpPr>
        <a:xfrm>
          <a:off x="0" y="0"/>
          <a:ext cx="0" cy="0"/>
          <a:chOff x="0" y="0"/>
          <a:chExt cx="0" cy="0"/>
        </a:xfrm>
      </p:grpSpPr>
      <p:sp>
        <p:nvSpPr>
          <p:cNvPr id="12" name="图片占位符 11"/>
          <p:cNvSpPr>
            <a:spLocks noGrp="1"/>
          </p:cNvSpPr>
          <p:nvPr>
            <p:ph type="pic" sz="quarter" idx="265"/>
          </p:nvPr>
        </p:nvSpPr>
        <p:spPr>
          <a:xfrm>
            <a:off x="1702256" y="2071642"/>
            <a:ext cx="3198284" cy="3890424"/>
          </a:xfrm>
          <a:solidFill>
            <a:schemeClr val="tx1">
              <a:lumMod val="50000"/>
              <a:lumOff val="50000"/>
            </a:schemeClr>
          </a:solidFill>
        </p:spPr>
        <p:txBody>
          <a:bodyPr/>
          <a:lstStyle/>
          <a:p>
            <a:endParaRPr lang="zh-CN" altLang="en-US"/>
          </a:p>
        </p:txBody>
      </p:sp>
      <p:sp>
        <p:nvSpPr>
          <p:cNvPr id="3" name="日期占位符 2"/>
          <p:cNvSpPr>
            <a:spLocks noGrp="1"/>
          </p:cNvSpPr>
          <p:nvPr>
            <p:ph type="dt" sz="half" idx="10"/>
          </p:nvPr>
        </p:nvSpPr>
        <p:spPr/>
        <p:txBody>
          <a:bodyPr/>
          <a:lstStyle/>
          <a:p>
            <a:fld id="{7BAAC391-3E17-4130-83E5-8A37E61F4328}" type="datetime1">
              <a:rPr lang="zh-CN" altLang="en-US" smtClean="0"/>
              <a:t>2019/10/29</a:t>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t>‹#›</a:t>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Device Slide</a:t>
            </a: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1" name="文本占位符 17"/>
          <p:cNvSpPr>
            <a:spLocks noGrp="1"/>
          </p:cNvSpPr>
          <p:nvPr>
            <p:ph type="body" sz="quarter" idx="260" hasCustomPrompt="1"/>
          </p:nvPr>
        </p:nvSpPr>
        <p:spPr>
          <a:xfrm>
            <a:off x="7181141" y="4522556"/>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2" name="文本占位符 17"/>
          <p:cNvSpPr>
            <a:spLocks noGrp="1"/>
          </p:cNvSpPr>
          <p:nvPr>
            <p:ph type="body" sz="quarter" idx="261" hasCustomPrompt="1"/>
          </p:nvPr>
        </p:nvSpPr>
        <p:spPr>
          <a:xfrm>
            <a:off x="7181141" y="4912288"/>
            <a:ext cx="3757265" cy="514787"/>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9" name="文本占位符 17"/>
          <p:cNvSpPr>
            <a:spLocks noGrp="1"/>
          </p:cNvSpPr>
          <p:nvPr>
            <p:ph type="body" sz="quarter" idx="264" hasCustomPrompt="1"/>
          </p:nvPr>
        </p:nvSpPr>
        <p:spPr>
          <a:xfrm>
            <a:off x="5695643" y="2217253"/>
            <a:ext cx="4487775" cy="1184176"/>
          </a:xfrm>
          <a:prstGeom prst="rect">
            <a:avLst/>
          </a:prstGeom>
        </p:spPr>
        <p:txBody>
          <a:bodyPr>
            <a:noAutofit/>
          </a:bodyPr>
          <a:lstStyle>
            <a:lvl1pPr marL="0" indent="0" algn="l">
              <a:lnSpc>
                <a:spcPct val="120000"/>
              </a:lnSpc>
              <a:buNone/>
              <a:defRPr sz="1920" b="1"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97.xml><?xml version="1.0" encoding="utf-8"?>
<p:sldLayout xmlns:a="http://schemas.openxmlformats.org/drawingml/2006/main" xmlns:r="http://schemas.openxmlformats.org/officeDocument/2006/relationships" xmlns:p="http://schemas.openxmlformats.org/presentationml/2006/main" showMasterSp="0" preserve="1" userDrawn="1">
  <p:cSld name="274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t>2019/10/29</a:t>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t>‹#›</a:t>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Device Slide</a:t>
            </a: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9" name="文本占位符 17"/>
          <p:cNvSpPr>
            <a:spLocks noGrp="1"/>
          </p:cNvSpPr>
          <p:nvPr>
            <p:ph type="body" sz="quarter" idx="264" hasCustomPrompt="1"/>
          </p:nvPr>
        </p:nvSpPr>
        <p:spPr>
          <a:xfrm>
            <a:off x="485716" y="2207420"/>
            <a:ext cx="4487775" cy="1184176"/>
          </a:xfrm>
          <a:prstGeom prst="rect">
            <a:avLst/>
          </a:prstGeom>
        </p:spPr>
        <p:txBody>
          <a:bodyPr>
            <a:noAutofit/>
          </a:bodyPr>
          <a:lstStyle>
            <a:lvl1pPr marL="0" indent="0" algn="l">
              <a:lnSpc>
                <a:spcPct val="120000"/>
              </a:lnSpc>
              <a:buNone/>
              <a:defRPr sz="1920" b="1"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2" name="矩形 31"/>
          <p:cNvSpPr/>
          <p:nvPr userDrawn="1"/>
        </p:nvSpPr>
        <p:spPr>
          <a:xfrm>
            <a:off x="0" y="3600286"/>
            <a:ext cx="12192000" cy="321417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41" name="文本占位符 17"/>
          <p:cNvSpPr>
            <a:spLocks noGrp="1"/>
          </p:cNvSpPr>
          <p:nvPr>
            <p:ph type="body" sz="quarter" idx="260" hasCustomPrompt="1"/>
          </p:nvPr>
        </p:nvSpPr>
        <p:spPr>
          <a:xfrm>
            <a:off x="7260903" y="4899905"/>
            <a:ext cx="1724796" cy="336127"/>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42" name="文本占位符 17"/>
          <p:cNvSpPr>
            <a:spLocks noGrp="1"/>
          </p:cNvSpPr>
          <p:nvPr>
            <p:ph type="body" sz="quarter" idx="261" hasCustomPrompt="1"/>
          </p:nvPr>
        </p:nvSpPr>
        <p:spPr>
          <a:xfrm>
            <a:off x="7260903" y="5289636"/>
            <a:ext cx="3757265" cy="514787"/>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
        <p:nvSpPr>
          <p:cNvPr id="28" name="文本占位符 17"/>
          <p:cNvSpPr>
            <a:spLocks noGrp="1"/>
          </p:cNvSpPr>
          <p:nvPr>
            <p:ph type="body" sz="quarter" idx="265" hasCustomPrompt="1"/>
          </p:nvPr>
        </p:nvSpPr>
        <p:spPr>
          <a:xfrm>
            <a:off x="463944" y="5034863"/>
            <a:ext cx="1724796" cy="336127"/>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31" name="文本占位符 17"/>
          <p:cNvSpPr>
            <a:spLocks noGrp="1"/>
          </p:cNvSpPr>
          <p:nvPr>
            <p:ph type="body" sz="quarter" idx="266" hasCustomPrompt="1"/>
          </p:nvPr>
        </p:nvSpPr>
        <p:spPr>
          <a:xfrm>
            <a:off x="463944" y="4401304"/>
            <a:ext cx="3757265" cy="514787"/>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
        <p:nvSpPr>
          <p:cNvPr id="27" name="图片占位符 26"/>
          <p:cNvSpPr>
            <a:spLocks noGrp="1"/>
          </p:cNvSpPr>
          <p:nvPr>
            <p:ph type="pic" sz="quarter" idx="267"/>
          </p:nvPr>
        </p:nvSpPr>
        <p:spPr>
          <a:xfrm>
            <a:off x="6642100" y="2009776"/>
            <a:ext cx="4229100" cy="2390774"/>
          </a:xfrm>
          <a:solidFill>
            <a:schemeClr val="tx1">
              <a:lumMod val="50000"/>
              <a:lumOff val="50000"/>
            </a:schemeClr>
          </a:solidFill>
        </p:spPr>
        <p:txBody>
          <a:bodyPr/>
          <a:lstStyle/>
          <a:p>
            <a:endParaRPr lang="zh-CN" altLang="en-US"/>
          </a:p>
        </p:txBody>
      </p:sp>
    </p:spTree>
  </p:cSld>
  <p:clrMapOvr>
    <a:masterClrMapping/>
  </p:clrMapOvr>
</p:sldLayout>
</file>

<file path=ppt/slideLayouts/slideLayout298.xml><?xml version="1.0" encoding="utf-8"?>
<p:sldLayout xmlns:a="http://schemas.openxmlformats.org/drawingml/2006/main" xmlns:r="http://schemas.openxmlformats.org/officeDocument/2006/relationships" xmlns:p="http://schemas.openxmlformats.org/presentationml/2006/main" showMasterSp="0" preserve="1" userDrawn="1">
  <p:cSld name="275_自定义版式">
    <p:spTree>
      <p:nvGrpSpPr>
        <p:cNvPr id="1" name=""/>
        <p:cNvGrpSpPr/>
        <p:nvPr/>
      </p:nvGrpSpPr>
      <p:grpSpPr>
        <a:xfrm>
          <a:off x="0" y="0"/>
          <a:ext cx="0" cy="0"/>
          <a:chOff x="0" y="0"/>
          <a:chExt cx="0" cy="0"/>
        </a:xfrm>
      </p:grpSpPr>
      <p:sp>
        <p:nvSpPr>
          <p:cNvPr id="35" name="图片占位符 34"/>
          <p:cNvSpPr>
            <a:spLocks noGrp="1"/>
          </p:cNvSpPr>
          <p:nvPr>
            <p:ph type="pic" sz="quarter" idx="266"/>
          </p:nvPr>
        </p:nvSpPr>
        <p:spPr>
          <a:xfrm>
            <a:off x="4458864" y="2109869"/>
            <a:ext cx="3964517" cy="2250058"/>
          </a:xfrm>
          <a:solidFill>
            <a:schemeClr val="tx1">
              <a:lumMod val="50000"/>
              <a:lumOff val="50000"/>
            </a:schemeClr>
          </a:solidFill>
        </p:spPr>
        <p:txBody>
          <a:bodyPr/>
          <a:lstStyle/>
          <a:p>
            <a:endParaRPr lang="zh-CN" altLang="en-US"/>
          </a:p>
        </p:txBody>
      </p:sp>
      <p:sp>
        <p:nvSpPr>
          <p:cNvPr id="3" name="日期占位符 2"/>
          <p:cNvSpPr>
            <a:spLocks noGrp="1"/>
          </p:cNvSpPr>
          <p:nvPr>
            <p:ph type="dt" sz="half" idx="10"/>
          </p:nvPr>
        </p:nvSpPr>
        <p:spPr/>
        <p:txBody>
          <a:bodyPr/>
          <a:lstStyle/>
          <a:p>
            <a:fld id="{7BAAC391-3E17-4130-83E5-8A37E61F4328}" type="datetime1">
              <a:rPr lang="zh-CN" altLang="en-US" smtClean="0"/>
              <a:t>2019/10/29</a:t>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t>‹#›</a:t>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Device Slide</a:t>
            </a: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9" name="文本占位符 17"/>
          <p:cNvSpPr>
            <a:spLocks noGrp="1"/>
          </p:cNvSpPr>
          <p:nvPr>
            <p:ph type="body" sz="quarter" idx="264" hasCustomPrompt="1"/>
          </p:nvPr>
        </p:nvSpPr>
        <p:spPr>
          <a:xfrm>
            <a:off x="442543" y="2410105"/>
            <a:ext cx="2938867" cy="2024846"/>
          </a:xfrm>
          <a:prstGeom prst="rect">
            <a:avLst/>
          </a:prstGeom>
        </p:spPr>
        <p:txBody>
          <a:bodyPr>
            <a:noAutofit/>
          </a:bodyPr>
          <a:lstStyle>
            <a:lvl1pPr marL="0" indent="0" algn="l">
              <a:lnSpc>
                <a:spcPct val="120000"/>
              </a:lnSpc>
              <a:buNone/>
              <a:defRPr sz="1920" b="1"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
        <p:nvSpPr>
          <p:cNvPr id="12" name="图片占位符 11"/>
          <p:cNvSpPr>
            <a:spLocks noGrp="1"/>
          </p:cNvSpPr>
          <p:nvPr>
            <p:ph type="pic" sz="quarter" idx="265"/>
          </p:nvPr>
        </p:nvSpPr>
        <p:spPr>
          <a:xfrm>
            <a:off x="8059315" y="2731882"/>
            <a:ext cx="2950633" cy="1703070"/>
          </a:xfrm>
          <a:solidFill>
            <a:schemeClr val="tx1">
              <a:lumMod val="50000"/>
              <a:lumOff val="50000"/>
            </a:schemeClr>
          </a:solidFill>
        </p:spPr>
        <p:txBody>
          <a:bodyPr/>
          <a:lstStyle/>
          <a:p>
            <a:endParaRPr lang="zh-CN" altLang="en-US"/>
          </a:p>
        </p:txBody>
      </p:sp>
      <p:sp>
        <p:nvSpPr>
          <p:cNvPr id="40" name="文本占位符 17"/>
          <p:cNvSpPr>
            <a:spLocks noGrp="1"/>
          </p:cNvSpPr>
          <p:nvPr>
            <p:ph type="body" sz="quarter" idx="261" hasCustomPrompt="1"/>
          </p:nvPr>
        </p:nvSpPr>
        <p:spPr>
          <a:xfrm>
            <a:off x="442543" y="4842400"/>
            <a:ext cx="10721177" cy="514787"/>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99.xml><?xml version="1.0" encoding="utf-8"?>
<p:sldLayout xmlns:a="http://schemas.openxmlformats.org/drawingml/2006/main" xmlns:r="http://schemas.openxmlformats.org/officeDocument/2006/relationships" xmlns:p="http://schemas.openxmlformats.org/presentationml/2006/main" showMasterSp="0" preserve="1" userDrawn="1">
  <p:cSld name="276_自定义版式">
    <p:spTree>
      <p:nvGrpSpPr>
        <p:cNvPr id="1" name=""/>
        <p:cNvGrpSpPr/>
        <p:nvPr/>
      </p:nvGrpSpPr>
      <p:grpSpPr>
        <a:xfrm>
          <a:off x="0" y="0"/>
          <a:ext cx="0" cy="0"/>
          <a:chOff x="0" y="0"/>
          <a:chExt cx="0" cy="0"/>
        </a:xfrm>
      </p:grpSpPr>
      <p:sp>
        <p:nvSpPr>
          <p:cNvPr id="45" name="图片占位符 44"/>
          <p:cNvSpPr>
            <a:spLocks noGrp="1"/>
          </p:cNvSpPr>
          <p:nvPr>
            <p:ph type="pic" sz="quarter" idx="18"/>
          </p:nvPr>
        </p:nvSpPr>
        <p:spPr>
          <a:xfrm>
            <a:off x="7606305" y="1662224"/>
            <a:ext cx="777911" cy="4125626"/>
          </a:xfrm>
          <a:custGeom>
            <a:avLst/>
            <a:gdLst>
              <a:gd name="connsiteX0" fmla="*/ 85517 w 583433"/>
              <a:gd name="connsiteY0" fmla="*/ 0 h 3438022"/>
              <a:gd name="connsiteX1" fmla="*/ 507964 w 583433"/>
              <a:gd name="connsiteY1" fmla="*/ 356717 h 3438022"/>
              <a:gd name="connsiteX2" fmla="*/ 578408 w 583433"/>
              <a:gd name="connsiteY2" fmla="*/ 517596 h 3438022"/>
              <a:gd name="connsiteX3" fmla="*/ 583433 w 583433"/>
              <a:gd name="connsiteY3" fmla="*/ 2935498 h 3438022"/>
              <a:gd name="connsiteX4" fmla="*/ 492891 w 583433"/>
              <a:gd name="connsiteY4" fmla="*/ 3141596 h 3438022"/>
              <a:gd name="connsiteX5" fmla="*/ 85517 w 583433"/>
              <a:gd name="connsiteY5" fmla="*/ 3438022 h 3438022"/>
              <a:gd name="connsiteX6" fmla="*/ 0 w 583433"/>
              <a:gd name="connsiteY6" fmla="*/ 3352505 h 3438022"/>
              <a:gd name="connsiteX7" fmla="*/ 0 w 583433"/>
              <a:gd name="connsiteY7" fmla="*/ 85517 h 3438022"/>
              <a:gd name="connsiteX8" fmla="*/ 85517 w 583433"/>
              <a:gd name="connsiteY8" fmla="*/ 0 h 3438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3433" h="3438022">
                <a:moveTo>
                  <a:pt x="85517" y="0"/>
                </a:moveTo>
                <a:lnTo>
                  <a:pt x="507964" y="356717"/>
                </a:lnTo>
                <a:cubicBezTo>
                  <a:pt x="555194" y="356717"/>
                  <a:pt x="578408" y="470366"/>
                  <a:pt x="578408" y="517596"/>
                </a:cubicBezTo>
                <a:cubicBezTo>
                  <a:pt x="578408" y="1606592"/>
                  <a:pt x="583433" y="1846502"/>
                  <a:pt x="583433" y="2935498"/>
                </a:cubicBezTo>
                <a:cubicBezTo>
                  <a:pt x="583433" y="2982728"/>
                  <a:pt x="540121" y="3141596"/>
                  <a:pt x="492891" y="3141596"/>
                </a:cubicBezTo>
                <a:lnTo>
                  <a:pt x="85517" y="3438022"/>
                </a:lnTo>
                <a:cubicBezTo>
                  <a:pt x="38287" y="3438022"/>
                  <a:pt x="0" y="3399735"/>
                  <a:pt x="0" y="3352505"/>
                </a:cubicBezTo>
                <a:lnTo>
                  <a:pt x="0" y="85517"/>
                </a:lnTo>
                <a:cubicBezTo>
                  <a:pt x="0" y="38287"/>
                  <a:pt x="38287" y="0"/>
                  <a:pt x="85517" y="0"/>
                </a:cubicBezTo>
                <a:close/>
              </a:path>
            </a:pathLst>
          </a:custGeom>
          <a:solidFill>
            <a:schemeClr val="tx1">
              <a:lumMod val="50000"/>
              <a:lumOff val="50000"/>
            </a:schemeClr>
          </a:solidFill>
        </p:spPr>
        <p:txBody>
          <a:bodyPr wrap="square">
            <a:noAutofit/>
          </a:bodyPr>
          <a:lstStyle/>
          <a:p>
            <a:endParaRPr lang="zh-CN" altLang="en-US"/>
          </a:p>
        </p:txBody>
      </p:sp>
      <p:sp>
        <p:nvSpPr>
          <p:cNvPr id="42" name="图片占位符 41"/>
          <p:cNvSpPr>
            <a:spLocks noGrp="1"/>
          </p:cNvSpPr>
          <p:nvPr>
            <p:ph type="pic" sz="quarter" idx="17"/>
          </p:nvPr>
        </p:nvSpPr>
        <p:spPr>
          <a:xfrm>
            <a:off x="3944813" y="1662224"/>
            <a:ext cx="777911" cy="4125626"/>
          </a:xfrm>
          <a:custGeom>
            <a:avLst/>
            <a:gdLst>
              <a:gd name="connsiteX0" fmla="*/ 497916 w 583433"/>
              <a:gd name="connsiteY0" fmla="*/ 0 h 3438022"/>
              <a:gd name="connsiteX1" fmla="*/ 583433 w 583433"/>
              <a:gd name="connsiteY1" fmla="*/ 85517 h 3438022"/>
              <a:gd name="connsiteX2" fmla="*/ 583433 w 583433"/>
              <a:gd name="connsiteY2" fmla="*/ 3352505 h 3438022"/>
              <a:gd name="connsiteX3" fmla="*/ 497916 w 583433"/>
              <a:gd name="connsiteY3" fmla="*/ 3438022 h 3438022"/>
              <a:gd name="connsiteX4" fmla="*/ 90542 w 583433"/>
              <a:gd name="connsiteY4" fmla="*/ 3141596 h 3438022"/>
              <a:gd name="connsiteX5" fmla="*/ 0 w 583433"/>
              <a:gd name="connsiteY5" fmla="*/ 2935498 h 3438022"/>
              <a:gd name="connsiteX6" fmla="*/ 5025 w 583433"/>
              <a:gd name="connsiteY6" fmla="*/ 517596 h 3438022"/>
              <a:gd name="connsiteX7" fmla="*/ 75469 w 583433"/>
              <a:gd name="connsiteY7" fmla="*/ 356717 h 3438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83433" h="3438022">
                <a:moveTo>
                  <a:pt x="497916" y="0"/>
                </a:moveTo>
                <a:cubicBezTo>
                  <a:pt x="545146" y="0"/>
                  <a:pt x="583433" y="38287"/>
                  <a:pt x="583433" y="85517"/>
                </a:cubicBezTo>
                <a:lnTo>
                  <a:pt x="583433" y="3352505"/>
                </a:lnTo>
                <a:cubicBezTo>
                  <a:pt x="583433" y="3399735"/>
                  <a:pt x="545146" y="3438022"/>
                  <a:pt x="497916" y="3438022"/>
                </a:cubicBezTo>
                <a:lnTo>
                  <a:pt x="90542" y="3141596"/>
                </a:lnTo>
                <a:cubicBezTo>
                  <a:pt x="43312" y="3141596"/>
                  <a:pt x="0" y="2982728"/>
                  <a:pt x="0" y="2935498"/>
                </a:cubicBezTo>
                <a:cubicBezTo>
                  <a:pt x="0" y="1846502"/>
                  <a:pt x="5025" y="1606592"/>
                  <a:pt x="5025" y="517596"/>
                </a:cubicBezTo>
                <a:cubicBezTo>
                  <a:pt x="5025" y="470366"/>
                  <a:pt x="28239" y="356717"/>
                  <a:pt x="75469" y="356717"/>
                </a:cubicBezTo>
                <a:close/>
              </a:path>
            </a:pathLst>
          </a:custGeom>
          <a:solidFill>
            <a:schemeClr val="tx1">
              <a:lumMod val="50000"/>
              <a:lumOff val="50000"/>
            </a:schemeClr>
          </a:solidFill>
        </p:spPr>
        <p:txBody>
          <a:bodyPr wrap="square">
            <a:noAutofit/>
          </a:bodyPr>
          <a:lstStyle/>
          <a:p>
            <a:endParaRPr lang="zh-CN" altLang="en-US"/>
          </a:p>
        </p:txBody>
      </p:sp>
      <p:sp>
        <p:nvSpPr>
          <p:cNvPr id="37" name="图片占位符 36"/>
          <p:cNvSpPr>
            <a:spLocks noGrp="1"/>
          </p:cNvSpPr>
          <p:nvPr>
            <p:ph type="pic" sz="quarter" idx="16"/>
          </p:nvPr>
        </p:nvSpPr>
        <p:spPr>
          <a:xfrm>
            <a:off x="5138057" y="1790616"/>
            <a:ext cx="2052416" cy="3997235"/>
          </a:xfrm>
          <a:custGeom>
            <a:avLst/>
            <a:gdLst>
              <a:gd name="connsiteX0" fmla="*/ 130703 w 1539312"/>
              <a:gd name="connsiteY0" fmla="*/ 0 h 3331029"/>
              <a:gd name="connsiteX1" fmla="*/ 1408609 w 1539312"/>
              <a:gd name="connsiteY1" fmla="*/ 0 h 3331029"/>
              <a:gd name="connsiteX2" fmla="*/ 1539312 w 1539312"/>
              <a:gd name="connsiteY2" fmla="*/ 130703 h 3331029"/>
              <a:gd name="connsiteX3" fmla="*/ 1539312 w 1539312"/>
              <a:gd name="connsiteY3" fmla="*/ 3200326 h 3331029"/>
              <a:gd name="connsiteX4" fmla="*/ 1408609 w 1539312"/>
              <a:gd name="connsiteY4" fmla="*/ 3331029 h 3331029"/>
              <a:gd name="connsiteX5" fmla="*/ 130703 w 1539312"/>
              <a:gd name="connsiteY5" fmla="*/ 3331029 h 3331029"/>
              <a:gd name="connsiteX6" fmla="*/ 0 w 1539312"/>
              <a:gd name="connsiteY6" fmla="*/ 3200326 h 3331029"/>
              <a:gd name="connsiteX7" fmla="*/ 0 w 1539312"/>
              <a:gd name="connsiteY7" fmla="*/ 130703 h 3331029"/>
              <a:gd name="connsiteX8" fmla="*/ 130703 w 1539312"/>
              <a:gd name="connsiteY8" fmla="*/ 0 h 3331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39312" h="3331029">
                <a:moveTo>
                  <a:pt x="130703" y="0"/>
                </a:moveTo>
                <a:lnTo>
                  <a:pt x="1408609" y="0"/>
                </a:lnTo>
                <a:cubicBezTo>
                  <a:pt x="1480794" y="0"/>
                  <a:pt x="1539312" y="58518"/>
                  <a:pt x="1539312" y="130703"/>
                </a:cubicBezTo>
                <a:lnTo>
                  <a:pt x="1539312" y="3200326"/>
                </a:lnTo>
                <a:cubicBezTo>
                  <a:pt x="1539312" y="3272511"/>
                  <a:pt x="1480794" y="3331029"/>
                  <a:pt x="1408609" y="3331029"/>
                </a:cubicBezTo>
                <a:lnTo>
                  <a:pt x="130703" y="3331029"/>
                </a:lnTo>
                <a:cubicBezTo>
                  <a:pt x="58518" y="3331029"/>
                  <a:pt x="0" y="3272511"/>
                  <a:pt x="0" y="3200326"/>
                </a:cubicBezTo>
                <a:lnTo>
                  <a:pt x="0" y="130703"/>
                </a:lnTo>
                <a:cubicBezTo>
                  <a:pt x="0" y="58518"/>
                  <a:pt x="58518" y="0"/>
                  <a:pt x="130703" y="0"/>
                </a:cubicBezTo>
                <a:close/>
              </a:path>
            </a:pathLst>
          </a:custGeom>
          <a:solidFill>
            <a:schemeClr val="tx1">
              <a:lumMod val="50000"/>
              <a:lumOff val="50000"/>
            </a:schemeClr>
          </a:solidFill>
        </p:spPr>
        <p:txBody>
          <a:bodyPr wrap="square">
            <a:noAutofit/>
          </a:bodyPr>
          <a:lstStyle/>
          <a:p>
            <a:endParaRPr lang="zh-CN" altLang="en-US"/>
          </a:p>
        </p:txBody>
      </p:sp>
      <p:sp>
        <p:nvSpPr>
          <p:cNvPr id="3" name="日期占位符 2"/>
          <p:cNvSpPr>
            <a:spLocks noGrp="1"/>
          </p:cNvSpPr>
          <p:nvPr>
            <p:ph type="dt" sz="half" idx="10"/>
          </p:nvPr>
        </p:nvSpPr>
        <p:spPr/>
        <p:txBody>
          <a:bodyPr/>
          <a:lstStyle/>
          <a:p>
            <a:fld id="{7BAAC391-3E17-4130-83E5-8A37E61F4328}" type="datetime1">
              <a:rPr lang="zh-CN" altLang="en-US" smtClean="0"/>
              <a:t>2019/10/29</a:t>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t>‹#›</a:t>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Device Slide</a:t>
            </a: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6" name="文本占位符 17"/>
          <p:cNvSpPr>
            <a:spLocks noGrp="1"/>
          </p:cNvSpPr>
          <p:nvPr>
            <p:ph type="body" sz="quarter" idx="260" hasCustomPrompt="1"/>
          </p:nvPr>
        </p:nvSpPr>
        <p:spPr>
          <a:xfrm>
            <a:off x="9322267" y="3260936"/>
            <a:ext cx="1724796"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7" name="文本占位符 17"/>
          <p:cNvSpPr>
            <a:spLocks noGrp="1"/>
          </p:cNvSpPr>
          <p:nvPr>
            <p:ph type="body" sz="quarter" idx="261" hasCustomPrompt="1"/>
          </p:nvPr>
        </p:nvSpPr>
        <p:spPr>
          <a:xfrm>
            <a:off x="8978129" y="3650668"/>
            <a:ext cx="2413069" cy="91464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8" name="文本占位符 17"/>
          <p:cNvSpPr>
            <a:spLocks noGrp="1"/>
          </p:cNvSpPr>
          <p:nvPr>
            <p:ph type="body" sz="quarter" idx="262" hasCustomPrompt="1"/>
          </p:nvPr>
        </p:nvSpPr>
        <p:spPr>
          <a:xfrm>
            <a:off x="1039324" y="3344298"/>
            <a:ext cx="1724796"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9" name="文本占位符 17"/>
          <p:cNvSpPr>
            <a:spLocks noGrp="1"/>
          </p:cNvSpPr>
          <p:nvPr>
            <p:ph type="body" sz="quarter" idx="263" hasCustomPrompt="1"/>
          </p:nvPr>
        </p:nvSpPr>
        <p:spPr>
          <a:xfrm>
            <a:off x="695187" y="3734029"/>
            <a:ext cx="2413069" cy="91464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4_标题幻灯片">
    <p:spTree>
      <p:nvGrpSpPr>
        <p:cNvPr id="1" name=""/>
        <p:cNvGrpSpPr/>
        <p:nvPr/>
      </p:nvGrpSpPr>
      <p:grpSpPr>
        <a:xfrm>
          <a:off x="0" y="0"/>
          <a:ext cx="0" cy="0"/>
          <a:chOff x="0" y="0"/>
          <a:chExt cx="0" cy="0"/>
        </a:xfrm>
      </p:grpSpPr>
      <p:sp>
        <p:nvSpPr>
          <p:cNvPr id="7" name="矩形 6"/>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4" name="日期占位符 3"/>
          <p:cNvSpPr>
            <a:spLocks noGrp="1"/>
          </p:cNvSpPr>
          <p:nvPr>
            <p:ph type="dt" sz="half" idx="10"/>
          </p:nvPr>
        </p:nvSpPr>
        <p:spPr/>
        <p:txBody>
          <a:bodyPr/>
          <a:lstStyle/>
          <a:p>
            <a:fld id="{AFDEEA98-AF5C-4114-82ED-371F0F24EC11}" type="datetime1">
              <a:rPr lang="zh-CN" altLang="en-US" smtClean="0"/>
              <a:t>2019/10/29</a:t>
            </a:fld>
            <a:endParaRPr lang="zh-CN" altLang="en-US"/>
          </a:p>
        </p:txBody>
      </p:sp>
      <p:sp>
        <p:nvSpPr>
          <p:cNvPr id="6" name="灯片编号占位符 5"/>
          <p:cNvSpPr>
            <a:spLocks noGrp="1"/>
          </p:cNvSpPr>
          <p:nvPr>
            <p:ph type="sldNum" sz="quarter" idx="12"/>
          </p:nvPr>
        </p:nvSpPr>
        <p:spPr>
          <a:xfrm>
            <a:off x="11474517" y="214484"/>
            <a:ext cx="717483" cy="365125"/>
          </a:xfrm>
        </p:spPr>
        <p:txBody>
          <a:bodyPr/>
          <a:lstStyle>
            <a:lvl1pPr algn="ctr">
              <a:defRPr b="1">
                <a:solidFill>
                  <a:schemeClr val="bg1"/>
                </a:solidFill>
                <a:latin typeface="+mj-ea"/>
                <a:ea typeface="+mj-ea"/>
              </a:defRPr>
            </a:lvl1pPr>
          </a:lstStyle>
          <a:p>
            <a:fld id="{565CE74E-AB26-4998-AD42-012C4C1AD076}" type="slidenum">
              <a:rPr lang="zh-CN" altLang="en-US" smtClean="0"/>
              <a:t>‹#›</a:t>
            </a:fld>
            <a:endParaRPr lang="zh-CN" altLang="en-US" dirty="0"/>
          </a:p>
        </p:txBody>
      </p:sp>
      <p:sp>
        <p:nvSpPr>
          <p:cNvPr id="2" name="矩形 1"/>
          <p:cNvSpPr/>
          <p:nvPr userDrawn="1"/>
        </p:nvSpPr>
        <p:spPr>
          <a:xfrm>
            <a:off x="5144887" y="6388012"/>
            <a:ext cx="1873250" cy="243205"/>
          </a:xfrm>
          <a:prstGeom prst="rect">
            <a:avLst/>
          </a:prstGeom>
        </p:spPr>
        <p:txBody>
          <a:bodyPr wrap="none">
            <a:spAutoFit/>
          </a:bodyPr>
          <a:lstStyle/>
          <a:p>
            <a:r>
              <a:rPr lang="en-US" altLang="zh-CN" sz="990" b="1" dirty="0">
                <a:solidFill>
                  <a:schemeClr val="accent4"/>
                </a:solidFill>
              </a:rPr>
              <a:t>BusinessPlan</a:t>
            </a:r>
            <a:r>
              <a:rPr lang="en-US" altLang="zh-CN" sz="990" dirty="0">
                <a:solidFill>
                  <a:schemeClr val="accent1">
                    <a:lumMod val="75000"/>
                  </a:schemeClr>
                </a:solidFill>
              </a:rPr>
              <a:t> </a:t>
            </a:r>
            <a:r>
              <a:rPr lang="en-US" altLang="zh-CN" sz="990" b="1" dirty="0">
                <a:solidFill>
                  <a:schemeClr val="accent3">
                    <a:lumMod val="75000"/>
                  </a:schemeClr>
                </a:solidFill>
              </a:rPr>
              <a:t>PPT Template</a:t>
            </a:r>
            <a:endParaRPr lang="zh-CN" altLang="en-US" sz="990" b="1" dirty="0">
              <a:solidFill>
                <a:schemeClr val="accent3">
                  <a:lumMod val="75000"/>
                </a:schemeClr>
              </a:solidFill>
            </a:endParaRPr>
          </a:p>
        </p:txBody>
      </p:sp>
      <p:sp>
        <p:nvSpPr>
          <p:cNvPr id="3" name="文本框 2"/>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14" name="组合 13"/>
          <p:cNvGrpSpPr/>
          <p:nvPr userDrawn="1"/>
        </p:nvGrpSpPr>
        <p:grpSpPr>
          <a:xfrm>
            <a:off x="761913" y="1334676"/>
            <a:ext cx="796695" cy="99002"/>
            <a:chOff x="1457011" y="3812591"/>
            <a:chExt cx="931140" cy="130628"/>
          </a:xfrm>
        </p:grpSpPr>
        <p:sp>
          <p:nvSpPr>
            <p:cNvPr id="10" name="椭圆 9"/>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1" name="椭圆 10"/>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2" name="椭圆 11"/>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3" name="椭圆 12"/>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8" name="文本占位符 7"/>
          <p:cNvSpPr>
            <a:spLocks noGrp="1"/>
          </p:cNvSpPr>
          <p:nvPr>
            <p:ph type="body" sz="quarter" idx="15" hasCustomPrompt="1"/>
          </p:nvPr>
        </p:nvSpPr>
        <p:spPr>
          <a:xfrm>
            <a:off x="616988" y="906937"/>
            <a:ext cx="4736492" cy="365125"/>
          </a:xfrm>
        </p:spPr>
        <p:txBody>
          <a:bodyPr/>
          <a:lstStyle>
            <a:lvl1pPr marL="0" indent="0">
              <a:buNone/>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9" name="文本占位符 8"/>
          <p:cNvSpPr>
            <a:spLocks noGrp="1"/>
          </p:cNvSpPr>
          <p:nvPr>
            <p:ph type="body" sz="quarter" idx="13" hasCustomPrompt="1"/>
          </p:nvPr>
        </p:nvSpPr>
        <p:spPr>
          <a:xfrm>
            <a:off x="616989" y="513120"/>
            <a:ext cx="4223144" cy="452158"/>
          </a:xfrm>
          <a:prstGeom prst="rect">
            <a:avLst/>
          </a:prstGeom>
        </p:spPr>
        <p:txBody>
          <a:bodyPr>
            <a:normAutofit/>
          </a:bodyPr>
          <a:lstStyle>
            <a:lvl1pPr marL="0" indent="0">
              <a:buNone/>
              <a:defRPr sz="2880">
                <a:solidFill>
                  <a:schemeClr val="accent5">
                    <a:lumMod val="75000"/>
                  </a:schemeClr>
                </a:solidFill>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Contents</a:t>
            </a:r>
          </a:p>
        </p:txBody>
      </p:sp>
      <p:sp>
        <p:nvSpPr>
          <p:cNvPr id="16" name="文本占位符 17"/>
          <p:cNvSpPr>
            <a:spLocks noGrp="1"/>
          </p:cNvSpPr>
          <p:nvPr>
            <p:ph type="body" sz="quarter" idx="16" hasCustomPrompt="1"/>
          </p:nvPr>
        </p:nvSpPr>
        <p:spPr>
          <a:xfrm>
            <a:off x="761913" y="3554074"/>
            <a:ext cx="3767556" cy="564536"/>
          </a:xfrm>
          <a:prstGeom prst="rect">
            <a:avLst/>
          </a:prstGeom>
        </p:spPr>
        <p:txBody>
          <a:bodyPr>
            <a:normAutofit/>
          </a:bodyPr>
          <a:lstStyle>
            <a:lvl1pPr marL="0" indent="0">
              <a:lnSpc>
                <a:spcPct val="120000"/>
              </a:lnSpc>
              <a:buNone/>
              <a:defRPr sz="1080" spc="75" baseline="0"/>
            </a:lvl1pPr>
            <a:lvl5pPr>
              <a:defRPr sz="990"/>
            </a:lvl5pPr>
          </a:lstStyle>
          <a:p>
            <a:r>
              <a:rPr lang="en-US" altLang="zh-CN" dirty="0"/>
              <a:t>Click here to add the text, the text is the extraction of your thought</a:t>
            </a:r>
            <a:endParaRPr lang="zh-CN" altLang="en-US" dirty="0"/>
          </a:p>
        </p:txBody>
      </p:sp>
      <p:sp>
        <p:nvSpPr>
          <p:cNvPr id="21" name="文本占位符 8"/>
          <p:cNvSpPr>
            <a:spLocks noGrp="1"/>
          </p:cNvSpPr>
          <p:nvPr>
            <p:ph type="body" sz="quarter" idx="21" hasCustomPrompt="1"/>
          </p:nvPr>
        </p:nvSpPr>
        <p:spPr>
          <a:xfrm>
            <a:off x="761913" y="2950435"/>
            <a:ext cx="1849613" cy="442022"/>
          </a:xfrm>
          <a:prstGeom prst="rect">
            <a:avLst/>
          </a:prstGeom>
        </p:spPr>
        <p:txBody>
          <a:bodyPr>
            <a:normAutofit/>
          </a:bodyPr>
          <a:lstStyle>
            <a:lvl1pPr marL="0" indent="0" algn="ctr">
              <a:buNone/>
              <a:defRPr sz="2880">
                <a:solidFill>
                  <a:schemeClr val="bg1"/>
                </a:solidFill>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Contents</a:t>
            </a:r>
          </a:p>
        </p:txBody>
      </p:sp>
      <p:sp>
        <p:nvSpPr>
          <p:cNvPr id="25" name="文本占位符 17"/>
          <p:cNvSpPr>
            <a:spLocks noGrp="1"/>
          </p:cNvSpPr>
          <p:nvPr>
            <p:ph type="body" sz="quarter" idx="20" hasCustomPrompt="1"/>
          </p:nvPr>
        </p:nvSpPr>
        <p:spPr>
          <a:xfrm>
            <a:off x="616988" y="1626090"/>
            <a:ext cx="8741825" cy="598193"/>
          </a:xfrm>
          <a:prstGeom prst="rect">
            <a:avLst/>
          </a:prstGeom>
        </p:spPr>
        <p:txBody>
          <a:bodyPr/>
          <a:lstStyle>
            <a:lvl1pPr marL="0" indent="0" algn="l">
              <a:lnSpc>
                <a:spcPct val="120000"/>
              </a:lnSpc>
              <a:buNone/>
              <a:defRPr sz="1260" spc="75" baseline="0"/>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3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D0E70B4C-AA90-4C0C-B858-8A92630A6972}" type="datetime1">
              <a:rPr lang="zh-CN" altLang="en-US" smtClean="0"/>
              <a:t>2019/10/29</a:t>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t>‹#›</a:t>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Financial Analysis</a:t>
            </a:r>
          </a:p>
        </p:txBody>
      </p:sp>
      <p:grpSp>
        <p:nvGrpSpPr>
          <p:cNvPr id="10" name="组合 9"/>
          <p:cNvGrpSpPr/>
          <p:nvPr userDrawn="1"/>
        </p:nvGrpSpPr>
        <p:grpSpPr>
          <a:xfrm>
            <a:off x="698396" y="1495084"/>
            <a:ext cx="796695" cy="99002"/>
            <a:chOff x="1457011" y="3812591"/>
            <a:chExt cx="931140" cy="130628"/>
          </a:xfrm>
        </p:grpSpPr>
        <p:sp>
          <p:nvSpPr>
            <p:cNvPr id="11" name="椭圆 10"/>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2" name="椭圆 11"/>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3" name="椭圆 12"/>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4" name="椭圆 13"/>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5" name="文本占位符 7"/>
          <p:cNvSpPr>
            <a:spLocks noGrp="1"/>
          </p:cNvSpPr>
          <p:nvPr>
            <p:ph type="body" sz="quarter" idx="15" hasCustomPrompt="1"/>
          </p:nvPr>
        </p:nvSpPr>
        <p:spPr>
          <a:xfrm>
            <a:off x="553471" y="1067345"/>
            <a:ext cx="4736492" cy="365125"/>
          </a:xfrm>
        </p:spPr>
        <p:txBody>
          <a:bodyPr/>
          <a:lstStyle>
            <a:lvl1pPr marL="0" indent="0">
              <a:buNone/>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6" name="文本占位符 17"/>
          <p:cNvSpPr>
            <a:spLocks noGrp="1"/>
          </p:cNvSpPr>
          <p:nvPr>
            <p:ph type="body" sz="quarter" idx="20" hasCustomPrompt="1"/>
          </p:nvPr>
        </p:nvSpPr>
        <p:spPr>
          <a:xfrm>
            <a:off x="553471" y="1786498"/>
            <a:ext cx="8741825" cy="598193"/>
          </a:xfrm>
          <a:prstGeom prst="rect">
            <a:avLst/>
          </a:prstGeom>
        </p:spPr>
        <p:txBody>
          <a:bodyPr/>
          <a:lstStyle>
            <a:lvl1pPr marL="0" indent="0" algn="l">
              <a:lnSpc>
                <a:spcPct val="120000"/>
              </a:lnSpc>
              <a:buNone/>
              <a:defRPr sz="1260" spc="75" baseline="0"/>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17" name="文本占位符 17"/>
          <p:cNvSpPr>
            <a:spLocks noGrp="1"/>
          </p:cNvSpPr>
          <p:nvPr>
            <p:ph type="body" sz="quarter" idx="24" hasCustomPrompt="1"/>
          </p:nvPr>
        </p:nvSpPr>
        <p:spPr>
          <a:xfrm>
            <a:off x="5266975" y="3277164"/>
            <a:ext cx="1393775" cy="344225"/>
          </a:xfrm>
          <a:prstGeom prst="rect">
            <a:avLst/>
          </a:prstGeom>
        </p:spPr>
        <p:txBody>
          <a:bodyPr>
            <a:noAutofit/>
          </a:bodyPr>
          <a:lstStyle>
            <a:lvl1pPr marL="0" indent="0" algn="l">
              <a:lnSpc>
                <a:spcPct val="120000"/>
              </a:lnSpc>
              <a:buNone/>
              <a:defRPr sz="1440" spc="75" baseline="0">
                <a:solidFill>
                  <a:schemeClr val="tx1">
                    <a:lumMod val="75000"/>
                    <a:lumOff val="25000"/>
                  </a:schemeClr>
                </a:solidFill>
              </a:defRPr>
            </a:lvl1pPr>
            <a:lvl5pPr>
              <a:defRPr sz="990"/>
            </a:lvl5pPr>
          </a:lstStyle>
          <a:p>
            <a:r>
              <a:rPr lang="en-US" altLang="zh-CN" dirty="0"/>
              <a:t>Click here</a:t>
            </a:r>
            <a:endParaRPr lang="zh-CN" altLang="en-US" dirty="0"/>
          </a:p>
        </p:txBody>
      </p:sp>
      <p:sp>
        <p:nvSpPr>
          <p:cNvPr id="18" name="文本占位符 17"/>
          <p:cNvSpPr>
            <a:spLocks noGrp="1"/>
          </p:cNvSpPr>
          <p:nvPr>
            <p:ph type="body" sz="quarter" idx="25" hasCustomPrompt="1"/>
          </p:nvPr>
        </p:nvSpPr>
        <p:spPr>
          <a:xfrm>
            <a:off x="5266975" y="3683341"/>
            <a:ext cx="2886425" cy="598193"/>
          </a:xfrm>
          <a:prstGeom prst="rect">
            <a:avLst/>
          </a:prstGeom>
        </p:spPr>
        <p:txBody>
          <a:bodyPr>
            <a:normAutofit/>
          </a:bodyPr>
          <a:lstStyle>
            <a:lvl1pPr marL="0" indent="0" algn="l">
              <a:lnSpc>
                <a:spcPct val="120000"/>
              </a:lnSpc>
              <a:buNone/>
              <a:defRPr sz="108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1" name="文本占位符 17"/>
          <p:cNvSpPr>
            <a:spLocks noGrp="1"/>
          </p:cNvSpPr>
          <p:nvPr>
            <p:ph type="body" sz="quarter" idx="28" hasCustomPrompt="1"/>
          </p:nvPr>
        </p:nvSpPr>
        <p:spPr>
          <a:xfrm>
            <a:off x="5266975" y="4698857"/>
            <a:ext cx="1393775" cy="344225"/>
          </a:xfrm>
          <a:prstGeom prst="rect">
            <a:avLst/>
          </a:prstGeom>
        </p:spPr>
        <p:txBody>
          <a:bodyPr>
            <a:noAutofit/>
          </a:bodyPr>
          <a:lstStyle>
            <a:lvl1pPr marL="0" indent="0" algn="l">
              <a:lnSpc>
                <a:spcPct val="120000"/>
              </a:lnSpc>
              <a:buNone/>
              <a:defRPr sz="1440" spc="75" baseline="0">
                <a:solidFill>
                  <a:schemeClr val="tx1">
                    <a:lumMod val="75000"/>
                    <a:lumOff val="25000"/>
                  </a:schemeClr>
                </a:solidFill>
              </a:defRPr>
            </a:lvl1pPr>
            <a:lvl5pPr>
              <a:defRPr sz="990"/>
            </a:lvl5pPr>
          </a:lstStyle>
          <a:p>
            <a:r>
              <a:rPr lang="en-US" altLang="zh-CN" dirty="0"/>
              <a:t>Click here</a:t>
            </a:r>
            <a:endParaRPr lang="zh-CN" altLang="en-US" dirty="0"/>
          </a:p>
        </p:txBody>
      </p:sp>
      <p:sp>
        <p:nvSpPr>
          <p:cNvPr id="22" name="文本占位符 17"/>
          <p:cNvSpPr>
            <a:spLocks noGrp="1"/>
          </p:cNvSpPr>
          <p:nvPr>
            <p:ph type="body" sz="quarter" idx="29" hasCustomPrompt="1"/>
          </p:nvPr>
        </p:nvSpPr>
        <p:spPr>
          <a:xfrm>
            <a:off x="5266975" y="5105034"/>
            <a:ext cx="2886425" cy="598193"/>
          </a:xfrm>
          <a:prstGeom prst="rect">
            <a:avLst/>
          </a:prstGeom>
        </p:spPr>
        <p:txBody>
          <a:bodyPr>
            <a:normAutofit/>
          </a:bodyPr>
          <a:lstStyle>
            <a:lvl1pPr marL="0" indent="0" algn="l">
              <a:lnSpc>
                <a:spcPct val="120000"/>
              </a:lnSpc>
              <a:buNone/>
              <a:defRPr sz="108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5" name="文本占位符 17"/>
          <p:cNvSpPr>
            <a:spLocks noGrp="1"/>
          </p:cNvSpPr>
          <p:nvPr>
            <p:ph type="body" sz="quarter" idx="30" hasCustomPrompt="1"/>
          </p:nvPr>
        </p:nvSpPr>
        <p:spPr>
          <a:xfrm>
            <a:off x="8588092" y="3277164"/>
            <a:ext cx="1393775" cy="344225"/>
          </a:xfrm>
          <a:prstGeom prst="rect">
            <a:avLst/>
          </a:prstGeom>
        </p:spPr>
        <p:txBody>
          <a:bodyPr>
            <a:noAutofit/>
          </a:bodyPr>
          <a:lstStyle>
            <a:lvl1pPr marL="0" indent="0" algn="l">
              <a:lnSpc>
                <a:spcPct val="120000"/>
              </a:lnSpc>
              <a:buNone/>
              <a:defRPr sz="1440" spc="75" baseline="0">
                <a:solidFill>
                  <a:schemeClr val="tx1">
                    <a:lumMod val="75000"/>
                    <a:lumOff val="25000"/>
                  </a:schemeClr>
                </a:solidFill>
              </a:defRPr>
            </a:lvl1pPr>
            <a:lvl5pPr>
              <a:defRPr sz="990"/>
            </a:lvl5pPr>
          </a:lstStyle>
          <a:p>
            <a:r>
              <a:rPr lang="en-US" altLang="zh-CN" dirty="0"/>
              <a:t>Click here</a:t>
            </a:r>
            <a:endParaRPr lang="zh-CN" altLang="en-US" dirty="0"/>
          </a:p>
        </p:txBody>
      </p:sp>
      <p:sp>
        <p:nvSpPr>
          <p:cNvPr id="26" name="文本占位符 17"/>
          <p:cNvSpPr>
            <a:spLocks noGrp="1"/>
          </p:cNvSpPr>
          <p:nvPr>
            <p:ph type="body" sz="quarter" idx="31" hasCustomPrompt="1"/>
          </p:nvPr>
        </p:nvSpPr>
        <p:spPr>
          <a:xfrm>
            <a:off x="8588092" y="3683341"/>
            <a:ext cx="2886425" cy="598193"/>
          </a:xfrm>
          <a:prstGeom prst="rect">
            <a:avLst/>
          </a:prstGeom>
        </p:spPr>
        <p:txBody>
          <a:bodyPr>
            <a:normAutofit/>
          </a:bodyPr>
          <a:lstStyle>
            <a:lvl1pPr marL="0" indent="0" algn="l">
              <a:lnSpc>
                <a:spcPct val="120000"/>
              </a:lnSpc>
              <a:buNone/>
              <a:defRPr sz="108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7" name="文本占位符 17"/>
          <p:cNvSpPr>
            <a:spLocks noGrp="1"/>
          </p:cNvSpPr>
          <p:nvPr>
            <p:ph type="body" sz="quarter" idx="32" hasCustomPrompt="1"/>
          </p:nvPr>
        </p:nvSpPr>
        <p:spPr>
          <a:xfrm>
            <a:off x="8588092" y="4698857"/>
            <a:ext cx="1393775" cy="344225"/>
          </a:xfrm>
          <a:prstGeom prst="rect">
            <a:avLst/>
          </a:prstGeom>
        </p:spPr>
        <p:txBody>
          <a:bodyPr>
            <a:noAutofit/>
          </a:bodyPr>
          <a:lstStyle>
            <a:lvl1pPr marL="0" indent="0" algn="l">
              <a:lnSpc>
                <a:spcPct val="120000"/>
              </a:lnSpc>
              <a:buNone/>
              <a:defRPr sz="1440" spc="75" baseline="0">
                <a:solidFill>
                  <a:schemeClr val="tx1">
                    <a:lumMod val="75000"/>
                    <a:lumOff val="25000"/>
                  </a:schemeClr>
                </a:solidFill>
              </a:defRPr>
            </a:lvl1pPr>
            <a:lvl5pPr>
              <a:defRPr sz="990"/>
            </a:lvl5pPr>
          </a:lstStyle>
          <a:p>
            <a:r>
              <a:rPr lang="en-US" altLang="zh-CN" dirty="0"/>
              <a:t>Click here</a:t>
            </a:r>
            <a:endParaRPr lang="zh-CN" altLang="en-US" dirty="0"/>
          </a:p>
        </p:txBody>
      </p:sp>
      <p:sp>
        <p:nvSpPr>
          <p:cNvPr id="28" name="文本占位符 17"/>
          <p:cNvSpPr>
            <a:spLocks noGrp="1"/>
          </p:cNvSpPr>
          <p:nvPr>
            <p:ph type="body" sz="quarter" idx="33" hasCustomPrompt="1"/>
          </p:nvPr>
        </p:nvSpPr>
        <p:spPr>
          <a:xfrm>
            <a:off x="8588092" y="5105034"/>
            <a:ext cx="2886425" cy="598193"/>
          </a:xfrm>
          <a:prstGeom prst="rect">
            <a:avLst/>
          </a:prstGeom>
        </p:spPr>
        <p:txBody>
          <a:bodyPr>
            <a:normAutofit/>
          </a:bodyPr>
          <a:lstStyle>
            <a:lvl1pPr marL="0" indent="0" algn="l">
              <a:lnSpc>
                <a:spcPct val="120000"/>
              </a:lnSpc>
              <a:buNone/>
              <a:defRPr sz="108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Tree>
  </p:cSld>
  <p:clrMapOvr>
    <a:masterClrMapping/>
  </p:clrMapOvr>
</p:sldLayout>
</file>

<file path=ppt/slideLayouts/slideLayout300.xml><?xml version="1.0" encoding="utf-8"?>
<p:sldLayout xmlns:a="http://schemas.openxmlformats.org/drawingml/2006/main" xmlns:r="http://schemas.openxmlformats.org/officeDocument/2006/relationships" xmlns:p="http://schemas.openxmlformats.org/presentationml/2006/main" showMasterSp="0" preserve="1" userDrawn="1">
  <p:cSld name="277_自定义版式">
    <p:spTree>
      <p:nvGrpSpPr>
        <p:cNvPr id="1" name=""/>
        <p:cNvGrpSpPr/>
        <p:nvPr/>
      </p:nvGrpSpPr>
      <p:grpSpPr>
        <a:xfrm>
          <a:off x="0" y="0"/>
          <a:ext cx="0" cy="0"/>
          <a:chOff x="0" y="0"/>
          <a:chExt cx="0" cy="0"/>
        </a:xfrm>
      </p:grpSpPr>
      <p:sp>
        <p:nvSpPr>
          <p:cNvPr id="40" name="图片占位符 39"/>
          <p:cNvSpPr>
            <a:spLocks noGrp="1"/>
          </p:cNvSpPr>
          <p:nvPr>
            <p:ph type="pic" sz="quarter" idx="265"/>
          </p:nvPr>
        </p:nvSpPr>
        <p:spPr>
          <a:xfrm>
            <a:off x="3389616" y="1918739"/>
            <a:ext cx="2288985" cy="4322041"/>
          </a:xfrm>
          <a:custGeom>
            <a:avLst/>
            <a:gdLst>
              <a:gd name="connsiteX0" fmla="*/ 130703 w 1539312"/>
              <a:gd name="connsiteY0" fmla="*/ 0 h 3331029"/>
              <a:gd name="connsiteX1" fmla="*/ 1408609 w 1539312"/>
              <a:gd name="connsiteY1" fmla="*/ 0 h 3331029"/>
              <a:gd name="connsiteX2" fmla="*/ 1539312 w 1539312"/>
              <a:gd name="connsiteY2" fmla="*/ 130703 h 3331029"/>
              <a:gd name="connsiteX3" fmla="*/ 1539312 w 1539312"/>
              <a:gd name="connsiteY3" fmla="*/ 3200326 h 3331029"/>
              <a:gd name="connsiteX4" fmla="*/ 1408609 w 1539312"/>
              <a:gd name="connsiteY4" fmla="*/ 3331029 h 3331029"/>
              <a:gd name="connsiteX5" fmla="*/ 130703 w 1539312"/>
              <a:gd name="connsiteY5" fmla="*/ 3331029 h 3331029"/>
              <a:gd name="connsiteX6" fmla="*/ 0 w 1539312"/>
              <a:gd name="connsiteY6" fmla="*/ 3200326 h 3331029"/>
              <a:gd name="connsiteX7" fmla="*/ 0 w 1539312"/>
              <a:gd name="connsiteY7" fmla="*/ 130703 h 3331029"/>
              <a:gd name="connsiteX8" fmla="*/ 130703 w 1539312"/>
              <a:gd name="connsiteY8" fmla="*/ 0 h 3331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39312" h="3331029">
                <a:moveTo>
                  <a:pt x="130703" y="0"/>
                </a:moveTo>
                <a:lnTo>
                  <a:pt x="1408609" y="0"/>
                </a:lnTo>
                <a:cubicBezTo>
                  <a:pt x="1480794" y="0"/>
                  <a:pt x="1539312" y="58518"/>
                  <a:pt x="1539312" y="130703"/>
                </a:cubicBezTo>
                <a:lnTo>
                  <a:pt x="1539312" y="3200326"/>
                </a:lnTo>
                <a:cubicBezTo>
                  <a:pt x="1539312" y="3272511"/>
                  <a:pt x="1480794" y="3331029"/>
                  <a:pt x="1408609" y="3331029"/>
                </a:cubicBezTo>
                <a:lnTo>
                  <a:pt x="130703" y="3331029"/>
                </a:lnTo>
                <a:cubicBezTo>
                  <a:pt x="58518" y="3331029"/>
                  <a:pt x="0" y="3272511"/>
                  <a:pt x="0" y="3200326"/>
                </a:cubicBezTo>
                <a:lnTo>
                  <a:pt x="0" y="130703"/>
                </a:lnTo>
                <a:cubicBezTo>
                  <a:pt x="0" y="58518"/>
                  <a:pt x="58518" y="0"/>
                  <a:pt x="130703" y="0"/>
                </a:cubicBezTo>
                <a:close/>
              </a:path>
            </a:pathLst>
          </a:custGeom>
          <a:solidFill>
            <a:schemeClr val="tx1">
              <a:lumMod val="50000"/>
              <a:lumOff val="50000"/>
            </a:schemeClr>
          </a:solidFill>
        </p:spPr>
        <p:txBody>
          <a:bodyPr wrap="square">
            <a:noAutofit/>
          </a:bodyPr>
          <a:lstStyle/>
          <a:p>
            <a:endParaRPr lang="zh-CN" altLang="en-US"/>
          </a:p>
        </p:txBody>
      </p:sp>
      <p:sp>
        <p:nvSpPr>
          <p:cNvPr id="39" name="图片占位符 38"/>
          <p:cNvSpPr>
            <a:spLocks noGrp="1"/>
          </p:cNvSpPr>
          <p:nvPr>
            <p:ph type="pic" sz="quarter" idx="16"/>
          </p:nvPr>
        </p:nvSpPr>
        <p:spPr>
          <a:xfrm>
            <a:off x="568513" y="1918739"/>
            <a:ext cx="2288985" cy="4322041"/>
          </a:xfrm>
          <a:custGeom>
            <a:avLst/>
            <a:gdLst>
              <a:gd name="connsiteX0" fmla="*/ 130703 w 1539312"/>
              <a:gd name="connsiteY0" fmla="*/ 0 h 3331029"/>
              <a:gd name="connsiteX1" fmla="*/ 1408609 w 1539312"/>
              <a:gd name="connsiteY1" fmla="*/ 0 h 3331029"/>
              <a:gd name="connsiteX2" fmla="*/ 1539312 w 1539312"/>
              <a:gd name="connsiteY2" fmla="*/ 130703 h 3331029"/>
              <a:gd name="connsiteX3" fmla="*/ 1539312 w 1539312"/>
              <a:gd name="connsiteY3" fmla="*/ 3200326 h 3331029"/>
              <a:gd name="connsiteX4" fmla="*/ 1408609 w 1539312"/>
              <a:gd name="connsiteY4" fmla="*/ 3331029 h 3331029"/>
              <a:gd name="connsiteX5" fmla="*/ 130703 w 1539312"/>
              <a:gd name="connsiteY5" fmla="*/ 3331029 h 3331029"/>
              <a:gd name="connsiteX6" fmla="*/ 0 w 1539312"/>
              <a:gd name="connsiteY6" fmla="*/ 3200326 h 3331029"/>
              <a:gd name="connsiteX7" fmla="*/ 0 w 1539312"/>
              <a:gd name="connsiteY7" fmla="*/ 130703 h 3331029"/>
              <a:gd name="connsiteX8" fmla="*/ 130703 w 1539312"/>
              <a:gd name="connsiteY8" fmla="*/ 0 h 3331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39312" h="3331029">
                <a:moveTo>
                  <a:pt x="130703" y="0"/>
                </a:moveTo>
                <a:lnTo>
                  <a:pt x="1408609" y="0"/>
                </a:lnTo>
                <a:cubicBezTo>
                  <a:pt x="1480794" y="0"/>
                  <a:pt x="1539312" y="58518"/>
                  <a:pt x="1539312" y="130703"/>
                </a:cubicBezTo>
                <a:lnTo>
                  <a:pt x="1539312" y="3200326"/>
                </a:lnTo>
                <a:cubicBezTo>
                  <a:pt x="1539312" y="3272511"/>
                  <a:pt x="1480794" y="3331029"/>
                  <a:pt x="1408609" y="3331029"/>
                </a:cubicBezTo>
                <a:lnTo>
                  <a:pt x="130703" y="3331029"/>
                </a:lnTo>
                <a:cubicBezTo>
                  <a:pt x="58518" y="3331029"/>
                  <a:pt x="0" y="3272511"/>
                  <a:pt x="0" y="3200326"/>
                </a:cubicBezTo>
                <a:lnTo>
                  <a:pt x="0" y="130703"/>
                </a:lnTo>
                <a:cubicBezTo>
                  <a:pt x="0" y="58518"/>
                  <a:pt x="58518" y="0"/>
                  <a:pt x="130703" y="0"/>
                </a:cubicBezTo>
                <a:close/>
              </a:path>
            </a:pathLst>
          </a:custGeom>
          <a:solidFill>
            <a:schemeClr val="tx1">
              <a:lumMod val="50000"/>
              <a:lumOff val="50000"/>
            </a:schemeClr>
          </a:solidFill>
        </p:spPr>
        <p:txBody>
          <a:bodyPr wrap="square">
            <a:noAutofit/>
          </a:bodyPr>
          <a:lstStyle/>
          <a:p>
            <a:endParaRPr lang="zh-CN" altLang="en-US"/>
          </a:p>
        </p:txBody>
      </p:sp>
      <p:sp>
        <p:nvSpPr>
          <p:cNvPr id="3" name="日期占位符 2"/>
          <p:cNvSpPr>
            <a:spLocks noGrp="1"/>
          </p:cNvSpPr>
          <p:nvPr>
            <p:ph type="dt" sz="half" idx="10"/>
          </p:nvPr>
        </p:nvSpPr>
        <p:spPr/>
        <p:txBody>
          <a:bodyPr/>
          <a:lstStyle/>
          <a:p>
            <a:fld id="{7BAAC391-3E17-4130-83E5-8A37E61F4328}" type="datetime1">
              <a:rPr lang="zh-CN" altLang="en-US" smtClean="0"/>
              <a:t>2019/10/29</a:t>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t>‹#›</a:t>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Device Slide</a:t>
            </a: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6" name="文本占位符 17"/>
          <p:cNvSpPr>
            <a:spLocks noGrp="1"/>
          </p:cNvSpPr>
          <p:nvPr>
            <p:ph type="body" sz="quarter" idx="264" hasCustomPrompt="1"/>
          </p:nvPr>
        </p:nvSpPr>
        <p:spPr>
          <a:xfrm>
            <a:off x="6649195" y="2342555"/>
            <a:ext cx="3948083" cy="1337905"/>
          </a:xfrm>
          <a:prstGeom prst="rect">
            <a:avLst/>
          </a:prstGeom>
        </p:spPr>
        <p:txBody>
          <a:bodyPr>
            <a:noAutofit/>
          </a:bodyPr>
          <a:lstStyle>
            <a:lvl1pPr marL="0" indent="0" algn="l">
              <a:lnSpc>
                <a:spcPct val="120000"/>
              </a:lnSpc>
              <a:buNone/>
              <a:defRPr sz="1920" b="1"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8" name="文本占位符 17"/>
          <p:cNvSpPr>
            <a:spLocks noGrp="1"/>
          </p:cNvSpPr>
          <p:nvPr>
            <p:ph type="body" sz="quarter" idx="261" hasCustomPrompt="1"/>
          </p:nvPr>
        </p:nvSpPr>
        <p:spPr>
          <a:xfrm>
            <a:off x="6649195" y="3831776"/>
            <a:ext cx="3993405" cy="677261"/>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301.xml><?xml version="1.0" encoding="utf-8"?>
<p:sldLayout xmlns:a="http://schemas.openxmlformats.org/drawingml/2006/main" xmlns:r="http://schemas.openxmlformats.org/officeDocument/2006/relationships" xmlns:p="http://schemas.openxmlformats.org/presentationml/2006/main" showMasterSp="0" preserve="1" userDrawn="1">
  <p:cSld name="278_自定义版式">
    <p:spTree>
      <p:nvGrpSpPr>
        <p:cNvPr id="1" name=""/>
        <p:cNvGrpSpPr/>
        <p:nvPr/>
      </p:nvGrpSpPr>
      <p:grpSpPr>
        <a:xfrm>
          <a:off x="0" y="0"/>
          <a:ext cx="0" cy="0"/>
          <a:chOff x="0" y="0"/>
          <a:chExt cx="0" cy="0"/>
        </a:xfrm>
      </p:grpSpPr>
      <p:sp>
        <p:nvSpPr>
          <p:cNvPr id="27" name="矩形 26"/>
          <p:cNvSpPr/>
          <p:nvPr userDrawn="1"/>
        </p:nvSpPr>
        <p:spPr>
          <a:xfrm>
            <a:off x="5025677" y="0"/>
            <a:ext cx="7166321" cy="681446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 name="日期占位符 2"/>
          <p:cNvSpPr>
            <a:spLocks noGrp="1"/>
          </p:cNvSpPr>
          <p:nvPr>
            <p:ph type="dt" sz="half" idx="10"/>
          </p:nvPr>
        </p:nvSpPr>
        <p:spPr/>
        <p:txBody>
          <a:bodyPr/>
          <a:lstStyle/>
          <a:p>
            <a:fld id="{7BAAC391-3E17-4130-83E5-8A37E61F4328}" type="datetime1">
              <a:rPr lang="zh-CN" altLang="en-US" smtClean="0"/>
              <a:t>2019/10/29</a:t>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t>‹#›</a:t>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Device Slide</a:t>
            </a: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6" name="文本占位符 17"/>
          <p:cNvSpPr>
            <a:spLocks noGrp="1"/>
          </p:cNvSpPr>
          <p:nvPr>
            <p:ph type="body" sz="quarter" idx="264" hasCustomPrompt="1"/>
          </p:nvPr>
        </p:nvSpPr>
        <p:spPr>
          <a:xfrm>
            <a:off x="620396" y="2410106"/>
            <a:ext cx="3948083" cy="1337905"/>
          </a:xfrm>
          <a:prstGeom prst="rect">
            <a:avLst/>
          </a:prstGeom>
        </p:spPr>
        <p:txBody>
          <a:bodyPr>
            <a:noAutofit/>
          </a:bodyPr>
          <a:lstStyle>
            <a:lvl1pPr marL="0" indent="0" algn="l">
              <a:lnSpc>
                <a:spcPct val="120000"/>
              </a:lnSpc>
              <a:buNone/>
              <a:defRPr sz="1920" b="1"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8" name="文本占位符 17"/>
          <p:cNvSpPr>
            <a:spLocks noGrp="1"/>
          </p:cNvSpPr>
          <p:nvPr>
            <p:ph type="body" sz="quarter" idx="261" hasCustomPrompt="1"/>
          </p:nvPr>
        </p:nvSpPr>
        <p:spPr>
          <a:xfrm>
            <a:off x="620396" y="3899328"/>
            <a:ext cx="3993405" cy="677261"/>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8" name="图片占位符 27"/>
          <p:cNvSpPr>
            <a:spLocks noGrp="1"/>
          </p:cNvSpPr>
          <p:nvPr>
            <p:ph type="pic" sz="quarter" idx="265"/>
          </p:nvPr>
        </p:nvSpPr>
        <p:spPr>
          <a:xfrm>
            <a:off x="7632383" y="1393351"/>
            <a:ext cx="2288985" cy="4322041"/>
          </a:xfrm>
          <a:custGeom>
            <a:avLst/>
            <a:gdLst>
              <a:gd name="connsiteX0" fmla="*/ 130703 w 1539312"/>
              <a:gd name="connsiteY0" fmla="*/ 0 h 3331029"/>
              <a:gd name="connsiteX1" fmla="*/ 1408609 w 1539312"/>
              <a:gd name="connsiteY1" fmla="*/ 0 h 3331029"/>
              <a:gd name="connsiteX2" fmla="*/ 1539312 w 1539312"/>
              <a:gd name="connsiteY2" fmla="*/ 130703 h 3331029"/>
              <a:gd name="connsiteX3" fmla="*/ 1539312 w 1539312"/>
              <a:gd name="connsiteY3" fmla="*/ 3200326 h 3331029"/>
              <a:gd name="connsiteX4" fmla="*/ 1408609 w 1539312"/>
              <a:gd name="connsiteY4" fmla="*/ 3331029 h 3331029"/>
              <a:gd name="connsiteX5" fmla="*/ 130703 w 1539312"/>
              <a:gd name="connsiteY5" fmla="*/ 3331029 h 3331029"/>
              <a:gd name="connsiteX6" fmla="*/ 0 w 1539312"/>
              <a:gd name="connsiteY6" fmla="*/ 3200326 h 3331029"/>
              <a:gd name="connsiteX7" fmla="*/ 0 w 1539312"/>
              <a:gd name="connsiteY7" fmla="*/ 130703 h 3331029"/>
              <a:gd name="connsiteX8" fmla="*/ 130703 w 1539312"/>
              <a:gd name="connsiteY8" fmla="*/ 0 h 3331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39312" h="3331029">
                <a:moveTo>
                  <a:pt x="130703" y="0"/>
                </a:moveTo>
                <a:lnTo>
                  <a:pt x="1408609" y="0"/>
                </a:lnTo>
                <a:cubicBezTo>
                  <a:pt x="1480794" y="0"/>
                  <a:pt x="1539312" y="58518"/>
                  <a:pt x="1539312" y="130703"/>
                </a:cubicBezTo>
                <a:lnTo>
                  <a:pt x="1539312" y="3200326"/>
                </a:lnTo>
                <a:cubicBezTo>
                  <a:pt x="1539312" y="3272511"/>
                  <a:pt x="1480794" y="3331029"/>
                  <a:pt x="1408609" y="3331029"/>
                </a:cubicBezTo>
                <a:lnTo>
                  <a:pt x="130703" y="3331029"/>
                </a:lnTo>
                <a:cubicBezTo>
                  <a:pt x="58518" y="3331029"/>
                  <a:pt x="0" y="3272511"/>
                  <a:pt x="0" y="3200326"/>
                </a:cubicBezTo>
                <a:lnTo>
                  <a:pt x="0" y="130703"/>
                </a:lnTo>
                <a:cubicBezTo>
                  <a:pt x="0" y="58518"/>
                  <a:pt x="58518" y="0"/>
                  <a:pt x="130703" y="0"/>
                </a:cubicBezTo>
                <a:close/>
              </a:path>
            </a:pathLst>
          </a:custGeom>
          <a:solidFill>
            <a:schemeClr val="tx1">
              <a:lumMod val="50000"/>
              <a:lumOff val="50000"/>
            </a:schemeClr>
          </a:solidFill>
        </p:spPr>
        <p:txBody>
          <a:bodyPr wrap="square">
            <a:noAutofit/>
          </a:bodyPr>
          <a:lstStyle/>
          <a:p>
            <a:endParaRPr lang="zh-CN" altLang="en-US"/>
          </a:p>
        </p:txBody>
      </p:sp>
    </p:spTree>
  </p:cSld>
  <p:clrMapOvr>
    <a:masterClrMapping/>
  </p:clrMapOvr>
</p:sldLayout>
</file>

<file path=ppt/slideLayouts/slideLayout302.xml><?xml version="1.0" encoding="utf-8"?>
<p:sldLayout xmlns:a="http://schemas.openxmlformats.org/drawingml/2006/main" xmlns:r="http://schemas.openxmlformats.org/officeDocument/2006/relationships" xmlns:p="http://schemas.openxmlformats.org/presentationml/2006/main" showMasterSp="0" preserve="1" userDrawn="1">
  <p:cSld name="279_自定义版式">
    <p:spTree>
      <p:nvGrpSpPr>
        <p:cNvPr id="1" name=""/>
        <p:cNvGrpSpPr/>
        <p:nvPr/>
      </p:nvGrpSpPr>
      <p:grpSpPr>
        <a:xfrm>
          <a:off x="0" y="0"/>
          <a:ext cx="0" cy="0"/>
          <a:chOff x="0" y="0"/>
          <a:chExt cx="0" cy="0"/>
        </a:xfrm>
      </p:grpSpPr>
      <p:sp>
        <p:nvSpPr>
          <p:cNvPr id="12" name="图片占位符 11"/>
          <p:cNvSpPr>
            <a:spLocks noGrp="1"/>
          </p:cNvSpPr>
          <p:nvPr>
            <p:ph type="pic" sz="quarter" idx="17"/>
          </p:nvPr>
        </p:nvSpPr>
        <p:spPr>
          <a:xfrm>
            <a:off x="3308351" y="1884046"/>
            <a:ext cx="4946649" cy="2577464"/>
          </a:xfrm>
          <a:solidFill>
            <a:schemeClr val="tx1">
              <a:lumMod val="50000"/>
              <a:lumOff val="50000"/>
            </a:schemeClr>
          </a:solidFill>
        </p:spPr>
        <p:txBody>
          <a:bodyPr/>
          <a:lstStyle/>
          <a:p>
            <a:endParaRPr lang="zh-CN" altLang="en-US"/>
          </a:p>
        </p:txBody>
      </p:sp>
      <p:sp>
        <p:nvSpPr>
          <p:cNvPr id="3" name="日期占位符 2"/>
          <p:cNvSpPr>
            <a:spLocks noGrp="1"/>
          </p:cNvSpPr>
          <p:nvPr>
            <p:ph type="dt" sz="half" idx="10"/>
          </p:nvPr>
        </p:nvSpPr>
        <p:spPr/>
        <p:txBody>
          <a:bodyPr/>
          <a:lstStyle/>
          <a:p>
            <a:fld id="{7BAAC391-3E17-4130-83E5-8A37E61F4328}" type="datetime1">
              <a:rPr lang="zh-CN" altLang="en-US" smtClean="0"/>
              <a:t>2019/10/29</a:t>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t>‹#›</a:t>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Device Slide</a:t>
            </a: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pic>
        <p:nvPicPr>
          <p:cNvPr id="10" name="图片 9" descr="图片包含 电子产品&#10;&#10;描述已自动生成"/>
          <p:cNvPicPr>
            <a:picLocks noChangeAspect="1"/>
          </p:cNvPicPr>
          <p:nvPr userDrawn="1"/>
        </p:nvPicPr>
        <p:blipFill rotWithShape="1">
          <a:blip r:embed="rId2" cstate="print">
            <a:extLst>
              <a:ext uri="{28A0092B-C50C-407E-A947-70E740481C1C}">
                <a14:useLocalDpi xmlns:a14="http://schemas.microsoft.com/office/drawing/2010/main" val="0"/>
              </a:ext>
            </a:extLst>
          </a:blip>
          <a:srcRect b="18839"/>
          <a:stretch>
            <a:fillRect/>
          </a:stretch>
        </p:blipFill>
        <p:spPr>
          <a:xfrm>
            <a:off x="2156404" y="1495732"/>
            <a:ext cx="7273296" cy="4080198"/>
          </a:xfrm>
          <a:prstGeom prst="rect">
            <a:avLst/>
          </a:prstGeom>
          <a:effectLst>
            <a:reflection blurRad="6350" stA="24000" endPos="16000" dir="5400000" sy="-100000" algn="bl" rotWithShape="0"/>
          </a:effectLst>
        </p:spPr>
      </p:pic>
      <p:sp>
        <p:nvSpPr>
          <p:cNvPr id="39" name="图片占位符 38"/>
          <p:cNvSpPr>
            <a:spLocks noGrp="1"/>
          </p:cNvSpPr>
          <p:nvPr>
            <p:ph type="pic" sz="quarter" idx="16"/>
          </p:nvPr>
        </p:nvSpPr>
        <p:spPr>
          <a:xfrm>
            <a:off x="2783004" y="3138961"/>
            <a:ext cx="1270373" cy="2398706"/>
          </a:xfrm>
          <a:custGeom>
            <a:avLst/>
            <a:gdLst>
              <a:gd name="connsiteX0" fmla="*/ 130703 w 1539312"/>
              <a:gd name="connsiteY0" fmla="*/ 0 h 3331029"/>
              <a:gd name="connsiteX1" fmla="*/ 1408609 w 1539312"/>
              <a:gd name="connsiteY1" fmla="*/ 0 h 3331029"/>
              <a:gd name="connsiteX2" fmla="*/ 1539312 w 1539312"/>
              <a:gd name="connsiteY2" fmla="*/ 130703 h 3331029"/>
              <a:gd name="connsiteX3" fmla="*/ 1539312 w 1539312"/>
              <a:gd name="connsiteY3" fmla="*/ 3200326 h 3331029"/>
              <a:gd name="connsiteX4" fmla="*/ 1408609 w 1539312"/>
              <a:gd name="connsiteY4" fmla="*/ 3331029 h 3331029"/>
              <a:gd name="connsiteX5" fmla="*/ 130703 w 1539312"/>
              <a:gd name="connsiteY5" fmla="*/ 3331029 h 3331029"/>
              <a:gd name="connsiteX6" fmla="*/ 0 w 1539312"/>
              <a:gd name="connsiteY6" fmla="*/ 3200326 h 3331029"/>
              <a:gd name="connsiteX7" fmla="*/ 0 w 1539312"/>
              <a:gd name="connsiteY7" fmla="*/ 130703 h 3331029"/>
              <a:gd name="connsiteX8" fmla="*/ 130703 w 1539312"/>
              <a:gd name="connsiteY8" fmla="*/ 0 h 3331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39312" h="3331029">
                <a:moveTo>
                  <a:pt x="130703" y="0"/>
                </a:moveTo>
                <a:lnTo>
                  <a:pt x="1408609" y="0"/>
                </a:lnTo>
                <a:cubicBezTo>
                  <a:pt x="1480794" y="0"/>
                  <a:pt x="1539312" y="58518"/>
                  <a:pt x="1539312" y="130703"/>
                </a:cubicBezTo>
                <a:lnTo>
                  <a:pt x="1539312" y="3200326"/>
                </a:lnTo>
                <a:cubicBezTo>
                  <a:pt x="1539312" y="3272511"/>
                  <a:pt x="1480794" y="3331029"/>
                  <a:pt x="1408609" y="3331029"/>
                </a:cubicBezTo>
                <a:lnTo>
                  <a:pt x="130703" y="3331029"/>
                </a:lnTo>
                <a:cubicBezTo>
                  <a:pt x="58518" y="3331029"/>
                  <a:pt x="0" y="3272511"/>
                  <a:pt x="0" y="3200326"/>
                </a:cubicBezTo>
                <a:lnTo>
                  <a:pt x="0" y="130703"/>
                </a:lnTo>
                <a:cubicBezTo>
                  <a:pt x="0" y="58518"/>
                  <a:pt x="58518" y="0"/>
                  <a:pt x="130703" y="0"/>
                </a:cubicBezTo>
                <a:close/>
              </a:path>
            </a:pathLst>
          </a:custGeom>
          <a:solidFill>
            <a:schemeClr val="tx1">
              <a:lumMod val="50000"/>
              <a:lumOff val="50000"/>
            </a:schemeClr>
          </a:solidFill>
        </p:spPr>
        <p:txBody>
          <a:bodyPr wrap="square">
            <a:noAutofit/>
          </a:bodyPr>
          <a:lstStyle/>
          <a:p>
            <a:endParaRPr lang="zh-CN" altLang="en-US"/>
          </a:p>
        </p:txBody>
      </p:sp>
      <p:pic>
        <p:nvPicPr>
          <p:cNvPr id="9" name="图片 8" descr="图片包含 监视器&#10;&#10;描述已自动生成"/>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700468" y="3063240"/>
            <a:ext cx="1392072" cy="2512690"/>
          </a:xfrm>
          <a:prstGeom prst="rect">
            <a:avLst/>
          </a:prstGeom>
          <a:effectLst>
            <a:reflection blurRad="6350" stA="24000" endPos="16000" dir="5400000" sy="-100000" algn="bl" rotWithShape="0"/>
          </a:effectLst>
        </p:spPr>
      </p:pic>
    </p:spTree>
  </p:cSld>
  <p:clrMapOvr>
    <a:masterClrMapping/>
  </p:clrMapOvr>
</p:sldLayout>
</file>

<file path=ppt/slideLayouts/slideLayout303.xml><?xml version="1.0" encoding="utf-8"?>
<p:sldLayout xmlns:a="http://schemas.openxmlformats.org/drawingml/2006/main" xmlns:r="http://schemas.openxmlformats.org/officeDocument/2006/relationships" xmlns:p="http://schemas.openxmlformats.org/presentationml/2006/main" showMasterSp="0" preserve="1" userDrawn="1">
  <p:cSld name="280_自定义版式">
    <p:spTree>
      <p:nvGrpSpPr>
        <p:cNvPr id="1" name=""/>
        <p:cNvGrpSpPr/>
        <p:nvPr/>
      </p:nvGrpSpPr>
      <p:grpSpPr>
        <a:xfrm>
          <a:off x="0" y="0"/>
          <a:ext cx="0" cy="0"/>
          <a:chOff x="0" y="0"/>
          <a:chExt cx="0" cy="0"/>
        </a:xfrm>
      </p:grpSpPr>
      <p:sp>
        <p:nvSpPr>
          <p:cNvPr id="35" name="图片占位符 34"/>
          <p:cNvSpPr>
            <a:spLocks noGrp="1"/>
          </p:cNvSpPr>
          <p:nvPr>
            <p:ph type="pic" sz="quarter" idx="16"/>
          </p:nvPr>
        </p:nvSpPr>
        <p:spPr>
          <a:xfrm>
            <a:off x="4927600" y="1756655"/>
            <a:ext cx="6426201" cy="4323419"/>
          </a:xfrm>
          <a:custGeom>
            <a:avLst/>
            <a:gdLst>
              <a:gd name="connsiteX0" fmla="*/ 0 w 4141539"/>
              <a:gd name="connsiteY0" fmla="*/ 0 h 3602849"/>
              <a:gd name="connsiteX1" fmla="*/ 427032 w 4141539"/>
              <a:gd name="connsiteY1" fmla="*/ 0 h 3602849"/>
              <a:gd name="connsiteX2" fmla="*/ 3921009 w 4141539"/>
              <a:gd name="connsiteY2" fmla="*/ 0 h 3602849"/>
              <a:gd name="connsiteX3" fmla="*/ 3935037 w 4141539"/>
              <a:gd name="connsiteY3" fmla="*/ 0 h 3602849"/>
              <a:gd name="connsiteX4" fmla="*/ 3935037 w 4141539"/>
              <a:gd name="connsiteY4" fmla="*/ 1414 h 3602849"/>
              <a:gd name="connsiteX5" fmla="*/ 3965454 w 4141539"/>
              <a:gd name="connsiteY5" fmla="*/ 4481 h 3602849"/>
              <a:gd name="connsiteX6" fmla="*/ 4141539 w 4141539"/>
              <a:gd name="connsiteY6" fmla="*/ 220530 h 3602849"/>
              <a:gd name="connsiteX7" fmla="*/ 4141539 w 4141539"/>
              <a:gd name="connsiteY7" fmla="*/ 3382319 h 3602849"/>
              <a:gd name="connsiteX8" fmla="*/ 3965454 w 4141539"/>
              <a:gd name="connsiteY8" fmla="*/ 3598369 h 3602849"/>
              <a:gd name="connsiteX9" fmla="*/ 3935037 w 4141539"/>
              <a:gd name="connsiteY9" fmla="*/ 3601435 h 3602849"/>
              <a:gd name="connsiteX10" fmla="*/ 3935037 w 4141539"/>
              <a:gd name="connsiteY10" fmla="*/ 3602849 h 3602849"/>
              <a:gd name="connsiteX11" fmla="*/ 3921009 w 4141539"/>
              <a:gd name="connsiteY11" fmla="*/ 3602849 h 3602849"/>
              <a:gd name="connsiteX12" fmla="*/ 427032 w 4141539"/>
              <a:gd name="connsiteY12" fmla="*/ 3602849 h 3602849"/>
              <a:gd name="connsiteX13" fmla="*/ 0 w 4141539"/>
              <a:gd name="connsiteY13" fmla="*/ 3602849 h 3602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141539" h="3602849">
                <a:moveTo>
                  <a:pt x="0" y="0"/>
                </a:moveTo>
                <a:lnTo>
                  <a:pt x="427032" y="0"/>
                </a:lnTo>
                <a:lnTo>
                  <a:pt x="3921009" y="0"/>
                </a:lnTo>
                <a:lnTo>
                  <a:pt x="3935037" y="0"/>
                </a:lnTo>
                <a:lnTo>
                  <a:pt x="3935037" y="1414"/>
                </a:lnTo>
                <a:lnTo>
                  <a:pt x="3965454" y="4481"/>
                </a:lnTo>
                <a:cubicBezTo>
                  <a:pt x="4065945" y="25044"/>
                  <a:pt x="4141539" y="113959"/>
                  <a:pt x="4141539" y="220530"/>
                </a:cubicBezTo>
                <a:lnTo>
                  <a:pt x="4141539" y="3382319"/>
                </a:lnTo>
                <a:cubicBezTo>
                  <a:pt x="4141539" y="3488890"/>
                  <a:pt x="4065945" y="3577805"/>
                  <a:pt x="3965454" y="3598369"/>
                </a:cubicBezTo>
                <a:lnTo>
                  <a:pt x="3935037" y="3601435"/>
                </a:lnTo>
                <a:lnTo>
                  <a:pt x="3935037" y="3602849"/>
                </a:lnTo>
                <a:lnTo>
                  <a:pt x="3921009" y="3602849"/>
                </a:lnTo>
                <a:lnTo>
                  <a:pt x="427032" y="3602849"/>
                </a:lnTo>
                <a:lnTo>
                  <a:pt x="0" y="3602849"/>
                </a:lnTo>
                <a:close/>
              </a:path>
            </a:pathLst>
          </a:custGeom>
          <a:solidFill>
            <a:schemeClr val="tx1">
              <a:lumMod val="50000"/>
              <a:lumOff val="50000"/>
            </a:schemeClr>
          </a:solidFill>
        </p:spPr>
        <p:txBody>
          <a:bodyPr wrap="square">
            <a:noAutofit/>
          </a:bodyPr>
          <a:lstStyle/>
          <a:p>
            <a:endParaRPr lang="zh-CN" altLang="en-US"/>
          </a:p>
        </p:txBody>
      </p:sp>
      <p:sp>
        <p:nvSpPr>
          <p:cNvPr id="3" name="日期占位符 2"/>
          <p:cNvSpPr>
            <a:spLocks noGrp="1"/>
          </p:cNvSpPr>
          <p:nvPr>
            <p:ph type="dt" sz="half" idx="10"/>
          </p:nvPr>
        </p:nvSpPr>
        <p:spPr/>
        <p:txBody>
          <a:bodyPr/>
          <a:lstStyle/>
          <a:p>
            <a:fld id="{7BAAC391-3E17-4130-83E5-8A37E61F4328}" type="datetime1">
              <a:rPr lang="zh-CN" altLang="en-US" smtClean="0"/>
              <a:t>2019/10/29</a:t>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t>‹#›</a:t>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Device Slide</a:t>
            </a: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6" name="文本占位符 17"/>
          <p:cNvSpPr>
            <a:spLocks noGrp="1"/>
          </p:cNvSpPr>
          <p:nvPr>
            <p:ph type="body" sz="quarter" idx="264" hasCustomPrompt="1"/>
          </p:nvPr>
        </p:nvSpPr>
        <p:spPr>
          <a:xfrm>
            <a:off x="620396" y="2471418"/>
            <a:ext cx="3948083" cy="1337905"/>
          </a:xfrm>
          <a:prstGeom prst="rect">
            <a:avLst/>
          </a:prstGeom>
        </p:spPr>
        <p:txBody>
          <a:bodyPr>
            <a:noAutofit/>
          </a:bodyPr>
          <a:lstStyle>
            <a:lvl1pPr marL="0" indent="0" algn="l">
              <a:lnSpc>
                <a:spcPct val="120000"/>
              </a:lnSpc>
              <a:buNone/>
              <a:defRPr sz="1920" b="1"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7" name="文本占位符 17"/>
          <p:cNvSpPr>
            <a:spLocks noGrp="1"/>
          </p:cNvSpPr>
          <p:nvPr>
            <p:ph type="body" sz="quarter" idx="261" hasCustomPrompt="1"/>
          </p:nvPr>
        </p:nvSpPr>
        <p:spPr>
          <a:xfrm>
            <a:off x="620396" y="4630627"/>
            <a:ext cx="3993405" cy="677261"/>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304.xml><?xml version="1.0" encoding="utf-8"?>
<p:sldLayout xmlns:a="http://schemas.openxmlformats.org/drawingml/2006/main" xmlns:r="http://schemas.openxmlformats.org/officeDocument/2006/relationships" xmlns:p="http://schemas.openxmlformats.org/presentationml/2006/main" showMasterSp="0" preserve="1" userDrawn="1">
  <p:cSld name="281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t>2019/10/29</a:t>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t>‹#›</a:t>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Device Slide</a:t>
            </a: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7" name="矩形 26"/>
          <p:cNvSpPr/>
          <p:nvPr userDrawn="1"/>
        </p:nvSpPr>
        <p:spPr>
          <a:xfrm>
            <a:off x="0" y="4498816"/>
            <a:ext cx="12191999" cy="231564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28" name="图片占位符 11"/>
          <p:cNvSpPr>
            <a:spLocks noGrp="1"/>
          </p:cNvSpPr>
          <p:nvPr>
            <p:ph type="pic" sz="quarter" idx="265"/>
          </p:nvPr>
        </p:nvSpPr>
        <p:spPr>
          <a:xfrm>
            <a:off x="3671241" y="2992399"/>
            <a:ext cx="4677260" cy="3073392"/>
          </a:xfrm>
          <a:solidFill>
            <a:schemeClr val="tx1">
              <a:lumMod val="50000"/>
              <a:lumOff val="50000"/>
            </a:schemeClr>
          </a:solidFill>
        </p:spPr>
        <p:txBody>
          <a:bodyPr/>
          <a:lstStyle/>
          <a:p>
            <a:endParaRPr lang="zh-CN" altLang="en-US"/>
          </a:p>
        </p:txBody>
      </p:sp>
      <p:sp>
        <p:nvSpPr>
          <p:cNvPr id="32" name="文本占位符 17"/>
          <p:cNvSpPr>
            <a:spLocks noGrp="1"/>
          </p:cNvSpPr>
          <p:nvPr>
            <p:ph type="body" sz="quarter" idx="260" hasCustomPrompt="1"/>
          </p:nvPr>
        </p:nvSpPr>
        <p:spPr>
          <a:xfrm>
            <a:off x="9438924" y="2403128"/>
            <a:ext cx="1724796"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3" name="文本占位符 17"/>
          <p:cNvSpPr>
            <a:spLocks noGrp="1"/>
          </p:cNvSpPr>
          <p:nvPr>
            <p:ph type="body" sz="quarter" idx="261" hasCustomPrompt="1"/>
          </p:nvPr>
        </p:nvSpPr>
        <p:spPr>
          <a:xfrm>
            <a:off x="9094787" y="2792860"/>
            <a:ext cx="2413069" cy="91464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4" name="文本占位符 17"/>
          <p:cNvSpPr>
            <a:spLocks noGrp="1"/>
          </p:cNvSpPr>
          <p:nvPr>
            <p:ph type="body" sz="quarter" idx="266" hasCustomPrompt="1"/>
          </p:nvPr>
        </p:nvSpPr>
        <p:spPr>
          <a:xfrm>
            <a:off x="901332" y="2371802"/>
            <a:ext cx="1724796"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8" name="文本占位符 17"/>
          <p:cNvSpPr>
            <a:spLocks noGrp="1"/>
          </p:cNvSpPr>
          <p:nvPr>
            <p:ph type="body" sz="quarter" idx="267" hasCustomPrompt="1"/>
          </p:nvPr>
        </p:nvSpPr>
        <p:spPr>
          <a:xfrm>
            <a:off x="557195" y="2761534"/>
            <a:ext cx="2413069" cy="91464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305.xml><?xml version="1.0" encoding="utf-8"?>
<p:sldLayout xmlns:a="http://schemas.openxmlformats.org/drawingml/2006/main" xmlns:r="http://schemas.openxmlformats.org/officeDocument/2006/relationships" xmlns:p="http://schemas.openxmlformats.org/presentationml/2006/main" showMasterSp="0" preserve="1" userDrawn="1">
  <p:cSld name="18_自定义版式">
    <p:spTree>
      <p:nvGrpSpPr>
        <p:cNvPr id="1" name=""/>
        <p:cNvGrpSpPr/>
        <p:nvPr/>
      </p:nvGrpSpPr>
      <p:grpSpPr>
        <a:xfrm>
          <a:off x="0" y="0"/>
          <a:ext cx="0" cy="0"/>
          <a:chOff x="0" y="0"/>
          <a:chExt cx="0" cy="0"/>
        </a:xfrm>
      </p:grpSpPr>
      <p:sp>
        <p:nvSpPr>
          <p:cNvPr id="3" name="灯片编号占位符 2"/>
          <p:cNvSpPr>
            <a:spLocks noGrp="1"/>
          </p:cNvSpPr>
          <p:nvPr>
            <p:ph type="sldNum" sz="quarter" idx="10"/>
          </p:nvPr>
        </p:nvSpPr>
        <p:spPr/>
        <p:txBody>
          <a:bodyPr/>
          <a:lstStyle/>
          <a:p>
            <a:fld id="{565CE74E-AB26-4998-AD42-012C4C1AD076}" type="slidenum">
              <a:rPr lang="zh-CN" altLang="en-US" smtClean="0"/>
              <a:t>‹#›</a:t>
            </a:fld>
            <a:endParaRPr lang="zh-CN" altLang="en-US" dirty="0"/>
          </a:p>
        </p:txBody>
      </p:sp>
      <p:sp>
        <p:nvSpPr>
          <p:cNvPr id="4" name="日期占位符 3"/>
          <p:cNvSpPr>
            <a:spLocks noGrp="1"/>
          </p:cNvSpPr>
          <p:nvPr>
            <p:ph type="dt" sz="half" idx="11"/>
          </p:nvPr>
        </p:nvSpPr>
        <p:spPr/>
        <p:txBody>
          <a:bodyPr/>
          <a:lstStyle/>
          <a:p>
            <a:fld id="{EB0D3C9A-5A2A-4427-86D8-209EFA2CEAAA}" type="datetime1">
              <a:rPr lang="zh-CN" altLang="en-US" smtClean="0"/>
              <a:t>2019/10/29</a:t>
            </a:fld>
            <a:endParaRPr lang="zh-CN" altLang="en-US"/>
          </a:p>
        </p:txBody>
      </p:sp>
      <p:sp>
        <p:nvSpPr>
          <p:cNvPr id="5" name="页脚占位符 4"/>
          <p:cNvSpPr>
            <a:spLocks noGrp="1"/>
          </p:cNvSpPr>
          <p:nvPr>
            <p:ph type="ftr" sz="quarter" idx="12"/>
          </p:nvPr>
        </p:nvSpPr>
        <p:spPr/>
        <p:txBody>
          <a:bodyPr/>
          <a:lstStyle/>
          <a:p>
            <a:r>
              <a:rPr lang="en-US" altLang="zh-CN" b="1">
                <a:solidFill>
                  <a:schemeClr val="accent4"/>
                </a:solidFill>
              </a:rPr>
              <a:t>BusinessPlan</a:t>
            </a:r>
            <a:r>
              <a:rPr lang="en-US" altLang="zh-CN">
                <a:solidFill>
                  <a:schemeClr val="accent1">
                    <a:lumMod val="75000"/>
                  </a:schemeClr>
                </a:solidFill>
              </a:rPr>
              <a:t> </a:t>
            </a:r>
            <a:r>
              <a:rPr lang="en-US" altLang="zh-CN" b="1">
                <a:solidFill>
                  <a:schemeClr val="accent3">
                    <a:lumMod val="75000"/>
                  </a:schemeClr>
                </a:solidFill>
              </a:rPr>
              <a:t>PPT Template</a:t>
            </a:r>
            <a:endParaRPr lang="zh-CN" altLang="en-US" b="1" dirty="0">
              <a:solidFill>
                <a:schemeClr val="accent3">
                  <a:lumMod val="75000"/>
                </a:schemeClr>
              </a:solidFill>
            </a:endParaRPr>
          </a:p>
        </p:txBody>
      </p:sp>
      <p:grpSp>
        <p:nvGrpSpPr>
          <p:cNvPr id="6" name="组合 5"/>
          <p:cNvGrpSpPr/>
          <p:nvPr userDrawn="1"/>
        </p:nvGrpSpPr>
        <p:grpSpPr>
          <a:xfrm>
            <a:off x="620396" y="1537614"/>
            <a:ext cx="796695" cy="99002"/>
            <a:chOff x="1457011" y="3812591"/>
            <a:chExt cx="931140" cy="130628"/>
          </a:xfrm>
        </p:grpSpPr>
        <p:sp>
          <p:nvSpPr>
            <p:cNvPr id="7" name="椭圆 6"/>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8" name="椭圆 7"/>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9" name="椭圆 8"/>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0" name="椭圆 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1"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Icon</a:t>
            </a:r>
          </a:p>
        </p:txBody>
      </p:sp>
      <p:sp>
        <p:nvSpPr>
          <p:cNvPr id="12"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4_自定义版式">
    <p:spTree>
      <p:nvGrpSpPr>
        <p:cNvPr id="1" name=""/>
        <p:cNvGrpSpPr/>
        <p:nvPr/>
      </p:nvGrpSpPr>
      <p:grpSpPr>
        <a:xfrm>
          <a:off x="0" y="0"/>
          <a:ext cx="0" cy="0"/>
          <a:chOff x="0" y="0"/>
          <a:chExt cx="0" cy="0"/>
        </a:xfrm>
      </p:grpSpPr>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t>‹#›</a:t>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Financial Analysis</a:t>
            </a:r>
          </a:p>
        </p:txBody>
      </p:sp>
      <p:grpSp>
        <p:nvGrpSpPr>
          <p:cNvPr id="10" name="组合 9"/>
          <p:cNvGrpSpPr/>
          <p:nvPr userDrawn="1"/>
        </p:nvGrpSpPr>
        <p:grpSpPr>
          <a:xfrm>
            <a:off x="698396" y="1495084"/>
            <a:ext cx="796695" cy="99002"/>
            <a:chOff x="1457011" y="3812591"/>
            <a:chExt cx="931140" cy="130628"/>
          </a:xfrm>
        </p:grpSpPr>
        <p:sp>
          <p:nvSpPr>
            <p:cNvPr id="11" name="椭圆 10"/>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2" name="椭圆 11"/>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3" name="椭圆 12"/>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4" name="椭圆 13"/>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5" name="文本占位符 7"/>
          <p:cNvSpPr>
            <a:spLocks noGrp="1"/>
          </p:cNvSpPr>
          <p:nvPr>
            <p:ph type="body" sz="quarter" idx="15" hasCustomPrompt="1"/>
          </p:nvPr>
        </p:nvSpPr>
        <p:spPr>
          <a:xfrm>
            <a:off x="553471" y="1067345"/>
            <a:ext cx="4736492" cy="365125"/>
          </a:xfrm>
        </p:spPr>
        <p:txBody>
          <a:bodyPr/>
          <a:lstStyle>
            <a:lvl1pPr marL="0" indent="0">
              <a:buNone/>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6" name="文本占位符 17"/>
          <p:cNvSpPr>
            <a:spLocks noGrp="1"/>
          </p:cNvSpPr>
          <p:nvPr>
            <p:ph type="body" sz="quarter" idx="20" hasCustomPrompt="1"/>
          </p:nvPr>
        </p:nvSpPr>
        <p:spPr>
          <a:xfrm>
            <a:off x="553471" y="1786498"/>
            <a:ext cx="8741825" cy="598193"/>
          </a:xfrm>
          <a:prstGeom prst="rect">
            <a:avLst/>
          </a:prstGeom>
        </p:spPr>
        <p:txBody>
          <a:bodyPr/>
          <a:lstStyle>
            <a:lvl1pPr marL="0" indent="0" algn="l">
              <a:lnSpc>
                <a:spcPct val="120000"/>
              </a:lnSpc>
              <a:buNone/>
              <a:defRPr sz="1260" spc="75" baseline="0"/>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17" name="文本占位符 17"/>
          <p:cNvSpPr>
            <a:spLocks noGrp="1"/>
          </p:cNvSpPr>
          <p:nvPr>
            <p:ph type="body" sz="quarter" idx="30" hasCustomPrompt="1"/>
          </p:nvPr>
        </p:nvSpPr>
        <p:spPr>
          <a:xfrm>
            <a:off x="1055183" y="4366328"/>
            <a:ext cx="1393775" cy="344225"/>
          </a:xfrm>
          <a:prstGeom prst="rect">
            <a:avLst/>
          </a:prstGeom>
        </p:spPr>
        <p:txBody>
          <a:bodyPr>
            <a:noAutofit/>
          </a:bodyPr>
          <a:lstStyle>
            <a:lvl1pPr marL="0" indent="0" algn="ctr">
              <a:lnSpc>
                <a:spcPct val="120000"/>
              </a:lnSpc>
              <a:buNone/>
              <a:defRPr sz="1440" spc="75" baseline="0">
                <a:solidFill>
                  <a:schemeClr val="tx1">
                    <a:lumMod val="75000"/>
                    <a:lumOff val="25000"/>
                  </a:schemeClr>
                </a:solidFill>
              </a:defRPr>
            </a:lvl1pPr>
            <a:lvl5pPr>
              <a:defRPr sz="990"/>
            </a:lvl5pPr>
          </a:lstStyle>
          <a:p>
            <a:r>
              <a:rPr lang="en-US" altLang="zh-CN" dirty="0"/>
              <a:t>Click here</a:t>
            </a:r>
            <a:endParaRPr lang="zh-CN" altLang="en-US" dirty="0"/>
          </a:p>
        </p:txBody>
      </p:sp>
      <p:sp>
        <p:nvSpPr>
          <p:cNvPr id="18" name="文本占位符 17"/>
          <p:cNvSpPr>
            <a:spLocks noGrp="1"/>
          </p:cNvSpPr>
          <p:nvPr>
            <p:ph type="body" sz="quarter" idx="31" hasCustomPrompt="1"/>
          </p:nvPr>
        </p:nvSpPr>
        <p:spPr>
          <a:xfrm>
            <a:off x="553471" y="4772506"/>
            <a:ext cx="2397199" cy="598193"/>
          </a:xfrm>
          <a:prstGeom prst="rect">
            <a:avLst/>
          </a:prstGeom>
        </p:spPr>
        <p:txBody>
          <a:bodyPr>
            <a:normAutofit/>
          </a:bodyPr>
          <a:lstStyle>
            <a:lvl1pPr marL="0" indent="0" algn="ctr">
              <a:lnSpc>
                <a:spcPct val="120000"/>
              </a:lnSpc>
              <a:buNone/>
              <a:defRPr sz="108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5" name="文本占位符 17"/>
          <p:cNvSpPr>
            <a:spLocks noGrp="1"/>
          </p:cNvSpPr>
          <p:nvPr>
            <p:ph type="body" sz="quarter" idx="32" hasCustomPrompt="1"/>
          </p:nvPr>
        </p:nvSpPr>
        <p:spPr>
          <a:xfrm>
            <a:off x="3926560" y="4366328"/>
            <a:ext cx="1393775" cy="344225"/>
          </a:xfrm>
          <a:prstGeom prst="rect">
            <a:avLst/>
          </a:prstGeom>
        </p:spPr>
        <p:txBody>
          <a:bodyPr>
            <a:noAutofit/>
          </a:bodyPr>
          <a:lstStyle>
            <a:lvl1pPr marL="0" indent="0" algn="ctr">
              <a:lnSpc>
                <a:spcPct val="120000"/>
              </a:lnSpc>
              <a:buNone/>
              <a:defRPr sz="1440" spc="75" baseline="0">
                <a:solidFill>
                  <a:schemeClr val="tx1">
                    <a:lumMod val="75000"/>
                    <a:lumOff val="25000"/>
                  </a:schemeClr>
                </a:solidFill>
              </a:defRPr>
            </a:lvl1pPr>
            <a:lvl5pPr>
              <a:defRPr sz="990"/>
            </a:lvl5pPr>
          </a:lstStyle>
          <a:p>
            <a:r>
              <a:rPr lang="en-US" altLang="zh-CN" dirty="0"/>
              <a:t>Click here</a:t>
            </a:r>
            <a:endParaRPr lang="zh-CN" altLang="en-US" dirty="0"/>
          </a:p>
        </p:txBody>
      </p:sp>
      <p:sp>
        <p:nvSpPr>
          <p:cNvPr id="26" name="文本占位符 17"/>
          <p:cNvSpPr>
            <a:spLocks noGrp="1"/>
          </p:cNvSpPr>
          <p:nvPr>
            <p:ph type="body" sz="quarter" idx="33" hasCustomPrompt="1"/>
          </p:nvPr>
        </p:nvSpPr>
        <p:spPr>
          <a:xfrm>
            <a:off x="3424848" y="4772506"/>
            <a:ext cx="2397199" cy="598193"/>
          </a:xfrm>
          <a:prstGeom prst="rect">
            <a:avLst/>
          </a:prstGeom>
        </p:spPr>
        <p:txBody>
          <a:bodyPr>
            <a:normAutofit/>
          </a:bodyPr>
          <a:lstStyle>
            <a:lvl1pPr marL="0" indent="0" algn="ctr">
              <a:lnSpc>
                <a:spcPct val="120000"/>
              </a:lnSpc>
              <a:buNone/>
              <a:defRPr sz="108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31" name="文本占位符 17"/>
          <p:cNvSpPr>
            <a:spLocks noGrp="1"/>
          </p:cNvSpPr>
          <p:nvPr>
            <p:ph type="body" sz="quarter" idx="34" hasCustomPrompt="1"/>
          </p:nvPr>
        </p:nvSpPr>
        <p:spPr>
          <a:xfrm>
            <a:off x="6695484" y="4366328"/>
            <a:ext cx="1393775" cy="344225"/>
          </a:xfrm>
          <a:prstGeom prst="rect">
            <a:avLst/>
          </a:prstGeom>
        </p:spPr>
        <p:txBody>
          <a:bodyPr>
            <a:noAutofit/>
          </a:bodyPr>
          <a:lstStyle>
            <a:lvl1pPr marL="0" indent="0" algn="ctr">
              <a:lnSpc>
                <a:spcPct val="120000"/>
              </a:lnSpc>
              <a:buNone/>
              <a:defRPr sz="1440" spc="75" baseline="0">
                <a:solidFill>
                  <a:schemeClr val="tx1">
                    <a:lumMod val="75000"/>
                    <a:lumOff val="25000"/>
                  </a:schemeClr>
                </a:solidFill>
              </a:defRPr>
            </a:lvl1pPr>
            <a:lvl5pPr>
              <a:defRPr sz="990"/>
            </a:lvl5pPr>
          </a:lstStyle>
          <a:p>
            <a:r>
              <a:rPr lang="en-US" altLang="zh-CN" dirty="0"/>
              <a:t>Click here</a:t>
            </a:r>
            <a:endParaRPr lang="zh-CN" altLang="en-US" dirty="0"/>
          </a:p>
        </p:txBody>
      </p:sp>
      <p:sp>
        <p:nvSpPr>
          <p:cNvPr id="32" name="文本占位符 17"/>
          <p:cNvSpPr>
            <a:spLocks noGrp="1"/>
          </p:cNvSpPr>
          <p:nvPr>
            <p:ph type="body" sz="quarter" idx="35" hasCustomPrompt="1"/>
          </p:nvPr>
        </p:nvSpPr>
        <p:spPr>
          <a:xfrm>
            <a:off x="6193772" y="4772506"/>
            <a:ext cx="2397199" cy="598193"/>
          </a:xfrm>
          <a:prstGeom prst="rect">
            <a:avLst/>
          </a:prstGeom>
        </p:spPr>
        <p:txBody>
          <a:bodyPr>
            <a:normAutofit/>
          </a:bodyPr>
          <a:lstStyle>
            <a:lvl1pPr marL="0" indent="0" algn="ctr">
              <a:lnSpc>
                <a:spcPct val="120000"/>
              </a:lnSpc>
              <a:buNone/>
              <a:defRPr sz="108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33" name="文本占位符 17"/>
          <p:cNvSpPr>
            <a:spLocks noGrp="1"/>
          </p:cNvSpPr>
          <p:nvPr>
            <p:ph type="body" sz="quarter" idx="36" hasCustomPrompt="1"/>
          </p:nvPr>
        </p:nvSpPr>
        <p:spPr>
          <a:xfrm>
            <a:off x="9599613" y="4366328"/>
            <a:ext cx="1393775" cy="344225"/>
          </a:xfrm>
          <a:prstGeom prst="rect">
            <a:avLst/>
          </a:prstGeom>
        </p:spPr>
        <p:txBody>
          <a:bodyPr>
            <a:noAutofit/>
          </a:bodyPr>
          <a:lstStyle>
            <a:lvl1pPr marL="0" indent="0" algn="ctr">
              <a:lnSpc>
                <a:spcPct val="120000"/>
              </a:lnSpc>
              <a:buNone/>
              <a:defRPr sz="1440" spc="75" baseline="0">
                <a:solidFill>
                  <a:schemeClr val="tx1">
                    <a:lumMod val="75000"/>
                    <a:lumOff val="25000"/>
                  </a:schemeClr>
                </a:solidFill>
              </a:defRPr>
            </a:lvl1pPr>
            <a:lvl5pPr>
              <a:defRPr sz="990"/>
            </a:lvl5pPr>
          </a:lstStyle>
          <a:p>
            <a:r>
              <a:rPr lang="en-US" altLang="zh-CN" dirty="0"/>
              <a:t>Click here</a:t>
            </a:r>
            <a:endParaRPr lang="zh-CN" altLang="en-US" dirty="0"/>
          </a:p>
        </p:txBody>
      </p:sp>
      <p:sp>
        <p:nvSpPr>
          <p:cNvPr id="34" name="文本占位符 17"/>
          <p:cNvSpPr>
            <a:spLocks noGrp="1"/>
          </p:cNvSpPr>
          <p:nvPr>
            <p:ph type="body" sz="quarter" idx="37" hasCustomPrompt="1"/>
          </p:nvPr>
        </p:nvSpPr>
        <p:spPr>
          <a:xfrm>
            <a:off x="9097901" y="4772506"/>
            <a:ext cx="2397199" cy="598193"/>
          </a:xfrm>
          <a:prstGeom prst="rect">
            <a:avLst/>
          </a:prstGeom>
        </p:spPr>
        <p:txBody>
          <a:bodyPr>
            <a:normAutofit/>
          </a:bodyPr>
          <a:lstStyle>
            <a:lvl1pPr marL="0" indent="0" algn="ctr">
              <a:lnSpc>
                <a:spcPct val="120000"/>
              </a:lnSpc>
              <a:buNone/>
              <a:defRPr sz="108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36" name="日期占位符 35"/>
          <p:cNvSpPr>
            <a:spLocks noGrp="1"/>
          </p:cNvSpPr>
          <p:nvPr>
            <p:ph type="dt" sz="half" idx="38"/>
          </p:nvPr>
        </p:nvSpPr>
        <p:spPr/>
        <p:txBody>
          <a:bodyPr/>
          <a:lstStyle/>
          <a:p>
            <a:fld id="{DE3D3527-77FE-47B4-AC80-6DA16F7883C8}" type="datetime1">
              <a:rPr lang="zh-CN" altLang="en-US" smtClean="0"/>
              <a:t>2019/10/29</a:t>
            </a:fld>
            <a:endParaRPr lang="zh-CN" altLang="en-US"/>
          </a:p>
        </p:txBody>
      </p:sp>
      <p:sp>
        <p:nvSpPr>
          <p:cNvPr id="37" name="页脚占位符 36"/>
          <p:cNvSpPr>
            <a:spLocks noGrp="1"/>
          </p:cNvSpPr>
          <p:nvPr>
            <p:ph type="ftr" sz="quarter" idx="39"/>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5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1DA2812-A324-496E-9378-A83E523265B1}" type="datetime1">
              <a:rPr lang="zh-CN" altLang="en-US" smtClean="0"/>
              <a:t>2019/10/29</a:t>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t>‹#›</a:t>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Financial Analysis</a:t>
            </a:r>
          </a:p>
        </p:txBody>
      </p:sp>
      <p:grpSp>
        <p:nvGrpSpPr>
          <p:cNvPr id="10" name="组合 9"/>
          <p:cNvGrpSpPr/>
          <p:nvPr userDrawn="1"/>
        </p:nvGrpSpPr>
        <p:grpSpPr>
          <a:xfrm>
            <a:off x="698396" y="1495084"/>
            <a:ext cx="796695" cy="99002"/>
            <a:chOff x="1457011" y="3812591"/>
            <a:chExt cx="931140" cy="130628"/>
          </a:xfrm>
        </p:grpSpPr>
        <p:sp>
          <p:nvSpPr>
            <p:cNvPr id="11" name="椭圆 10"/>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2" name="椭圆 11"/>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3" name="椭圆 12"/>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4" name="椭圆 13"/>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5" name="文本占位符 7"/>
          <p:cNvSpPr>
            <a:spLocks noGrp="1"/>
          </p:cNvSpPr>
          <p:nvPr>
            <p:ph type="body" sz="quarter" idx="15" hasCustomPrompt="1"/>
          </p:nvPr>
        </p:nvSpPr>
        <p:spPr>
          <a:xfrm>
            <a:off x="553471" y="1067345"/>
            <a:ext cx="4736492" cy="365125"/>
          </a:xfrm>
        </p:spPr>
        <p:txBody>
          <a:bodyPr/>
          <a:lstStyle>
            <a:lvl1pPr marL="0" indent="0">
              <a:buNone/>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6" name="文本占位符 17"/>
          <p:cNvSpPr>
            <a:spLocks noGrp="1"/>
          </p:cNvSpPr>
          <p:nvPr>
            <p:ph type="body" sz="quarter" idx="20" hasCustomPrompt="1"/>
          </p:nvPr>
        </p:nvSpPr>
        <p:spPr>
          <a:xfrm>
            <a:off x="553471" y="1786498"/>
            <a:ext cx="8741825" cy="598193"/>
          </a:xfrm>
          <a:prstGeom prst="rect">
            <a:avLst/>
          </a:prstGeom>
        </p:spPr>
        <p:txBody>
          <a:bodyPr/>
          <a:lstStyle>
            <a:lvl1pPr marL="0" indent="0" algn="l">
              <a:lnSpc>
                <a:spcPct val="120000"/>
              </a:lnSpc>
              <a:buNone/>
              <a:defRPr sz="1260" spc="75" baseline="0"/>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17" name="文本占位符 17"/>
          <p:cNvSpPr>
            <a:spLocks noGrp="1"/>
          </p:cNvSpPr>
          <p:nvPr>
            <p:ph type="body" sz="quarter" idx="30" hasCustomPrompt="1"/>
          </p:nvPr>
        </p:nvSpPr>
        <p:spPr>
          <a:xfrm>
            <a:off x="1918375" y="4366328"/>
            <a:ext cx="1393775" cy="344225"/>
          </a:xfrm>
          <a:prstGeom prst="rect">
            <a:avLst/>
          </a:prstGeom>
        </p:spPr>
        <p:txBody>
          <a:bodyPr>
            <a:noAutofit/>
          </a:bodyPr>
          <a:lstStyle>
            <a:lvl1pPr marL="0" indent="0" algn="ctr">
              <a:lnSpc>
                <a:spcPct val="120000"/>
              </a:lnSpc>
              <a:buNone/>
              <a:defRPr sz="1440" spc="75" baseline="0">
                <a:solidFill>
                  <a:schemeClr val="tx1">
                    <a:lumMod val="75000"/>
                    <a:lumOff val="25000"/>
                  </a:schemeClr>
                </a:solidFill>
              </a:defRPr>
            </a:lvl1pPr>
            <a:lvl5pPr>
              <a:defRPr sz="990"/>
            </a:lvl5pPr>
          </a:lstStyle>
          <a:p>
            <a:r>
              <a:rPr lang="en-US" altLang="zh-CN" dirty="0"/>
              <a:t>Click here</a:t>
            </a:r>
            <a:endParaRPr lang="zh-CN" altLang="en-US" dirty="0"/>
          </a:p>
        </p:txBody>
      </p:sp>
      <p:sp>
        <p:nvSpPr>
          <p:cNvPr id="18" name="文本占位符 17"/>
          <p:cNvSpPr>
            <a:spLocks noGrp="1"/>
          </p:cNvSpPr>
          <p:nvPr>
            <p:ph type="body" sz="quarter" idx="31" hasCustomPrompt="1"/>
          </p:nvPr>
        </p:nvSpPr>
        <p:spPr>
          <a:xfrm>
            <a:off x="1416663" y="4772506"/>
            <a:ext cx="2397199" cy="598193"/>
          </a:xfrm>
          <a:prstGeom prst="rect">
            <a:avLst/>
          </a:prstGeom>
        </p:spPr>
        <p:txBody>
          <a:bodyPr>
            <a:normAutofit/>
          </a:bodyPr>
          <a:lstStyle>
            <a:lvl1pPr marL="0" indent="0" algn="ctr">
              <a:lnSpc>
                <a:spcPct val="120000"/>
              </a:lnSpc>
              <a:buNone/>
              <a:defRPr sz="108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5" name="文本占位符 17"/>
          <p:cNvSpPr>
            <a:spLocks noGrp="1"/>
          </p:cNvSpPr>
          <p:nvPr>
            <p:ph type="body" sz="quarter" idx="32" hasCustomPrompt="1"/>
          </p:nvPr>
        </p:nvSpPr>
        <p:spPr>
          <a:xfrm>
            <a:off x="5399112" y="4380420"/>
            <a:ext cx="1393775" cy="344225"/>
          </a:xfrm>
          <a:prstGeom prst="rect">
            <a:avLst/>
          </a:prstGeom>
        </p:spPr>
        <p:txBody>
          <a:bodyPr>
            <a:noAutofit/>
          </a:bodyPr>
          <a:lstStyle>
            <a:lvl1pPr marL="0" indent="0" algn="ctr">
              <a:lnSpc>
                <a:spcPct val="120000"/>
              </a:lnSpc>
              <a:buNone/>
              <a:defRPr sz="1440" spc="75" baseline="0">
                <a:solidFill>
                  <a:schemeClr val="tx1">
                    <a:lumMod val="75000"/>
                    <a:lumOff val="25000"/>
                  </a:schemeClr>
                </a:solidFill>
              </a:defRPr>
            </a:lvl1pPr>
            <a:lvl5pPr>
              <a:defRPr sz="990"/>
            </a:lvl5pPr>
          </a:lstStyle>
          <a:p>
            <a:r>
              <a:rPr lang="en-US" altLang="zh-CN" dirty="0"/>
              <a:t>Click here</a:t>
            </a:r>
            <a:endParaRPr lang="zh-CN" altLang="en-US" dirty="0"/>
          </a:p>
        </p:txBody>
      </p:sp>
      <p:sp>
        <p:nvSpPr>
          <p:cNvPr id="26" name="文本占位符 17"/>
          <p:cNvSpPr>
            <a:spLocks noGrp="1"/>
          </p:cNvSpPr>
          <p:nvPr>
            <p:ph type="body" sz="quarter" idx="33" hasCustomPrompt="1"/>
          </p:nvPr>
        </p:nvSpPr>
        <p:spPr>
          <a:xfrm>
            <a:off x="4897400" y="4786597"/>
            <a:ext cx="2397199" cy="598193"/>
          </a:xfrm>
          <a:prstGeom prst="rect">
            <a:avLst/>
          </a:prstGeom>
        </p:spPr>
        <p:txBody>
          <a:bodyPr>
            <a:normAutofit/>
          </a:bodyPr>
          <a:lstStyle>
            <a:lvl1pPr marL="0" indent="0" algn="ctr">
              <a:lnSpc>
                <a:spcPct val="120000"/>
              </a:lnSpc>
              <a:buNone/>
              <a:defRPr sz="108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31" name="文本占位符 17"/>
          <p:cNvSpPr>
            <a:spLocks noGrp="1"/>
          </p:cNvSpPr>
          <p:nvPr>
            <p:ph type="body" sz="quarter" idx="34" hasCustomPrompt="1"/>
          </p:nvPr>
        </p:nvSpPr>
        <p:spPr>
          <a:xfrm>
            <a:off x="8782117" y="4366328"/>
            <a:ext cx="1393775" cy="344225"/>
          </a:xfrm>
          <a:prstGeom prst="rect">
            <a:avLst/>
          </a:prstGeom>
        </p:spPr>
        <p:txBody>
          <a:bodyPr>
            <a:noAutofit/>
          </a:bodyPr>
          <a:lstStyle>
            <a:lvl1pPr marL="0" indent="0" algn="ctr">
              <a:lnSpc>
                <a:spcPct val="120000"/>
              </a:lnSpc>
              <a:buNone/>
              <a:defRPr sz="1440" spc="75" baseline="0">
                <a:solidFill>
                  <a:schemeClr val="tx1">
                    <a:lumMod val="75000"/>
                    <a:lumOff val="25000"/>
                  </a:schemeClr>
                </a:solidFill>
              </a:defRPr>
            </a:lvl1pPr>
            <a:lvl5pPr>
              <a:defRPr sz="990"/>
            </a:lvl5pPr>
          </a:lstStyle>
          <a:p>
            <a:r>
              <a:rPr lang="en-US" altLang="zh-CN" dirty="0"/>
              <a:t>Click here</a:t>
            </a:r>
            <a:endParaRPr lang="zh-CN" altLang="en-US" dirty="0"/>
          </a:p>
        </p:txBody>
      </p:sp>
      <p:sp>
        <p:nvSpPr>
          <p:cNvPr id="32" name="文本占位符 17"/>
          <p:cNvSpPr>
            <a:spLocks noGrp="1"/>
          </p:cNvSpPr>
          <p:nvPr>
            <p:ph type="body" sz="quarter" idx="35" hasCustomPrompt="1"/>
          </p:nvPr>
        </p:nvSpPr>
        <p:spPr>
          <a:xfrm>
            <a:off x="8280405" y="4772506"/>
            <a:ext cx="2397199" cy="598193"/>
          </a:xfrm>
          <a:prstGeom prst="rect">
            <a:avLst/>
          </a:prstGeom>
        </p:spPr>
        <p:txBody>
          <a:bodyPr>
            <a:normAutofit/>
          </a:bodyPr>
          <a:lstStyle>
            <a:lvl1pPr marL="0" indent="0" algn="ctr">
              <a:lnSpc>
                <a:spcPct val="120000"/>
              </a:lnSpc>
              <a:buNone/>
              <a:defRPr sz="108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6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A847FF55-5F31-42EA-8280-2984E66C34B9}" type="datetime1">
              <a:rPr lang="zh-CN" altLang="en-US" smtClean="0"/>
              <a:t>2019/10/29</a:t>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t>‹#›</a:t>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Financial Analysis</a:t>
            </a:r>
          </a:p>
        </p:txBody>
      </p:sp>
      <p:grpSp>
        <p:nvGrpSpPr>
          <p:cNvPr id="10" name="组合 9"/>
          <p:cNvGrpSpPr/>
          <p:nvPr userDrawn="1"/>
        </p:nvGrpSpPr>
        <p:grpSpPr>
          <a:xfrm>
            <a:off x="698396" y="1495084"/>
            <a:ext cx="796695" cy="99002"/>
            <a:chOff x="1457011" y="3812591"/>
            <a:chExt cx="931140" cy="130628"/>
          </a:xfrm>
        </p:grpSpPr>
        <p:sp>
          <p:nvSpPr>
            <p:cNvPr id="11" name="椭圆 10"/>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2" name="椭圆 11"/>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3" name="椭圆 12"/>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4" name="椭圆 13"/>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5" name="文本占位符 7"/>
          <p:cNvSpPr>
            <a:spLocks noGrp="1"/>
          </p:cNvSpPr>
          <p:nvPr>
            <p:ph type="body" sz="quarter" idx="15" hasCustomPrompt="1"/>
          </p:nvPr>
        </p:nvSpPr>
        <p:spPr>
          <a:xfrm>
            <a:off x="553471" y="1067345"/>
            <a:ext cx="4736492" cy="365125"/>
          </a:xfrm>
        </p:spPr>
        <p:txBody>
          <a:bodyPr/>
          <a:lstStyle>
            <a:lvl1pPr marL="0" indent="0">
              <a:buNone/>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6" name="文本占位符 17"/>
          <p:cNvSpPr>
            <a:spLocks noGrp="1"/>
          </p:cNvSpPr>
          <p:nvPr>
            <p:ph type="body" sz="quarter" idx="20" hasCustomPrompt="1"/>
          </p:nvPr>
        </p:nvSpPr>
        <p:spPr>
          <a:xfrm>
            <a:off x="553471" y="1786498"/>
            <a:ext cx="8741825" cy="598193"/>
          </a:xfrm>
          <a:prstGeom prst="rect">
            <a:avLst/>
          </a:prstGeom>
        </p:spPr>
        <p:txBody>
          <a:bodyPr/>
          <a:lstStyle>
            <a:lvl1pPr marL="0" indent="0" algn="l">
              <a:lnSpc>
                <a:spcPct val="120000"/>
              </a:lnSpc>
              <a:buNone/>
              <a:defRPr sz="1260" spc="75" baseline="0"/>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17" name="文本占位符 17"/>
          <p:cNvSpPr>
            <a:spLocks noGrp="1"/>
          </p:cNvSpPr>
          <p:nvPr>
            <p:ph type="body" sz="quarter" idx="30" hasCustomPrompt="1"/>
          </p:nvPr>
        </p:nvSpPr>
        <p:spPr>
          <a:xfrm>
            <a:off x="6255219" y="2577102"/>
            <a:ext cx="1393775" cy="344225"/>
          </a:xfrm>
          <a:prstGeom prst="rect">
            <a:avLst/>
          </a:prstGeom>
        </p:spPr>
        <p:txBody>
          <a:bodyPr>
            <a:noAutofit/>
          </a:bodyPr>
          <a:lstStyle>
            <a:lvl1pPr marL="0" indent="0" algn="l">
              <a:lnSpc>
                <a:spcPct val="120000"/>
              </a:lnSpc>
              <a:buNone/>
              <a:defRPr sz="1440" spc="75" baseline="0">
                <a:solidFill>
                  <a:schemeClr val="tx1">
                    <a:lumMod val="75000"/>
                    <a:lumOff val="25000"/>
                  </a:schemeClr>
                </a:solidFill>
              </a:defRPr>
            </a:lvl1pPr>
            <a:lvl5pPr>
              <a:defRPr sz="990"/>
            </a:lvl5pPr>
          </a:lstStyle>
          <a:p>
            <a:r>
              <a:rPr lang="en-US" altLang="zh-CN" dirty="0"/>
              <a:t>Click here</a:t>
            </a:r>
            <a:endParaRPr lang="zh-CN" altLang="en-US" dirty="0"/>
          </a:p>
        </p:txBody>
      </p:sp>
      <p:sp>
        <p:nvSpPr>
          <p:cNvPr id="18" name="文本占位符 17"/>
          <p:cNvSpPr>
            <a:spLocks noGrp="1"/>
          </p:cNvSpPr>
          <p:nvPr>
            <p:ph type="body" sz="quarter" idx="31" hasCustomPrompt="1"/>
          </p:nvPr>
        </p:nvSpPr>
        <p:spPr>
          <a:xfrm>
            <a:off x="6255219" y="2983279"/>
            <a:ext cx="3040077" cy="598193"/>
          </a:xfrm>
          <a:prstGeom prst="rect">
            <a:avLst/>
          </a:prstGeom>
        </p:spPr>
        <p:txBody>
          <a:bodyPr>
            <a:normAutofit/>
          </a:bodyPr>
          <a:lstStyle>
            <a:lvl1pPr marL="0" indent="0" algn="l">
              <a:lnSpc>
                <a:spcPct val="120000"/>
              </a:lnSpc>
              <a:buNone/>
              <a:defRPr sz="108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8" name="文本占位符 17"/>
          <p:cNvSpPr>
            <a:spLocks noGrp="1"/>
          </p:cNvSpPr>
          <p:nvPr>
            <p:ph type="body" sz="quarter" idx="32" hasCustomPrompt="1"/>
          </p:nvPr>
        </p:nvSpPr>
        <p:spPr>
          <a:xfrm>
            <a:off x="6247711" y="3730477"/>
            <a:ext cx="1393775" cy="344225"/>
          </a:xfrm>
          <a:prstGeom prst="rect">
            <a:avLst/>
          </a:prstGeom>
        </p:spPr>
        <p:txBody>
          <a:bodyPr>
            <a:noAutofit/>
          </a:bodyPr>
          <a:lstStyle>
            <a:lvl1pPr marL="0" indent="0" algn="l">
              <a:lnSpc>
                <a:spcPct val="120000"/>
              </a:lnSpc>
              <a:buNone/>
              <a:defRPr sz="1440" spc="75" baseline="0">
                <a:solidFill>
                  <a:schemeClr val="tx1">
                    <a:lumMod val="75000"/>
                    <a:lumOff val="25000"/>
                  </a:schemeClr>
                </a:solidFill>
              </a:defRPr>
            </a:lvl1pPr>
            <a:lvl5pPr>
              <a:defRPr sz="990"/>
            </a:lvl5pPr>
          </a:lstStyle>
          <a:p>
            <a:r>
              <a:rPr lang="en-US" altLang="zh-CN" dirty="0"/>
              <a:t>Click here</a:t>
            </a:r>
            <a:endParaRPr lang="zh-CN" altLang="en-US" dirty="0"/>
          </a:p>
        </p:txBody>
      </p:sp>
      <p:sp>
        <p:nvSpPr>
          <p:cNvPr id="29" name="文本占位符 17"/>
          <p:cNvSpPr>
            <a:spLocks noGrp="1"/>
          </p:cNvSpPr>
          <p:nvPr>
            <p:ph type="body" sz="quarter" idx="33" hasCustomPrompt="1"/>
          </p:nvPr>
        </p:nvSpPr>
        <p:spPr>
          <a:xfrm>
            <a:off x="6247711" y="4136654"/>
            <a:ext cx="3040077" cy="598193"/>
          </a:xfrm>
          <a:prstGeom prst="rect">
            <a:avLst/>
          </a:prstGeom>
        </p:spPr>
        <p:txBody>
          <a:bodyPr>
            <a:normAutofit/>
          </a:bodyPr>
          <a:lstStyle>
            <a:lvl1pPr marL="0" indent="0" algn="l">
              <a:lnSpc>
                <a:spcPct val="120000"/>
              </a:lnSpc>
              <a:buNone/>
              <a:defRPr sz="108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30" name="文本占位符 17"/>
          <p:cNvSpPr>
            <a:spLocks noGrp="1"/>
          </p:cNvSpPr>
          <p:nvPr>
            <p:ph type="body" sz="quarter" idx="34" hasCustomPrompt="1"/>
          </p:nvPr>
        </p:nvSpPr>
        <p:spPr>
          <a:xfrm>
            <a:off x="6240203" y="4883852"/>
            <a:ext cx="1393775" cy="344225"/>
          </a:xfrm>
          <a:prstGeom prst="rect">
            <a:avLst/>
          </a:prstGeom>
        </p:spPr>
        <p:txBody>
          <a:bodyPr>
            <a:noAutofit/>
          </a:bodyPr>
          <a:lstStyle>
            <a:lvl1pPr marL="0" indent="0" algn="l">
              <a:lnSpc>
                <a:spcPct val="120000"/>
              </a:lnSpc>
              <a:buNone/>
              <a:defRPr sz="1440" spc="75" baseline="0">
                <a:solidFill>
                  <a:schemeClr val="tx1">
                    <a:lumMod val="75000"/>
                    <a:lumOff val="25000"/>
                  </a:schemeClr>
                </a:solidFill>
              </a:defRPr>
            </a:lvl1pPr>
            <a:lvl5pPr>
              <a:defRPr sz="990"/>
            </a:lvl5pPr>
          </a:lstStyle>
          <a:p>
            <a:r>
              <a:rPr lang="en-US" altLang="zh-CN" dirty="0"/>
              <a:t>Click here</a:t>
            </a:r>
            <a:endParaRPr lang="zh-CN" altLang="en-US" dirty="0"/>
          </a:p>
        </p:txBody>
      </p:sp>
      <p:sp>
        <p:nvSpPr>
          <p:cNvPr id="33" name="文本占位符 17"/>
          <p:cNvSpPr>
            <a:spLocks noGrp="1"/>
          </p:cNvSpPr>
          <p:nvPr>
            <p:ph type="body" sz="quarter" idx="35" hasCustomPrompt="1"/>
          </p:nvPr>
        </p:nvSpPr>
        <p:spPr>
          <a:xfrm>
            <a:off x="6240203" y="5290030"/>
            <a:ext cx="3040077" cy="598193"/>
          </a:xfrm>
          <a:prstGeom prst="rect">
            <a:avLst/>
          </a:prstGeom>
        </p:spPr>
        <p:txBody>
          <a:bodyPr>
            <a:normAutofit/>
          </a:bodyPr>
          <a:lstStyle>
            <a:lvl1pPr marL="0" indent="0" algn="l">
              <a:lnSpc>
                <a:spcPct val="120000"/>
              </a:lnSpc>
              <a:buNone/>
              <a:defRPr sz="108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8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0F6394B7-9234-434C-8F63-948FA35B0BDB}" type="datetime1">
              <a:rPr lang="zh-CN" altLang="en-US" smtClean="0"/>
              <a:t>2019/10/29</a:t>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t>‹#›</a:t>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10"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SWOT Analysis</a:t>
            </a:r>
          </a:p>
        </p:txBody>
      </p:sp>
      <p:grpSp>
        <p:nvGrpSpPr>
          <p:cNvPr id="11" name="组合 10"/>
          <p:cNvGrpSpPr/>
          <p:nvPr userDrawn="1"/>
        </p:nvGrpSpPr>
        <p:grpSpPr>
          <a:xfrm>
            <a:off x="698396" y="1495084"/>
            <a:ext cx="796695" cy="99002"/>
            <a:chOff x="1457011" y="3812591"/>
            <a:chExt cx="931140" cy="130628"/>
          </a:xfrm>
        </p:grpSpPr>
        <p:sp>
          <p:nvSpPr>
            <p:cNvPr id="12" name="椭圆 11"/>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3" name="椭圆 12"/>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4" name="椭圆 13"/>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5" name="椭圆 14"/>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6"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7" name="文本占位符 17"/>
          <p:cNvSpPr>
            <a:spLocks noGrp="1"/>
          </p:cNvSpPr>
          <p:nvPr>
            <p:ph type="body" sz="quarter" idx="20" hasCustomPrompt="1"/>
          </p:nvPr>
        </p:nvSpPr>
        <p:spPr>
          <a:xfrm>
            <a:off x="553471" y="1786498"/>
            <a:ext cx="8741825" cy="598193"/>
          </a:xfrm>
          <a:prstGeom prst="rect">
            <a:avLst/>
          </a:prstGeom>
        </p:spPr>
        <p:txBody>
          <a:bodyPr/>
          <a:lstStyle>
            <a:lvl1pPr marL="0" indent="0" algn="l">
              <a:lnSpc>
                <a:spcPct val="120000"/>
              </a:lnSpc>
              <a:buNone/>
              <a:defRPr sz="1260" spc="75" baseline="0">
                <a:solidFill>
                  <a:schemeClr val="bg1">
                    <a:lumMod val="65000"/>
                  </a:schemeClr>
                </a:solidFill>
              </a:defRPr>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30" name="图片占位符 29"/>
          <p:cNvSpPr>
            <a:spLocks noGrp="1"/>
          </p:cNvSpPr>
          <p:nvPr>
            <p:ph type="pic" sz="quarter" idx="21"/>
          </p:nvPr>
        </p:nvSpPr>
        <p:spPr>
          <a:xfrm>
            <a:off x="553471" y="2577102"/>
            <a:ext cx="3116179" cy="3569227"/>
          </a:xfrm>
          <a:custGeom>
            <a:avLst/>
            <a:gdLst>
              <a:gd name="connsiteX0" fmla="*/ 1152882 w 2337134"/>
              <a:gd name="connsiteY0" fmla="*/ 0 h 2974356"/>
              <a:gd name="connsiteX1" fmla="*/ 1967546 w 2337134"/>
              <a:gd name="connsiteY1" fmla="*/ 237243 h 2974356"/>
              <a:gd name="connsiteX2" fmla="*/ 2254786 w 2337134"/>
              <a:gd name="connsiteY2" fmla="*/ 870544 h 2974356"/>
              <a:gd name="connsiteX3" fmla="*/ 1674423 w 2337134"/>
              <a:gd name="connsiteY3" fmla="*/ 896032 h 2974356"/>
              <a:gd name="connsiteX4" fmla="*/ 1514628 w 2337134"/>
              <a:gd name="connsiteY4" fmla="*/ 577421 h 2974356"/>
              <a:gd name="connsiteX5" fmla="*/ 1147000 w 2337134"/>
              <a:gd name="connsiteY5" fmla="*/ 480367 h 2974356"/>
              <a:gd name="connsiteX6" fmla="*/ 750942 w 2337134"/>
              <a:gd name="connsiteY6" fmla="*/ 584283 h 2974356"/>
              <a:gd name="connsiteX7" fmla="*/ 658790 w 2337134"/>
              <a:gd name="connsiteY7" fmla="*/ 762706 h 2974356"/>
              <a:gd name="connsiteX8" fmla="*/ 745060 w 2337134"/>
              <a:gd name="connsiteY8" fmla="*/ 937207 h 2974356"/>
              <a:gd name="connsiteX9" fmla="*/ 1278365 w 2337134"/>
              <a:gd name="connsiteY9" fmla="*/ 1129353 h 2974356"/>
              <a:gd name="connsiteX10" fmla="*/ 1904804 w 2337134"/>
              <a:gd name="connsiteY10" fmla="*/ 1336206 h 2974356"/>
              <a:gd name="connsiteX11" fmla="*/ 2222434 w 2337134"/>
              <a:gd name="connsiteY11" fmla="*/ 1628347 h 2974356"/>
              <a:gd name="connsiteX12" fmla="*/ 2337134 w 2337134"/>
              <a:gd name="connsiteY12" fmla="*/ 2086167 h 2974356"/>
              <a:gd name="connsiteX13" fmla="*/ 2199887 w 2337134"/>
              <a:gd name="connsiteY13" fmla="*/ 2548888 h 2974356"/>
              <a:gd name="connsiteX14" fmla="*/ 1811672 w 2337134"/>
              <a:gd name="connsiteY14" fmla="*/ 2869459 h 2974356"/>
              <a:gd name="connsiteX15" fmla="*/ 1186213 w 2337134"/>
              <a:gd name="connsiteY15" fmla="*/ 2974356 h 2974356"/>
              <a:gd name="connsiteX16" fmla="*/ 349002 w 2337134"/>
              <a:gd name="connsiteY16" fmla="*/ 2722408 h 2974356"/>
              <a:gd name="connsiteX17" fmla="*/ 0 w 2337134"/>
              <a:gd name="connsiteY17" fmla="*/ 1988133 h 2974356"/>
              <a:gd name="connsiteX18" fmla="*/ 564677 w 2337134"/>
              <a:gd name="connsiteY18" fmla="*/ 1933234 h 2974356"/>
              <a:gd name="connsiteX19" fmla="*/ 771529 w 2337134"/>
              <a:gd name="connsiteY19" fmla="*/ 2350859 h 2974356"/>
              <a:gd name="connsiteX20" fmla="*/ 1192095 w 2337134"/>
              <a:gd name="connsiteY20" fmla="*/ 2484185 h 2974356"/>
              <a:gd name="connsiteX21" fmla="*/ 1614623 w 2337134"/>
              <a:gd name="connsiteY21" fmla="*/ 2365564 h 2974356"/>
              <a:gd name="connsiteX22" fmla="*/ 1756772 w 2337134"/>
              <a:gd name="connsiteY22" fmla="*/ 2088128 h 2974356"/>
              <a:gd name="connsiteX23" fmla="*/ 1696971 w 2337134"/>
              <a:gd name="connsiteY23" fmla="*/ 1914607 h 2974356"/>
              <a:gd name="connsiteX24" fmla="*/ 1488158 w 2337134"/>
              <a:gd name="connsiteY24" fmla="*/ 1790104 h 2974356"/>
              <a:gd name="connsiteX25" fmla="*/ 1023477 w 2337134"/>
              <a:gd name="connsiteY25" fmla="*/ 1664620 h 2974356"/>
              <a:gd name="connsiteX26" fmla="*/ 368609 w 2337134"/>
              <a:gd name="connsiteY26" fmla="*/ 1380321 h 2974356"/>
              <a:gd name="connsiteX27" fmla="*/ 103916 w 2337134"/>
              <a:gd name="connsiteY27" fmla="*/ 801920 h 2974356"/>
              <a:gd name="connsiteX28" fmla="*/ 228420 w 2337134"/>
              <a:gd name="connsiteY28" fmla="*/ 391156 h 2974356"/>
              <a:gd name="connsiteX29" fmla="*/ 587224 w 2337134"/>
              <a:gd name="connsiteY29" fmla="*/ 99995 h 2974356"/>
              <a:gd name="connsiteX30" fmla="*/ 1152882 w 2337134"/>
              <a:gd name="connsiteY30" fmla="*/ 0 h 2974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337134" h="2974356">
                <a:moveTo>
                  <a:pt x="1152882" y="0"/>
                </a:moveTo>
                <a:cubicBezTo>
                  <a:pt x="1513648" y="0"/>
                  <a:pt x="1785202" y="79082"/>
                  <a:pt x="1967546" y="237243"/>
                </a:cubicBezTo>
                <a:cubicBezTo>
                  <a:pt x="2149889" y="395405"/>
                  <a:pt x="2245636" y="606505"/>
                  <a:pt x="2254786" y="870544"/>
                </a:cubicBezTo>
                <a:lnTo>
                  <a:pt x="1674423" y="896032"/>
                </a:lnTo>
                <a:cubicBezTo>
                  <a:pt x="1649588" y="748328"/>
                  <a:pt x="1596323" y="642124"/>
                  <a:pt x="1514628" y="577421"/>
                </a:cubicBezTo>
                <a:cubicBezTo>
                  <a:pt x="1432932" y="512719"/>
                  <a:pt x="1310390" y="480367"/>
                  <a:pt x="1147000" y="480367"/>
                </a:cubicBezTo>
                <a:cubicBezTo>
                  <a:pt x="978381" y="480367"/>
                  <a:pt x="846362" y="515007"/>
                  <a:pt x="750942" y="584283"/>
                </a:cubicBezTo>
                <a:cubicBezTo>
                  <a:pt x="689507" y="628726"/>
                  <a:pt x="658790" y="688200"/>
                  <a:pt x="658790" y="762706"/>
                </a:cubicBezTo>
                <a:cubicBezTo>
                  <a:pt x="658790" y="830676"/>
                  <a:pt x="687546" y="888843"/>
                  <a:pt x="745060" y="937207"/>
                </a:cubicBezTo>
                <a:cubicBezTo>
                  <a:pt x="818259" y="998641"/>
                  <a:pt x="996027" y="1062691"/>
                  <a:pt x="1278365" y="1129353"/>
                </a:cubicBezTo>
                <a:cubicBezTo>
                  <a:pt x="1560704" y="1196017"/>
                  <a:pt x="1769517" y="1264968"/>
                  <a:pt x="1904804" y="1336206"/>
                </a:cubicBezTo>
                <a:cubicBezTo>
                  <a:pt x="2040091" y="1407444"/>
                  <a:pt x="2145968" y="1504825"/>
                  <a:pt x="2222434" y="1628347"/>
                </a:cubicBezTo>
                <a:cubicBezTo>
                  <a:pt x="2298901" y="1751871"/>
                  <a:pt x="2337134" y="1904477"/>
                  <a:pt x="2337134" y="2086167"/>
                </a:cubicBezTo>
                <a:cubicBezTo>
                  <a:pt x="2337134" y="2250864"/>
                  <a:pt x="2291385" y="2405105"/>
                  <a:pt x="2199887" y="2548888"/>
                </a:cubicBezTo>
                <a:cubicBezTo>
                  <a:pt x="2108388" y="2692672"/>
                  <a:pt x="1978983" y="2799529"/>
                  <a:pt x="1811672" y="2869459"/>
                </a:cubicBezTo>
                <a:cubicBezTo>
                  <a:pt x="1644360" y="2939391"/>
                  <a:pt x="1435873" y="2974356"/>
                  <a:pt x="1186213" y="2974356"/>
                </a:cubicBezTo>
                <a:cubicBezTo>
                  <a:pt x="822834" y="2974356"/>
                  <a:pt x="543763" y="2890374"/>
                  <a:pt x="349002" y="2722408"/>
                </a:cubicBezTo>
                <a:cubicBezTo>
                  <a:pt x="154241" y="2554444"/>
                  <a:pt x="37906" y="2309684"/>
                  <a:pt x="0" y="1988133"/>
                </a:cubicBezTo>
                <a:lnTo>
                  <a:pt x="564677" y="1933234"/>
                </a:lnTo>
                <a:cubicBezTo>
                  <a:pt x="598662" y="2122766"/>
                  <a:pt x="667613" y="2261975"/>
                  <a:pt x="771529" y="2350859"/>
                </a:cubicBezTo>
                <a:cubicBezTo>
                  <a:pt x="875446" y="2439743"/>
                  <a:pt x="1015634" y="2484185"/>
                  <a:pt x="1192095" y="2484185"/>
                </a:cubicBezTo>
                <a:cubicBezTo>
                  <a:pt x="1379013" y="2484185"/>
                  <a:pt x="1519857" y="2444645"/>
                  <a:pt x="1614623" y="2365564"/>
                </a:cubicBezTo>
                <a:cubicBezTo>
                  <a:pt x="1709389" y="2286483"/>
                  <a:pt x="1756772" y="2194005"/>
                  <a:pt x="1756772" y="2088128"/>
                </a:cubicBezTo>
                <a:cubicBezTo>
                  <a:pt x="1756772" y="2020157"/>
                  <a:pt x="1736838" y="1962317"/>
                  <a:pt x="1696971" y="1914607"/>
                </a:cubicBezTo>
                <a:cubicBezTo>
                  <a:pt x="1657104" y="1866898"/>
                  <a:pt x="1587500" y="1825396"/>
                  <a:pt x="1488158" y="1790104"/>
                </a:cubicBezTo>
                <a:cubicBezTo>
                  <a:pt x="1420188" y="1766575"/>
                  <a:pt x="1265294" y="1724747"/>
                  <a:pt x="1023477" y="1664620"/>
                </a:cubicBezTo>
                <a:cubicBezTo>
                  <a:pt x="712382" y="1587500"/>
                  <a:pt x="494092" y="1492734"/>
                  <a:pt x="368609" y="1380321"/>
                </a:cubicBezTo>
                <a:cubicBezTo>
                  <a:pt x="192147" y="1222159"/>
                  <a:pt x="103916" y="1029358"/>
                  <a:pt x="103916" y="801920"/>
                </a:cubicBezTo>
                <a:cubicBezTo>
                  <a:pt x="103916" y="655522"/>
                  <a:pt x="145417" y="518601"/>
                  <a:pt x="228420" y="391156"/>
                </a:cubicBezTo>
                <a:cubicBezTo>
                  <a:pt x="311422" y="263712"/>
                  <a:pt x="431023" y="166659"/>
                  <a:pt x="587224" y="99995"/>
                </a:cubicBezTo>
                <a:cubicBezTo>
                  <a:pt x="743426" y="33332"/>
                  <a:pt x="931978" y="0"/>
                  <a:pt x="1152882" y="0"/>
                </a:cubicBezTo>
                <a:close/>
              </a:path>
            </a:pathLst>
          </a:custGeom>
          <a:solidFill>
            <a:schemeClr val="tx1">
              <a:lumMod val="50000"/>
              <a:lumOff val="50000"/>
            </a:schemeClr>
          </a:solidFill>
        </p:spPr>
        <p:txBody>
          <a:bodyPr wrap="square">
            <a:noAutofit/>
          </a:bodyPr>
          <a:lstStyle/>
          <a:p>
            <a:endParaRPr lang="zh-CN" altLang="en-US"/>
          </a:p>
        </p:txBody>
      </p:sp>
      <p:sp>
        <p:nvSpPr>
          <p:cNvPr id="31" name="矩形 30"/>
          <p:cNvSpPr/>
          <p:nvPr userDrawn="1"/>
        </p:nvSpPr>
        <p:spPr>
          <a:xfrm>
            <a:off x="4958763" y="2577102"/>
            <a:ext cx="6290663" cy="356922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2" name="文本占位符 17"/>
          <p:cNvSpPr>
            <a:spLocks noGrp="1"/>
          </p:cNvSpPr>
          <p:nvPr>
            <p:ph type="body" sz="quarter" idx="22" hasCustomPrompt="1"/>
          </p:nvPr>
        </p:nvSpPr>
        <p:spPr>
          <a:xfrm>
            <a:off x="5289963" y="3001196"/>
            <a:ext cx="5591519" cy="990512"/>
          </a:xfrm>
          <a:prstGeom prst="rect">
            <a:avLst/>
          </a:prstGeom>
        </p:spPr>
        <p:txBody>
          <a:bodyPr/>
          <a:lstStyle>
            <a:lvl1pPr marL="0" indent="0" algn="l">
              <a:lnSpc>
                <a:spcPct val="120000"/>
              </a:lnSpc>
              <a:buNone/>
              <a:defRPr sz="1260" spc="75" baseline="0">
                <a:solidFill>
                  <a:schemeClr val="bg1"/>
                </a:solidFill>
              </a:defRPr>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33" name="文本占位符 17"/>
          <p:cNvSpPr>
            <a:spLocks noGrp="1"/>
          </p:cNvSpPr>
          <p:nvPr>
            <p:ph type="body" sz="quarter" idx="23" hasCustomPrompt="1"/>
          </p:nvPr>
        </p:nvSpPr>
        <p:spPr>
          <a:xfrm>
            <a:off x="5357640" y="4297170"/>
            <a:ext cx="5591519" cy="1428972"/>
          </a:xfrm>
          <a:prstGeom prst="rect">
            <a:avLst/>
          </a:prstGeom>
        </p:spPr>
        <p:txBody>
          <a:bodyPr/>
          <a:lstStyle>
            <a:lvl1pPr marL="205740" indent="-205740" algn="l">
              <a:lnSpc>
                <a:spcPct val="120000"/>
              </a:lnSpc>
              <a:buFont typeface="Arial" panose="020B0604020202020204" pitchFamily="34" charset="0"/>
              <a:buChar char="•"/>
              <a:defRPr sz="1260" spc="75" baseline="0">
                <a:solidFill>
                  <a:schemeClr val="bg1"/>
                </a:solidFill>
              </a:defRPr>
            </a:lvl1pPr>
            <a:lvl5pPr>
              <a:defRPr sz="990"/>
            </a:lvl5pPr>
          </a:lstStyle>
          <a:p>
            <a:r>
              <a:rPr lang="en-US" altLang="zh-CN" dirty="0"/>
              <a:t>Click here to add the text</a:t>
            </a:r>
          </a:p>
          <a:p>
            <a:r>
              <a:rPr lang="en-US" altLang="zh-CN" dirty="0"/>
              <a:t>the text is the extraction of your thought, in order to finally present the good effect of the release</a:t>
            </a:r>
          </a:p>
          <a:p>
            <a:r>
              <a:rPr lang="en-US" altLang="zh-CN" dirty="0"/>
              <a:t>please try to be concise and concise</a:t>
            </a:r>
            <a:endParaRPr lang="zh-CN" altLang="en-US" dirty="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10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0F6394B7-9234-434C-8F63-948FA35B0BDB}" type="datetime1">
              <a:rPr lang="zh-CN" altLang="en-US" smtClean="0"/>
              <a:t>2019/10/29</a:t>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t>‹#›</a:t>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10"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SWOT Analysis</a:t>
            </a:r>
          </a:p>
        </p:txBody>
      </p:sp>
      <p:grpSp>
        <p:nvGrpSpPr>
          <p:cNvPr id="11" name="组合 10"/>
          <p:cNvGrpSpPr/>
          <p:nvPr userDrawn="1"/>
        </p:nvGrpSpPr>
        <p:grpSpPr>
          <a:xfrm>
            <a:off x="698396" y="1495084"/>
            <a:ext cx="796695" cy="99002"/>
            <a:chOff x="1457011" y="3812591"/>
            <a:chExt cx="931140" cy="130628"/>
          </a:xfrm>
        </p:grpSpPr>
        <p:sp>
          <p:nvSpPr>
            <p:cNvPr id="12" name="椭圆 11"/>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3" name="椭圆 12"/>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4" name="椭圆 13"/>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5" name="椭圆 14"/>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6"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7" name="文本占位符 17"/>
          <p:cNvSpPr>
            <a:spLocks noGrp="1"/>
          </p:cNvSpPr>
          <p:nvPr>
            <p:ph type="body" sz="quarter" idx="20" hasCustomPrompt="1"/>
          </p:nvPr>
        </p:nvSpPr>
        <p:spPr>
          <a:xfrm>
            <a:off x="553471" y="1786498"/>
            <a:ext cx="8741825" cy="598193"/>
          </a:xfrm>
          <a:prstGeom prst="rect">
            <a:avLst/>
          </a:prstGeom>
        </p:spPr>
        <p:txBody>
          <a:bodyPr/>
          <a:lstStyle>
            <a:lvl1pPr marL="0" indent="0" algn="l">
              <a:lnSpc>
                <a:spcPct val="120000"/>
              </a:lnSpc>
              <a:buNone/>
              <a:defRPr sz="1260" spc="75" baseline="0">
                <a:solidFill>
                  <a:schemeClr val="bg1">
                    <a:lumMod val="65000"/>
                  </a:schemeClr>
                </a:solidFill>
              </a:defRPr>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21" name="图片占位符 20"/>
          <p:cNvSpPr>
            <a:spLocks noGrp="1"/>
          </p:cNvSpPr>
          <p:nvPr>
            <p:ph type="pic" sz="quarter" idx="22"/>
          </p:nvPr>
        </p:nvSpPr>
        <p:spPr>
          <a:xfrm>
            <a:off x="553471" y="2577102"/>
            <a:ext cx="4368548" cy="3449232"/>
          </a:xfrm>
          <a:custGeom>
            <a:avLst/>
            <a:gdLst>
              <a:gd name="connsiteX0" fmla="*/ 0 w 3772353"/>
              <a:gd name="connsiteY0" fmla="*/ 0 h 2874360"/>
              <a:gd name="connsiteX1" fmla="*/ 594087 w 3772353"/>
              <a:gd name="connsiteY1" fmla="*/ 0 h 2874360"/>
              <a:gd name="connsiteX2" fmla="*/ 1027397 w 3772353"/>
              <a:gd name="connsiteY2" fmla="*/ 1974407 h 2874360"/>
              <a:gd name="connsiteX3" fmla="*/ 1552861 w 3772353"/>
              <a:gd name="connsiteY3" fmla="*/ 0 h 2874360"/>
              <a:gd name="connsiteX4" fmla="*/ 2243021 w 3772353"/>
              <a:gd name="connsiteY4" fmla="*/ 0 h 2874360"/>
              <a:gd name="connsiteX5" fmla="*/ 2746916 w 3772353"/>
              <a:gd name="connsiteY5" fmla="*/ 2007738 h 2874360"/>
              <a:gd name="connsiteX6" fmla="*/ 3188070 w 3772353"/>
              <a:gd name="connsiteY6" fmla="*/ 0 h 2874360"/>
              <a:gd name="connsiteX7" fmla="*/ 3772353 w 3772353"/>
              <a:gd name="connsiteY7" fmla="*/ 0 h 2874360"/>
              <a:gd name="connsiteX8" fmla="*/ 3074350 w 3772353"/>
              <a:gd name="connsiteY8" fmla="*/ 2874360 h 2874360"/>
              <a:gd name="connsiteX9" fmla="*/ 2458695 w 3772353"/>
              <a:gd name="connsiteY9" fmla="*/ 2874360 h 2874360"/>
              <a:gd name="connsiteX10" fmla="*/ 1886177 w 3772353"/>
              <a:gd name="connsiteY10" fmla="*/ 725453 h 2874360"/>
              <a:gd name="connsiteX11" fmla="*/ 1315619 w 3772353"/>
              <a:gd name="connsiteY11" fmla="*/ 2874360 h 2874360"/>
              <a:gd name="connsiteX12" fmla="*/ 686239 w 3772353"/>
              <a:gd name="connsiteY12" fmla="*/ 2874360 h 2874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772353" h="2874360">
                <a:moveTo>
                  <a:pt x="0" y="0"/>
                </a:moveTo>
                <a:lnTo>
                  <a:pt x="594087" y="0"/>
                </a:lnTo>
                <a:lnTo>
                  <a:pt x="1027397" y="1974407"/>
                </a:lnTo>
                <a:lnTo>
                  <a:pt x="1552861" y="0"/>
                </a:lnTo>
                <a:lnTo>
                  <a:pt x="2243021" y="0"/>
                </a:lnTo>
                <a:lnTo>
                  <a:pt x="2746916" y="2007738"/>
                </a:lnTo>
                <a:lnTo>
                  <a:pt x="3188070" y="0"/>
                </a:lnTo>
                <a:lnTo>
                  <a:pt x="3772353" y="0"/>
                </a:lnTo>
                <a:lnTo>
                  <a:pt x="3074350" y="2874360"/>
                </a:lnTo>
                <a:lnTo>
                  <a:pt x="2458695" y="2874360"/>
                </a:lnTo>
                <a:lnTo>
                  <a:pt x="1886177" y="725453"/>
                </a:lnTo>
                <a:lnTo>
                  <a:pt x="1315619" y="2874360"/>
                </a:lnTo>
                <a:lnTo>
                  <a:pt x="686239" y="2874360"/>
                </a:lnTo>
                <a:close/>
              </a:path>
            </a:pathLst>
          </a:custGeom>
          <a:solidFill>
            <a:schemeClr val="tx1">
              <a:lumMod val="50000"/>
              <a:lumOff val="50000"/>
            </a:schemeClr>
          </a:solidFill>
        </p:spPr>
        <p:txBody>
          <a:bodyPr wrap="square">
            <a:noAutofit/>
          </a:bodyPr>
          <a:lstStyle/>
          <a:p>
            <a:endParaRPr lang="zh-CN" altLang="en-US"/>
          </a:p>
        </p:txBody>
      </p:sp>
      <p:sp>
        <p:nvSpPr>
          <p:cNvPr id="22" name="矩形 21"/>
          <p:cNvSpPr/>
          <p:nvPr userDrawn="1"/>
        </p:nvSpPr>
        <p:spPr>
          <a:xfrm>
            <a:off x="4958763" y="2577102"/>
            <a:ext cx="6290663" cy="35692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23" name="文本占位符 17"/>
          <p:cNvSpPr>
            <a:spLocks noGrp="1"/>
          </p:cNvSpPr>
          <p:nvPr>
            <p:ph type="body" sz="quarter" idx="23" hasCustomPrompt="1"/>
          </p:nvPr>
        </p:nvSpPr>
        <p:spPr>
          <a:xfrm>
            <a:off x="5289963" y="3001196"/>
            <a:ext cx="5591519" cy="990512"/>
          </a:xfrm>
          <a:prstGeom prst="rect">
            <a:avLst/>
          </a:prstGeom>
        </p:spPr>
        <p:txBody>
          <a:bodyPr/>
          <a:lstStyle>
            <a:lvl1pPr marL="0" indent="0" algn="l">
              <a:lnSpc>
                <a:spcPct val="120000"/>
              </a:lnSpc>
              <a:buNone/>
              <a:defRPr sz="1260" spc="75" baseline="0">
                <a:solidFill>
                  <a:schemeClr val="bg1"/>
                </a:solidFill>
              </a:defRPr>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24" name="文本占位符 17"/>
          <p:cNvSpPr>
            <a:spLocks noGrp="1"/>
          </p:cNvSpPr>
          <p:nvPr>
            <p:ph type="body" sz="quarter" idx="24" hasCustomPrompt="1"/>
          </p:nvPr>
        </p:nvSpPr>
        <p:spPr>
          <a:xfrm>
            <a:off x="5357640" y="4297170"/>
            <a:ext cx="5591519" cy="1428972"/>
          </a:xfrm>
          <a:prstGeom prst="rect">
            <a:avLst/>
          </a:prstGeom>
        </p:spPr>
        <p:txBody>
          <a:bodyPr/>
          <a:lstStyle>
            <a:lvl1pPr marL="205740" indent="-205740" algn="l">
              <a:lnSpc>
                <a:spcPct val="120000"/>
              </a:lnSpc>
              <a:buFont typeface="Arial" panose="020B0604020202020204" pitchFamily="34" charset="0"/>
              <a:buChar char="•"/>
              <a:defRPr sz="1260" spc="75" baseline="0">
                <a:solidFill>
                  <a:schemeClr val="bg1"/>
                </a:solidFill>
              </a:defRPr>
            </a:lvl1pPr>
            <a:lvl5pPr>
              <a:defRPr sz="990"/>
            </a:lvl5pPr>
          </a:lstStyle>
          <a:p>
            <a:r>
              <a:rPr lang="en-US" altLang="zh-CN" dirty="0"/>
              <a:t>Click here to add the text</a:t>
            </a:r>
          </a:p>
          <a:p>
            <a:r>
              <a:rPr lang="en-US" altLang="zh-CN" dirty="0"/>
              <a:t>the text is the extraction of your thought, in order to finally present the good effect of the release</a:t>
            </a:r>
          </a:p>
          <a:p>
            <a:r>
              <a:rPr lang="en-US" altLang="zh-CN" dirty="0"/>
              <a:t>please try to be concise and concise</a:t>
            </a:r>
            <a:endParaRPr lang="zh-CN" altLang="en-US" dirty="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11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0F6394B7-9234-434C-8F63-948FA35B0BDB}" type="datetime1">
              <a:rPr lang="zh-CN" altLang="en-US" smtClean="0"/>
              <a:t>2019/10/29</a:t>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t>‹#›</a:t>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10"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SWOT Analysis</a:t>
            </a:r>
          </a:p>
        </p:txBody>
      </p:sp>
      <p:grpSp>
        <p:nvGrpSpPr>
          <p:cNvPr id="11" name="组合 10"/>
          <p:cNvGrpSpPr/>
          <p:nvPr userDrawn="1"/>
        </p:nvGrpSpPr>
        <p:grpSpPr>
          <a:xfrm>
            <a:off x="698396" y="1495084"/>
            <a:ext cx="796695" cy="99002"/>
            <a:chOff x="1457011" y="3812591"/>
            <a:chExt cx="931140" cy="130628"/>
          </a:xfrm>
        </p:grpSpPr>
        <p:sp>
          <p:nvSpPr>
            <p:cNvPr id="12" name="椭圆 11"/>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3" name="椭圆 12"/>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4" name="椭圆 13"/>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5" name="椭圆 14"/>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6"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7" name="文本占位符 17"/>
          <p:cNvSpPr>
            <a:spLocks noGrp="1"/>
          </p:cNvSpPr>
          <p:nvPr>
            <p:ph type="body" sz="quarter" idx="20" hasCustomPrompt="1"/>
          </p:nvPr>
        </p:nvSpPr>
        <p:spPr>
          <a:xfrm>
            <a:off x="553471" y="1786498"/>
            <a:ext cx="8741825" cy="598193"/>
          </a:xfrm>
          <a:prstGeom prst="rect">
            <a:avLst/>
          </a:prstGeom>
        </p:spPr>
        <p:txBody>
          <a:bodyPr/>
          <a:lstStyle>
            <a:lvl1pPr marL="0" indent="0" algn="l">
              <a:lnSpc>
                <a:spcPct val="120000"/>
              </a:lnSpc>
              <a:buNone/>
              <a:defRPr sz="1260" spc="75" baseline="0">
                <a:solidFill>
                  <a:schemeClr val="bg1">
                    <a:lumMod val="65000"/>
                  </a:schemeClr>
                </a:solidFill>
              </a:defRPr>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20" name="图片占位符 19"/>
          <p:cNvSpPr>
            <a:spLocks noGrp="1"/>
          </p:cNvSpPr>
          <p:nvPr>
            <p:ph type="pic" sz="quarter" idx="23"/>
          </p:nvPr>
        </p:nvSpPr>
        <p:spPr>
          <a:xfrm>
            <a:off x="553471" y="2683290"/>
            <a:ext cx="3717453" cy="3566874"/>
          </a:xfrm>
          <a:custGeom>
            <a:avLst/>
            <a:gdLst>
              <a:gd name="connsiteX0" fmla="*/ 1396006 w 2788090"/>
              <a:gd name="connsiteY0" fmla="*/ 496053 h 2972395"/>
              <a:gd name="connsiteX1" fmla="*/ 817604 w 2788090"/>
              <a:gd name="connsiteY1" fmla="*/ 742119 h 2972395"/>
              <a:gd name="connsiteX2" fmla="*/ 598008 w 2788090"/>
              <a:gd name="connsiteY2" fmla="*/ 1484237 h 2972395"/>
              <a:gd name="connsiteX3" fmla="*/ 823487 w 2788090"/>
              <a:gd name="connsiteY3" fmla="*/ 2224395 h 2972395"/>
              <a:gd name="connsiteX4" fmla="*/ 1396006 w 2788090"/>
              <a:gd name="connsiteY4" fmla="*/ 2476342 h 2972395"/>
              <a:gd name="connsiteX5" fmla="*/ 1965584 w 2788090"/>
              <a:gd name="connsiteY5" fmla="*/ 2226355 h 2972395"/>
              <a:gd name="connsiteX6" fmla="*/ 2188122 w 2788090"/>
              <a:gd name="connsiteY6" fmla="*/ 1476394 h 2972395"/>
              <a:gd name="connsiteX7" fmla="*/ 1971466 w 2788090"/>
              <a:gd name="connsiteY7" fmla="*/ 739177 h 2972395"/>
              <a:gd name="connsiteX8" fmla="*/ 1396006 w 2788090"/>
              <a:gd name="connsiteY8" fmla="*/ 496053 h 2972395"/>
              <a:gd name="connsiteX9" fmla="*/ 1390124 w 2788090"/>
              <a:gd name="connsiteY9" fmla="*/ 0 h 2972395"/>
              <a:gd name="connsiteX10" fmla="*/ 2406738 w 2788090"/>
              <a:gd name="connsiteY10" fmla="*/ 394097 h 2972395"/>
              <a:gd name="connsiteX11" fmla="*/ 2788090 w 2788090"/>
              <a:gd name="connsiteY11" fmla="*/ 1490119 h 2972395"/>
              <a:gd name="connsiteX12" fmla="*/ 2409679 w 2788090"/>
              <a:gd name="connsiteY12" fmla="*/ 2579278 h 2972395"/>
              <a:gd name="connsiteX13" fmla="*/ 1397967 w 2788090"/>
              <a:gd name="connsiteY13" fmla="*/ 2972395 h 2972395"/>
              <a:gd name="connsiteX14" fmla="*/ 378412 w 2788090"/>
              <a:gd name="connsiteY14" fmla="*/ 2581239 h 2972395"/>
              <a:gd name="connsiteX15" fmla="*/ 0 w 2788090"/>
              <a:gd name="connsiteY15" fmla="*/ 1503844 h 2972395"/>
              <a:gd name="connsiteX16" fmla="*/ 131366 w 2788090"/>
              <a:gd name="connsiteY16" fmla="*/ 766628 h 2972395"/>
              <a:gd name="connsiteX17" fmla="*/ 398999 w 2788090"/>
              <a:gd name="connsiteY17" fmla="*/ 372530 h 2972395"/>
              <a:gd name="connsiteX18" fmla="*/ 770548 w 2788090"/>
              <a:gd name="connsiteY18" fmla="*/ 113720 h 2972395"/>
              <a:gd name="connsiteX19" fmla="*/ 1390124 w 2788090"/>
              <a:gd name="connsiteY19" fmla="*/ 0 h 2972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788090" h="2972395">
                <a:moveTo>
                  <a:pt x="1396006" y="496053"/>
                </a:moveTo>
                <a:cubicBezTo>
                  <a:pt x="1156802" y="496053"/>
                  <a:pt x="964002" y="578075"/>
                  <a:pt x="817604" y="742119"/>
                </a:cubicBezTo>
                <a:cubicBezTo>
                  <a:pt x="671207" y="906163"/>
                  <a:pt x="598008" y="1153535"/>
                  <a:pt x="598008" y="1484237"/>
                </a:cubicBezTo>
                <a:cubicBezTo>
                  <a:pt x="598008" y="1809710"/>
                  <a:pt x="673168" y="2056430"/>
                  <a:pt x="823487" y="2224395"/>
                </a:cubicBezTo>
                <a:cubicBezTo>
                  <a:pt x="973806" y="2392360"/>
                  <a:pt x="1164645" y="2476342"/>
                  <a:pt x="1396006" y="2476342"/>
                </a:cubicBezTo>
                <a:cubicBezTo>
                  <a:pt x="1627367" y="2476342"/>
                  <a:pt x="1817226" y="2393014"/>
                  <a:pt x="1965584" y="2226355"/>
                </a:cubicBezTo>
                <a:cubicBezTo>
                  <a:pt x="2113942" y="2059697"/>
                  <a:pt x="2188122" y="1809710"/>
                  <a:pt x="2188122" y="1476394"/>
                </a:cubicBezTo>
                <a:cubicBezTo>
                  <a:pt x="2188122" y="1147000"/>
                  <a:pt x="2115903" y="901261"/>
                  <a:pt x="1971466" y="739177"/>
                </a:cubicBezTo>
                <a:cubicBezTo>
                  <a:pt x="1827029" y="577095"/>
                  <a:pt x="1635209" y="496053"/>
                  <a:pt x="1396006" y="496053"/>
                </a:cubicBezTo>
                <a:close/>
                <a:moveTo>
                  <a:pt x="1390124" y="0"/>
                </a:moveTo>
                <a:cubicBezTo>
                  <a:pt x="1813631" y="0"/>
                  <a:pt x="2152502" y="131366"/>
                  <a:pt x="2406738" y="394097"/>
                </a:cubicBezTo>
                <a:cubicBezTo>
                  <a:pt x="2660973" y="656829"/>
                  <a:pt x="2788090" y="1022169"/>
                  <a:pt x="2788090" y="1490119"/>
                </a:cubicBezTo>
                <a:cubicBezTo>
                  <a:pt x="2788090" y="1954148"/>
                  <a:pt x="2661953" y="2317200"/>
                  <a:pt x="2409679" y="2579278"/>
                </a:cubicBezTo>
                <a:cubicBezTo>
                  <a:pt x="2157404" y="2841356"/>
                  <a:pt x="1820167" y="2972395"/>
                  <a:pt x="1397967" y="2972395"/>
                </a:cubicBezTo>
                <a:cubicBezTo>
                  <a:pt x="970538" y="2972395"/>
                  <a:pt x="630686" y="2842010"/>
                  <a:pt x="378412" y="2581239"/>
                </a:cubicBezTo>
                <a:cubicBezTo>
                  <a:pt x="126137" y="2320468"/>
                  <a:pt x="0" y="1961337"/>
                  <a:pt x="0" y="1503844"/>
                </a:cubicBezTo>
                <a:cubicBezTo>
                  <a:pt x="0" y="1211049"/>
                  <a:pt x="43789" y="965310"/>
                  <a:pt x="131366" y="766628"/>
                </a:cubicBezTo>
                <a:cubicBezTo>
                  <a:pt x="196722" y="620230"/>
                  <a:pt x="285933" y="488864"/>
                  <a:pt x="398999" y="372530"/>
                </a:cubicBezTo>
                <a:cubicBezTo>
                  <a:pt x="512065" y="256196"/>
                  <a:pt x="635915" y="169926"/>
                  <a:pt x="770548" y="113720"/>
                </a:cubicBezTo>
                <a:cubicBezTo>
                  <a:pt x="949624" y="37906"/>
                  <a:pt x="1156149" y="0"/>
                  <a:pt x="1390124" y="0"/>
                </a:cubicBezTo>
                <a:close/>
              </a:path>
            </a:pathLst>
          </a:custGeom>
          <a:solidFill>
            <a:schemeClr val="tx1">
              <a:lumMod val="50000"/>
              <a:lumOff val="50000"/>
            </a:schemeClr>
          </a:solidFill>
        </p:spPr>
        <p:txBody>
          <a:bodyPr wrap="square">
            <a:noAutofit/>
          </a:bodyPr>
          <a:lstStyle/>
          <a:p>
            <a:endParaRPr lang="zh-CN" altLang="en-US"/>
          </a:p>
        </p:txBody>
      </p:sp>
      <p:sp>
        <p:nvSpPr>
          <p:cNvPr id="22" name="矩形 21"/>
          <p:cNvSpPr/>
          <p:nvPr userDrawn="1"/>
        </p:nvSpPr>
        <p:spPr>
          <a:xfrm>
            <a:off x="4958763" y="2577102"/>
            <a:ext cx="6290663" cy="356922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23" name="文本占位符 17"/>
          <p:cNvSpPr>
            <a:spLocks noGrp="1"/>
          </p:cNvSpPr>
          <p:nvPr>
            <p:ph type="body" sz="quarter" idx="22" hasCustomPrompt="1"/>
          </p:nvPr>
        </p:nvSpPr>
        <p:spPr>
          <a:xfrm>
            <a:off x="5289963" y="3001196"/>
            <a:ext cx="5591519" cy="990512"/>
          </a:xfrm>
          <a:prstGeom prst="rect">
            <a:avLst/>
          </a:prstGeom>
        </p:spPr>
        <p:txBody>
          <a:bodyPr/>
          <a:lstStyle>
            <a:lvl1pPr marL="0" indent="0" algn="l">
              <a:lnSpc>
                <a:spcPct val="120000"/>
              </a:lnSpc>
              <a:buNone/>
              <a:defRPr sz="1260" spc="75" baseline="0">
                <a:solidFill>
                  <a:schemeClr val="bg1"/>
                </a:solidFill>
              </a:defRPr>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24" name="文本占位符 17"/>
          <p:cNvSpPr>
            <a:spLocks noGrp="1"/>
          </p:cNvSpPr>
          <p:nvPr>
            <p:ph type="body" sz="quarter" idx="24" hasCustomPrompt="1"/>
          </p:nvPr>
        </p:nvSpPr>
        <p:spPr>
          <a:xfrm>
            <a:off x="5357640" y="4297170"/>
            <a:ext cx="5591519" cy="1428972"/>
          </a:xfrm>
          <a:prstGeom prst="rect">
            <a:avLst/>
          </a:prstGeom>
        </p:spPr>
        <p:txBody>
          <a:bodyPr/>
          <a:lstStyle>
            <a:lvl1pPr marL="205740" indent="-205740" algn="l">
              <a:lnSpc>
                <a:spcPct val="120000"/>
              </a:lnSpc>
              <a:buFont typeface="Arial" panose="020B0604020202020204" pitchFamily="34" charset="0"/>
              <a:buChar char="•"/>
              <a:defRPr sz="1260" spc="75" baseline="0">
                <a:solidFill>
                  <a:schemeClr val="bg1"/>
                </a:solidFill>
              </a:defRPr>
            </a:lvl1pPr>
            <a:lvl5pPr>
              <a:defRPr sz="990"/>
            </a:lvl5pPr>
          </a:lstStyle>
          <a:p>
            <a:r>
              <a:rPr lang="en-US" altLang="zh-CN" dirty="0"/>
              <a:t>Click here to add the text</a:t>
            </a:r>
          </a:p>
          <a:p>
            <a:r>
              <a:rPr lang="en-US" altLang="zh-CN" dirty="0"/>
              <a:t>the text is the extraction of your thought, in order to finally present the good effect of the release</a:t>
            </a:r>
          </a:p>
          <a:p>
            <a:r>
              <a:rPr lang="en-US" altLang="zh-CN" dirty="0"/>
              <a:t>please try to be concise and concise</a:t>
            </a:r>
            <a:endParaRPr lang="zh-CN" altLang="en-US" dirty="0"/>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12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0F6394B7-9234-434C-8F63-948FA35B0BDB}" type="datetime1">
              <a:rPr lang="zh-CN" altLang="en-US" smtClean="0"/>
              <a:t>2019/10/29</a:t>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t>‹#›</a:t>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10"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SWOT Analysis</a:t>
            </a:r>
          </a:p>
        </p:txBody>
      </p:sp>
      <p:grpSp>
        <p:nvGrpSpPr>
          <p:cNvPr id="11" name="组合 10"/>
          <p:cNvGrpSpPr/>
          <p:nvPr userDrawn="1"/>
        </p:nvGrpSpPr>
        <p:grpSpPr>
          <a:xfrm>
            <a:off x="698396" y="1495084"/>
            <a:ext cx="796695" cy="99002"/>
            <a:chOff x="1457011" y="3812591"/>
            <a:chExt cx="931140" cy="130628"/>
          </a:xfrm>
        </p:grpSpPr>
        <p:sp>
          <p:nvSpPr>
            <p:cNvPr id="12" name="椭圆 11"/>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3" name="椭圆 12"/>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4" name="椭圆 13"/>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5" name="椭圆 14"/>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6"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7" name="文本占位符 17"/>
          <p:cNvSpPr>
            <a:spLocks noGrp="1"/>
          </p:cNvSpPr>
          <p:nvPr>
            <p:ph type="body" sz="quarter" idx="20" hasCustomPrompt="1"/>
          </p:nvPr>
        </p:nvSpPr>
        <p:spPr>
          <a:xfrm>
            <a:off x="553471" y="1786498"/>
            <a:ext cx="8741825" cy="598193"/>
          </a:xfrm>
          <a:prstGeom prst="rect">
            <a:avLst/>
          </a:prstGeom>
        </p:spPr>
        <p:txBody>
          <a:bodyPr/>
          <a:lstStyle>
            <a:lvl1pPr marL="0" indent="0" algn="l">
              <a:lnSpc>
                <a:spcPct val="120000"/>
              </a:lnSpc>
              <a:buNone/>
              <a:defRPr sz="1260" spc="75" baseline="0">
                <a:solidFill>
                  <a:schemeClr val="bg1">
                    <a:lumMod val="65000"/>
                  </a:schemeClr>
                </a:solidFill>
              </a:defRPr>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19" name="图片占位符 18"/>
          <p:cNvSpPr>
            <a:spLocks noGrp="1"/>
          </p:cNvSpPr>
          <p:nvPr>
            <p:ph type="pic" sz="quarter" idx="24"/>
          </p:nvPr>
        </p:nvSpPr>
        <p:spPr>
          <a:xfrm>
            <a:off x="553471" y="2645904"/>
            <a:ext cx="3045593" cy="3449232"/>
          </a:xfrm>
          <a:custGeom>
            <a:avLst/>
            <a:gdLst>
              <a:gd name="connsiteX0" fmla="*/ 0 w 2284195"/>
              <a:gd name="connsiteY0" fmla="*/ 0 h 2874360"/>
              <a:gd name="connsiteX1" fmla="*/ 2284195 w 2284195"/>
              <a:gd name="connsiteY1" fmla="*/ 0 h 2874360"/>
              <a:gd name="connsiteX2" fmla="*/ 2284195 w 2284195"/>
              <a:gd name="connsiteY2" fmla="*/ 486249 h 2874360"/>
              <a:gd name="connsiteX3" fmla="*/ 1433259 w 2284195"/>
              <a:gd name="connsiteY3" fmla="*/ 486249 h 2874360"/>
              <a:gd name="connsiteX4" fmla="*/ 1433259 w 2284195"/>
              <a:gd name="connsiteY4" fmla="*/ 2874360 h 2874360"/>
              <a:gd name="connsiteX5" fmla="*/ 852897 w 2284195"/>
              <a:gd name="connsiteY5" fmla="*/ 2874360 h 2874360"/>
              <a:gd name="connsiteX6" fmla="*/ 852897 w 2284195"/>
              <a:gd name="connsiteY6" fmla="*/ 486249 h 2874360"/>
              <a:gd name="connsiteX7" fmla="*/ 0 w 2284195"/>
              <a:gd name="connsiteY7" fmla="*/ 486249 h 2874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84195" h="2874360">
                <a:moveTo>
                  <a:pt x="0" y="0"/>
                </a:moveTo>
                <a:lnTo>
                  <a:pt x="2284195" y="0"/>
                </a:lnTo>
                <a:lnTo>
                  <a:pt x="2284195" y="486249"/>
                </a:lnTo>
                <a:lnTo>
                  <a:pt x="1433259" y="486249"/>
                </a:lnTo>
                <a:lnTo>
                  <a:pt x="1433259" y="2874360"/>
                </a:lnTo>
                <a:lnTo>
                  <a:pt x="852897" y="2874360"/>
                </a:lnTo>
                <a:lnTo>
                  <a:pt x="852897" y="486249"/>
                </a:lnTo>
                <a:lnTo>
                  <a:pt x="0" y="486249"/>
                </a:lnTo>
                <a:close/>
              </a:path>
            </a:pathLst>
          </a:custGeom>
          <a:solidFill>
            <a:schemeClr val="tx1">
              <a:lumMod val="50000"/>
              <a:lumOff val="50000"/>
            </a:schemeClr>
          </a:solidFill>
        </p:spPr>
        <p:txBody>
          <a:bodyPr wrap="square">
            <a:noAutofit/>
          </a:bodyPr>
          <a:lstStyle/>
          <a:p>
            <a:endParaRPr lang="zh-CN" altLang="en-US"/>
          </a:p>
        </p:txBody>
      </p:sp>
      <p:sp>
        <p:nvSpPr>
          <p:cNvPr id="21" name="矩形 20"/>
          <p:cNvSpPr/>
          <p:nvPr userDrawn="1"/>
        </p:nvSpPr>
        <p:spPr>
          <a:xfrm>
            <a:off x="4958763" y="2577102"/>
            <a:ext cx="6290663" cy="356922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22" name="文本占位符 17"/>
          <p:cNvSpPr>
            <a:spLocks noGrp="1"/>
          </p:cNvSpPr>
          <p:nvPr>
            <p:ph type="body" sz="quarter" idx="22" hasCustomPrompt="1"/>
          </p:nvPr>
        </p:nvSpPr>
        <p:spPr>
          <a:xfrm>
            <a:off x="5289963" y="3001196"/>
            <a:ext cx="5591519" cy="990512"/>
          </a:xfrm>
          <a:prstGeom prst="rect">
            <a:avLst/>
          </a:prstGeom>
        </p:spPr>
        <p:txBody>
          <a:bodyPr/>
          <a:lstStyle>
            <a:lvl1pPr marL="0" indent="0" algn="l">
              <a:lnSpc>
                <a:spcPct val="120000"/>
              </a:lnSpc>
              <a:buNone/>
              <a:defRPr sz="1260" spc="75" baseline="0">
                <a:solidFill>
                  <a:schemeClr val="bg1"/>
                </a:solidFill>
              </a:defRPr>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23" name="文本占位符 17"/>
          <p:cNvSpPr>
            <a:spLocks noGrp="1"/>
          </p:cNvSpPr>
          <p:nvPr>
            <p:ph type="body" sz="quarter" idx="23" hasCustomPrompt="1"/>
          </p:nvPr>
        </p:nvSpPr>
        <p:spPr>
          <a:xfrm>
            <a:off x="5357640" y="4297170"/>
            <a:ext cx="5591519" cy="1428972"/>
          </a:xfrm>
          <a:prstGeom prst="rect">
            <a:avLst/>
          </a:prstGeom>
        </p:spPr>
        <p:txBody>
          <a:bodyPr/>
          <a:lstStyle>
            <a:lvl1pPr marL="205740" indent="-205740" algn="l">
              <a:lnSpc>
                <a:spcPct val="120000"/>
              </a:lnSpc>
              <a:buFont typeface="Arial" panose="020B0604020202020204" pitchFamily="34" charset="0"/>
              <a:buChar char="•"/>
              <a:defRPr sz="1260" spc="75" baseline="0">
                <a:solidFill>
                  <a:schemeClr val="bg1"/>
                </a:solidFill>
              </a:defRPr>
            </a:lvl1pPr>
            <a:lvl5pPr>
              <a:defRPr sz="990"/>
            </a:lvl5pPr>
          </a:lstStyle>
          <a:p>
            <a:r>
              <a:rPr lang="en-US" altLang="zh-CN" dirty="0"/>
              <a:t>Click here to add the text</a:t>
            </a:r>
          </a:p>
          <a:p>
            <a:r>
              <a:rPr lang="en-US" altLang="zh-CN" dirty="0"/>
              <a:t>the text is the extraction of your thought, in order to finally present the good effect of the release</a:t>
            </a:r>
          </a:p>
          <a:p>
            <a:r>
              <a:rPr lang="en-US" altLang="zh-CN" dirty="0"/>
              <a:t>please try to be concise and concise</a:t>
            </a:r>
            <a:endParaRPr lang="zh-CN" altLang="en-US" dirty="0"/>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9_自定义版式">
    <p:spTree>
      <p:nvGrpSpPr>
        <p:cNvPr id="1" name=""/>
        <p:cNvGrpSpPr/>
        <p:nvPr/>
      </p:nvGrpSpPr>
      <p:grpSpPr>
        <a:xfrm>
          <a:off x="0" y="0"/>
          <a:ext cx="0" cy="0"/>
          <a:chOff x="0" y="0"/>
          <a:chExt cx="0" cy="0"/>
        </a:xfrm>
      </p:grpSpPr>
      <p:sp>
        <p:nvSpPr>
          <p:cNvPr id="11" name="矩形 10"/>
          <p:cNvSpPr/>
          <p:nvPr userDrawn="1"/>
        </p:nvSpPr>
        <p:spPr>
          <a:xfrm>
            <a:off x="4989499" y="4149377"/>
            <a:ext cx="6628760" cy="2096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t>‹#›</a:t>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5357640" y="4473528"/>
            <a:ext cx="4086184" cy="533704"/>
          </a:xfrm>
          <a:prstGeom prst="rect">
            <a:avLst/>
          </a:prstGeom>
        </p:spPr>
        <p:txBody>
          <a:bodyPr/>
          <a:lstStyle>
            <a:lvl1pPr marL="0" indent="0" algn="l">
              <a:buNone/>
              <a:defRPr sz="585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SWOT Analysis</a:t>
            </a:r>
          </a:p>
        </p:txBody>
      </p:sp>
      <p:sp>
        <p:nvSpPr>
          <p:cNvPr id="10" name="文本占位符 17"/>
          <p:cNvSpPr>
            <a:spLocks noGrp="1"/>
          </p:cNvSpPr>
          <p:nvPr>
            <p:ph type="body" sz="quarter" idx="22" hasCustomPrompt="1"/>
          </p:nvPr>
        </p:nvSpPr>
        <p:spPr>
          <a:xfrm>
            <a:off x="5357640" y="5131210"/>
            <a:ext cx="5591519" cy="990512"/>
          </a:xfrm>
          <a:prstGeom prst="rect">
            <a:avLst/>
          </a:prstGeom>
        </p:spPr>
        <p:txBody>
          <a:bodyPr/>
          <a:lstStyle>
            <a:lvl1pPr marL="0" indent="0" algn="l">
              <a:lnSpc>
                <a:spcPct val="120000"/>
              </a:lnSpc>
              <a:buNone/>
              <a:defRPr sz="1260" spc="75" baseline="0">
                <a:solidFill>
                  <a:schemeClr val="bg1"/>
                </a:solidFill>
              </a:defRPr>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13" name="图片占位符 12"/>
          <p:cNvSpPr>
            <a:spLocks noGrp="1"/>
          </p:cNvSpPr>
          <p:nvPr>
            <p:ph type="pic" sz="quarter" idx="23"/>
          </p:nvPr>
        </p:nvSpPr>
        <p:spPr>
          <a:xfrm>
            <a:off x="573743" y="4149377"/>
            <a:ext cx="4415243" cy="2096323"/>
          </a:xfrm>
          <a:solidFill>
            <a:schemeClr val="tx1">
              <a:lumMod val="50000"/>
              <a:lumOff val="50000"/>
            </a:schemeClr>
          </a:solidFill>
        </p:spPr>
        <p:txBody>
          <a:bodyPr/>
          <a:lstStyle/>
          <a:p>
            <a:endParaRPr lang="zh-CN" alt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14_自定义版式">
    <p:spTree>
      <p:nvGrpSpPr>
        <p:cNvPr id="1" name=""/>
        <p:cNvGrpSpPr/>
        <p:nvPr/>
      </p:nvGrpSpPr>
      <p:grpSpPr>
        <a:xfrm>
          <a:off x="0" y="0"/>
          <a:ext cx="0" cy="0"/>
          <a:chOff x="0" y="0"/>
          <a:chExt cx="0" cy="0"/>
        </a:xfrm>
      </p:grpSpPr>
      <p:sp>
        <p:nvSpPr>
          <p:cNvPr id="11" name="矩形 10"/>
          <p:cNvSpPr/>
          <p:nvPr userDrawn="1"/>
        </p:nvSpPr>
        <p:spPr>
          <a:xfrm>
            <a:off x="4989499" y="4149377"/>
            <a:ext cx="6628760" cy="20963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t>‹#›</a:t>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5357640" y="4473528"/>
            <a:ext cx="4086184" cy="533704"/>
          </a:xfrm>
          <a:prstGeom prst="rect">
            <a:avLst/>
          </a:prstGeom>
        </p:spPr>
        <p:txBody>
          <a:bodyPr/>
          <a:lstStyle>
            <a:lvl1pPr marL="0" indent="0" algn="l">
              <a:buNone/>
              <a:defRPr sz="585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SWOT Analysis</a:t>
            </a:r>
          </a:p>
        </p:txBody>
      </p:sp>
      <p:sp>
        <p:nvSpPr>
          <p:cNvPr id="10" name="文本占位符 17"/>
          <p:cNvSpPr>
            <a:spLocks noGrp="1"/>
          </p:cNvSpPr>
          <p:nvPr>
            <p:ph type="body" sz="quarter" idx="22" hasCustomPrompt="1"/>
          </p:nvPr>
        </p:nvSpPr>
        <p:spPr>
          <a:xfrm>
            <a:off x="5357640" y="5131210"/>
            <a:ext cx="5591519" cy="990512"/>
          </a:xfrm>
          <a:prstGeom prst="rect">
            <a:avLst/>
          </a:prstGeom>
        </p:spPr>
        <p:txBody>
          <a:bodyPr/>
          <a:lstStyle>
            <a:lvl1pPr marL="0" indent="0" algn="l">
              <a:lnSpc>
                <a:spcPct val="120000"/>
              </a:lnSpc>
              <a:buNone/>
              <a:defRPr sz="1260" spc="75" baseline="0">
                <a:solidFill>
                  <a:schemeClr val="bg1"/>
                </a:solidFill>
              </a:defRPr>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13" name="图片占位符 12"/>
          <p:cNvSpPr>
            <a:spLocks noGrp="1"/>
          </p:cNvSpPr>
          <p:nvPr>
            <p:ph type="pic" sz="quarter" idx="23"/>
          </p:nvPr>
        </p:nvSpPr>
        <p:spPr>
          <a:xfrm>
            <a:off x="573743" y="4149377"/>
            <a:ext cx="4415243" cy="2096323"/>
          </a:xfrm>
          <a:solidFill>
            <a:schemeClr val="tx1">
              <a:lumMod val="50000"/>
              <a:lumOff val="50000"/>
            </a:schemeClr>
          </a:solidFill>
        </p:spPr>
        <p:txBody>
          <a:bodyPr/>
          <a:lstStyle/>
          <a:p>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userDrawn="1">
  <p:cSld name="2_标题幻灯片">
    <p:spTree>
      <p:nvGrpSpPr>
        <p:cNvPr id="1" name=""/>
        <p:cNvGrpSpPr/>
        <p:nvPr/>
      </p:nvGrpSpPr>
      <p:grpSpPr>
        <a:xfrm>
          <a:off x="0" y="0"/>
          <a:ext cx="0" cy="0"/>
          <a:chOff x="0" y="0"/>
          <a:chExt cx="0" cy="0"/>
        </a:xfrm>
      </p:grpSpPr>
      <p:sp>
        <p:nvSpPr>
          <p:cNvPr id="15" name="图片占位符 14"/>
          <p:cNvSpPr>
            <a:spLocks noGrp="1"/>
          </p:cNvSpPr>
          <p:nvPr>
            <p:ph type="pic" sz="quarter" idx="14"/>
          </p:nvPr>
        </p:nvSpPr>
        <p:spPr>
          <a:xfrm>
            <a:off x="0" y="0"/>
            <a:ext cx="12192000" cy="6858000"/>
          </a:xfrm>
          <a:prstGeom prst="rect">
            <a:avLst/>
          </a:prstGeom>
          <a:solidFill>
            <a:schemeClr val="tx1">
              <a:lumMod val="50000"/>
              <a:lumOff val="50000"/>
            </a:schemeClr>
          </a:solidFill>
        </p:spPr>
        <p:txBody>
          <a:bodyPr/>
          <a:lstStyle/>
          <a:p>
            <a:endParaRPr lang="zh-CN" altLang="en-US"/>
          </a:p>
        </p:txBody>
      </p:sp>
      <p:sp>
        <p:nvSpPr>
          <p:cNvPr id="4" name="日期占位符 3"/>
          <p:cNvSpPr>
            <a:spLocks noGrp="1"/>
          </p:cNvSpPr>
          <p:nvPr>
            <p:ph type="dt" sz="half" idx="10"/>
          </p:nvPr>
        </p:nvSpPr>
        <p:spPr/>
        <p:txBody>
          <a:bodyPr/>
          <a:lstStyle/>
          <a:p>
            <a:fld id="{1EE010BD-3828-4A90-8C85-F1B850BB78F8}" type="datetime1">
              <a:rPr lang="zh-CN" altLang="en-US" smtClean="0"/>
              <a:t>2019/10/29</a:t>
            </a:fld>
            <a:endParaRPr lang="zh-CN" altLang="en-US"/>
          </a:p>
        </p:txBody>
      </p:sp>
      <p:sp>
        <p:nvSpPr>
          <p:cNvPr id="2" name="矩形 1"/>
          <p:cNvSpPr/>
          <p:nvPr userDrawn="1"/>
        </p:nvSpPr>
        <p:spPr>
          <a:xfrm>
            <a:off x="5144887" y="6388012"/>
            <a:ext cx="1873250" cy="243205"/>
          </a:xfrm>
          <a:prstGeom prst="rect">
            <a:avLst/>
          </a:prstGeom>
        </p:spPr>
        <p:txBody>
          <a:bodyPr wrap="none">
            <a:spAutoFit/>
          </a:bodyPr>
          <a:lstStyle/>
          <a:p>
            <a:r>
              <a:rPr lang="en-US" altLang="zh-CN" sz="990" b="1" dirty="0">
                <a:solidFill>
                  <a:schemeClr val="accent4"/>
                </a:solidFill>
              </a:rPr>
              <a:t>BusinessPlan</a:t>
            </a:r>
            <a:r>
              <a:rPr lang="en-US" altLang="zh-CN" sz="990" dirty="0">
                <a:solidFill>
                  <a:schemeClr val="accent1">
                    <a:lumMod val="75000"/>
                  </a:schemeClr>
                </a:solidFill>
              </a:rPr>
              <a:t> </a:t>
            </a:r>
            <a:r>
              <a:rPr lang="en-US" altLang="zh-CN" sz="990" b="1" dirty="0">
                <a:solidFill>
                  <a:schemeClr val="accent3">
                    <a:lumMod val="75000"/>
                  </a:schemeClr>
                </a:solidFill>
              </a:rPr>
              <a:t>PPT Template</a:t>
            </a:r>
            <a:endParaRPr lang="zh-CN" altLang="en-US" sz="990" b="1" dirty="0">
              <a:solidFill>
                <a:schemeClr val="accent3">
                  <a:lumMod val="75000"/>
                </a:schemeClr>
              </a:solidFill>
            </a:endParaRPr>
          </a:p>
        </p:txBody>
      </p:sp>
      <p:sp>
        <p:nvSpPr>
          <p:cNvPr id="9" name="文本占位符 8"/>
          <p:cNvSpPr>
            <a:spLocks noGrp="1"/>
          </p:cNvSpPr>
          <p:nvPr>
            <p:ph type="body" sz="quarter" idx="13" hasCustomPrompt="1"/>
          </p:nvPr>
        </p:nvSpPr>
        <p:spPr>
          <a:xfrm>
            <a:off x="1635125" y="2442666"/>
            <a:ext cx="6517343" cy="581356"/>
          </a:xfrm>
          <a:prstGeom prst="rect">
            <a:avLst/>
          </a:prstGeom>
        </p:spPr>
        <p:txBody>
          <a:bodyPr/>
          <a:lstStyle>
            <a:lvl1pPr marL="0" indent="0" algn="l">
              <a:buNone/>
              <a:defRPr sz="5850">
                <a:solidFill>
                  <a:schemeClr val="bg1"/>
                </a:solidFill>
                <a:effectLst>
                  <a:outerShdw blurRad="63500" sx="101000" sy="101000" algn="ctr" rotWithShape="0">
                    <a:prstClr val="black">
                      <a:alpha val="35000"/>
                    </a:prstClr>
                  </a:outerShdw>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Our Business Plan</a:t>
            </a:r>
          </a:p>
        </p:txBody>
      </p:sp>
      <p:sp>
        <p:nvSpPr>
          <p:cNvPr id="18" name="文本占位符 17"/>
          <p:cNvSpPr>
            <a:spLocks noGrp="1"/>
          </p:cNvSpPr>
          <p:nvPr>
            <p:ph type="body" sz="quarter" idx="15" hasCustomPrompt="1"/>
          </p:nvPr>
        </p:nvSpPr>
        <p:spPr>
          <a:xfrm>
            <a:off x="1635125" y="3749676"/>
            <a:ext cx="5245736" cy="1736725"/>
          </a:xfrm>
          <a:prstGeom prst="rect">
            <a:avLst/>
          </a:prstGeom>
        </p:spPr>
        <p:txBody>
          <a:bodyPr/>
          <a:lstStyle>
            <a:lvl1pPr marL="0" indent="0">
              <a:lnSpc>
                <a:spcPct val="120000"/>
              </a:lnSpc>
              <a:buNone/>
              <a:defRPr sz="1260" spc="75" baseline="0"/>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15_自定义版式">
    <p:spTree>
      <p:nvGrpSpPr>
        <p:cNvPr id="1" name=""/>
        <p:cNvGrpSpPr/>
        <p:nvPr/>
      </p:nvGrpSpPr>
      <p:grpSpPr>
        <a:xfrm>
          <a:off x="0" y="0"/>
          <a:ext cx="0" cy="0"/>
          <a:chOff x="0" y="0"/>
          <a:chExt cx="0" cy="0"/>
        </a:xfrm>
      </p:grpSpPr>
      <p:sp>
        <p:nvSpPr>
          <p:cNvPr id="11" name="矩形 10"/>
          <p:cNvSpPr/>
          <p:nvPr userDrawn="1"/>
        </p:nvSpPr>
        <p:spPr>
          <a:xfrm>
            <a:off x="4989499" y="4149377"/>
            <a:ext cx="6628760" cy="209632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t>‹#›</a:t>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5357640" y="4473528"/>
            <a:ext cx="4086184" cy="533704"/>
          </a:xfrm>
          <a:prstGeom prst="rect">
            <a:avLst/>
          </a:prstGeom>
        </p:spPr>
        <p:txBody>
          <a:bodyPr/>
          <a:lstStyle>
            <a:lvl1pPr marL="0" indent="0" algn="l">
              <a:buNone/>
              <a:defRPr sz="585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SWOT Analysis</a:t>
            </a:r>
          </a:p>
        </p:txBody>
      </p:sp>
      <p:sp>
        <p:nvSpPr>
          <p:cNvPr id="10" name="文本占位符 17"/>
          <p:cNvSpPr>
            <a:spLocks noGrp="1"/>
          </p:cNvSpPr>
          <p:nvPr>
            <p:ph type="body" sz="quarter" idx="22" hasCustomPrompt="1"/>
          </p:nvPr>
        </p:nvSpPr>
        <p:spPr>
          <a:xfrm>
            <a:off x="5357640" y="5131210"/>
            <a:ext cx="5591519" cy="990512"/>
          </a:xfrm>
          <a:prstGeom prst="rect">
            <a:avLst/>
          </a:prstGeom>
        </p:spPr>
        <p:txBody>
          <a:bodyPr/>
          <a:lstStyle>
            <a:lvl1pPr marL="0" indent="0" algn="l">
              <a:lnSpc>
                <a:spcPct val="120000"/>
              </a:lnSpc>
              <a:buNone/>
              <a:defRPr sz="1260" spc="75" baseline="0">
                <a:solidFill>
                  <a:schemeClr val="bg1"/>
                </a:solidFill>
              </a:defRPr>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13" name="图片占位符 12"/>
          <p:cNvSpPr>
            <a:spLocks noGrp="1"/>
          </p:cNvSpPr>
          <p:nvPr>
            <p:ph type="pic" sz="quarter" idx="23"/>
          </p:nvPr>
        </p:nvSpPr>
        <p:spPr>
          <a:xfrm>
            <a:off x="573743" y="4149377"/>
            <a:ext cx="4415243" cy="2096323"/>
          </a:xfrm>
          <a:solidFill>
            <a:schemeClr val="tx1">
              <a:lumMod val="50000"/>
              <a:lumOff val="50000"/>
            </a:schemeClr>
          </a:solidFill>
        </p:spPr>
        <p:txBody>
          <a:bodyPr/>
          <a:lstStyle/>
          <a:p>
            <a:endParaRPr lang="zh-CN" alt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16_自定义版式">
    <p:spTree>
      <p:nvGrpSpPr>
        <p:cNvPr id="1" name=""/>
        <p:cNvGrpSpPr/>
        <p:nvPr/>
      </p:nvGrpSpPr>
      <p:grpSpPr>
        <a:xfrm>
          <a:off x="0" y="0"/>
          <a:ext cx="0" cy="0"/>
          <a:chOff x="0" y="0"/>
          <a:chExt cx="0" cy="0"/>
        </a:xfrm>
      </p:grpSpPr>
      <p:sp>
        <p:nvSpPr>
          <p:cNvPr id="11" name="矩形 10"/>
          <p:cNvSpPr/>
          <p:nvPr userDrawn="1"/>
        </p:nvSpPr>
        <p:spPr>
          <a:xfrm>
            <a:off x="4989499" y="4149377"/>
            <a:ext cx="6628760" cy="209632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t>‹#›</a:t>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5357640" y="4473528"/>
            <a:ext cx="4086184" cy="533704"/>
          </a:xfrm>
          <a:prstGeom prst="rect">
            <a:avLst/>
          </a:prstGeom>
        </p:spPr>
        <p:txBody>
          <a:bodyPr/>
          <a:lstStyle>
            <a:lvl1pPr marL="0" indent="0" algn="l">
              <a:buNone/>
              <a:defRPr sz="585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SWOT Analysis</a:t>
            </a:r>
          </a:p>
        </p:txBody>
      </p:sp>
      <p:sp>
        <p:nvSpPr>
          <p:cNvPr id="10" name="文本占位符 17"/>
          <p:cNvSpPr>
            <a:spLocks noGrp="1"/>
          </p:cNvSpPr>
          <p:nvPr>
            <p:ph type="body" sz="quarter" idx="22" hasCustomPrompt="1"/>
          </p:nvPr>
        </p:nvSpPr>
        <p:spPr>
          <a:xfrm>
            <a:off x="5357640" y="5131210"/>
            <a:ext cx="5591519" cy="990512"/>
          </a:xfrm>
          <a:prstGeom prst="rect">
            <a:avLst/>
          </a:prstGeom>
        </p:spPr>
        <p:txBody>
          <a:bodyPr/>
          <a:lstStyle>
            <a:lvl1pPr marL="0" indent="0" algn="l">
              <a:lnSpc>
                <a:spcPct val="120000"/>
              </a:lnSpc>
              <a:buNone/>
              <a:defRPr sz="1260" spc="75" baseline="0">
                <a:solidFill>
                  <a:schemeClr val="bg1"/>
                </a:solidFill>
              </a:defRPr>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13" name="图片占位符 12"/>
          <p:cNvSpPr>
            <a:spLocks noGrp="1"/>
          </p:cNvSpPr>
          <p:nvPr>
            <p:ph type="pic" sz="quarter" idx="23"/>
          </p:nvPr>
        </p:nvSpPr>
        <p:spPr>
          <a:xfrm>
            <a:off x="573743" y="4149377"/>
            <a:ext cx="4415243" cy="2096323"/>
          </a:xfrm>
          <a:solidFill>
            <a:schemeClr val="tx1">
              <a:lumMod val="50000"/>
              <a:lumOff val="50000"/>
            </a:schemeClr>
          </a:solidFill>
        </p:spPr>
        <p:txBody>
          <a:bodyPr/>
          <a:lstStyle/>
          <a:p>
            <a:endParaRPr lang="zh-CN" alt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13_自定义版式">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t>‹#›</a:t>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图片占位符 12"/>
          <p:cNvSpPr>
            <a:spLocks noGrp="1"/>
          </p:cNvSpPr>
          <p:nvPr>
            <p:ph type="pic" sz="quarter" idx="23"/>
          </p:nvPr>
        </p:nvSpPr>
        <p:spPr>
          <a:xfrm>
            <a:off x="92209" y="1463795"/>
            <a:ext cx="12007581" cy="4527431"/>
          </a:xfrm>
          <a:solidFill>
            <a:schemeClr val="tx1">
              <a:lumMod val="50000"/>
              <a:lumOff val="50000"/>
            </a:schemeClr>
          </a:solidFill>
        </p:spPr>
        <p:txBody>
          <a:bodyPr/>
          <a:lstStyle/>
          <a:p>
            <a:endParaRPr lang="zh-CN" altLang="en-US"/>
          </a:p>
        </p:txBody>
      </p:sp>
      <p:sp>
        <p:nvSpPr>
          <p:cNvPr id="11" name="文本占位符 8"/>
          <p:cNvSpPr>
            <a:spLocks noGrp="1"/>
          </p:cNvSpPr>
          <p:nvPr>
            <p:ph type="body" sz="quarter" idx="13" hasCustomPrompt="1"/>
          </p:nvPr>
        </p:nvSpPr>
        <p:spPr>
          <a:xfrm>
            <a:off x="2379356" y="4342189"/>
            <a:ext cx="4086184" cy="533704"/>
          </a:xfrm>
          <a:prstGeom prst="rect">
            <a:avLst/>
          </a:prstGeom>
        </p:spPr>
        <p:txBody>
          <a:bodyPr/>
          <a:lstStyle>
            <a:lvl1pPr marL="0" indent="0" algn="l">
              <a:buNone/>
              <a:defRPr sz="585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SWOT Analysis</a:t>
            </a:r>
          </a:p>
        </p:txBody>
      </p:sp>
      <p:sp>
        <p:nvSpPr>
          <p:cNvPr id="12" name="文本占位符 17"/>
          <p:cNvSpPr>
            <a:spLocks noGrp="1"/>
          </p:cNvSpPr>
          <p:nvPr>
            <p:ph type="body" sz="quarter" idx="22" hasCustomPrompt="1"/>
          </p:nvPr>
        </p:nvSpPr>
        <p:spPr>
          <a:xfrm>
            <a:off x="2299101" y="2902174"/>
            <a:ext cx="3478997" cy="990512"/>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13" name="文本占位符 17"/>
          <p:cNvSpPr>
            <a:spLocks noGrp="1"/>
          </p:cNvSpPr>
          <p:nvPr>
            <p:ph type="body" sz="quarter" idx="24" hasCustomPrompt="1"/>
          </p:nvPr>
        </p:nvSpPr>
        <p:spPr>
          <a:xfrm>
            <a:off x="2379356" y="4853196"/>
            <a:ext cx="3478997" cy="990512"/>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7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t>2019/10/29</a:t>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t>‹#›</a:t>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Competitive Analysis</a:t>
            </a:r>
          </a:p>
        </p:txBody>
      </p:sp>
      <p:grpSp>
        <p:nvGrpSpPr>
          <p:cNvPr id="10" name="组合 9"/>
          <p:cNvGrpSpPr/>
          <p:nvPr userDrawn="1"/>
        </p:nvGrpSpPr>
        <p:grpSpPr>
          <a:xfrm>
            <a:off x="698396" y="1495084"/>
            <a:ext cx="796695" cy="99002"/>
            <a:chOff x="1457011" y="3812591"/>
            <a:chExt cx="931140" cy="130628"/>
          </a:xfrm>
        </p:grpSpPr>
        <p:sp>
          <p:nvSpPr>
            <p:cNvPr id="11" name="椭圆 10"/>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2" name="椭圆 11"/>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3" name="椭圆 12"/>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4" name="椭圆 13"/>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5"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6" name="文本占位符 17"/>
          <p:cNvSpPr>
            <a:spLocks noGrp="1"/>
          </p:cNvSpPr>
          <p:nvPr>
            <p:ph type="body" sz="quarter" idx="20" hasCustomPrompt="1"/>
          </p:nvPr>
        </p:nvSpPr>
        <p:spPr>
          <a:xfrm>
            <a:off x="553471" y="1786498"/>
            <a:ext cx="8741825" cy="598193"/>
          </a:xfrm>
          <a:prstGeom prst="rect">
            <a:avLst/>
          </a:prstGeom>
        </p:spPr>
        <p:txBody>
          <a:bodyPr/>
          <a:lstStyle>
            <a:lvl1pPr marL="0" indent="0" algn="l">
              <a:lnSpc>
                <a:spcPct val="120000"/>
              </a:lnSpc>
              <a:buNone/>
              <a:defRPr sz="1260" spc="75" baseline="0">
                <a:solidFill>
                  <a:schemeClr val="bg1">
                    <a:lumMod val="65000"/>
                  </a:schemeClr>
                </a:solidFill>
              </a:defRPr>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19" name="文本占位符 17"/>
          <p:cNvSpPr>
            <a:spLocks noGrp="1"/>
          </p:cNvSpPr>
          <p:nvPr>
            <p:ph type="body" sz="quarter" idx="24" hasCustomPrompt="1"/>
          </p:nvPr>
        </p:nvSpPr>
        <p:spPr>
          <a:xfrm>
            <a:off x="553471" y="4575234"/>
            <a:ext cx="2407444" cy="1215421"/>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21" name="文本占位符 17"/>
          <p:cNvSpPr>
            <a:spLocks noGrp="1"/>
          </p:cNvSpPr>
          <p:nvPr>
            <p:ph type="body" sz="quarter" idx="25" hasCustomPrompt="1"/>
          </p:nvPr>
        </p:nvSpPr>
        <p:spPr>
          <a:xfrm>
            <a:off x="553471" y="4064594"/>
            <a:ext cx="201396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28" name="文本占位符 17"/>
          <p:cNvSpPr>
            <a:spLocks noGrp="1"/>
          </p:cNvSpPr>
          <p:nvPr>
            <p:ph type="body" sz="quarter" idx="26" hasCustomPrompt="1"/>
          </p:nvPr>
        </p:nvSpPr>
        <p:spPr>
          <a:xfrm>
            <a:off x="3450172" y="4575234"/>
            <a:ext cx="2407444" cy="1215421"/>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29" name="文本占位符 17"/>
          <p:cNvSpPr>
            <a:spLocks noGrp="1"/>
          </p:cNvSpPr>
          <p:nvPr>
            <p:ph type="body" sz="quarter" idx="27" hasCustomPrompt="1"/>
          </p:nvPr>
        </p:nvSpPr>
        <p:spPr>
          <a:xfrm>
            <a:off x="3450172" y="4064594"/>
            <a:ext cx="201396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30" name="文本占位符 17"/>
          <p:cNvSpPr>
            <a:spLocks noGrp="1"/>
          </p:cNvSpPr>
          <p:nvPr>
            <p:ph type="body" sz="quarter" idx="28" hasCustomPrompt="1"/>
          </p:nvPr>
        </p:nvSpPr>
        <p:spPr>
          <a:xfrm>
            <a:off x="6272628" y="4575234"/>
            <a:ext cx="2407444" cy="1215421"/>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31" name="文本占位符 17"/>
          <p:cNvSpPr>
            <a:spLocks noGrp="1"/>
          </p:cNvSpPr>
          <p:nvPr>
            <p:ph type="body" sz="quarter" idx="29" hasCustomPrompt="1"/>
          </p:nvPr>
        </p:nvSpPr>
        <p:spPr>
          <a:xfrm>
            <a:off x="6272628" y="4064594"/>
            <a:ext cx="201396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32" name="文本占位符 17"/>
          <p:cNvSpPr>
            <a:spLocks noGrp="1"/>
          </p:cNvSpPr>
          <p:nvPr>
            <p:ph type="body" sz="quarter" idx="30" hasCustomPrompt="1"/>
          </p:nvPr>
        </p:nvSpPr>
        <p:spPr>
          <a:xfrm>
            <a:off x="9114545" y="4582658"/>
            <a:ext cx="2407444" cy="1215421"/>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33" name="文本占位符 17"/>
          <p:cNvSpPr>
            <a:spLocks noGrp="1"/>
          </p:cNvSpPr>
          <p:nvPr>
            <p:ph type="body" sz="quarter" idx="31" hasCustomPrompt="1"/>
          </p:nvPr>
        </p:nvSpPr>
        <p:spPr>
          <a:xfrm>
            <a:off x="9114545" y="4072019"/>
            <a:ext cx="201396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20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t>2019/10/29</a:t>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t>‹#›</a:t>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637355" y="1635462"/>
            <a:ext cx="2443943" cy="983257"/>
          </a:xfrm>
          <a:prstGeom prst="rect">
            <a:avLst/>
          </a:prstGeom>
        </p:spPr>
        <p:txBody>
          <a:bodyPr>
            <a:normAutofit/>
          </a:bodyPr>
          <a:lstStyle>
            <a:lvl1pPr marL="0" indent="0" algn="l">
              <a:buNone/>
              <a:defRPr sz="288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Competitive </a:t>
            </a:r>
          </a:p>
          <a:p>
            <a:r>
              <a:rPr lang="en-US" altLang="zh-CN" sz="2100" b="1" dirty="0">
                <a:solidFill>
                  <a:schemeClr val="tx1">
                    <a:lumMod val="75000"/>
                    <a:lumOff val="25000"/>
                  </a:schemeClr>
                </a:solidFill>
                <a:latin typeface="Arial" panose="020B0604020202020204" pitchFamily="34" charset="0"/>
                <a:ea typeface="Microsoft YaHei" panose="020B0503020204020204" charset="-122"/>
              </a:rPr>
              <a:t>Analysis</a:t>
            </a:r>
          </a:p>
        </p:txBody>
      </p:sp>
      <p:sp>
        <p:nvSpPr>
          <p:cNvPr id="10" name="文本占位符 17"/>
          <p:cNvSpPr>
            <a:spLocks noGrp="1"/>
          </p:cNvSpPr>
          <p:nvPr>
            <p:ph type="body" sz="quarter" idx="20" hasCustomPrompt="1"/>
          </p:nvPr>
        </p:nvSpPr>
        <p:spPr>
          <a:xfrm>
            <a:off x="637356" y="2810010"/>
            <a:ext cx="3134864" cy="1118069"/>
          </a:xfrm>
          <a:prstGeom prst="rect">
            <a:avLst/>
          </a:prstGeom>
        </p:spPr>
        <p:txBody>
          <a:bodyPr>
            <a:normAutofit/>
          </a:bodyPr>
          <a:lstStyle>
            <a:lvl1pPr marL="0" indent="0" algn="l">
              <a:lnSpc>
                <a:spcPct val="120000"/>
              </a:lnSpc>
              <a:buNone/>
              <a:defRPr sz="1080" spc="75" baseline="0">
                <a:solidFill>
                  <a:schemeClr val="bg1">
                    <a:lumMod val="65000"/>
                  </a:schemeClr>
                </a:solidFill>
              </a:defRPr>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11" name="文本占位符 17"/>
          <p:cNvSpPr>
            <a:spLocks noGrp="1"/>
          </p:cNvSpPr>
          <p:nvPr>
            <p:ph type="body" sz="quarter" idx="21" hasCustomPrompt="1"/>
          </p:nvPr>
        </p:nvSpPr>
        <p:spPr>
          <a:xfrm>
            <a:off x="637355" y="4166494"/>
            <a:ext cx="3134864" cy="1190815"/>
          </a:xfrm>
          <a:prstGeom prst="rect">
            <a:avLst/>
          </a:prstGeom>
        </p:spPr>
        <p:txBody>
          <a:bodyPr>
            <a:normAutofit/>
          </a:bodyPr>
          <a:lstStyle>
            <a:lvl1pPr marL="0" indent="0" algn="l">
              <a:lnSpc>
                <a:spcPct val="120000"/>
              </a:lnSpc>
              <a:buNone/>
              <a:defRPr sz="1080" spc="75" baseline="0">
                <a:solidFill>
                  <a:schemeClr val="bg1">
                    <a:lumMod val="65000"/>
                  </a:schemeClr>
                </a:solidFill>
              </a:defRPr>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12" name="图片占位符 12"/>
          <p:cNvSpPr>
            <a:spLocks noGrp="1"/>
          </p:cNvSpPr>
          <p:nvPr>
            <p:ph type="pic" sz="quarter" idx="23"/>
          </p:nvPr>
        </p:nvSpPr>
        <p:spPr>
          <a:xfrm>
            <a:off x="4400391" y="1635462"/>
            <a:ext cx="3391219" cy="2132332"/>
          </a:xfrm>
          <a:solidFill>
            <a:schemeClr val="tx1">
              <a:lumMod val="50000"/>
              <a:lumOff val="50000"/>
            </a:schemeClr>
          </a:solidFill>
        </p:spPr>
        <p:txBody>
          <a:bodyPr/>
          <a:lstStyle/>
          <a:p>
            <a:endParaRPr lang="zh-CN" altLang="en-US"/>
          </a:p>
        </p:txBody>
      </p:sp>
      <p:sp>
        <p:nvSpPr>
          <p:cNvPr id="13" name="图片占位符 12"/>
          <p:cNvSpPr>
            <a:spLocks noGrp="1"/>
          </p:cNvSpPr>
          <p:nvPr>
            <p:ph type="pic" sz="quarter" idx="24"/>
          </p:nvPr>
        </p:nvSpPr>
        <p:spPr>
          <a:xfrm>
            <a:off x="8153400" y="1635462"/>
            <a:ext cx="3391219" cy="2132332"/>
          </a:xfrm>
          <a:solidFill>
            <a:schemeClr val="tx1">
              <a:lumMod val="50000"/>
              <a:lumOff val="50000"/>
            </a:schemeClr>
          </a:solidFill>
        </p:spPr>
        <p:txBody>
          <a:bodyPr/>
          <a:lstStyle/>
          <a:p>
            <a:endParaRPr lang="zh-CN" altLang="en-US"/>
          </a:p>
        </p:txBody>
      </p:sp>
      <p:sp>
        <p:nvSpPr>
          <p:cNvPr id="14" name="文本占位符 17"/>
          <p:cNvSpPr>
            <a:spLocks noGrp="1"/>
          </p:cNvSpPr>
          <p:nvPr>
            <p:ph type="body" sz="quarter" idx="25" hasCustomPrompt="1"/>
          </p:nvPr>
        </p:nvSpPr>
        <p:spPr>
          <a:xfrm>
            <a:off x="4400391" y="4804924"/>
            <a:ext cx="3391219" cy="1215421"/>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15" name="文本占位符 17"/>
          <p:cNvSpPr>
            <a:spLocks noGrp="1"/>
          </p:cNvSpPr>
          <p:nvPr>
            <p:ph type="body" sz="quarter" idx="26" hasCustomPrompt="1"/>
          </p:nvPr>
        </p:nvSpPr>
        <p:spPr>
          <a:xfrm>
            <a:off x="4400391" y="4294284"/>
            <a:ext cx="201396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16" name="文本占位符 17"/>
          <p:cNvSpPr>
            <a:spLocks noGrp="1"/>
          </p:cNvSpPr>
          <p:nvPr>
            <p:ph type="body" sz="quarter" idx="27" hasCustomPrompt="1"/>
          </p:nvPr>
        </p:nvSpPr>
        <p:spPr>
          <a:xfrm>
            <a:off x="8176365" y="4804924"/>
            <a:ext cx="3391219" cy="1215421"/>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17" name="文本占位符 17"/>
          <p:cNvSpPr>
            <a:spLocks noGrp="1"/>
          </p:cNvSpPr>
          <p:nvPr>
            <p:ph type="body" sz="quarter" idx="28" hasCustomPrompt="1"/>
          </p:nvPr>
        </p:nvSpPr>
        <p:spPr>
          <a:xfrm>
            <a:off x="8176365" y="4294284"/>
            <a:ext cx="201396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21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t>2019/10/29</a:t>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t>‹#›</a:t>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Competitive Analysis</a:t>
            </a:r>
          </a:p>
        </p:txBody>
      </p:sp>
      <p:grpSp>
        <p:nvGrpSpPr>
          <p:cNvPr id="10" name="组合 9"/>
          <p:cNvGrpSpPr/>
          <p:nvPr userDrawn="1"/>
        </p:nvGrpSpPr>
        <p:grpSpPr>
          <a:xfrm>
            <a:off x="698396" y="1495084"/>
            <a:ext cx="796695" cy="99002"/>
            <a:chOff x="1457011" y="3812591"/>
            <a:chExt cx="931140" cy="130628"/>
          </a:xfrm>
        </p:grpSpPr>
        <p:sp>
          <p:nvSpPr>
            <p:cNvPr id="11" name="椭圆 10"/>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2" name="椭圆 11"/>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3" name="椭圆 12"/>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4" name="椭圆 13"/>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5"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6" name="文本占位符 17"/>
          <p:cNvSpPr>
            <a:spLocks noGrp="1"/>
          </p:cNvSpPr>
          <p:nvPr>
            <p:ph type="body" sz="quarter" idx="20" hasCustomPrompt="1"/>
          </p:nvPr>
        </p:nvSpPr>
        <p:spPr>
          <a:xfrm>
            <a:off x="553471" y="1786498"/>
            <a:ext cx="8741825" cy="598193"/>
          </a:xfrm>
          <a:prstGeom prst="rect">
            <a:avLst/>
          </a:prstGeom>
        </p:spPr>
        <p:txBody>
          <a:bodyPr/>
          <a:lstStyle>
            <a:lvl1pPr marL="0" indent="0" algn="l">
              <a:lnSpc>
                <a:spcPct val="120000"/>
              </a:lnSpc>
              <a:buNone/>
              <a:defRPr sz="1260" spc="75" baseline="0">
                <a:solidFill>
                  <a:schemeClr val="bg1">
                    <a:lumMod val="65000"/>
                  </a:schemeClr>
                </a:solidFill>
              </a:defRPr>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19" name="文本占位符 17"/>
          <p:cNvSpPr>
            <a:spLocks noGrp="1"/>
          </p:cNvSpPr>
          <p:nvPr>
            <p:ph type="body" sz="quarter" idx="24" hasCustomPrompt="1"/>
          </p:nvPr>
        </p:nvSpPr>
        <p:spPr>
          <a:xfrm>
            <a:off x="553471" y="3154427"/>
            <a:ext cx="2192291" cy="62795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1" name="文本占位符 17"/>
          <p:cNvSpPr>
            <a:spLocks noGrp="1"/>
          </p:cNvSpPr>
          <p:nvPr>
            <p:ph type="body" sz="quarter" idx="25" hasCustomPrompt="1"/>
          </p:nvPr>
        </p:nvSpPr>
        <p:spPr>
          <a:xfrm>
            <a:off x="642636" y="2807970"/>
            <a:ext cx="2013961" cy="408716"/>
          </a:xfrm>
          <a:prstGeom prst="rect">
            <a:avLst/>
          </a:prstGeom>
        </p:spPr>
        <p:txBody>
          <a:bodyPr>
            <a:normAutofit/>
          </a:bodyPr>
          <a:lstStyle>
            <a:lvl1pPr marL="0" indent="0" algn="ctr">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26" name="文本占位符 17"/>
          <p:cNvSpPr>
            <a:spLocks noGrp="1"/>
          </p:cNvSpPr>
          <p:nvPr>
            <p:ph type="body" sz="quarter" idx="32" hasCustomPrompt="1"/>
          </p:nvPr>
        </p:nvSpPr>
        <p:spPr>
          <a:xfrm>
            <a:off x="1262961" y="2509284"/>
            <a:ext cx="680360" cy="408716"/>
          </a:xfrm>
          <a:prstGeom prst="rect">
            <a:avLst/>
          </a:prstGeom>
        </p:spPr>
        <p:txBody>
          <a:bodyPr>
            <a:normAutofit/>
          </a:bodyPr>
          <a:lstStyle>
            <a:lvl1pPr marL="0" indent="0" algn="ctr">
              <a:lnSpc>
                <a:spcPct val="120000"/>
              </a:lnSpc>
              <a:buNone/>
              <a:defRPr sz="1440" b="1" spc="75" baseline="0">
                <a:solidFill>
                  <a:schemeClr val="bg1">
                    <a:lumMod val="65000"/>
                  </a:schemeClr>
                </a:solidFill>
              </a:defRPr>
            </a:lvl1pPr>
            <a:lvl5pPr>
              <a:defRPr sz="990"/>
            </a:lvl5pPr>
          </a:lstStyle>
          <a:p>
            <a:r>
              <a:rPr lang="en-US" altLang="zh-CN" dirty="0"/>
              <a:t>01</a:t>
            </a:r>
            <a:endParaRPr lang="zh-CN" altLang="en-US" dirty="0"/>
          </a:p>
        </p:txBody>
      </p:sp>
      <p:sp>
        <p:nvSpPr>
          <p:cNvPr id="27" name="文本占位符 17"/>
          <p:cNvSpPr>
            <a:spLocks noGrp="1"/>
          </p:cNvSpPr>
          <p:nvPr>
            <p:ph type="body" sz="quarter" idx="33" hasCustomPrompt="1"/>
          </p:nvPr>
        </p:nvSpPr>
        <p:spPr>
          <a:xfrm>
            <a:off x="3358997" y="5370698"/>
            <a:ext cx="2192291" cy="62795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34" name="文本占位符 17"/>
          <p:cNvSpPr>
            <a:spLocks noGrp="1"/>
          </p:cNvSpPr>
          <p:nvPr>
            <p:ph type="body" sz="quarter" idx="34" hasCustomPrompt="1"/>
          </p:nvPr>
        </p:nvSpPr>
        <p:spPr>
          <a:xfrm>
            <a:off x="3448163" y="5024242"/>
            <a:ext cx="2013961" cy="408716"/>
          </a:xfrm>
          <a:prstGeom prst="rect">
            <a:avLst/>
          </a:prstGeom>
        </p:spPr>
        <p:txBody>
          <a:bodyPr>
            <a:normAutofit/>
          </a:bodyPr>
          <a:lstStyle>
            <a:lvl1pPr marL="0" indent="0" algn="ctr">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35" name="文本占位符 17"/>
          <p:cNvSpPr>
            <a:spLocks noGrp="1"/>
          </p:cNvSpPr>
          <p:nvPr>
            <p:ph type="body" sz="quarter" idx="35" hasCustomPrompt="1"/>
          </p:nvPr>
        </p:nvSpPr>
        <p:spPr>
          <a:xfrm>
            <a:off x="4068488" y="4725556"/>
            <a:ext cx="680360" cy="408716"/>
          </a:xfrm>
          <a:prstGeom prst="rect">
            <a:avLst/>
          </a:prstGeom>
        </p:spPr>
        <p:txBody>
          <a:bodyPr>
            <a:normAutofit/>
          </a:bodyPr>
          <a:lstStyle>
            <a:lvl1pPr marL="0" indent="0" algn="ctr">
              <a:lnSpc>
                <a:spcPct val="120000"/>
              </a:lnSpc>
              <a:buNone/>
              <a:defRPr sz="1440" b="1" spc="75" baseline="0">
                <a:solidFill>
                  <a:schemeClr val="bg1">
                    <a:lumMod val="65000"/>
                  </a:schemeClr>
                </a:solidFill>
              </a:defRPr>
            </a:lvl1pPr>
            <a:lvl5pPr>
              <a:defRPr sz="990"/>
            </a:lvl5pPr>
          </a:lstStyle>
          <a:p>
            <a:r>
              <a:rPr lang="en-US" altLang="zh-CN" dirty="0"/>
              <a:t>01</a:t>
            </a:r>
            <a:endParaRPr lang="zh-CN" altLang="en-US" dirty="0"/>
          </a:p>
        </p:txBody>
      </p:sp>
      <p:sp>
        <p:nvSpPr>
          <p:cNvPr id="36" name="文本占位符 17"/>
          <p:cNvSpPr>
            <a:spLocks noGrp="1"/>
          </p:cNvSpPr>
          <p:nvPr>
            <p:ph type="body" sz="quarter" idx="36" hasCustomPrompt="1"/>
          </p:nvPr>
        </p:nvSpPr>
        <p:spPr>
          <a:xfrm>
            <a:off x="6640715" y="5370698"/>
            <a:ext cx="2192291" cy="62795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37" name="文本占位符 17"/>
          <p:cNvSpPr>
            <a:spLocks noGrp="1"/>
          </p:cNvSpPr>
          <p:nvPr>
            <p:ph type="body" sz="quarter" idx="37" hasCustomPrompt="1"/>
          </p:nvPr>
        </p:nvSpPr>
        <p:spPr>
          <a:xfrm>
            <a:off x="6729880" y="5024242"/>
            <a:ext cx="2013961" cy="408716"/>
          </a:xfrm>
          <a:prstGeom prst="rect">
            <a:avLst/>
          </a:prstGeom>
        </p:spPr>
        <p:txBody>
          <a:bodyPr>
            <a:normAutofit/>
          </a:bodyPr>
          <a:lstStyle>
            <a:lvl1pPr marL="0" indent="0" algn="ctr">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38" name="文本占位符 17"/>
          <p:cNvSpPr>
            <a:spLocks noGrp="1"/>
          </p:cNvSpPr>
          <p:nvPr>
            <p:ph type="body" sz="quarter" idx="38" hasCustomPrompt="1"/>
          </p:nvPr>
        </p:nvSpPr>
        <p:spPr>
          <a:xfrm>
            <a:off x="7350205" y="4725556"/>
            <a:ext cx="680360" cy="408716"/>
          </a:xfrm>
          <a:prstGeom prst="rect">
            <a:avLst/>
          </a:prstGeom>
        </p:spPr>
        <p:txBody>
          <a:bodyPr>
            <a:normAutofit/>
          </a:bodyPr>
          <a:lstStyle>
            <a:lvl1pPr marL="0" indent="0" algn="ctr">
              <a:lnSpc>
                <a:spcPct val="120000"/>
              </a:lnSpc>
              <a:buNone/>
              <a:defRPr sz="1440" b="1" spc="75" baseline="0">
                <a:solidFill>
                  <a:schemeClr val="bg1">
                    <a:lumMod val="65000"/>
                  </a:schemeClr>
                </a:solidFill>
              </a:defRPr>
            </a:lvl1pPr>
            <a:lvl5pPr>
              <a:defRPr sz="990"/>
            </a:lvl5pPr>
          </a:lstStyle>
          <a:p>
            <a:r>
              <a:rPr lang="en-US" altLang="zh-CN" dirty="0"/>
              <a:t>01</a:t>
            </a:r>
            <a:endParaRPr lang="zh-CN" altLang="en-US" dirty="0"/>
          </a:p>
        </p:txBody>
      </p:sp>
      <p:sp>
        <p:nvSpPr>
          <p:cNvPr id="39" name="文本占位符 17"/>
          <p:cNvSpPr>
            <a:spLocks noGrp="1"/>
          </p:cNvSpPr>
          <p:nvPr>
            <p:ph type="body" sz="quarter" idx="39" hasCustomPrompt="1"/>
          </p:nvPr>
        </p:nvSpPr>
        <p:spPr>
          <a:xfrm>
            <a:off x="4926539" y="3154427"/>
            <a:ext cx="2192291" cy="62795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40" name="文本占位符 17"/>
          <p:cNvSpPr>
            <a:spLocks noGrp="1"/>
          </p:cNvSpPr>
          <p:nvPr>
            <p:ph type="body" sz="quarter" idx="40" hasCustomPrompt="1"/>
          </p:nvPr>
        </p:nvSpPr>
        <p:spPr>
          <a:xfrm>
            <a:off x="5015704" y="2807970"/>
            <a:ext cx="2013961" cy="408716"/>
          </a:xfrm>
          <a:prstGeom prst="rect">
            <a:avLst/>
          </a:prstGeom>
        </p:spPr>
        <p:txBody>
          <a:bodyPr>
            <a:normAutofit/>
          </a:bodyPr>
          <a:lstStyle>
            <a:lvl1pPr marL="0" indent="0" algn="ctr">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41" name="文本占位符 17"/>
          <p:cNvSpPr>
            <a:spLocks noGrp="1"/>
          </p:cNvSpPr>
          <p:nvPr>
            <p:ph type="body" sz="quarter" idx="41" hasCustomPrompt="1"/>
          </p:nvPr>
        </p:nvSpPr>
        <p:spPr>
          <a:xfrm>
            <a:off x="5636029" y="2509284"/>
            <a:ext cx="680360" cy="408716"/>
          </a:xfrm>
          <a:prstGeom prst="rect">
            <a:avLst/>
          </a:prstGeom>
        </p:spPr>
        <p:txBody>
          <a:bodyPr>
            <a:normAutofit/>
          </a:bodyPr>
          <a:lstStyle>
            <a:lvl1pPr marL="0" indent="0" algn="ctr">
              <a:lnSpc>
                <a:spcPct val="120000"/>
              </a:lnSpc>
              <a:buNone/>
              <a:defRPr sz="1440" b="1" spc="75" baseline="0">
                <a:solidFill>
                  <a:schemeClr val="bg1">
                    <a:lumMod val="65000"/>
                  </a:schemeClr>
                </a:solidFill>
              </a:defRPr>
            </a:lvl1pPr>
            <a:lvl5pPr>
              <a:defRPr sz="990"/>
            </a:lvl5pPr>
          </a:lstStyle>
          <a:p>
            <a:r>
              <a:rPr lang="en-US" altLang="zh-CN" dirty="0"/>
              <a:t>01</a:t>
            </a:r>
            <a:endParaRPr lang="zh-CN" altLang="en-US" dirty="0"/>
          </a:p>
        </p:txBody>
      </p:sp>
      <p:sp>
        <p:nvSpPr>
          <p:cNvPr id="42" name="文本占位符 17"/>
          <p:cNvSpPr>
            <a:spLocks noGrp="1"/>
          </p:cNvSpPr>
          <p:nvPr>
            <p:ph type="body" sz="quarter" idx="42" hasCustomPrompt="1"/>
          </p:nvPr>
        </p:nvSpPr>
        <p:spPr>
          <a:xfrm>
            <a:off x="9299607" y="3154427"/>
            <a:ext cx="2192291" cy="62795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43" name="文本占位符 17"/>
          <p:cNvSpPr>
            <a:spLocks noGrp="1"/>
          </p:cNvSpPr>
          <p:nvPr>
            <p:ph type="body" sz="quarter" idx="43" hasCustomPrompt="1"/>
          </p:nvPr>
        </p:nvSpPr>
        <p:spPr>
          <a:xfrm>
            <a:off x="9388772" y="2807970"/>
            <a:ext cx="2013961" cy="408716"/>
          </a:xfrm>
          <a:prstGeom prst="rect">
            <a:avLst/>
          </a:prstGeom>
        </p:spPr>
        <p:txBody>
          <a:bodyPr>
            <a:normAutofit/>
          </a:bodyPr>
          <a:lstStyle>
            <a:lvl1pPr marL="0" indent="0" algn="ctr">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44" name="文本占位符 17"/>
          <p:cNvSpPr>
            <a:spLocks noGrp="1"/>
          </p:cNvSpPr>
          <p:nvPr>
            <p:ph type="body" sz="quarter" idx="44" hasCustomPrompt="1"/>
          </p:nvPr>
        </p:nvSpPr>
        <p:spPr>
          <a:xfrm>
            <a:off x="10009097" y="2509284"/>
            <a:ext cx="680360" cy="408716"/>
          </a:xfrm>
          <a:prstGeom prst="rect">
            <a:avLst/>
          </a:prstGeom>
        </p:spPr>
        <p:txBody>
          <a:bodyPr>
            <a:normAutofit/>
          </a:bodyPr>
          <a:lstStyle>
            <a:lvl1pPr marL="0" indent="0" algn="ctr">
              <a:lnSpc>
                <a:spcPct val="120000"/>
              </a:lnSpc>
              <a:buNone/>
              <a:defRPr sz="1440" b="1" spc="75" baseline="0">
                <a:solidFill>
                  <a:schemeClr val="bg1">
                    <a:lumMod val="65000"/>
                  </a:schemeClr>
                </a:solidFill>
              </a:defRPr>
            </a:lvl1pPr>
            <a:lvl5pPr>
              <a:defRPr sz="990"/>
            </a:lvl5pPr>
          </a:lstStyle>
          <a:p>
            <a:r>
              <a:rPr lang="en-US" altLang="zh-CN" dirty="0"/>
              <a:t>01</a:t>
            </a:r>
            <a:endParaRPr lang="zh-CN" altLang="en-US" dirty="0"/>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22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t>2019/10/29</a:t>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t>‹#›</a:t>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Competitive Analysis</a:t>
            </a:r>
          </a:p>
        </p:txBody>
      </p:sp>
      <p:grpSp>
        <p:nvGrpSpPr>
          <p:cNvPr id="10" name="组合 9"/>
          <p:cNvGrpSpPr/>
          <p:nvPr userDrawn="1"/>
        </p:nvGrpSpPr>
        <p:grpSpPr>
          <a:xfrm>
            <a:off x="698396" y="1495084"/>
            <a:ext cx="796695" cy="99002"/>
            <a:chOff x="1457011" y="3812591"/>
            <a:chExt cx="931140" cy="130628"/>
          </a:xfrm>
        </p:grpSpPr>
        <p:sp>
          <p:nvSpPr>
            <p:cNvPr id="11" name="椭圆 10"/>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2" name="椭圆 11"/>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3" name="椭圆 12"/>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4" name="椭圆 13"/>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5"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9" name="文本占位符 17"/>
          <p:cNvSpPr>
            <a:spLocks noGrp="1"/>
          </p:cNvSpPr>
          <p:nvPr>
            <p:ph type="body" sz="quarter" idx="24" hasCustomPrompt="1"/>
          </p:nvPr>
        </p:nvSpPr>
        <p:spPr>
          <a:xfrm>
            <a:off x="1615464" y="2529553"/>
            <a:ext cx="2192291" cy="627955"/>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1" name="文本占位符 17"/>
          <p:cNvSpPr>
            <a:spLocks noGrp="1"/>
          </p:cNvSpPr>
          <p:nvPr>
            <p:ph type="body" sz="quarter" idx="25" hasCustomPrompt="1"/>
          </p:nvPr>
        </p:nvSpPr>
        <p:spPr>
          <a:xfrm>
            <a:off x="1793793" y="2183096"/>
            <a:ext cx="2013961" cy="408716"/>
          </a:xfrm>
          <a:prstGeom prst="rect">
            <a:avLst/>
          </a:prstGeom>
        </p:spPr>
        <p:txBody>
          <a:bodyPr>
            <a:normAutofit/>
          </a:bodyPr>
          <a:lstStyle>
            <a:lvl1pPr marL="0" indent="0" algn="r">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42" name="文本占位符 17"/>
          <p:cNvSpPr>
            <a:spLocks noGrp="1"/>
          </p:cNvSpPr>
          <p:nvPr>
            <p:ph type="body" sz="quarter" idx="42" hasCustomPrompt="1"/>
          </p:nvPr>
        </p:nvSpPr>
        <p:spPr>
          <a:xfrm>
            <a:off x="8205916" y="2529553"/>
            <a:ext cx="2192291"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43" name="文本占位符 17"/>
          <p:cNvSpPr>
            <a:spLocks noGrp="1"/>
          </p:cNvSpPr>
          <p:nvPr>
            <p:ph type="body" sz="quarter" idx="43" hasCustomPrompt="1"/>
          </p:nvPr>
        </p:nvSpPr>
        <p:spPr>
          <a:xfrm>
            <a:off x="8205916" y="2183096"/>
            <a:ext cx="201396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33" name="文本占位符 17"/>
          <p:cNvSpPr>
            <a:spLocks noGrp="1"/>
          </p:cNvSpPr>
          <p:nvPr>
            <p:ph type="body" sz="quarter" idx="44" hasCustomPrompt="1"/>
          </p:nvPr>
        </p:nvSpPr>
        <p:spPr>
          <a:xfrm>
            <a:off x="1035129" y="3789606"/>
            <a:ext cx="2192291" cy="627955"/>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45" name="文本占位符 17"/>
          <p:cNvSpPr>
            <a:spLocks noGrp="1"/>
          </p:cNvSpPr>
          <p:nvPr>
            <p:ph type="body" sz="quarter" idx="45" hasCustomPrompt="1"/>
          </p:nvPr>
        </p:nvSpPr>
        <p:spPr>
          <a:xfrm>
            <a:off x="1213459" y="3443149"/>
            <a:ext cx="2013961" cy="408716"/>
          </a:xfrm>
          <a:prstGeom prst="rect">
            <a:avLst/>
          </a:prstGeom>
        </p:spPr>
        <p:txBody>
          <a:bodyPr>
            <a:normAutofit/>
          </a:bodyPr>
          <a:lstStyle>
            <a:lvl1pPr marL="0" indent="0" algn="r">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46" name="文本占位符 17"/>
          <p:cNvSpPr>
            <a:spLocks noGrp="1"/>
          </p:cNvSpPr>
          <p:nvPr>
            <p:ph type="body" sz="quarter" idx="46" hasCustomPrompt="1"/>
          </p:nvPr>
        </p:nvSpPr>
        <p:spPr>
          <a:xfrm>
            <a:off x="1615464" y="5165149"/>
            <a:ext cx="2192291" cy="627955"/>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47" name="文本占位符 17"/>
          <p:cNvSpPr>
            <a:spLocks noGrp="1"/>
          </p:cNvSpPr>
          <p:nvPr>
            <p:ph type="body" sz="quarter" idx="47" hasCustomPrompt="1"/>
          </p:nvPr>
        </p:nvSpPr>
        <p:spPr>
          <a:xfrm>
            <a:off x="1793793" y="4818692"/>
            <a:ext cx="2013961" cy="408716"/>
          </a:xfrm>
          <a:prstGeom prst="rect">
            <a:avLst/>
          </a:prstGeom>
        </p:spPr>
        <p:txBody>
          <a:bodyPr>
            <a:normAutofit/>
          </a:bodyPr>
          <a:lstStyle>
            <a:lvl1pPr marL="0" indent="0" algn="r">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48" name="文本占位符 17"/>
          <p:cNvSpPr>
            <a:spLocks noGrp="1"/>
          </p:cNvSpPr>
          <p:nvPr>
            <p:ph type="body" sz="quarter" idx="48" hasCustomPrompt="1"/>
          </p:nvPr>
        </p:nvSpPr>
        <p:spPr>
          <a:xfrm>
            <a:off x="8964583" y="3775457"/>
            <a:ext cx="2192291"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49" name="文本占位符 17"/>
          <p:cNvSpPr>
            <a:spLocks noGrp="1"/>
          </p:cNvSpPr>
          <p:nvPr>
            <p:ph type="body" sz="quarter" idx="49" hasCustomPrompt="1"/>
          </p:nvPr>
        </p:nvSpPr>
        <p:spPr>
          <a:xfrm>
            <a:off x="8964583" y="3429000"/>
            <a:ext cx="201396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50" name="文本占位符 17"/>
          <p:cNvSpPr>
            <a:spLocks noGrp="1"/>
          </p:cNvSpPr>
          <p:nvPr>
            <p:ph type="body" sz="quarter" idx="50" hasCustomPrompt="1"/>
          </p:nvPr>
        </p:nvSpPr>
        <p:spPr>
          <a:xfrm>
            <a:off x="8214529" y="5159705"/>
            <a:ext cx="2192291"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51" name="文本占位符 17"/>
          <p:cNvSpPr>
            <a:spLocks noGrp="1"/>
          </p:cNvSpPr>
          <p:nvPr>
            <p:ph type="body" sz="quarter" idx="51" hasCustomPrompt="1"/>
          </p:nvPr>
        </p:nvSpPr>
        <p:spPr>
          <a:xfrm>
            <a:off x="8214529" y="4813248"/>
            <a:ext cx="201396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23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t>2019/10/29</a:t>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t>‹#›</a:t>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Competitive Analysis</a:t>
            </a:r>
          </a:p>
        </p:txBody>
      </p:sp>
      <p:grpSp>
        <p:nvGrpSpPr>
          <p:cNvPr id="10" name="组合 9"/>
          <p:cNvGrpSpPr/>
          <p:nvPr userDrawn="1"/>
        </p:nvGrpSpPr>
        <p:grpSpPr>
          <a:xfrm>
            <a:off x="698396" y="1495084"/>
            <a:ext cx="796695" cy="99002"/>
            <a:chOff x="1457011" y="3812591"/>
            <a:chExt cx="931140" cy="130628"/>
          </a:xfrm>
        </p:grpSpPr>
        <p:sp>
          <p:nvSpPr>
            <p:cNvPr id="11" name="椭圆 10"/>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2" name="椭圆 11"/>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3" name="椭圆 12"/>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4" name="椭圆 13"/>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5"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9" name="文本占位符 17"/>
          <p:cNvSpPr>
            <a:spLocks noGrp="1"/>
          </p:cNvSpPr>
          <p:nvPr>
            <p:ph type="body" sz="quarter" idx="26" hasCustomPrompt="1"/>
          </p:nvPr>
        </p:nvSpPr>
        <p:spPr>
          <a:xfrm>
            <a:off x="1035129" y="4575234"/>
            <a:ext cx="2013961" cy="787682"/>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30" name="文本占位符 17"/>
          <p:cNvSpPr>
            <a:spLocks noGrp="1"/>
          </p:cNvSpPr>
          <p:nvPr>
            <p:ph type="body" sz="quarter" idx="27" hasCustomPrompt="1"/>
          </p:nvPr>
        </p:nvSpPr>
        <p:spPr>
          <a:xfrm>
            <a:off x="1035129" y="4064594"/>
            <a:ext cx="2013961" cy="408716"/>
          </a:xfrm>
          <a:prstGeom prst="rect">
            <a:avLst/>
          </a:prstGeom>
        </p:spPr>
        <p:txBody>
          <a:bodyPr>
            <a:normAutofit/>
          </a:bodyPr>
          <a:lstStyle>
            <a:lvl1pPr marL="0" indent="0" algn="ctr">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44" name="文本占位符 17"/>
          <p:cNvSpPr>
            <a:spLocks noGrp="1"/>
          </p:cNvSpPr>
          <p:nvPr>
            <p:ph type="body" sz="quarter" idx="28" hasCustomPrompt="1"/>
          </p:nvPr>
        </p:nvSpPr>
        <p:spPr>
          <a:xfrm>
            <a:off x="3768937" y="4575234"/>
            <a:ext cx="2013961" cy="787682"/>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52" name="文本占位符 17"/>
          <p:cNvSpPr>
            <a:spLocks noGrp="1"/>
          </p:cNvSpPr>
          <p:nvPr>
            <p:ph type="body" sz="quarter" idx="29" hasCustomPrompt="1"/>
          </p:nvPr>
        </p:nvSpPr>
        <p:spPr>
          <a:xfrm>
            <a:off x="3768937" y="4064594"/>
            <a:ext cx="2013961" cy="408716"/>
          </a:xfrm>
          <a:prstGeom prst="rect">
            <a:avLst/>
          </a:prstGeom>
        </p:spPr>
        <p:txBody>
          <a:bodyPr>
            <a:normAutofit/>
          </a:bodyPr>
          <a:lstStyle>
            <a:lvl1pPr marL="0" indent="0" algn="ctr">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53" name="文本占位符 17"/>
          <p:cNvSpPr>
            <a:spLocks noGrp="1"/>
          </p:cNvSpPr>
          <p:nvPr>
            <p:ph type="body" sz="quarter" idx="30" hasCustomPrompt="1"/>
          </p:nvPr>
        </p:nvSpPr>
        <p:spPr>
          <a:xfrm>
            <a:off x="6502745" y="4575234"/>
            <a:ext cx="2013961" cy="787682"/>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54" name="文本占位符 17"/>
          <p:cNvSpPr>
            <a:spLocks noGrp="1"/>
          </p:cNvSpPr>
          <p:nvPr>
            <p:ph type="body" sz="quarter" idx="31" hasCustomPrompt="1"/>
          </p:nvPr>
        </p:nvSpPr>
        <p:spPr>
          <a:xfrm>
            <a:off x="6502745" y="4064594"/>
            <a:ext cx="2013961" cy="408716"/>
          </a:xfrm>
          <a:prstGeom prst="rect">
            <a:avLst/>
          </a:prstGeom>
        </p:spPr>
        <p:txBody>
          <a:bodyPr>
            <a:normAutofit/>
          </a:bodyPr>
          <a:lstStyle>
            <a:lvl1pPr marL="0" indent="0" algn="ctr">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55" name="文本占位符 17"/>
          <p:cNvSpPr>
            <a:spLocks noGrp="1"/>
          </p:cNvSpPr>
          <p:nvPr>
            <p:ph type="body" sz="quarter" idx="32" hasCustomPrompt="1"/>
          </p:nvPr>
        </p:nvSpPr>
        <p:spPr>
          <a:xfrm>
            <a:off x="9236553" y="4575234"/>
            <a:ext cx="2013961" cy="787682"/>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56" name="文本占位符 17"/>
          <p:cNvSpPr>
            <a:spLocks noGrp="1"/>
          </p:cNvSpPr>
          <p:nvPr>
            <p:ph type="body" sz="quarter" idx="33" hasCustomPrompt="1"/>
          </p:nvPr>
        </p:nvSpPr>
        <p:spPr>
          <a:xfrm>
            <a:off x="9236553" y="4064594"/>
            <a:ext cx="2013961" cy="408716"/>
          </a:xfrm>
          <a:prstGeom prst="rect">
            <a:avLst/>
          </a:prstGeom>
        </p:spPr>
        <p:txBody>
          <a:bodyPr>
            <a:normAutofit/>
          </a:bodyPr>
          <a:lstStyle>
            <a:lvl1pPr marL="0" indent="0" algn="ctr">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24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t>2019/10/29</a:t>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t>‹#›</a:t>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Competitive Analysis</a:t>
            </a:r>
          </a:p>
        </p:txBody>
      </p:sp>
      <p:grpSp>
        <p:nvGrpSpPr>
          <p:cNvPr id="10" name="组合 9"/>
          <p:cNvGrpSpPr/>
          <p:nvPr userDrawn="1"/>
        </p:nvGrpSpPr>
        <p:grpSpPr>
          <a:xfrm>
            <a:off x="698396" y="1495084"/>
            <a:ext cx="796695" cy="99002"/>
            <a:chOff x="1457011" y="3812591"/>
            <a:chExt cx="931140" cy="130628"/>
          </a:xfrm>
        </p:grpSpPr>
        <p:sp>
          <p:nvSpPr>
            <p:cNvPr id="11" name="椭圆 10"/>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2" name="椭圆 11"/>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3" name="椭圆 12"/>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4" name="椭圆 13"/>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5"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5" name="文本占位符 17"/>
          <p:cNvSpPr>
            <a:spLocks noGrp="1"/>
          </p:cNvSpPr>
          <p:nvPr>
            <p:ph type="body" sz="quarter" idx="24" hasCustomPrompt="1"/>
          </p:nvPr>
        </p:nvSpPr>
        <p:spPr>
          <a:xfrm>
            <a:off x="1605219" y="2745817"/>
            <a:ext cx="2192291" cy="627955"/>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6" name="文本占位符 17"/>
          <p:cNvSpPr>
            <a:spLocks noGrp="1"/>
          </p:cNvSpPr>
          <p:nvPr>
            <p:ph type="body" sz="quarter" idx="25" hasCustomPrompt="1"/>
          </p:nvPr>
        </p:nvSpPr>
        <p:spPr>
          <a:xfrm>
            <a:off x="1783548" y="2399360"/>
            <a:ext cx="2013961" cy="408716"/>
          </a:xfrm>
          <a:prstGeom prst="rect">
            <a:avLst/>
          </a:prstGeom>
        </p:spPr>
        <p:txBody>
          <a:bodyPr>
            <a:normAutofit/>
          </a:bodyPr>
          <a:lstStyle>
            <a:lvl1pPr marL="0" indent="0" algn="r">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27" name="文本占位符 17"/>
          <p:cNvSpPr>
            <a:spLocks noGrp="1"/>
          </p:cNvSpPr>
          <p:nvPr>
            <p:ph type="body" sz="quarter" idx="42" hasCustomPrompt="1"/>
          </p:nvPr>
        </p:nvSpPr>
        <p:spPr>
          <a:xfrm>
            <a:off x="8195671" y="2745817"/>
            <a:ext cx="2192291"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8" name="文本占位符 17"/>
          <p:cNvSpPr>
            <a:spLocks noGrp="1"/>
          </p:cNvSpPr>
          <p:nvPr>
            <p:ph type="body" sz="quarter" idx="43" hasCustomPrompt="1"/>
          </p:nvPr>
        </p:nvSpPr>
        <p:spPr>
          <a:xfrm>
            <a:off x="8195671" y="2399360"/>
            <a:ext cx="201396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31" name="文本占位符 17"/>
          <p:cNvSpPr>
            <a:spLocks noGrp="1"/>
          </p:cNvSpPr>
          <p:nvPr>
            <p:ph type="body" sz="quarter" idx="44" hasCustomPrompt="1"/>
          </p:nvPr>
        </p:nvSpPr>
        <p:spPr>
          <a:xfrm>
            <a:off x="1605219" y="4801831"/>
            <a:ext cx="2192291" cy="627955"/>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32" name="文本占位符 17"/>
          <p:cNvSpPr>
            <a:spLocks noGrp="1"/>
          </p:cNvSpPr>
          <p:nvPr>
            <p:ph type="body" sz="quarter" idx="45" hasCustomPrompt="1"/>
          </p:nvPr>
        </p:nvSpPr>
        <p:spPr>
          <a:xfrm>
            <a:off x="1783548" y="4455374"/>
            <a:ext cx="2013961" cy="408716"/>
          </a:xfrm>
          <a:prstGeom prst="rect">
            <a:avLst/>
          </a:prstGeom>
        </p:spPr>
        <p:txBody>
          <a:bodyPr>
            <a:normAutofit/>
          </a:bodyPr>
          <a:lstStyle>
            <a:lvl1pPr marL="0" indent="0" algn="r">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33" name="文本占位符 17"/>
          <p:cNvSpPr>
            <a:spLocks noGrp="1"/>
          </p:cNvSpPr>
          <p:nvPr>
            <p:ph type="body" sz="quarter" idx="46" hasCustomPrompt="1"/>
          </p:nvPr>
        </p:nvSpPr>
        <p:spPr>
          <a:xfrm>
            <a:off x="8195671" y="4801831"/>
            <a:ext cx="2192291"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34" name="文本占位符 17"/>
          <p:cNvSpPr>
            <a:spLocks noGrp="1"/>
          </p:cNvSpPr>
          <p:nvPr>
            <p:ph type="body" sz="quarter" idx="47" hasCustomPrompt="1"/>
          </p:nvPr>
        </p:nvSpPr>
        <p:spPr>
          <a:xfrm>
            <a:off x="8195671" y="4455374"/>
            <a:ext cx="201396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25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t>2019/10/29</a:t>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t>‹#›</a:t>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Competitive Analysis</a:t>
            </a:r>
          </a:p>
        </p:txBody>
      </p:sp>
      <p:grpSp>
        <p:nvGrpSpPr>
          <p:cNvPr id="10" name="组合 9"/>
          <p:cNvGrpSpPr/>
          <p:nvPr userDrawn="1"/>
        </p:nvGrpSpPr>
        <p:grpSpPr>
          <a:xfrm>
            <a:off x="698396" y="1495084"/>
            <a:ext cx="796695" cy="99002"/>
            <a:chOff x="1457011" y="3812591"/>
            <a:chExt cx="931140" cy="130628"/>
          </a:xfrm>
        </p:grpSpPr>
        <p:sp>
          <p:nvSpPr>
            <p:cNvPr id="11" name="椭圆 10"/>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2" name="椭圆 11"/>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3" name="椭圆 12"/>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4" name="椭圆 13"/>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5"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7" name="文本占位符 17"/>
          <p:cNvSpPr>
            <a:spLocks noGrp="1"/>
          </p:cNvSpPr>
          <p:nvPr>
            <p:ph type="body" sz="quarter" idx="42" hasCustomPrompt="1"/>
          </p:nvPr>
        </p:nvSpPr>
        <p:spPr>
          <a:xfrm>
            <a:off x="5757271" y="3123644"/>
            <a:ext cx="2192291"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8" name="文本占位符 17"/>
          <p:cNvSpPr>
            <a:spLocks noGrp="1"/>
          </p:cNvSpPr>
          <p:nvPr>
            <p:ph type="body" sz="quarter" idx="43" hasCustomPrompt="1"/>
          </p:nvPr>
        </p:nvSpPr>
        <p:spPr>
          <a:xfrm>
            <a:off x="5757271" y="2777188"/>
            <a:ext cx="201396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33" name="文本占位符 17"/>
          <p:cNvSpPr>
            <a:spLocks noGrp="1"/>
          </p:cNvSpPr>
          <p:nvPr>
            <p:ph type="body" sz="quarter" idx="46" hasCustomPrompt="1"/>
          </p:nvPr>
        </p:nvSpPr>
        <p:spPr>
          <a:xfrm>
            <a:off x="5757272" y="5116596"/>
            <a:ext cx="2192291"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34" name="文本占位符 17"/>
          <p:cNvSpPr>
            <a:spLocks noGrp="1"/>
          </p:cNvSpPr>
          <p:nvPr>
            <p:ph type="body" sz="quarter" idx="47" hasCustomPrompt="1"/>
          </p:nvPr>
        </p:nvSpPr>
        <p:spPr>
          <a:xfrm>
            <a:off x="5757271" y="4770138"/>
            <a:ext cx="2192291" cy="627955"/>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29" name="文本占位符 17"/>
          <p:cNvSpPr>
            <a:spLocks noGrp="1"/>
          </p:cNvSpPr>
          <p:nvPr>
            <p:ph type="body" sz="quarter" idx="48" hasCustomPrompt="1"/>
          </p:nvPr>
        </p:nvSpPr>
        <p:spPr>
          <a:xfrm>
            <a:off x="8849667" y="3123644"/>
            <a:ext cx="2192291"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30" name="文本占位符 17"/>
          <p:cNvSpPr>
            <a:spLocks noGrp="1"/>
          </p:cNvSpPr>
          <p:nvPr>
            <p:ph type="body" sz="quarter" idx="49" hasCustomPrompt="1"/>
          </p:nvPr>
        </p:nvSpPr>
        <p:spPr>
          <a:xfrm>
            <a:off x="8849667" y="2777188"/>
            <a:ext cx="201396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35" name="文本占位符 17"/>
          <p:cNvSpPr>
            <a:spLocks noGrp="1"/>
          </p:cNvSpPr>
          <p:nvPr>
            <p:ph type="body" sz="quarter" idx="50" hasCustomPrompt="1"/>
          </p:nvPr>
        </p:nvSpPr>
        <p:spPr>
          <a:xfrm>
            <a:off x="8849668" y="5116596"/>
            <a:ext cx="2192291"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36" name="文本占位符 17"/>
          <p:cNvSpPr>
            <a:spLocks noGrp="1"/>
          </p:cNvSpPr>
          <p:nvPr>
            <p:ph type="body" sz="quarter" idx="51" hasCustomPrompt="1"/>
          </p:nvPr>
        </p:nvSpPr>
        <p:spPr>
          <a:xfrm>
            <a:off x="8849667" y="4770138"/>
            <a:ext cx="2192291" cy="627955"/>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6_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1EE010BD-3828-4A90-8C85-F1B850BB78F8}" type="datetime1">
              <a:rPr lang="zh-CN" altLang="en-US" smtClean="0"/>
              <a:t>2019/10/29</a:t>
            </a:fld>
            <a:endParaRPr lang="zh-CN" altLang="en-US"/>
          </a:p>
        </p:txBody>
      </p:sp>
      <p:sp>
        <p:nvSpPr>
          <p:cNvPr id="2" name="矩形 1"/>
          <p:cNvSpPr/>
          <p:nvPr userDrawn="1"/>
        </p:nvSpPr>
        <p:spPr>
          <a:xfrm>
            <a:off x="5144887" y="6388012"/>
            <a:ext cx="1873250" cy="243205"/>
          </a:xfrm>
          <a:prstGeom prst="rect">
            <a:avLst/>
          </a:prstGeom>
        </p:spPr>
        <p:txBody>
          <a:bodyPr wrap="none">
            <a:spAutoFit/>
          </a:bodyPr>
          <a:lstStyle/>
          <a:p>
            <a:r>
              <a:rPr lang="en-US" altLang="zh-CN" sz="990" b="1" dirty="0">
                <a:solidFill>
                  <a:schemeClr val="accent4"/>
                </a:solidFill>
              </a:rPr>
              <a:t>BusinessPlan</a:t>
            </a:r>
            <a:r>
              <a:rPr lang="en-US" altLang="zh-CN" sz="990" dirty="0">
                <a:solidFill>
                  <a:schemeClr val="accent1">
                    <a:lumMod val="75000"/>
                  </a:schemeClr>
                </a:solidFill>
              </a:rPr>
              <a:t> </a:t>
            </a:r>
            <a:r>
              <a:rPr lang="en-US" altLang="zh-CN" sz="990" b="1" dirty="0">
                <a:solidFill>
                  <a:schemeClr val="accent3">
                    <a:lumMod val="75000"/>
                  </a:schemeClr>
                </a:solidFill>
              </a:rPr>
              <a:t>PPT Template</a:t>
            </a:r>
            <a:endParaRPr lang="zh-CN" altLang="en-US" sz="990" b="1" dirty="0">
              <a:solidFill>
                <a:schemeClr val="accent3">
                  <a:lumMod val="75000"/>
                </a:schemeClr>
              </a:solidFill>
            </a:endParaRPr>
          </a:p>
        </p:txBody>
      </p:sp>
      <p:sp>
        <p:nvSpPr>
          <p:cNvPr id="18" name="文本占位符 17"/>
          <p:cNvSpPr>
            <a:spLocks noGrp="1"/>
          </p:cNvSpPr>
          <p:nvPr>
            <p:ph type="body" sz="quarter" idx="15" hasCustomPrompt="1"/>
          </p:nvPr>
        </p:nvSpPr>
        <p:spPr>
          <a:xfrm>
            <a:off x="5383688" y="4756040"/>
            <a:ext cx="5874737" cy="860744"/>
          </a:xfrm>
          <a:prstGeom prst="rect">
            <a:avLst/>
          </a:prstGeom>
        </p:spPr>
        <p:txBody>
          <a:bodyPr/>
          <a:lstStyle>
            <a:lvl1pPr marL="0" indent="0">
              <a:lnSpc>
                <a:spcPct val="120000"/>
              </a:lnSpc>
              <a:buNone/>
              <a:defRPr sz="1260" spc="75" baseline="0"/>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11" name="图片占位符 10"/>
          <p:cNvSpPr>
            <a:spLocks noGrp="1"/>
          </p:cNvSpPr>
          <p:nvPr>
            <p:ph type="pic" sz="quarter" idx="16"/>
          </p:nvPr>
        </p:nvSpPr>
        <p:spPr>
          <a:xfrm>
            <a:off x="1865272" y="1498873"/>
            <a:ext cx="6455785" cy="4132520"/>
          </a:xfrm>
          <a:custGeom>
            <a:avLst/>
            <a:gdLst>
              <a:gd name="connsiteX0" fmla="*/ 1407709 w 4841839"/>
              <a:gd name="connsiteY0" fmla="*/ 3153189 h 3443767"/>
              <a:gd name="connsiteX1" fmla="*/ 1314659 w 4841839"/>
              <a:gd name="connsiteY1" fmla="*/ 3176588 h 3443767"/>
              <a:gd name="connsiteX2" fmla="*/ 1231404 w 4841839"/>
              <a:gd name="connsiteY2" fmla="*/ 3203251 h 3443767"/>
              <a:gd name="connsiteX3" fmla="*/ 1201475 w 4841839"/>
              <a:gd name="connsiteY3" fmla="*/ 3257122 h 3443767"/>
              <a:gd name="connsiteX4" fmla="*/ 1225418 w 4841839"/>
              <a:gd name="connsiteY4" fmla="*/ 3312626 h 3443767"/>
              <a:gd name="connsiteX5" fmla="*/ 1286363 w 4841839"/>
              <a:gd name="connsiteY5" fmla="*/ 3336024 h 3443767"/>
              <a:gd name="connsiteX6" fmla="*/ 1365265 w 4841839"/>
              <a:gd name="connsiteY6" fmla="*/ 3308817 h 3443767"/>
              <a:gd name="connsiteX7" fmla="*/ 1401724 w 4841839"/>
              <a:gd name="connsiteY7" fmla="*/ 3258211 h 3443767"/>
              <a:gd name="connsiteX8" fmla="*/ 1407709 w 4841839"/>
              <a:gd name="connsiteY8" fmla="*/ 3183662 h 3443767"/>
              <a:gd name="connsiteX9" fmla="*/ 2039350 w 4841839"/>
              <a:gd name="connsiteY9" fmla="*/ 2839757 h 3443767"/>
              <a:gd name="connsiteX10" fmla="*/ 2131856 w 4841839"/>
              <a:gd name="connsiteY10" fmla="*/ 2857986 h 3443767"/>
              <a:gd name="connsiteX11" fmla="*/ 2195249 w 4841839"/>
              <a:gd name="connsiteY11" fmla="*/ 2904511 h 3443767"/>
              <a:gd name="connsiteX12" fmla="*/ 2225178 w 4841839"/>
              <a:gd name="connsiteY12" fmla="*/ 2968721 h 3443767"/>
              <a:gd name="connsiteX13" fmla="*/ 2233612 w 4841839"/>
              <a:gd name="connsiteY13" fmla="*/ 3071566 h 3443767"/>
              <a:gd name="connsiteX14" fmla="*/ 2233612 w 4841839"/>
              <a:gd name="connsiteY14" fmla="*/ 3430707 h 3443767"/>
              <a:gd name="connsiteX15" fmla="*/ 2080705 w 4841839"/>
              <a:gd name="connsiteY15" fmla="*/ 3430707 h 3443767"/>
              <a:gd name="connsiteX16" fmla="*/ 2080705 w 4841839"/>
              <a:gd name="connsiteY16" fmla="*/ 3135776 h 3443767"/>
              <a:gd name="connsiteX17" fmla="*/ 2070911 w 4841839"/>
              <a:gd name="connsiteY17" fmla="*/ 3014702 h 3443767"/>
              <a:gd name="connsiteX18" fmla="*/ 2039078 w 4841839"/>
              <a:gd name="connsiteY18" fmla="*/ 2971986 h 3443767"/>
              <a:gd name="connsiteX19" fmla="*/ 1986023 w 4841839"/>
              <a:gd name="connsiteY19" fmla="*/ 2956750 h 3443767"/>
              <a:gd name="connsiteX20" fmla="*/ 1914739 w 4841839"/>
              <a:gd name="connsiteY20" fmla="*/ 2978516 h 3443767"/>
              <a:gd name="connsiteX21" fmla="*/ 1871479 w 4841839"/>
              <a:gd name="connsiteY21" fmla="*/ 3036196 h 3443767"/>
              <a:gd name="connsiteX22" fmla="*/ 1859779 w 4841839"/>
              <a:gd name="connsiteY22" fmla="*/ 3168969 h 3443767"/>
              <a:gd name="connsiteX23" fmla="*/ 1859779 w 4841839"/>
              <a:gd name="connsiteY23" fmla="*/ 3430707 h 3443767"/>
              <a:gd name="connsiteX24" fmla="*/ 1706872 w 4841839"/>
              <a:gd name="connsiteY24" fmla="*/ 3430707 h 3443767"/>
              <a:gd name="connsiteX25" fmla="*/ 1706872 w 4841839"/>
              <a:gd name="connsiteY25" fmla="*/ 2852817 h 3443767"/>
              <a:gd name="connsiteX26" fmla="*/ 1848896 w 4841839"/>
              <a:gd name="connsiteY26" fmla="*/ 2852817 h 3443767"/>
              <a:gd name="connsiteX27" fmla="*/ 1848896 w 4841839"/>
              <a:gd name="connsiteY27" fmla="*/ 2937705 h 3443767"/>
              <a:gd name="connsiteX28" fmla="*/ 2039350 w 4841839"/>
              <a:gd name="connsiteY28" fmla="*/ 2839757 h 3443767"/>
              <a:gd name="connsiteX29" fmla="*/ 1314659 w 4841839"/>
              <a:gd name="connsiteY29" fmla="*/ 2839757 h 3443767"/>
              <a:gd name="connsiteX30" fmla="*/ 1467022 w 4841839"/>
              <a:gd name="connsiteY30" fmla="*/ 2863972 h 3443767"/>
              <a:gd name="connsiteX31" fmla="*/ 1537490 w 4841839"/>
              <a:gd name="connsiteY31" fmla="*/ 2925461 h 3443767"/>
              <a:gd name="connsiteX32" fmla="*/ 1557895 w 4841839"/>
              <a:gd name="connsiteY32" fmla="*/ 3062316 h 3443767"/>
              <a:gd name="connsiteX33" fmla="*/ 1556263 w 4841839"/>
              <a:gd name="connsiteY33" fmla="*/ 3240798 h 3443767"/>
              <a:gd name="connsiteX34" fmla="*/ 1563609 w 4841839"/>
              <a:gd name="connsiteY34" fmla="*/ 3353165 h 3443767"/>
              <a:gd name="connsiteX35" fmla="*/ 1591089 w 4841839"/>
              <a:gd name="connsiteY35" fmla="*/ 3430707 h 3443767"/>
              <a:gd name="connsiteX36" fmla="*/ 1439814 w 4841839"/>
              <a:gd name="connsiteY36" fmla="*/ 3430707 h 3443767"/>
              <a:gd name="connsiteX37" fmla="*/ 1425122 w 4841839"/>
              <a:gd name="connsiteY37" fmla="*/ 3385542 h 3443767"/>
              <a:gd name="connsiteX38" fmla="*/ 1419681 w 4841839"/>
              <a:gd name="connsiteY38" fmla="*/ 3367585 h 3443767"/>
              <a:gd name="connsiteX39" fmla="*/ 1335881 w 4841839"/>
              <a:gd name="connsiteY39" fmla="*/ 3424721 h 3443767"/>
              <a:gd name="connsiteX40" fmla="*/ 1240654 w 4841839"/>
              <a:gd name="connsiteY40" fmla="*/ 3443767 h 3443767"/>
              <a:gd name="connsiteX41" fmla="*/ 1099991 w 4841839"/>
              <a:gd name="connsiteY41" fmla="*/ 3395337 h 3443767"/>
              <a:gd name="connsiteX42" fmla="*/ 1048569 w 4841839"/>
              <a:gd name="connsiteY42" fmla="*/ 3272903 h 3443767"/>
              <a:gd name="connsiteX43" fmla="*/ 1071967 w 4841839"/>
              <a:gd name="connsiteY43" fmla="*/ 3185566 h 3443767"/>
              <a:gd name="connsiteX44" fmla="*/ 1137537 w 4841839"/>
              <a:gd name="connsiteY44" fmla="*/ 3126798 h 3443767"/>
              <a:gd name="connsiteX45" fmla="*/ 1259156 w 4841839"/>
              <a:gd name="connsiteY45" fmla="*/ 3091156 h 3443767"/>
              <a:gd name="connsiteX46" fmla="*/ 1407709 w 4841839"/>
              <a:gd name="connsiteY46" fmla="*/ 3053609 h 3443767"/>
              <a:gd name="connsiteX47" fmla="*/ 1407709 w 4841839"/>
              <a:gd name="connsiteY47" fmla="*/ 3038373 h 3443767"/>
              <a:gd name="connsiteX48" fmla="*/ 1385943 w 4841839"/>
              <a:gd name="connsiteY48" fmla="*/ 2975523 h 3443767"/>
              <a:gd name="connsiteX49" fmla="*/ 1303776 w 4841839"/>
              <a:gd name="connsiteY49" fmla="*/ 2956750 h 3443767"/>
              <a:gd name="connsiteX50" fmla="*/ 1240110 w 4841839"/>
              <a:gd name="connsiteY50" fmla="*/ 2972802 h 3443767"/>
              <a:gd name="connsiteX51" fmla="*/ 1203108 w 4841839"/>
              <a:gd name="connsiteY51" fmla="*/ 3029122 h 3443767"/>
              <a:gd name="connsiteX52" fmla="*/ 1064349 w 4841839"/>
              <a:gd name="connsiteY52" fmla="*/ 3004091 h 3443767"/>
              <a:gd name="connsiteX53" fmla="*/ 1144883 w 4841839"/>
              <a:gd name="connsiteY53" fmla="*/ 2880024 h 3443767"/>
              <a:gd name="connsiteX54" fmla="*/ 1314659 w 4841839"/>
              <a:gd name="connsiteY54" fmla="*/ 2839757 h 3443767"/>
              <a:gd name="connsiteX55" fmla="*/ 193718 w 4841839"/>
              <a:gd name="connsiteY55" fmla="*/ 2767929 h 3443767"/>
              <a:gd name="connsiteX56" fmla="*/ 193718 w 4841839"/>
              <a:gd name="connsiteY56" fmla="*/ 2994296 h 3443767"/>
              <a:gd name="connsiteX57" fmla="*/ 281871 w 4841839"/>
              <a:gd name="connsiteY57" fmla="*/ 2994296 h 3443767"/>
              <a:gd name="connsiteX58" fmla="*/ 409203 w 4841839"/>
              <a:gd name="connsiteY58" fmla="*/ 2981781 h 3443767"/>
              <a:gd name="connsiteX59" fmla="*/ 459537 w 4841839"/>
              <a:gd name="connsiteY59" fmla="*/ 2942602 h 3443767"/>
              <a:gd name="connsiteX60" fmla="*/ 477766 w 4841839"/>
              <a:gd name="connsiteY60" fmla="*/ 2880568 h 3443767"/>
              <a:gd name="connsiteX61" fmla="*/ 452191 w 4841839"/>
              <a:gd name="connsiteY61" fmla="*/ 2808740 h 3443767"/>
              <a:gd name="connsiteX62" fmla="*/ 387437 w 4841839"/>
              <a:gd name="connsiteY62" fmla="*/ 2773370 h 3443767"/>
              <a:gd name="connsiteX63" fmla="*/ 271532 w 4841839"/>
              <a:gd name="connsiteY63" fmla="*/ 2767929 h 3443767"/>
              <a:gd name="connsiteX64" fmla="*/ 774511 w 4841839"/>
              <a:gd name="connsiteY64" fmla="*/ 2632979 h 3443767"/>
              <a:gd name="connsiteX65" fmla="*/ 927418 w 4841839"/>
              <a:gd name="connsiteY65" fmla="*/ 2632979 h 3443767"/>
              <a:gd name="connsiteX66" fmla="*/ 927418 w 4841839"/>
              <a:gd name="connsiteY66" fmla="*/ 3430707 h 3443767"/>
              <a:gd name="connsiteX67" fmla="*/ 774511 w 4841839"/>
              <a:gd name="connsiteY67" fmla="*/ 3430707 h 3443767"/>
              <a:gd name="connsiteX68" fmla="*/ 32649 w 4841839"/>
              <a:gd name="connsiteY68" fmla="*/ 2632979 h 3443767"/>
              <a:gd name="connsiteX69" fmla="*/ 291122 w 4841839"/>
              <a:gd name="connsiteY69" fmla="*/ 2632979 h 3443767"/>
              <a:gd name="connsiteX70" fmla="*/ 482664 w 4841839"/>
              <a:gd name="connsiteY70" fmla="*/ 2644950 h 3443767"/>
              <a:gd name="connsiteX71" fmla="*/ 597480 w 4841839"/>
              <a:gd name="connsiteY71" fmla="*/ 2723036 h 3443767"/>
              <a:gd name="connsiteX72" fmla="*/ 643733 w 4841839"/>
              <a:gd name="connsiteY72" fmla="*/ 2878392 h 3443767"/>
              <a:gd name="connsiteX73" fmla="*/ 617069 w 4841839"/>
              <a:gd name="connsiteY73" fmla="*/ 3001915 h 3443767"/>
              <a:gd name="connsiteX74" fmla="*/ 549322 w 4841839"/>
              <a:gd name="connsiteY74" fmla="*/ 3080545 h 3443767"/>
              <a:gd name="connsiteX75" fmla="*/ 465795 w 4841839"/>
              <a:gd name="connsiteY75" fmla="*/ 3118363 h 3443767"/>
              <a:gd name="connsiteX76" fmla="*/ 298740 w 4841839"/>
              <a:gd name="connsiteY76" fmla="*/ 3129790 h 3443767"/>
              <a:gd name="connsiteX77" fmla="*/ 193718 w 4841839"/>
              <a:gd name="connsiteY77" fmla="*/ 3129790 h 3443767"/>
              <a:gd name="connsiteX78" fmla="*/ 193718 w 4841839"/>
              <a:gd name="connsiteY78" fmla="*/ 3430707 h 3443767"/>
              <a:gd name="connsiteX79" fmla="*/ 32649 w 4841839"/>
              <a:gd name="connsiteY79" fmla="*/ 3430707 h 3443767"/>
              <a:gd name="connsiteX80" fmla="*/ 194263 w 4841839"/>
              <a:gd name="connsiteY80" fmla="*/ 1768544 h 3443767"/>
              <a:gd name="connsiteX81" fmla="*/ 194263 w 4841839"/>
              <a:gd name="connsiteY81" fmla="*/ 1981851 h 3443767"/>
              <a:gd name="connsiteX82" fmla="*/ 343361 w 4841839"/>
              <a:gd name="connsiteY82" fmla="*/ 1981851 h 3443767"/>
              <a:gd name="connsiteX83" fmla="*/ 453823 w 4841839"/>
              <a:gd name="connsiteY83" fmla="*/ 1976954 h 3443767"/>
              <a:gd name="connsiteX84" fmla="*/ 512320 w 4841839"/>
              <a:gd name="connsiteY84" fmla="*/ 1945121 h 3443767"/>
              <a:gd name="connsiteX85" fmla="*/ 534902 w 4841839"/>
              <a:gd name="connsiteY85" fmla="*/ 1877374 h 3443767"/>
              <a:gd name="connsiteX86" fmla="*/ 517489 w 4841839"/>
              <a:gd name="connsiteY86" fmla="*/ 1816429 h 3443767"/>
              <a:gd name="connsiteX87" fmla="*/ 467155 w 4841839"/>
              <a:gd name="connsiteY87" fmla="*/ 1779971 h 3443767"/>
              <a:gd name="connsiteX88" fmla="*/ 324315 w 4841839"/>
              <a:gd name="connsiteY88" fmla="*/ 1768544 h 3443767"/>
              <a:gd name="connsiteX89" fmla="*/ 3347293 w 4841839"/>
              <a:gd name="connsiteY89" fmla="*/ 1642300 h 3443767"/>
              <a:gd name="connsiteX90" fmla="*/ 3264582 w 4841839"/>
              <a:gd name="connsiteY90" fmla="*/ 1678758 h 3443767"/>
              <a:gd name="connsiteX91" fmla="*/ 3232477 w 4841839"/>
              <a:gd name="connsiteY91" fmla="*/ 1777794 h 3443767"/>
              <a:gd name="connsiteX92" fmla="*/ 3461021 w 4841839"/>
              <a:gd name="connsiteY92" fmla="*/ 1777794 h 3443767"/>
              <a:gd name="connsiteX93" fmla="*/ 3426739 w 4841839"/>
              <a:gd name="connsiteY93" fmla="*/ 1676854 h 3443767"/>
              <a:gd name="connsiteX94" fmla="*/ 3347293 w 4841839"/>
              <a:gd name="connsiteY94" fmla="*/ 1642300 h 3443767"/>
              <a:gd name="connsiteX95" fmla="*/ 2127061 w 4841839"/>
              <a:gd name="connsiteY95" fmla="*/ 1538367 h 3443767"/>
              <a:gd name="connsiteX96" fmla="*/ 2279968 w 4841839"/>
              <a:gd name="connsiteY96" fmla="*/ 1538367 h 3443767"/>
              <a:gd name="connsiteX97" fmla="*/ 2279968 w 4841839"/>
              <a:gd name="connsiteY97" fmla="*/ 2116257 h 3443767"/>
              <a:gd name="connsiteX98" fmla="*/ 2127061 w 4841839"/>
              <a:gd name="connsiteY98" fmla="*/ 2116257 h 3443767"/>
              <a:gd name="connsiteX99" fmla="*/ 828396 w 4841839"/>
              <a:gd name="connsiteY99" fmla="*/ 1538367 h 3443767"/>
              <a:gd name="connsiteX100" fmla="*/ 981303 w 4841839"/>
              <a:gd name="connsiteY100" fmla="*/ 1538367 h 3443767"/>
              <a:gd name="connsiteX101" fmla="*/ 981303 w 4841839"/>
              <a:gd name="connsiteY101" fmla="*/ 1803913 h 3443767"/>
              <a:gd name="connsiteX102" fmla="*/ 989737 w 4841839"/>
              <a:gd name="connsiteY102" fmla="*/ 1953283 h 3443767"/>
              <a:gd name="connsiteX103" fmla="*/ 1020482 w 4841839"/>
              <a:gd name="connsiteY103" fmla="*/ 1996816 h 3443767"/>
              <a:gd name="connsiteX104" fmla="*/ 1077074 w 4841839"/>
              <a:gd name="connsiteY104" fmla="*/ 2012868 h 3443767"/>
              <a:gd name="connsiteX105" fmla="*/ 1147269 w 4841839"/>
              <a:gd name="connsiteY105" fmla="*/ 1991374 h 3443767"/>
              <a:gd name="connsiteX106" fmla="*/ 1189713 w 4841839"/>
              <a:gd name="connsiteY106" fmla="*/ 1938047 h 3443767"/>
              <a:gd name="connsiteX107" fmla="*/ 1201140 w 4841839"/>
              <a:gd name="connsiteY107" fmla="*/ 1782147 h 3443767"/>
              <a:gd name="connsiteX108" fmla="*/ 1201140 w 4841839"/>
              <a:gd name="connsiteY108" fmla="*/ 1538367 h 3443767"/>
              <a:gd name="connsiteX109" fmla="*/ 1354048 w 4841839"/>
              <a:gd name="connsiteY109" fmla="*/ 1538367 h 3443767"/>
              <a:gd name="connsiteX110" fmla="*/ 1354048 w 4841839"/>
              <a:gd name="connsiteY110" fmla="*/ 2116257 h 3443767"/>
              <a:gd name="connsiteX111" fmla="*/ 1212024 w 4841839"/>
              <a:gd name="connsiteY111" fmla="*/ 2116257 h 3443767"/>
              <a:gd name="connsiteX112" fmla="*/ 1212024 w 4841839"/>
              <a:gd name="connsiteY112" fmla="*/ 2029737 h 3443767"/>
              <a:gd name="connsiteX113" fmla="*/ 1129040 w 4841839"/>
              <a:gd name="connsiteY113" fmla="*/ 2102653 h 3443767"/>
              <a:gd name="connsiteX114" fmla="*/ 1020482 w 4841839"/>
              <a:gd name="connsiteY114" fmla="*/ 2129317 h 3443767"/>
              <a:gd name="connsiteX115" fmla="*/ 916004 w 4841839"/>
              <a:gd name="connsiteY115" fmla="*/ 2103742 h 3443767"/>
              <a:gd name="connsiteX116" fmla="*/ 849074 w 4841839"/>
              <a:gd name="connsiteY116" fmla="*/ 2031913 h 3443767"/>
              <a:gd name="connsiteX117" fmla="*/ 828396 w 4841839"/>
              <a:gd name="connsiteY117" fmla="*/ 1904038 h 3443767"/>
              <a:gd name="connsiteX118" fmla="*/ 4566498 w 4841839"/>
              <a:gd name="connsiteY118" fmla="*/ 1525307 h 3443767"/>
              <a:gd name="connsiteX119" fmla="*/ 4742803 w 4841839"/>
              <a:gd name="connsiteY119" fmla="*/ 1563942 h 3443767"/>
              <a:gd name="connsiteX120" fmla="*/ 4822249 w 4841839"/>
              <a:gd name="connsiteY120" fmla="*/ 1678214 h 3443767"/>
              <a:gd name="connsiteX121" fmla="*/ 4678049 w 4841839"/>
              <a:gd name="connsiteY121" fmla="*/ 1704878 h 3443767"/>
              <a:gd name="connsiteX122" fmla="*/ 4642951 w 4841839"/>
              <a:gd name="connsiteY122" fmla="*/ 1653183 h 3443767"/>
              <a:gd name="connsiteX123" fmla="*/ 4569219 w 4841839"/>
              <a:gd name="connsiteY123" fmla="*/ 1635226 h 3443767"/>
              <a:gd name="connsiteX124" fmla="*/ 4482698 w 4841839"/>
              <a:gd name="connsiteY124" fmla="*/ 1652095 h 3443767"/>
              <a:gd name="connsiteX125" fmla="*/ 4465285 w 4841839"/>
              <a:gd name="connsiteY125" fmla="*/ 1683112 h 3443767"/>
              <a:gd name="connsiteX126" fmla="*/ 4480522 w 4841839"/>
              <a:gd name="connsiteY126" fmla="*/ 1710863 h 3443767"/>
              <a:gd name="connsiteX127" fmla="*/ 4623362 w 4841839"/>
              <a:gd name="connsiteY127" fmla="*/ 1753851 h 3443767"/>
              <a:gd name="connsiteX128" fmla="*/ 4793954 w 4841839"/>
              <a:gd name="connsiteY128" fmla="*/ 1821871 h 3443767"/>
              <a:gd name="connsiteX129" fmla="*/ 4841839 w 4841839"/>
              <a:gd name="connsiteY129" fmla="*/ 1935598 h 3443767"/>
              <a:gd name="connsiteX130" fmla="*/ 4775452 w 4841839"/>
              <a:gd name="connsiteY130" fmla="*/ 2072181 h 3443767"/>
              <a:gd name="connsiteX131" fmla="*/ 4579013 w 4841839"/>
              <a:gd name="connsiteY131" fmla="*/ 2129317 h 3443767"/>
              <a:gd name="connsiteX132" fmla="*/ 4392097 w 4841839"/>
              <a:gd name="connsiteY132" fmla="*/ 2081431 h 3443767"/>
              <a:gd name="connsiteX133" fmla="*/ 4302040 w 4841839"/>
              <a:gd name="connsiteY133" fmla="*/ 1951379 h 3443767"/>
              <a:gd name="connsiteX134" fmla="*/ 4455491 w 4841839"/>
              <a:gd name="connsiteY134" fmla="*/ 1927980 h 3443767"/>
              <a:gd name="connsiteX135" fmla="*/ 4495214 w 4841839"/>
              <a:gd name="connsiteY135" fmla="*/ 1995727 h 3443767"/>
              <a:gd name="connsiteX136" fmla="*/ 4579013 w 4841839"/>
              <a:gd name="connsiteY136" fmla="*/ 2018854 h 3443767"/>
              <a:gd name="connsiteX137" fmla="*/ 4668255 w 4841839"/>
              <a:gd name="connsiteY137" fmla="*/ 1997088 h 3443767"/>
              <a:gd name="connsiteX138" fmla="*/ 4688388 w 4841839"/>
              <a:gd name="connsiteY138" fmla="*/ 1956276 h 3443767"/>
              <a:gd name="connsiteX139" fmla="*/ 4677505 w 4841839"/>
              <a:gd name="connsiteY139" fmla="*/ 1927436 h 3443767"/>
              <a:gd name="connsiteX140" fmla="*/ 4626355 w 4841839"/>
              <a:gd name="connsiteY140" fmla="*/ 1907303 h 3443767"/>
              <a:gd name="connsiteX141" fmla="*/ 4391825 w 4841839"/>
              <a:gd name="connsiteY141" fmla="*/ 1832754 h 3443767"/>
              <a:gd name="connsiteX142" fmla="*/ 4323262 w 4841839"/>
              <a:gd name="connsiteY142" fmla="*/ 1702701 h 3443767"/>
              <a:gd name="connsiteX143" fmla="*/ 4382574 w 4841839"/>
              <a:gd name="connsiteY143" fmla="*/ 1576458 h 3443767"/>
              <a:gd name="connsiteX144" fmla="*/ 4566498 w 4841839"/>
              <a:gd name="connsiteY144" fmla="*/ 1525307 h 3443767"/>
              <a:gd name="connsiteX145" fmla="*/ 3947373 w 4841839"/>
              <a:gd name="connsiteY145" fmla="*/ 1525307 h 3443767"/>
              <a:gd name="connsiteX146" fmla="*/ 4123678 w 4841839"/>
              <a:gd name="connsiteY146" fmla="*/ 1563942 h 3443767"/>
              <a:gd name="connsiteX147" fmla="*/ 4203125 w 4841839"/>
              <a:gd name="connsiteY147" fmla="*/ 1678214 h 3443767"/>
              <a:gd name="connsiteX148" fmla="*/ 4058924 w 4841839"/>
              <a:gd name="connsiteY148" fmla="*/ 1704878 h 3443767"/>
              <a:gd name="connsiteX149" fmla="*/ 4023826 w 4841839"/>
              <a:gd name="connsiteY149" fmla="*/ 1653183 h 3443767"/>
              <a:gd name="connsiteX150" fmla="*/ 3950094 w 4841839"/>
              <a:gd name="connsiteY150" fmla="*/ 1635226 h 3443767"/>
              <a:gd name="connsiteX151" fmla="*/ 3863573 w 4841839"/>
              <a:gd name="connsiteY151" fmla="*/ 1652095 h 3443767"/>
              <a:gd name="connsiteX152" fmla="*/ 3846160 w 4841839"/>
              <a:gd name="connsiteY152" fmla="*/ 1683112 h 3443767"/>
              <a:gd name="connsiteX153" fmla="*/ 3861397 w 4841839"/>
              <a:gd name="connsiteY153" fmla="*/ 1710863 h 3443767"/>
              <a:gd name="connsiteX154" fmla="*/ 4004237 w 4841839"/>
              <a:gd name="connsiteY154" fmla="*/ 1753851 h 3443767"/>
              <a:gd name="connsiteX155" fmla="*/ 4174829 w 4841839"/>
              <a:gd name="connsiteY155" fmla="*/ 1821871 h 3443767"/>
              <a:gd name="connsiteX156" fmla="*/ 4222714 w 4841839"/>
              <a:gd name="connsiteY156" fmla="*/ 1935598 h 3443767"/>
              <a:gd name="connsiteX157" fmla="*/ 4156328 w 4841839"/>
              <a:gd name="connsiteY157" fmla="*/ 2072181 h 3443767"/>
              <a:gd name="connsiteX158" fmla="*/ 3959888 w 4841839"/>
              <a:gd name="connsiteY158" fmla="*/ 2129317 h 3443767"/>
              <a:gd name="connsiteX159" fmla="*/ 3772972 w 4841839"/>
              <a:gd name="connsiteY159" fmla="*/ 2081431 h 3443767"/>
              <a:gd name="connsiteX160" fmla="*/ 3682915 w 4841839"/>
              <a:gd name="connsiteY160" fmla="*/ 1951379 h 3443767"/>
              <a:gd name="connsiteX161" fmla="*/ 3836366 w 4841839"/>
              <a:gd name="connsiteY161" fmla="*/ 1927980 h 3443767"/>
              <a:gd name="connsiteX162" fmla="*/ 3876089 w 4841839"/>
              <a:gd name="connsiteY162" fmla="*/ 1995727 h 3443767"/>
              <a:gd name="connsiteX163" fmla="*/ 3959888 w 4841839"/>
              <a:gd name="connsiteY163" fmla="*/ 2018854 h 3443767"/>
              <a:gd name="connsiteX164" fmla="*/ 4049129 w 4841839"/>
              <a:gd name="connsiteY164" fmla="*/ 1997088 h 3443767"/>
              <a:gd name="connsiteX165" fmla="*/ 4069263 w 4841839"/>
              <a:gd name="connsiteY165" fmla="*/ 1956276 h 3443767"/>
              <a:gd name="connsiteX166" fmla="*/ 4058380 w 4841839"/>
              <a:gd name="connsiteY166" fmla="*/ 1927436 h 3443767"/>
              <a:gd name="connsiteX167" fmla="*/ 4007230 w 4841839"/>
              <a:gd name="connsiteY167" fmla="*/ 1907303 h 3443767"/>
              <a:gd name="connsiteX168" fmla="*/ 3772700 w 4841839"/>
              <a:gd name="connsiteY168" fmla="*/ 1832754 h 3443767"/>
              <a:gd name="connsiteX169" fmla="*/ 3704136 w 4841839"/>
              <a:gd name="connsiteY169" fmla="*/ 1702701 h 3443767"/>
              <a:gd name="connsiteX170" fmla="*/ 3763449 w 4841839"/>
              <a:gd name="connsiteY170" fmla="*/ 1576458 h 3443767"/>
              <a:gd name="connsiteX171" fmla="*/ 3947373 w 4841839"/>
              <a:gd name="connsiteY171" fmla="*/ 1525307 h 3443767"/>
              <a:gd name="connsiteX172" fmla="*/ 3338043 w 4841839"/>
              <a:gd name="connsiteY172" fmla="*/ 1525307 h 3443767"/>
              <a:gd name="connsiteX173" fmla="*/ 3541556 w 4841839"/>
              <a:gd name="connsiteY173" fmla="*/ 1610467 h 3443767"/>
              <a:gd name="connsiteX174" fmla="*/ 3612840 w 4841839"/>
              <a:gd name="connsiteY174" fmla="*/ 1871388 h 3443767"/>
              <a:gd name="connsiteX175" fmla="*/ 3229756 w 4841839"/>
              <a:gd name="connsiteY175" fmla="*/ 1871388 h 3443767"/>
              <a:gd name="connsiteX176" fmla="*/ 3266759 w 4841839"/>
              <a:gd name="connsiteY176" fmla="*/ 1977226 h 3443767"/>
              <a:gd name="connsiteX177" fmla="*/ 3354911 w 4841839"/>
              <a:gd name="connsiteY177" fmla="*/ 2015045 h 3443767"/>
              <a:gd name="connsiteX178" fmla="*/ 3415312 w 4841839"/>
              <a:gd name="connsiteY178" fmla="*/ 1995455 h 3443767"/>
              <a:gd name="connsiteX179" fmla="*/ 3452315 w 4841839"/>
              <a:gd name="connsiteY179" fmla="*/ 1932333 h 3443767"/>
              <a:gd name="connsiteX180" fmla="*/ 3604677 w 4841839"/>
              <a:gd name="connsiteY180" fmla="*/ 1957909 h 3443767"/>
              <a:gd name="connsiteX181" fmla="*/ 3511899 w 4841839"/>
              <a:gd name="connsiteY181" fmla="*/ 2085513 h 3443767"/>
              <a:gd name="connsiteX182" fmla="*/ 3353279 w 4841839"/>
              <a:gd name="connsiteY182" fmla="*/ 2129317 h 3443767"/>
              <a:gd name="connsiteX183" fmla="*/ 3130176 w 4841839"/>
              <a:gd name="connsiteY183" fmla="*/ 2030825 h 3443767"/>
              <a:gd name="connsiteX184" fmla="*/ 3073040 w 4841839"/>
              <a:gd name="connsiteY184" fmla="*/ 1831665 h 3443767"/>
              <a:gd name="connsiteX185" fmla="*/ 3148133 w 4841839"/>
              <a:gd name="connsiteY185" fmla="*/ 1606658 h 3443767"/>
              <a:gd name="connsiteX186" fmla="*/ 3338043 w 4841839"/>
              <a:gd name="connsiteY186" fmla="*/ 1525307 h 3443767"/>
              <a:gd name="connsiteX187" fmla="*/ 2772775 w 4841839"/>
              <a:gd name="connsiteY187" fmla="*/ 1525307 h 3443767"/>
              <a:gd name="connsiteX188" fmla="*/ 2865281 w 4841839"/>
              <a:gd name="connsiteY188" fmla="*/ 1543536 h 3443767"/>
              <a:gd name="connsiteX189" fmla="*/ 2928675 w 4841839"/>
              <a:gd name="connsiteY189" fmla="*/ 1590061 h 3443767"/>
              <a:gd name="connsiteX190" fmla="*/ 2958603 w 4841839"/>
              <a:gd name="connsiteY190" fmla="*/ 1654271 h 3443767"/>
              <a:gd name="connsiteX191" fmla="*/ 2967037 w 4841839"/>
              <a:gd name="connsiteY191" fmla="*/ 1757116 h 3443767"/>
              <a:gd name="connsiteX192" fmla="*/ 2967037 w 4841839"/>
              <a:gd name="connsiteY192" fmla="*/ 2116257 h 3443767"/>
              <a:gd name="connsiteX193" fmla="*/ 2814130 w 4841839"/>
              <a:gd name="connsiteY193" fmla="*/ 2116257 h 3443767"/>
              <a:gd name="connsiteX194" fmla="*/ 2814130 w 4841839"/>
              <a:gd name="connsiteY194" fmla="*/ 1821326 h 3443767"/>
              <a:gd name="connsiteX195" fmla="*/ 2804336 w 4841839"/>
              <a:gd name="connsiteY195" fmla="*/ 1700252 h 3443767"/>
              <a:gd name="connsiteX196" fmla="*/ 2772503 w 4841839"/>
              <a:gd name="connsiteY196" fmla="*/ 1657536 h 3443767"/>
              <a:gd name="connsiteX197" fmla="*/ 2719448 w 4841839"/>
              <a:gd name="connsiteY197" fmla="*/ 1642300 h 3443767"/>
              <a:gd name="connsiteX198" fmla="*/ 2648164 w 4841839"/>
              <a:gd name="connsiteY198" fmla="*/ 1664066 h 3443767"/>
              <a:gd name="connsiteX199" fmla="*/ 2604904 w 4841839"/>
              <a:gd name="connsiteY199" fmla="*/ 1721746 h 3443767"/>
              <a:gd name="connsiteX200" fmla="*/ 2593204 w 4841839"/>
              <a:gd name="connsiteY200" fmla="*/ 1854520 h 3443767"/>
              <a:gd name="connsiteX201" fmla="*/ 2593204 w 4841839"/>
              <a:gd name="connsiteY201" fmla="*/ 2116257 h 3443767"/>
              <a:gd name="connsiteX202" fmla="*/ 2440297 w 4841839"/>
              <a:gd name="connsiteY202" fmla="*/ 2116257 h 3443767"/>
              <a:gd name="connsiteX203" fmla="*/ 2440297 w 4841839"/>
              <a:gd name="connsiteY203" fmla="*/ 1538367 h 3443767"/>
              <a:gd name="connsiteX204" fmla="*/ 2582321 w 4841839"/>
              <a:gd name="connsiteY204" fmla="*/ 1538367 h 3443767"/>
              <a:gd name="connsiteX205" fmla="*/ 2582321 w 4841839"/>
              <a:gd name="connsiteY205" fmla="*/ 1623255 h 3443767"/>
              <a:gd name="connsiteX206" fmla="*/ 2772775 w 4841839"/>
              <a:gd name="connsiteY206" fmla="*/ 1525307 h 3443767"/>
              <a:gd name="connsiteX207" fmla="*/ 1718523 w 4841839"/>
              <a:gd name="connsiteY207" fmla="*/ 1525307 h 3443767"/>
              <a:gd name="connsiteX208" fmla="*/ 1894829 w 4841839"/>
              <a:gd name="connsiteY208" fmla="*/ 1563942 h 3443767"/>
              <a:gd name="connsiteX209" fmla="*/ 1974275 w 4841839"/>
              <a:gd name="connsiteY209" fmla="*/ 1678214 h 3443767"/>
              <a:gd name="connsiteX210" fmla="*/ 1830074 w 4841839"/>
              <a:gd name="connsiteY210" fmla="*/ 1704878 h 3443767"/>
              <a:gd name="connsiteX211" fmla="*/ 1794976 w 4841839"/>
              <a:gd name="connsiteY211" fmla="*/ 1653183 h 3443767"/>
              <a:gd name="connsiteX212" fmla="*/ 1721244 w 4841839"/>
              <a:gd name="connsiteY212" fmla="*/ 1635226 h 3443767"/>
              <a:gd name="connsiteX213" fmla="*/ 1634723 w 4841839"/>
              <a:gd name="connsiteY213" fmla="*/ 1652095 h 3443767"/>
              <a:gd name="connsiteX214" fmla="*/ 1617310 w 4841839"/>
              <a:gd name="connsiteY214" fmla="*/ 1683112 h 3443767"/>
              <a:gd name="connsiteX215" fmla="*/ 1632547 w 4841839"/>
              <a:gd name="connsiteY215" fmla="*/ 1710863 h 3443767"/>
              <a:gd name="connsiteX216" fmla="*/ 1775387 w 4841839"/>
              <a:gd name="connsiteY216" fmla="*/ 1753851 h 3443767"/>
              <a:gd name="connsiteX217" fmla="*/ 1945979 w 4841839"/>
              <a:gd name="connsiteY217" fmla="*/ 1821871 h 3443767"/>
              <a:gd name="connsiteX218" fmla="*/ 1993864 w 4841839"/>
              <a:gd name="connsiteY218" fmla="*/ 1935598 h 3443767"/>
              <a:gd name="connsiteX219" fmla="*/ 1927478 w 4841839"/>
              <a:gd name="connsiteY219" fmla="*/ 2072181 h 3443767"/>
              <a:gd name="connsiteX220" fmla="*/ 1731038 w 4841839"/>
              <a:gd name="connsiteY220" fmla="*/ 2129317 h 3443767"/>
              <a:gd name="connsiteX221" fmla="*/ 1544122 w 4841839"/>
              <a:gd name="connsiteY221" fmla="*/ 2081431 h 3443767"/>
              <a:gd name="connsiteX222" fmla="*/ 1454065 w 4841839"/>
              <a:gd name="connsiteY222" fmla="*/ 1951379 h 3443767"/>
              <a:gd name="connsiteX223" fmla="*/ 1607516 w 4841839"/>
              <a:gd name="connsiteY223" fmla="*/ 1927980 h 3443767"/>
              <a:gd name="connsiteX224" fmla="*/ 1647239 w 4841839"/>
              <a:gd name="connsiteY224" fmla="*/ 1995727 h 3443767"/>
              <a:gd name="connsiteX225" fmla="*/ 1731038 w 4841839"/>
              <a:gd name="connsiteY225" fmla="*/ 2018854 h 3443767"/>
              <a:gd name="connsiteX226" fmla="*/ 1820279 w 4841839"/>
              <a:gd name="connsiteY226" fmla="*/ 1997088 h 3443767"/>
              <a:gd name="connsiteX227" fmla="*/ 1840413 w 4841839"/>
              <a:gd name="connsiteY227" fmla="*/ 1956276 h 3443767"/>
              <a:gd name="connsiteX228" fmla="*/ 1829530 w 4841839"/>
              <a:gd name="connsiteY228" fmla="*/ 1927436 h 3443767"/>
              <a:gd name="connsiteX229" fmla="*/ 1778380 w 4841839"/>
              <a:gd name="connsiteY229" fmla="*/ 1907303 h 3443767"/>
              <a:gd name="connsiteX230" fmla="*/ 1543850 w 4841839"/>
              <a:gd name="connsiteY230" fmla="*/ 1832754 h 3443767"/>
              <a:gd name="connsiteX231" fmla="*/ 1475287 w 4841839"/>
              <a:gd name="connsiteY231" fmla="*/ 1702701 h 3443767"/>
              <a:gd name="connsiteX232" fmla="*/ 1534599 w 4841839"/>
              <a:gd name="connsiteY232" fmla="*/ 1576458 h 3443767"/>
              <a:gd name="connsiteX233" fmla="*/ 1718523 w 4841839"/>
              <a:gd name="connsiteY233" fmla="*/ 1525307 h 3443767"/>
              <a:gd name="connsiteX234" fmla="*/ 194263 w 4841839"/>
              <a:gd name="connsiteY234" fmla="*/ 1451302 h 3443767"/>
              <a:gd name="connsiteX235" fmla="*/ 194263 w 4841839"/>
              <a:gd name="connsiteY235" fmla="*/ 1635770 h 3443767"/>
              <a:gd name="connsiteX236" fmla="*/ 299828 w 4841839"/>
              <a:gd name="connsiteY236" fmla="*/ 1635770 h 3443767"/>
              <a:gd name="connsiteX237" fmla="*/ 416821 w 4841839"/>
              <a:gd name="connsiteY237" fmla="*/ 1633050 h 3443767"/>
              <a:gd name="connsiteX238" fmla="*/ 481847 w 4841839"/>
              <a:gd name="connsiteY238" fmla="*/ 1604481 h 3443767"/>
              <a:gd name="connsiteX239" fmla="*/ 505518 w 4841839"/>
              <a:gd name="connsiteY239" fmla="*/ 1542176 h 3443767"/>
              <a:gd name="connsiteX240" fmla="*/ 485112 w 4841839"/>
              <a:gd name="connsiteY240" fmla="*/ 1482047 h 3443767"/>
              <a:gd name="connsiteX241" fmla="*/ 424439 w 4841839"/>
              <a:gd name="connsiteY241" fmla="*/ 1454023 h 3443767"/>
              <a:gd name="connsiteX242" fmla="*/ 286768 w 4841839"/>
              <a:gd name="connsiteY242" fmla="*/ 1451302 h 3443767"/>
              <a:gd name="connsiteX243" fmla="*/ 2127061 w 4841839"/>
              <a:gd name="connsiteY243" fmla="*/ 1318529 h 3443767"/>
              <a:gd name="connsiteX244" fmla="*/ 2279968 w 4841839"/>
              <a:gd name="connsiteY244" fmla="*/ 1318529 h 3443767"/>
              <a:gd name="connsiteX245" fmla="*/ 2279968 w 4841839"/>
              <a:gd name="connsiteY245" fmla="*/ 1460009 h 3443767"/>
              <a:gd name="connsiteX246" fmla="*/ 2127061 w 4841839"/>
              <a:gd name="connsiteY246" fmla="*/ 1460009 h 3443767"/>
              <a:gd name="connsiteX247" fmla="*/ 33193 w 4841839"/>
              <a:gd name="connsiteY247" fmla="*/ 1318529 h 3443767"/>
              <a:gd name="connsiteX248" fmla="*/ 352067 w 4841839"/>
              <a:gd name="connsiteY248" fmla="*/ 1318529 h 3443767"/>
              <a:gd name="connsiteX249" fmla="*/ 493275 w 4841839"/>
              <a:gd name="connsiteY249" fmla="*/ 1326419 h 3443767"/>
              <a:gd name="connsiteX250" fmla="*/ 576530 w 4841839"/>
              <a:gd name="connsiteY250" fmla="*/ 1359341 h 3443767"/>
              <a:gd name="connsiteX251" fmla="*/ 637747 w 4841839"/>
              <a:gd name="connsiteY251" fmla="*/ 1425999 h 3443767"/>
              <a:gd name="connsiteX252" fmla="*/ 662234 w 4841839"/>
              <a:gd name="connsiteY252" fmla="*/ 1519322 h 3443767"/>
              <a:gd name="connsiteX253" fmla="*/ 632034 w 4841839"/>
              <a:gd name="connsiteY253" fmla="*/ 1622166 h 3443767"/>
              <a:gd name="connsiteX254" fmla="*/ 550139 w 4841839"/>
              <a:gd name="connsiteY254" fmla="*/ 1692362 h 3443767"/>
              <a:gd name="connsiteX255" fmla="*/ 662234 w 4841839"/>
              <a:gd name="connsiteY255" fmla="*/ 1764734 h 3443767"/>
              <a:gd name="connsiteX256" fmla="*/ 701413 w 4841839"/>
              <a:gd name="connsiteY256" fmla="*/ 1884992 h 3443767"/>
              <a:gd name="connsiteX257" fmla="*/ 676110 w 4841839"/>
              <a:gd name="connsiteY257" fmla="*/ 1990830 h 3443767"/>
              <a:gd name="connsiteX258" fmla="*/ 607002 w 4841839"/>
              <a:gd name="connsiteY258" fmla="*/ 2072997 h 3443767"/>
              <a:gd name="connsiteX259" fmla="*/ 498988 w 4841839"/>
              <a:gd name="connsiteY259" fmla="*/ 2110816 h 3443767"/>
              <a:gd name="connsiteX260" fmla="*/ 304726 w 4841839"/>
              <a:gd name="connsiteY260" fmla="*/ 2116257 h 3443767"/>
              <a:gd name="connsiteX261" fmla="*/ 33193 w 4841839"/>
              <a:gd name="connsiteY261" fmla="*/ 2116257 h 3443767"/>
              <a:gd name="connsiteX262" fmla="*/ 895071 w 4841839"/>
              <a:gd name="connsiteY262" fmla="*/ 233442 h 3443767"/>
              <a:gd name="connsiteX263" fmla="*/ 1047978 w 4841839"/>
              <a:gd name="connsiteY263" fmla="*/ 233442 h 3443767"/>
              <a:gd name="connsiteX264" fmla="*/ 1047978 w 4841839"/>
              <a:gd name="connsiteY264" fmla="*/ 498988 h 3443767"/>
              <a:gd name="connsiteX265" fmla="*/ 1056412 w 4841839"/>
              <a:gd name="connsiteY265" fmla="*/ 648358 h 3443767"/>
              <a:gd name="connsiteX266" fmla="*/ 1087157 w 4841839"/>
              <a:gd name="connsiteY266" fmla="*/ 691891 h 3443767"/>
              <a:gd name="connsiteX267" fmla="*/ 1143749 w 4841839"/>
              <a:gd name="connsiteY267" fmla="*/ 707943 h 3443767"/>
              <a:gd name="connsiteX268" fmla="*/ 1213944 w 4841839"/>
              <a:gd name="connsiteY268" fmla="*/ 686449 h 3443767"/>
              <a:gd name="connsiteX269" fmla="*/ 1256388 w 4841839"/>
              <a:gd name="connsiteY269" fmla="*/ 633122 h 3443767"/>
              <a:gd name="connsiteX270" fmla="*/ 1267815 w 4841839"/>
              <a:gd name="connsiteY270" fmla="*/ 477222 h 3443767"/>
              <a:gd name="connsiteX271" fmla="*/ 1267815 w 4841839"/>
              <a:gd name="connsiteY271" fmla="*/ 233442 h 3443767"/>
              <a:gd name="connsiteX272" fmla="*/ 1420722 w 4841839"/>
              <a:gd name="connsiteY272" fmla="*/ 233442 h 3443767"/>
              <a:gd name="connsiteX273" fmla="*/ 1420722 w 4841839"/>
              <a:gd name="connsiteY273" fmla="*/ 811332 h 3443767"/>
              <a:gd name="connsiteX274" fmla="*/ 1278699 w 4841839"/>
              <a:gd name="connsiteY274" fmla="*/ 811332 h 3443767"/>
              <a:gd name="connsiteX275" fmla="*/ 1278699 w 4841839"/>
              <a:gd name="connsiteY275" fmla="*/ 724812 h 3443767"/>
              <a:gd name="connsiteX276" fmla="*/ 1195715 w 4841839"/>
              <a:gd name="connsiteY276" fmla="*/ 797728 h 3443767"/>
              <a:gd name="connsiteX277" fmla="*/ 1087157 w 4841839"/>
              <a:gd name="connsiteY277" fmla="*/ 824392 h 3443767"/>
              <a:gd name="connsiteX278" fmla="*/ 982679 w 4841839"/>
              <a:gd name="connsiteY278" fmla="*/ 798817 h 3443767"/>
              <a:gd name="connsiteX279" fmla="*/ 915749 w 4841839"/>
              <a:gd name="connsiteY279" fmla="*/ 726988 h 3443767"/>
              <a:gd name="connsiteX280" fmla="*/ 895071 w 4841839"/>
              <a:gd name="connsiteY280" fmla="*/ 599113 h 3443767"/>
              <a:gd name="connsiteX281" fmla="*/ 1841790 w 4841839"/>
              <a:gd name="connsiteY281" fmla="*/ 220382 h 3443767"/>
              <a:gd name="connsiteX282" fmla="*/ 1942458 w 4841839"/>
              <a:gd name="connsiteY282" fmla="*/ 249222 h 3443767"/>
              <a:gd name="connsiteX283" fmla="*/ 1895117 w 4841839"/>
              <a:gd name="connsiteY283" fmla="*/ 382540 h 3443767"/>
              <a:gd name="connsiteX284" fmla="*/ 1823289 w 4841839"/>
              <a:gd name="connsiteY284" fmla="*/ 357509 h 3443767"/>
              <a:gd name="connsiteX285" fmla="*/ 1768873 w 4841839"/>
              <a:gd name="connsiteY285" fmla="*/ 375194 h 3443767"/>
              <a:gd name="connsiteX286" fmla="*/ 1733775 w 4841839"/>
              <a:gd name="connsiteY286" fmla="*/ 439132 h 3443767"/>
              <a:gd name="connsiteX287" fmla="*/ 1720988 w 4841839"/>
              <a:gd name="connsiteY287" fmla="*/ 632850 h 3443767"/>
              <a:gd name="connsiteX288" fmla="*/ 1720988 w 4841839"/>
              <a:gd name="connsiteY288" fmla="*/ 811332 h 3443767"/>
              <a:gd name="connsiteX289" fmla="*/ 1568081 w 4841839"/>
              <a:gd name="connsiteY289" fmla="*/ 811332 h 3443767"/>
              <a:gd name="connsiteX290" fmla="*/ 1568081 w 4841839"/>
              <a:gd name="connsiteY290" fmla="*/ 233442 h 3443767"/>
              <a:gd name="connsiteX291" fmla="*/ 1710105 w 4841839"/>
              <a:gd name="connsiteY291" fmla="*/ 233442 h 3443767"/>
              <a:gd name="connsiteX292" fmla="*/ 1710105 w 4841839"/>
              <a:gd name="connsiteY292" fmla="*/ 315609 h 3443767"/>
              <a:gd name="connsiteX293" fmla="*/ 1775675 w 4841839"/>
              <a:gd name="connsiteY293" fmla="*/ 238883 h 3443767"/>
              <a:gd name="connsiteX294" fmla="*/ 1841790 w 4841839"/>
              <a:gd name="connsiteY294" fmla="*/ 220382 h 3443767"/>
              <a:gd name="connsiteX295" fmla="*/ 387437 w 4841839"/>
              <a:gd name="connsiteY295" fmla="*/ 137671 h 3443767"/>
              <a:gd name="connsiteX296" fmla="*/ 226912 w 4841839"/>
              <a:gd name="connsiteY296" fmla="*/ 205962 h 3443767"/>
              <a:gd name="connsiteX297" fmla="*/ 165967 w 4841839"/>
              <a:gd name="connsiteY297" fmla="*/ 411924 h 3443767"/>
              <a:gd name="connsiteX298" fmla="*/ 228544 w 4841839"/>
              <a:gd name="connsiteY298" fmla="*/ 617342 h 3443767"/>
              <a:gd name="connsiteX299" fmla="*/ 387437 w 4841839"/>
              <a:gd name="connsiteY299" fmla="*/ 687265 h 3443767"/>
              <a:gd name="connsiteX300" fmla="*/ 545513 w 4841839"/>
              <a:gd name="connsiteY300" fmla="*/ 617886 h 3443767"/>
              <a:gd name="connsiteX301" fmla="*/ 607274 w 4841839"/>
              <a:gd name="connsiteY301" fmla="*/ 409747 h 3443767"/>
              <a:gd name="connsiteX302" fmla="*/ 547146 w 4841839"/>
              <a:gd name="connsiteY302" fmla="*/ 205146 h 3443767"/>
              <a:gd name="connsiteX303" fmla="*/ 387437 w 4841839"/>
              <a:gd name="connsiteY303" fmla="*/ 137671 h 3443767"/>
              <a:gd name="connsiteX304" fmla="*/ 385804 w 4841839"/>
              <a:gd name="connsiteY304" fmla="*/ 0 h 3443767"/>
              <a:gd name="connsiteX305" fmla="*/ 667948 w 4841839"/>
              <a:gd name="connsiteY305" fmla="*/ 109375 h 3443767"/>
              <a:gd name="connsiteX306" fmla="*/ 773785 w 4841839"/>
              <a:gd name="connsiteY306" fmla="*/ 413556 h 3443767"/>
              <a:gd name="connsiteX307" fmla="*/ 668764 w 4841839"/>
              <a:gd name="connsiteY307" fmla="*/ 715833 h 3443767"/>
              <a:gd name="connsiteX308" fmla="*/ 387981 w 4841839"/>
              <a:gd name="connsiteY308" fmla="*/ 824936 h 3443767"/>
              <a:gd name="connsiteX309" fmla="*/ 105021 w 4841839"/>
              <a:gd name="connsiteY309" fmla="*/ 716378 h 3443767"/>
              <a:gd name="connsiteX310" fmla="*/ 0 w 4841839"/>
              <a:gd name="connsiteY310" fmla="*/ 417366 h 3443767"/>
              <a:gd name="connsiteX311" fmla="*/ 36458 w 4841839"/>
              <a:gd name="connsiteY311" fmla="*/ 212764 h 3443767"/>
              <a:gd name="connsiteX312" fmla="*/ 110735 w 4841839"/>
              <a:gd name="connsiteY312" fmla="*/ 103389 h 3443767"/>
              <a:gd name="connsiteX313" fmla="*/ 213852 w 4841839"/>
              <a:gd name="connsiteY313" fmla="*/ 31561 h 3443767"/>
              <a:gd name="connsiteX314" fmla="*/ 385804 w 4841839"/>
              <a:gd name="connsiteY314" fmla="*/ 0 h 3443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Lst>
            <a:rect l="l" t="t" r="r" b="b"/>
            <a:pathLst>
              <a:path w="4841839" h="3443767">
                <a:moveTo>
                  <a:pt x="1407709" y="3153189"/>
                </a:moveTo>
                <a:cubicBezTo>
                  <a:pt x="1388120" y="3159719"/>
                  <a:pt x="1357103" y="3167518"/>
                  <a:pt x="1314659" y="3176588"/>
                </a:cubicBezTo>
                <a:cubicBezTo>
                  <a:pt x="1272215" y="3185657"/>
                  <a:pt x="1244463" y="3194545"/>
                  <a:pt x="1231404" y="3203251"/>
                </a:cubicBezTo>
                <a:cubicBezTo>
                  <a:pt x="1211451" y="3217399"/>
                  <a:pt x="1201475" y="3235356"/>
                  <a:pt x="1201475" y="3257122"/>
                </a:cubicBezTo>
                <a:cubicBezTo>
                  <a:pt x="1201475" y="3278526"/>
                  <a:pt x="1209456" y="3297027"/>
                  <a:pt x="1225418" y="3312626"/>
                </a:cubicBezTo>
                <a:cubicBezTo>
                  <a:pt x="1241380" y="3328225"/>
                  <a:pt x="1261695" y="3336024"/>
                  <a:pt x="1286363" y="3336024"/>
                </a:cubicBezTo>
                <a:cubicBezTo>
                  <a:pt x="1313934" y="3336024"/>
                  <a:pt x="1340234" y="3326955"/>
                  <a:pt x="1365265" y="3308817"/>
                </a:cubicBezTo>
                <a:cubicBezTo>
                  <a:pt x="1383767" y="3295032"/>
                  <a:pt x="1395919" y="3278163"/>
                  <a:pt x="1401724" y="3258211"/>
                </a:cubicBezTo>
                <a:cubicBezTo>
                  <a:pt x="1405714" y="3245151"/>
                  <a:pt x="1407709" y="3220301"/>
                  <a:pt x="1407709" y="3183662"/>
                </a:cubicBezTo>
                <a:close/>
                <a:moveTo>
                  <a:pt x="2039350" y="2839757"/>
                </a:moveTo>
                <a:cubicBezTo>
                  <a:pt x="2073087" y="2839757"/>
                  <a:pt x="2103923" y="2845833"/>
                  <a:pt x="2131856" y="2857986"/>
                </a:cubicBezTo>
                <a:cubicBezTo>
                  <a:pt x="2159789" y="2870139"/>
                  <a:pt x="2180920" y="2885647"/>
                  <a:pt x="2195249" y="2904511"/>
                </a:cubicBezTo>
                <a:cubicBezTo>
                  <a:pt x="2209579" y="2923375"/>
                  <a:pt x="2219555" y="2944779"/>
                  <a:pt x="2225178" y="2968721"/>
                </a:cubicBezTo>
                <a:cubicBezTo>
                  <a:pt x="2230801" y="2992664"/>
                  <a:pt x="2233612" y="3026946"/>
                  <a:pt x="2233612" y="3071566"/>
                </a:cubicBezTo>
                <a:lnTo>
                  <a:pt x="2233612" y="3430707"/>
                </a:lnTo>
                <a:lnTo>
                  <a:pt x="2080705" y="3430707"/>
                </a:lnTo>
                <a:lnTo>
                  <a:pt x="2080705" y="3135776"/>
                </a:lnTo>
                <a:cubicBezTo>
                  <a:pt x="2080705" y="3073380"/>
                  <a:pt x="2077440" y="3033022"/>
                  <a:pt x="2070911" y="3014702"/>
                </a:cubicBezTo>
                <a:cubicBezTo>
                  <a:pt x="2064381" y="2996382"/>
                  <a:pt x="2053770" y="2982144"/>
                  <a:pt x="2039078" y="2971986"/>
                </a:cubicBezTo>
                <a:cubicBezTo>
                  <a:pt x="2024386" y="2961829"/>
                  <a:pt x="2006701" y="2956750"/>
                  <a:pt x="1986023" y="2956750"/>
                </a:cubicBezTo>
                <a:cubicBezTo>
                  <a:pt x="1959541" y="2956750"/>
                  <a:pt x="1935780" y="2964005"/>
                  <a:pt x="1914739" y="2978516"/>
                </a:cubicBezTo>
                <a:cubicBezTo>
                  <a:pt x="1893698" y="2993027"/>
                  <a:pt x="1879278" y="3012253"/>
                  <a:pt x="1871479" y="3036196"/>
                </a:cubicBezTo>
                <a:cubicBezTo>
                  <a:pt x="1863679" y="3060139"/>
                  <a:pt x="1859779" y="3104397"/>
                  <a:pt x="1859779" y="3168969"/>
                </a:cubicBezTo>
                <a:lnTo>
                  <a:pt x="1859779" y="3430707"/>
                </a:lnTo>
                <a:lnTo>
                  <a:pt x="1706872" y="3430707"/>
                </a:lnTo>
                <a:lnTo>
                  <a:pt x="1706872" y="2852817"/>
                </a:lnTo>
                <a:lnTo>
                  <a:pt x="1848896" y="2852817"/>
                </a:lnTo>
                <a:lnTo>
                  <a:pt x="1848896" y="2937705"/>
                </a:lnTo>
                <a:cubicBezTo>
                  <a:pt x="1899321" y="2872406"/>
                  <a:pt x="1962806" y="2839757"/>
                  <a:pt x="2039350" y="2839757"/>
                </a:cubicBezTo>
                <a:close/>
                <a:moveTo>
                  <a:pt x="1314659" y="2839757"/>
                </a:moveTo>
                <a:cubicBezTo>
                  <a:pt x="1382860" y="2839757"/>
                  <a:pt x="1433647" y="2847829"/>
                  <a:pt x="1467022" y="2863972"/>
                </a:cubicBezTo>
                <a:cubicBezTo>
                  <a:pt x="1500397" y="2880115"/>
                  <a:pt x="1523886" y="2900611"/>
                  <a:pt x="1537490" y="2925461"/>
                </a:cubicBezTo>
                <a:cubicBezTo>
                  <a:pt x="1551094" y="2950311"/>
                  <a:pt x="1557895" y="2995929"/>
                  <a:pt x="1557895" y="3062316"/>
                </a:cubicBezTo>
                <a:lnTo>
                  <a:pt x="1556263" y="3240798"/>
                </a:lnTo>
                <a:cubicBezTo>
                  <a:pt x="1556263" y="3291585"/>
                  <a:pt x="1558712" y="3329041"/>
                  <a:pt x="1563609" y="3353165"/>
                </a:cubicBezTo>
                <a:cubicBezTo>
                  <a:pt x="1568506" y="3377289"/>
                  <a:pt x="1577666" y="3403137"/>
                  <a:pt x="1591089" y="3430707"/>
                </a:cubicBezTo>
                <a:lnTo>
                  <a:pt x="1439814" y="3430707"/>
                </a:lnTo>
                <a:cubicBezTo>
                  <a:pt x="1435824" y="3420549"/>
                  <a:pt x="1430926" y="3405495"/>
                  <a:pt x="1425122" y="3385542"/>
                </a:cubicBezTo>
                <a:cubicBezTo>
                  <a:pt x="1422583" y="3376473"/>
                  <a:pt x="1420769" y="3370487"/>
                  <a:pt x="1419681" y="3367585"/>
                </a:cubicBezTo>
                <a:cubicBezTo>
                  <a:pt x="1393561" y="3392979"/>
                  <a:pt x="1365628" y="3412024"/>
                  <a:pt x="1335881" y="3424721"/>
                </a:cubicBezTo>
                <a:cubicBezTo>
                  <a:pt x="1306134" y="3437418"/>
                  <a:pt x="1274392" y="3443767"/>
                  <a:pt x="1240654" y="3443767"/>
                </a:cubicBezTo>
                <a:cubicBezTo>
                  <a:pt x="1181160" y="3443767"/>
                  <a:pt x="1134272" y="3427623"/>
                  <a:pt x="1099991" y="3395337"/>
                </a:cubicBezTo>
                <a:cubicBezTo>
                  <a:pt x="1065709" y="3363051"/>
                  <a:pt x="1048569" y="3322239"/>
                  <a:pt x="1048569" y="3272903"/>
                </a:cubicBezTo>
                <a:cubicBezTo>
                  <a:pt x="1048569" y="3240254"/>
                  <a:pt x="1056368" y="3211141"/>
                  <a:pt x="1071967" y="3185566"/>
                </a:cubicBezTo>
                <a:cubicBezTo>
                  <a:pt x="1087566" y="3159991"/>
                  <a:pt x="1109423" y="3140401"/>
                  <a:pt x="1137537" y="3126798"/>
                </a:cubicBezTo>
                <a:cubicBezTo>
                  <a:pt x="1165652" y="3113194"/>
                  <a:pt x="1206191" y="3101313"/>
                  <a:pt x="1259156" y="3091156"/>
                </a:cubicBezTo>
                <a:cubicBezTo>
                  <a:pt x="1330621" y="3077733"/>
                  <a:pt x="1380139" y="3065218"/>
                  <a:pt x="1407709" y="3053609"/>
                </a:cubicBezTo>
                <a:lnTo>
                  <a:pt x="1407709" y="3038373"/>
                </a:lnTo>
                <a:cubicBezTo>
                  <a:pt x="1407709" y="3008989"/>
                  <a:pt x="1400454" y="2988039"/>
                  <a:pt x="1385943" y="2975523"/>
                </a:cubicBezTo>
                <a:cubicBezTo>
                  <a:pt x="1371432" y="2963008"/>
                  <a:pt x="1344043" y="2956750"/>
                  <a:pt x="1303776" y="2956750"/>
                </a:cubicBezTo>
                <a:cubicBezTo>
                  <a:pt x="1276568" y="2956750"/>
                  <a:pt x="1255346" y="2962101"/>
                  <a:pt x="1240110" y="2972802"/>
                </a:cubicBezTo>
                <a:cubicBezTo>
                  <a:pt x="1224874" y="2983504"/>
                  <a:pt x="1212540" y="3002277"/>
                  <a:pt x="1203108" y="3029122"/>
                </a:cubicBezTo>
                <a:lnTo>
                  <a:pt x="1064349" y="3004091"/>
                </a:lnTo>
                <a:cubicBezTo>
                  <a:pt x="1079948" y="2948225"/>
                  <a:pt x="1106793" y="2906869"/>
                  <a:pt x="1144883" y="2880024"/>
                </a:cubicBezTo>
                <a:cubicBezTo>
                  <a:pt x="1182974" y="2853179"/>
                  <a:pt x="1239566" y="2839757"/>
                  <a:pt x="1314659" y="2839757"/>
                </a:cubicBezTo>
                <a:close/>
                <a:moveTo>
                  <a:pt x="193718" y="2767929"/>
                </a:moveTo>
                <a:lnTo>
                  <a:pt x="193718" y="2994296"/>
                </a:lnTo>
                <a:lnTo>
                  <a:pt x="281871" y="2994296"/>
                </a:lnTo>
                <a:cubicBezTo>
                  <a:pt x="345356" y="2994296"/>
                  <a:pt x="387799" y="2990125"/>
                  <a:pt x="409203" y="2981781"/>
                </a:cubicBezTo>
                <a:cubicBezTo>
                  <a:pt x="430606" y="2973437"/>
                  <a:pt x="447384" y="2960378"/>
                  <a:pt x="459537" y="2942602"/>
                </a:cubicBezTo>
                <a:cubicBezTo>
                  <a:pt x="471690" y="2924826"/>
                  <a:pt x="477766" y="2904148"/>
                  <a:pt x="477766" y="2880568"/>
                </a:cubicBezTo>
                <a:cubicBezTo>
                  <a:pt x="477766" y="2851547"/>
                  <a:pt x="469241" y="2827604"/>
                  <a:pt x="452191" y="2808740"/>
                </a:cubicBezTo>
                <a:cubicBezTo>
                  <a:pt x="435141" y="2789876"/>
                  <a:pt x="413556" y="2778086"/>
                  <a:pt x="387437" y="2773370"/>
                </a:cubicBezTo>
                <a:cubicBezTo>
                  <a:pt x="368210" y="2769743"/>
                  <a:pt x="329575" y="2767929"/>
                  <a:pt x="271532" y="2767929"/>
                </a:cubicBezTo>
                <a:close/>
                <a:moveTo>
                  <a:pt x="774511" y="2632979"/>
                </a:moveTo>
                <a:lnTo>
                  <a:pt x="927418" y="2632979"/>
                </a:lnTo>
                <a:lnTo>
                  <a:pt x="927418" y="3430707"/>
                </a:lnTo>
                <a:lnTo>
                  <a:pt x="774511" y="3430707"/>
                </a:lnTo>
                <a:close/>
                <a:moveTo>
                  <a:pt x="32649" y="2632979"/>
                </a:moveTo>
                <a:lnTo>
                  <a:pt x="291122" y="2632979"/>
                </a:lnTo>
                <a:cubicBezTo>
                  <a:pt x="389069" y="2632979"/>
                  <a:pt x="452916" y="2636969"/>
                  <a:pt x="482664" y="2644950"/>
                </a:cubicBezTo>
                <a:cubicBezTo>
                  <a:pt x="528372" y="2656922"/>
                  <a:pt x="566644" y="2682950"/>
                  <a:pt x="597480" y="2723036"/>
                </a:cubicBezTo>
                <a:cubicBezTo>
                  <a:pt x="628315" y="2763122"/>
                  <a:pt x="643733" y="2814907"/>
                  <a:pt x="643733" y="2878392"/>
                </a:cubicBezTo>
                <a:cubicBezTo>
                  <a:pt x="643733" y="2927366"/>
                  <a:pt x="634845" y="2968540"/>
                  <a:pt x="617069" y="3001915"/>
                </a:cubicBezTo>
                <a:cubicBezTo>
                  <a:pt x="599294" y="3035289"/>
                  <a:pt x="576711" y="3061499"/>
                  <a:pt x="549322" y="3080545"/>
                </a:cubicBezTo>
                <a:cubicBezTo>
                  <a:pt x="521933" y="3099590"/>
                  <a:pt x="494091" y="3112196"/>
                  <a:pt x="465795" y="3118363"/>
                </a:cubicBezTo>
                <a:cubicBezTo>
                  <a:pt x="427341" y="3125981"/>
                  <a:pt x="371656" y="3129790"/>
                  <a:pt x="298740" y="3129790"/>
                </a:cubicBezTo>
                <a:lnTo>
                  <a:pt x="193718" y="3129790"/>
                </a:lnTo>
                <a:lnTo>
                  <a:pt x="193718" y="3430707"/>
                </a:lnTo>
                <a:lnTo>
                  <a:pt x="32649" y="3430707"/>
                </a:lnTo>
                <a:close/>
                <a:moveTo>
                  <a:pt x="194263" y="1768544"/>
                </a:moveTo>
                <a:lnTo>
                  <a:pt x="194263" y="1981851"/>
                </a:lnTo>
                <a:lnTo>
                  <a:pt x="343361" y="1981851"/>
                </a:lnTo>
                <a:cubicBezTo>
                  <a:pt x="401403" y="1981851"/>
                  <a:pt x="438224" y="1980219"/>
                  <a:pt x="453823" y="1976954"/>
                </a:cubicBezTo>
                <a:cubicBezTo>
                  <a:pt x="477766" y="1972601"/>
                  <a:pt x="497265" y="1961990"/>
                  <a:pt x="512320" y="1945121"/>
                </a:cubicBezTo>
                <a:cubicBezTo>
                  <a:pt x="527375" y="1928252"/>
                  <a:pt x="534902" y="1905670"/>
                  <a:pt x="534902" y="1877374"/>
                </a:cubicBezTo>
                <a:cubicBezTo>
                  <a:pt x="534902" y="1853431"/>
                  <a:pt x="529098" y="1833116"/>
                  <a:pt x="517489" y="1816429"/>
                </a:cubicBezTo>
                <a:cubicBezTo>
                  <a:pt x="505881" y="1799742"/>
                  <a:pt x="489103" y="1787589"/>
                  <a:pt x="467155" y="1779971"/>
                </a:cubicBezTo>
                <a:cubicBezTo>
                  <a:pt x="445208" y="1772353"/>
                  <a:pt x="397594" y="1768544"/>
                  <a:pt x="324315" y="1768544"/>
                </a:cubicBezTo>
                <a:close/>
                <a:moveTo>
                  <a:pt x="3347293" y="1642300"/>
                </a:moveTo>
                <a:cubicBezTo>
                  <a:pt x="3313918" y="1642300"/>
                  <a:pt x="3286348" y="1654453"/>
                  <a:pt x="3264582" y="1678758"/>
                </a:cubicBezTo>
                <a:cubicBezTo>
                  <a:pt x="3242816" y="1703064"/>
                  <a:pt x="3232114" y="1736076"/>
                  <a:pt x="3232477" y="1777794"/>
                </a:cubicBezTo>
                <a:lnTo>
                  <a:pt x="3461021" y="1777794"/>
                </a:lnTo>
                <a:cubicBezTo>
                  <a:pt x="3459933" y="1733536"/>
                  <a:pt x="3448506" y="1699890"/>
                  <a:pt x="3426739" y="1676854"/>
                </a:cubicBezTo>
                <a:cubicBezTo>
                  <a:pt x="3404973" y="1653818"/>
                  <a:pt x="3378491" y="1642300"/>
                  <a:pt x="3347293" y="1642300"/>
                </a:cubicBezTo>
                <a:close/>
                <a:moveTo>
                  <a:pt x="2127061" y="1538367"/>
                </a:moveTo>
                <a:lnTo>
                  <a:pt x="2279968" y="1538367"/>
                </a:lnTo>
                <a:lnTo>
                  <a:pt x="2279968" y="2116257"/>
                </a:lnTo>
                <a:lnTo>
                  <a:pt x="2127061" y="2116257"/>
                </a:lnTo>
                <a:close/>
                <a:moveTo>
                  <a:pt x="828396" y="1538367"/>
                </a:moveTo>
                <a:lnTo>
                  <a:pt x="981303" y="1538367"/>
                </a:lnTo>
                <a:lnTo>
                  <a:pt x="981303" y="1803913"/>
                </a:lnTo>
                <a:cubicBezTo>
                  <a:pt x="981303" y="1885174"/>
                  <a:pt x="984114" y="1934964"/>
                  <a:pt x="989737" y="1953283"/>
                </a:cubicBezTo>
                <a:cubicBezTo>
                  <a:pt x="995360" y="1971603"/>
                  <a:pt x="1005608" y="1986114"/>
                  <a:pt x="1020482" y="1996816"/>
                </a:cubicBezTo>
                <a:cubicBezTo>
                  <a:pt x="1035355" y="2007517"/>
                  <a:pt x="1054219" y="2012868"/>
                  <a:pt x="1077074" y="2012868"/>
                </a:cubicBezTo>
                <a:cubicBezTo>
                  <a:pt x="1103193" y="2012868"/>
                  <a:pt x="1126592" y="2005703"/>
                  <a:pt x="1147269" y="1991374"/>
                </a:cubicBezTo>
                <a:cubicBezTo>
                  <a:pt x="1167947" y="1977045"/>
                  <a:pt x="1182095" y="1959269"/>
                  <a:pt x="1189713" y="1938047"/>
                </a:cubicBezTo>
                <a:cubicBezTo>
                  <a:pt x="1197331" y="1916825"/>
                  <a:pt x="1201140" y="1864859"/>
                  <a:pt x="1201140" y="1782147"/>
                </a:cubicBezTo>
                <a:lnTo>
                  <a:pt x="1201140" y="1538367"/>
                </a:lnTo>
                <a:lnTo>
                  <a:pt x="1354048" y="1538367"/>
                </a:lnTo>
                <a:lnTo>
                  <a:pt x="1354048" y="2116257"/>
                </a:lnTo>
                <a:lnTo>
                  <a:pt x="1212024" y="2116257"/>
                </a:lnTo>
                <a:lnTo>
                  <a:pt x="1212024" y="2029737"/>
                </a:lnTo>
                <a:cubicBezTo>
                  <a:pt x="1190983" y="2060572"/>
                  <a:pt x="1163322" y="2084878"/>
                  <a:pt x="1129040" y="2102653"/>
                </a:cubicBezTo>
                <a:cubicBezTo>
                  <a:pt x="1094759" y="2120429"/>
                  <a:pt x="1058572" y="2129317"/>
                  <a:pt x="1020482" y="2129317"/>
                </a:cubicBezTo>
                <a:cubicBezTo>
                  <a:pt x="981666" y="2129317"/>
                  <a:pt x="946840" y="2120792"/>
                  <a:pt x="916004" y="2103742"/>
                </a:cubicBezTo>
                <a:cubicBezTo>
                  <a:pt x="885169" y="2086692"/>
                  <a:pt x="862859" y="2062749"/>
                  <a:pt x="849074" y="2031913"/>
                </a:cubicBezTo>
                <a:cubicBezTo>
                  <a:pt x="835288" y="2001078"/>
                  <a:pt x="828396" y="1958453"/>
                  <a:pt x="828396" y="1904038"/>
                </a:cubicBezTo>
                <a:close/>
                <a:moveTo>
                  <a:pt x="4566498" y="1525307"/>
                </a:moveTo>
                <a:cubicBezTo>
                  <a:pt x="4645581" y="1525307"/>
                  <a:pt x="4704350" y="1538186"/>
                  <a:pt x="4742803" y="1563942"/>
                </a:cubicBezTo>
                <a:cubicBezTo>
                  <a:pt x="4781257" y="1589699"/>
                  <a:pt x="4807739" y="1627789"/>
                  <a:pt x="4822249" y="1678214"/>
                </a:cubicBezTo>
                <a:lnTo>
                  <a:pt x="4678049" y="1704878"/>
                </a:lnTo>
                <a:cubicBezTo>
                  <a:pt x="4671882" y="1682386"/>
                  <a:pt x="4660183" y="1665155"/>
                  <a:pt x="4642951" y="1653183"/>
                </a:cubicBezTo>
                <a:cubicBezTo>
                  <a:pt x="4625720" y="1641212"/>
                  <a:pt x="4601142" y="1635226"/>
                  <a:pt x="4569219" y="1635226"/>
                </a:cubicBezTo>
                <a:cubicBezTo>
                  <a:pt x="4528951" y="1635226"/>
                  <a:pt x="4500111" y="1640849"/>
                  <a:pt x="4482698" y="1652095"/>
                </a:cubicBezTo>
                <a:cubicBezTo>
                  <a:pt x="4471089" y="1660076"/>
                  <a:pt x="4465285" y="1670415"/>
                  <a:pt x="4465285" y="1683112"/>
                </a:cubicBezTo>
                <a:cubicBezTo>
                  <a:pt x="4465285" y="1693995"/>
                  <a:pt x="4470364" y="1703245"/>
                  <a:pt x="4480522" y="1710863"/>
                </a:cubicBezTo>
                <a:cubicBezTo>
                  <a:pt x="4494307" y="1721021"/>
                  <a:pt x="4541920" y="1735350"/>
                  <a:pt x="4623362" y="1753851"/>
                </a:cubicBezTo>
                <a:cubicBezTo>
                  <a:pt x="4704803" y="1772353"/>
                  <a:pt x="4761667" y="1795026"/>
                  <a:pt x="4793954" y="1821871"/>
                </a:cubicBezTo>
                <a:cubicBezTo>
                  <a:pt x="4825877" y="1849078"/>
                  <a:pt x="4841839" y="1886987"/>
                  <a:pt x="4841839" y="1935598"/>
                </a:cubicBezTo>
                <a:cubicBezTo>
                  <a:pt x="4841839" y="1988563"/>
                  <a:pt x="4819710" y="2034090"/>
                  <a:pt x="4775452" y="2072181"/>
                </a:cubicBezTo>
                <a:cubicBezTo>
                  <a:pt x="4731195" y="2110271"/>
                  <a:pt x="4665715" y="2129317"/>
                  <a:pt x="4579013" y="2129317"/>
                </a:cubicBezTo>
                <a:cubicBezTo>
                  <a:pt x="4500293" y="2129317"/>
                  <a:pt x="4437987" y="2113355"/>
                  <a:pt x="4392097" y="2081431"/>
                </a:cubicBezTo>
                <a:cubicBezTo>
                  <a:pt x="4346207" y="2049508"/>
                  <a:pt x="4316188" y="2006157"/>
                  <a:pt x="4302040" y="1951379"/>
                </a:cubicBezTo>
                <a:lnTo>
                  <a:pt x="4455491" y="1927980"/>
                </a:lnTo>
                <a:cubicBezTo>
                  <a:pt x="4462021" y="1957727"/>
                  <a:pt x="4475262" y="1980310"/>
                  <a:pt x="4495214" y="1995727"/>
                </a:cubicBezTo>
                <a:cubicBezTo>
                  <a:pt x="4515166" y="2011145"/>
                  <a:pt x="4543099" y="2018854"/>
                  <a:pt x="4579013" y="2018854"/>
                </a:cubicBezTo>
                <a:cubicBezTo>
                  <a:pt x="4618555" y="2018854"/>
                  <a:pt x="4648302" y="2011598"/>
                  <a:pt x="4668255" y="1997088"/>
                </a:cubicBezTo>
                <a:cubicBezTo>
                  <a:pt x="4681677" y="1986930"/>
                  <a:pt x="4688388" y="1973326"/>
                  <a:pt x="4688388" y="1956276"/>
                </a:cubicBezTo>
                <a:cubicBezTo>
                  <a:pt x="4688388" y="1944668"/>
                  <a:pt x="4684760" y="1935054"/>
                  <a:pt x="4677505" y="1927436"/>
                </a:cubicBezTo>
                <a:cubicBezTo>
                  <a:pt x="4669887" y="1920181"/>
                  <a:pt x="4652837" y="1913470"/>
                  <a:pt x="4626355" y="1907303"/>
                </a:cubicBezTo>
                <a:cubicBezTo>
                  <a:pt x="4503013" y="1880095"/>
                  <a:pt x="4424837" y="1855245"/>
                  <a:pt x="4391825" y="1832754"/>
                </a:cubicBezTo>
                <a:cubicBezTo>
                  <a:pt x="4346116" y="1801555"/>
                  <a:pt x="4323262" y="1758205"/>
                  <a:pt x="4323262" y="1702701"/>
                </a:cubicBezTo>
                <a:cubicBezTo>
                  <a:pt x="4323262" y="1652639"/>
                  <a:pt x="4343032" y="1610558"/>
                  <a:pt x="4382574" y="1576458"/>
                </a:cubicBezTo>
                <a:cubicBezTo>
                  <a:pt x="4422116" y="1542357"/>
                  <a:pt x="4483424" y="1525307"/>
                  <a:pt x="4566498" y="1525307"/>
                </a:cubicBezTo>
                <a:close/>
                <a:moveTo>
                  <a:pt x="3947373" y="1525307"/>
                </a:moveTo>
                <a:cubicBezTo>
                  <a:pt x="4026456" y="1525307"/>
                  <a:pt x="4085225" y="1538186"/>
                  <a:pt x="4123678" y="1563942"/>
                </a:cubicBezTo>
                <a:cubicBezTo>
                  <a:pt x="4162132" y="1589699"/>
                  <a:pt x="4188614" y="1627789"/>
                  <a:pt x="4203125" y="1678214"/>
                </a:cubicBezTo>
                <a:lnTo>
                  <a:pt x="4058924" y="1704878"/>
                </a:lnTo>
                <a:cubicBezTo>
                  <a:pt x="4052757" y="1682386"/>
                  <a:pt x="4041058" y="1665155"/>
                  <a:pt x="4023826" y="1653183"/>
                </a:cubicBezTo>
                <a:cubicBezTo>
                  <a:pt x="4006595" y="1641212"/>
                  <a:pt x="3982017" y="1635226"/>
                  <a:pt x="3950094" y="1635226"/>
                </a:cubicBezTo>
                <a:cubicBezTo>
                  <a:pt x="3909826" y="1635226"/>
                  <a:pt x="3880986" y="1640849"/>
                  <a:pt x="3863573" y="1652095"/>
                </a:cubicBezTo>
                <a:cubicBezTo>
                  <a:pt x="3851965" y="1660076"/>
                  <a:pt x="3846160" y="1670415"/>
                  <a:pt x="3846160" y="1683112"/>
                </a:cubicBezTo>
                <a:cubicBezTo>
                  <a:pt x="3846160" y="1693995"/>
                  <a:pt x="3851239" y="1703245"/>
                  <a:pt x="3861397" y="1710863"/>
                </a:cubicBezTo>
                <a:cubicBezTo>
                  <a:pt x="3875182" y="1721021"/>
                  <a:pt x="3922795" y="1735350"/>
                  <a:pt x="4004237" y="1753851"/>
                </a:cubicBezTo>
                <a:cubicBezTo>
                  <a:pt x="4085678" y="1772353"/>
                  <a:pt x="4142542" y="1795026"/>
                  <a:pt x="4174829" y="1821871"/>
                </a:cubicBezTo>
                <a:cubicBezTo>
                  <a:pt x="4206752" y="1849078"/>
                  <a:pt x="4222714" y="1886987"/>
                  <a:pt x="4222714" y="1935598"/>
                </a:cubicBezTo>
                <a:cubicBezTo>
                  <a:pt x="4222714" y="1988563"/>
                  <a:pt x="4200585" y="2034090"/>
                  <a:pt x="4156328" y="2072181"/>
                </a:cubicBezTo>
                <a:cubicBezTo>
                  <a:pt x="4112070" y="2110271"/>
                  <a:pt x="4046590" y="2129317"/>
                  <a:pt x="3959888" y="2129317"/>
                </a:cubicBezTo>
                <a:cubicBezTo>
                  <a:pt x="3881168" y="2129317"/>
                  <a:pt x="3818862" y="2113355"/>
                  <a:pt x="3772972" y="2081431"/>
                </a:cubicBezTo>
                <a:cubicBezTo>
                  <a:pt x="3727082" y="2049508"/>
                  <a:pt x="3697062" y="2006157"/>
                  <a:pt x="3682915" y="1951379"/>
                </a:cubicBezTo>
                <a:lnTo>
                  <a:pt x="3836366" y="1927980"/>
                </a:lnTo>
                <a:cubicBezTo>
                  <a:pt x="3842895" y="1957727"/>
                  <a:pt x="3856137" y="1980310"/>
                  <a:pt x="3876089" y="1995727"/>
                </a:cubicBezTo>
                <a:cubicBezTo>
                  <a:pt x="3896041" y="2011145"/>
                  <a:pt x="3923974" y="2018854"/>
                  <a:pt x="3959888" y="2018854"/>
                </a:cubicBezTo>
                <a:cubicBezTo>
                  <a:pt x="3999430" y="2018854"/>
                  <a:pt x="4029177" y="2011598"/>
                  <a:pt x="4049129" y="1997088"/>
                </a:cubicBezTo>
                <a:cubicBezTo>
                  <a:pt x="4062552" y="1986930"/>
                  <a:pt x="4069263" y="1973326"/>
                  <a:pt x="4069263" y="1956276"/>
                </a:cubicBezTo>
                <a:cubicBezTo>
                  <a:pt x="4069263" y="1944668"/>
                  <a:pt x="4065635" y="1935054"/>
                  <a:pt x="4058380" y="1927436"/>
                </a:cubicBezTo>
                <a:cubicBezTo>
                  <a:pt x="4050762" y="1920181"/>
                  <a:pt x="4033712" y="1913470"/>
                  <a:pt x="4007230" y="1907303"/>
                </a:cubicBezTo>
                <a:cubicBezTo>
                  <a:pt x="3883888" y="1880095"/>
                  <a:pt x="3805712" y="1855245"/>
                  <a:pt x="3772700" y="1832754"/>
                </a:cubicBezTo>
                <a:cubicBezTo>
                  <a:pt x="3726991" y="1801555"/>
                  <a:pt x="3704136" y="1758205"/>
                  <a:pt x="3704136" y="1702701"/>
                </a:cubicBezTo>
                <a:cubicBezTo>
                  <a:pt x="3704136" y="1652639"/>
                  <a:pt x="3723907" y="1610558"/>
                  <a:pt x="3763449" y="1576458"/>
                </a:cubicBezTo>
                <a:cubicBezTo>
                  <a:pt x="3802991" y="1542357"/>
                  <a:pt x="3864299" y="1525307"/>
                  <a:pt x="3947373" y="1525307"/>
                </a:cubicBezTo>
                <a:close/>
                <a:moveTo>
                  <a:pt x="3338043" y="1525307"/>
                </a:moveTo>
                <a:cubicBezTo>
                  <a:pt x="3424019" y="1525307"/>
                  <a:pt x="3491856" y="1553694"/>
                  <a:pt x="3541556" y="1610467"/>
                </a:cubicBezTo>
                <a:cubicBezTo>
                  <a:pt x="3591255" y="1667240"/>
                  <a:pt x="3615016" y="1754214"/>
                  <a:pt x="3612840" y="1871388"/>
                </a:cubicBezTo>
                <a:lnTo>
                  <a:pt x="3229756" y="1871388"/>
                </a:lnTo>
                <a:cubicBezTo>
                  <a:pt x="3230844" y="1916734"/>
                  <a:pt x="3243179" y="1952014"/>
                  <a:pt x="3266759" y="1977226"/>
                </a:cubicBezTo>
                <a:cubicBezTo>
                  <a:pt x="3290338" y="2002439"/>
                  <a:pt x="3319723" y="2015045"/>
                  <a:pt x="3354911" y="2015045"/>
                </a:cubicBezTo>
                <a:cubicBezTo>
                  <a:pt x="3378854" y="2015045"/>
                  <a:pt x="3398988" y="2008515"/>
                  <a:pt x="3415312" y="1995455"/>
                </a:cubicBezTo>
                <a:cubicBezTo>
                  <a:pt x="3431637" y="1982396"/>
                  <a:pt x="3443971" y="1961355"/>
                  <a:pt x="3452315" y="1932333"/>
                </a:cubicBezTo>
                <a:lnTo>
                  <a:pt x="3604677" y="1957909"/>
                </a:lnTo>
                <a:cubicBezTo>
                  <a:pt x="3585088" y="2013775"/>
                  <a:pt x="3554162" y="2056310"/>
                  <a:pt x="3511899" y="2085513"/>
                </a:cubicBezTo>
                <a:cubicBezTo>
                  <a:pt x="3469637" y="2114715"/>
                  <a:pt x="3416763" y="2129317"/>
                  <a:pt x="3353279" y="2129317"/>
                </a:cubicBezTo>
                <a:cubicBezTo>
                  <a:pt x="3252792" y="2129317"/>
                  <a:pt x="3178424" y="2096486"/>
                  <a:pt x="3130176" y="2030825"/>
                </a:cubicBezTo>
                <a:cubicBezTo>
                  <a:pt x="3092085" y="1978224"/>
                  <a:pt x="3073040" y="1911837"/>
                  <a:pt x="3073040" y="1831665"/>
                </a:cubicBezTo>
                <a:cubicBezTo>
                  <a:pt x="3073040" y="1735894"/>
                  <a:pt x="3098071" y="1660892"/>
                  <a:pt x="3148133" y="1606658"/>
                </a:cubicBezTo>
                <a:cubicBezTo>
                  <a:pt x="3198195" y="1552424"/>
                  <a:pt x="3261498" y="1525307"/>
                  <a:pt x="3338043" y="1525307"/>
                </a:cubicBezTo>
                <a:close/>
                <a:moveTo>
                  <a:pt x="2772775" y="1525307"/>
                </a:moveTo>
                <a:cubicBezTo>
                  <a:pt x="2806512" y="1525307"/>
                  <a:pt x="2837348" y="1531384"/>
                  <a:pt x="2865281" y="1543536"/>
                </a:cubicBezTo>
                <a:cubicBezTo>
                  <a:pt x="2893214" y="1555689"/>
                  <a:pt x="2914345" y="1571197"/>
                  <a:pt x="2928675" y="1590061"/>
                </a:cubicBezTo>
                <a:cubicBezTo>
                  <a:pt x="2943004" y="1608925"/>
                  <a:pt x="2952980" y="1630329"/>
                  <a:pt x="2958603" y="1654271"/>
                </a:cubicBezTo>
                <a:cubicBezTo>
                  <a:pt x="2964226" y="1678214"/>
                  <a:pt x="2967037" y="1712496"/>
                  <a:pt x="2967037" y="1757116"/>
                </a:cubicBezTo>
                <a:lnTo>
                  <a:pt x="2967037" y="2116257"/>
                </a:lnTo>
                <a:lnTo>
                  <a:pt x="2814130" y="2116257"/>
                </a:lnTo>
                <a:lnTo>
                  <a:pt x="2814130" y="1821326"/>
                </a:lnTo>
                <a:cubicBezTo>
                  <a:pt x="2814130" y="1758930"/>
                  <a:pt x="2810865" y="1718572"/>
                  <a:pt x="2804336" y="1700252"/>
                </a:cubicBezTo>
                <a:cubicBezTo>
                  <a:pt x="2797806" y="1681933"/>
                  <a:pt x="2787195" y="1667694"/>
                  <a:pt x="2772503" y="1657536"/>
                </a:cubicBezTo>
                <a:cubicBezTo>
                  <a:pt x="2757811" y="1647379"/>
                  <a:pt x="2740126" y="1642300"/>
                  <a:pt x="2719448" y="1642300"/>
                </a:cubicBezTo>
                <a:cubicBezTo>
                  <a:pt x="2692966" y="1642300"/>
                  <a:pt x="2669204" y="1649555"/>
                  <a:pt x="2648164" y="1664066"/>
                </a:cubicBezTo>
                <a:cubicBezTo>
                  <a:pt x="2627123" y="1678577"/>
                  <a:pt x="2612703" y="1697804"/>
                  <a:pt x="2604904" y="1721746"/>
                </a:cubicBezTo>
                <a:cubicBezTo>
                  <a:pt x="2597104" y="1745689"/>
                  <a:pt x="2593204" y="1789947"/>
                  <a:pt x="2593204" y="1854520"/>
                </a:cubicBezTo>
                <a:lnTo>
                  <a:pt x="2593204" y="2116257"/>
                </a:lnTo>
                <a:lnTo>
                  <a:pt x="2440297" y="2116257"/>
                </a:lnTo>
                <a:lnTo>
                  <a:pt x="2440297" y="1538367"/>
                </a:lnTo>
                <a:lnTo>
                  <a:pt x="2582321" y="1538367"/>
                </a:lnTo>
                <a:lnTo>
                  <a:pt x="2582321" y="1623255"/>
                </a:lnTo>
                <a:cubicBezTo>
                  <a:pt x="2632746" y="1557956"/>
                  <a:pt x="2696231" y="1525307"/>
                  <a:pt x="2772775" y="1525307"/>
                </a:cubicBezTo>
                <a:close/>
                <a:moveTo>
                  <a:pt x="1718523" y="1525307"/>
                </a:moveTo>
                <a:cubicBezTo>
                  <a:pt x="1797606" y="1525307"/>
                  <a:pt x="1856375" y="1538186"/>
                  <a:pt x="1894829" y="1563942"/>
                </a:cubicBezTo>
                <a:cubicBezTo>
                  <a:pt x="1933282" y="1589699"/>
                  <a:pt x="1959764" y="1627789"/>
                  <a:pt x="1974275" y="1678214"/>
                </a:cubicBezTo>
                <a:lnTo>
                  <a:pt x="1830074" y="1704878"/>
                </a:lnTo>
                <a:cubicBezTo>
                  <a:pt x="1823907" y="1682386"/>
                  <a:pt x="1812208" y="1665155"/>
                  <a:pt x="1794976" y="1653183"/>
                </a:cubicBezTo>
                <a:cubicBezTo>
                  <a:pt x="1777745" y="1641212"/>
                  <a:pt x="1753167" y="1635226"/>
                  <a:pt x="1721244" y="1635226"/>
                </a:cubicBezTo>
                <a:cubicBezTo>
                  <a:pt x="1680976" y="1635226"/>
                  <a:pt x="1652136" y="1640849"/>
                  <a:pt x="1634723" y="1652095"/>
                </a:cubicBezTo>
                <a:cubicBezTo>
                  <a:pt x="1623115" y="1660076"/>
                  <a:pt x="1617310" y="1670415"/>
                  <a:pt x="1617310" y="1683112"/>
                </a:cubicBezTo>
                <a:cubicBezTo>
                  <a:pt x="1617310" y="1693995"/>
                  <a:pt x="1622389" y="1703245"/>
                  <a:pt x="1632547" y="1710863"/>
                </a:cubicBezTo>
                <a:cubicBezTo>
                  <a:pt x="1646332" y="1721021"/>
                  <a:pt x="1693945" y="1735350"/>
                  <a:pt x="1775387" y="1753851"/>
                </a:cubicBezTo>
                <a:cubicBezTo>
                  <a:pt x="1856829" y="1772353"/>
                  <a:pt x="1913692" y="1795026"/>
                  <a:pt x="1945979" y="1821871"/>
                </a:cubicBezTo>
                <a:cubicBezTo>
                  <a:pt x="1977902" y="1849078"/>
                  <a:pt x="1993864" y="1886987"/>
                  <a:pt x="1993864" y="1935598"/>
                </a:cubicBezTo>
                <a:cubicBezTo>
                  <a:pt x="1993864" y="1988563"/>
                  <a:pt x="1971735" y="2034090"/>
                  <a:pt x="1927478" y="2072181"/>
                </a:cubicBezTo>
                <a:cubicBezTo>
                  <a:pt x="1883220" y="2110271"/>
                  <a:pt x="1817740" y="2129317"/>
                  <a:pt x="1731038" y="2129317"/>
                </a:cubicBezTo>
                <a:cubicBezTo>
                  <a:pt x="1652318" y="2129317"/>
                  <a:pt x="1590012" y="2113355"/>
                  <a:pt x="1544122" y="2081431"/>
                </a:cubicBezTo>
                <a:cubicBezTo>
                  <a:pt x="1498232" y="2049508"/>
                  <a:pt x="1468213" y="2006157"/>
                  <a:pt x="1454065" y="1951379"/>
                </a:cubicBezTo>
                <a:lnTo>
                  <a:pt x="1607516" y="1927980"/>
                </a:lnTo>
                <a:cubicBezTo>
                  <a:pt x="1614046" y="1957727"/>
                  <a:pt x="1627287" y="1980310"/>
                  <a:pt x="1647239" y="1995727"/>
                </a:cubicBezTo>
                <a:cubicBezTo>
                  <a:pt x="1667191" y="2011145"/>
                  <a:pt x="1695124" y="2018854"/>
                  <a:pt x="1731038" y="2018854"/>
                </a:cubicBezTo>
                <a:cubicBezTo>
                  <a:pt x="1770580" y="2018854"/>
                  <a:pt x="1800327" y="2011598"/>
                  <a:pt x="1820279" y="1997088"/>
                </a:cubicBezTo>
                <a:cubicBezTo>
                  <a:pt x="1833702" y="1986930"/>
                  <a:pt x="1840413" y="1973326"/>
                  <a:pt x="1840413" y="1956276"/>
                </a:cubicBezTo>
                <a:cubicBezTo>
                  <a:pt x="1840413" y="1944668"/>
                  <a:pt x="1836786" y="1935054"/>
                  <a:pt x="1829530" y="1927436"/>
                </a:cubicBezTo>
                <a:cubicBezTo>
                  <a:pt x="1821912" y="1920181"/>
                  <a:pt x="1804862" y="1913470"/>
                  <a:pt x="1778380" y="1907303"/>
                </a:cubicBezTo>
                <a:cubicBezTo>
                  <a:pt x="1655039" y="1880095"/>
                  <a:pt x="1576862" y="1855245"/>
                  <a:pt x="1543850" y="1832754"/>
                </a:cubicBezTo>
                <a:cubicBezTo>
                  <a:pt x="1498141" y="1801555"/>
                  <a:pt x="1475287" y="1758205"/>
                  <a:pt x="1475287" y="1702701"/>
                </a:cubicBezTo>
                <a:cubicBezTo>
                  <a:pt x="1475287" y="1652639"/>
                  <a:pt x="1495058" y="1610558"/>
                  <a:pt x="1534599" y="1576458"/>
                </a:cubicBezTo>
                <a:cubicBezTo>
                  <a:pt x="1574141" y="1542357"/>
                  <a:pt x="1635449" y="1525307"/>
                  <a:pt x="1718523" y="1525307"/>
                </a:cubicBezTo>
                <a:close/>
                <a:moveTo>
                  <a:pt x="194263" y="1451302"/>
                </a:moveTo>
                <a:lnTo>
                  <a:pt x="194263" y="1635770"/>
                </a:lnTo>
                <a:lnTo>
                  <a:pt x="299828" y="1635770"/>
                </a:lnTo>
                <a:cubicBezTo>
                  <a:pt x="362587" y="1635770"/>
                  <a:pt x="401585" y="1634863"/>
                  <a:pt x="416821" y="1633050"/>
                </a:cubicBezTo>
                <a:cubicBezTo>
                  <a:pt x="444391" y="1629785"/>
                  <a:pt x="466067" y="1620262"/>
                  <a:pt x="481847" y="1604481"/>
                </a:cubicBezTo>
                <a:cubicBezTo>
                  <a:pt x="497628" y="1588701"/>
                  <a:pt x="505518" y="1567933"/>
                  <a:pt x="505518" y="1542176"/>
                </a:cubicBezTo>
                <a:cubicBezTo>
                  <a:pt x="505518" y="1517508"/>
                  <a:pt x="498716" y="1497465"/>
                  <a:pt x="485112" y="1482047"/>
                </a:cubicBezTo>
                <a:cubicBezTo>
                  <a:pt x="471508" y="1466629"/>
                  <a:pt x="451284" y="1457288"/>
                  <a:pt x="424439" y="1454023"/>
                </a:cubicBezTo>
                <a:cubicBezTo>
                  <a:pt x="408477" y="1452209"/>
                  <a:pt x="362587" y="1451302"/>
                  <a:pt x="286768" y="1451302"/>
                </a:cubicBezTo>
                <a:close/>
                <a:moveTo>
                  <a:pt x="2127061" y="1318529"/>
                </a:moveTo>
                <a:lnTo>
                  <a:pt x="2279968" y="1318529"/>
                </a:lnTo>
                <a:lnTo>
                  <a:pt x="2279968" y="1460009"/>
                </a:lnTo>
                <a:lnTo>
                  <a:pt x="2127061" y="1460009"/>
                </a:lnTo>
                <a:close/>
                <a:moveTo>
                  <a:pt x="33193" y="1318529"/>
                </a:moveTo>
                <a:lnTo>
                  <a:pt x="352067" y="1318529"/>
                </a:lnTo>
                <a:cubicBezTo>
                  <a:pt x="415188" y="1318529"/>
                  <a:pt x="462258" y="1321159"/>
                  <a:pt x="493275" y="1326419"/>
                </a:cubicBezTo>
                <a:cubicBezTo>
                  <a:pt x="524291" y="1331680"/>
                  <a:pt x="552043" y="1342653"/>
                  <a:pt x="576530" y="1359341"/>
                </a:cubicBezTo>
                <a:cubicBezTo>
                  <a:pt x="601017" y="1376028"/>
                  <a:pt x="621423" y="1398248"/>
                  <a:pt x="637747" y="1425999"/>
                </a:cubicBezTo>
                <a:cubicBezTo>
                  <a:pt x="654072" y="1453751"/>
                  <a:pt x="662234" y="1484859"/>
                  <a:pt x="662234" y="1519322"/>
                </a:cubicBezTo>
                <a:cubicBezTo>
                  <a:pt x="662234" y="1556687"/>
                  <a:pt x="652167" y="1590968"/>
                  <a:pt x="632034" y="1622166"/>
                </a:cubicBezTo>
                <a:cubicBezTo>
                  <a:pt x="611900" y="1653365"/>
                  <a:pt x="584602" y="1676763"/>
                  <a:pt x="550139" y="1692362"/>
                </a:cubicBezTo>
                <a:cubicBezTo>
                  <a:pt x="598750" y="1706510"/>
                  <a:pt x="636114" y="1730634"/>
                  <a:pt x="662234" y="1764734"/>
                </a:cubicBezTo>
                <a:cubicBezTo>
                  <a:pt x="688353" y="1798835"/>
                  <a:pt x="701413" y="1838921"/>
                  <a:pt x="701413" y="1884992"/>
                </a:cubicBezTo>
                <a:cubicBezTo>
                  <a:pt x="701413" y="1921269"/>
                  <a:pt x="692978" y="1956548"/>
                  <a:pt x="676110" y="1990830"/>
                </a:cubicBezTo>
                <a:cubicBezTo>
                  <a:pt x="659241" y="2025112"/>
                  <a:pt x="636205" y="2052501"/>
                  <a:pt x="607002" y="2072997"/>
                </a:cubicBezTo>
                <a:cubicBezTo>
                  <a:pt x="577799" y="2093493"/>
                  <a:pt x="541795" y="2106100"/>
                  <a:pt x="498988" y="2110816"/>
                </a:cubicBezTo>
                <a:cubicBezTo>
                  <a:pt x="472143" y="2113718"/>
                  <a:pt x="407389" y="2115532"/>
                  <a:pt x="304726" y="2116257"/>
                </a:cubicBezTo>
                <a:lnTo>
                  <a:pt x="33193" y="2116257"/>
                </a:lnTo>
                <a:close/>
                <a:moveTo>
                  <a:pt x="895071" y="233442"/>
                </a:moveTo>
                <a:lnTo>
                  <a:pt x="1047978" y="233442"/>
                </a:lnTo>
                <a:lnTo>
                  <a:pt x="1047978" y="498988"/>
                </a:lnTo>
                <a:cubicBezTo>
                  <a:pt x="1047978" y="580249"/>
                  <a:pt x="1050789" y="630039"/>
                  <a:pt x="1056412" y="648358"/>
                </a:cubicBezTo>
                <a:cubicBezTo>
                  <a:pt x="1062035" y="666678"/>
                  <a:pt x="1072283" y="681189"/>
                  <a:pt x="1087157" y="691891"/>
                </a:cubicBezTo>
                <a:cubicBezTo>
                  <a:pt x="1102030" y="702592"/>
                  <a:pt x="1120894" y="707943"/>
                  <a:pt x="1143749" y="707943"/>
                </a:cubicBezTo>
                <a:cubicBezTo>
                  <a:pt x="1169868" y="707943"/>
                  <a:pt x="1193267" y="700778"/>
                  <a:pt x="1213944" y="686449"/>
                </a:cubicBezTo>
                <a:cubicBezTo>
                  <a:pt x="1234622" y="672120"/>
                  <a:pt x="1248770" y="654344"/>
                  <a:pt x="1256388" y="633122"/>
                </a:cubicBezTo>
                <a:cubicBezTo>
                  <a:pt x="1264006" y="611900"/>
                  <a:pt x="1267815" y="559934"/>
                  <a:pt x="1267815" y="477222"/>
                </a:cubicBezTo>
                <a:lnTo>
                  <a:pt x="1267815" y="233442"/>
                </a:lnTo>
                <a:lnTo>
                  <a:pt x="1420722" y="233442"/>
                </a:lnTo>
                <a:lnTo>
                  <a:pt x="1420722" y="811332"/>
                </a:lnTo>
                <a:lnTo>
                  <a:pt x="1278699" y="811332"/>
                </a:lnTo>
                <a:lnTo>
                  <a:pt x="1278699" y="724812"/>
                </a:lnTo>
                <a:cubicBezTo>
                  <a:pt x="1257658" y="755647"/>
                  <a:pt x="1229997" y="779953"/>
                  <a:pt x="1195715" y="797728"/>
                </a:cubicBezTo>
                <a:cubicBezTo>
                  <a:pt x="1161434" y="815504"/>
                  <a:pt x="1125247" y="824392"/>
                  <a:pt x="1087157" y="824392"/>
                </a:cubicBezTo>
                <a:cubicBezTo>
                  <a:pt x="1048340" y="824392"/>
                  <a:pt x="1013515" y="815867"/>
                  <a:pt x="982679" y="798817"/>
                </a:cubicBezTo>
                <a:cubicBezTo>
                  <a:pt x="951844" y="781766"/>
                  <a:pt x="929534" y="757824"/>
                  <a:pt x="915749" y="726988"/>
                </a:cubicBezTo>
                <a:cubicBezTo>
                  <a:pt x="901963" y="696153"/>
                  <a:pt x="895071" y="653528"/>
                  <a:pt x="895071" y="599113"/>
                </a:cubicBezTo>
                <a:close/>
                <a:moveTo>
                  <a:pt x="1841790" y="220382"/>
                </a:moveTo>
                <a:cubicBezTo>
                  <a:pt x="1876616" y="220382"/>
                  <a:pt x="1910172" y="229996"/>
                  <a:pt x="1942458" y="249222"/>
                </a:cubicBezTo>
                <a:lnTo>
                  <a:pt x="1895117" y="382540"/>
                </a:lnTo>
                <a:cubicBezTo>
                  <a:pt x="1869360" y="365852"/>
                  <a:pt x="1845417" y="357509"/>
                  <a:pt x="1823289" y="357509"/>
                </a:cubicBezTo>
                <a:cubicBezTo>
                  <a:pt x="1801885" y="357509"/>
                  <a:pt x="1783747" y="363404"/>
                  <a:pt x="1768873" y="375194"/>
                </a:cubicBezTo>
                <a:cubicBezTo>
                  <a:pt x="1754000" y="386984"/>
                  <a:pt x="1742300" y="408296"/>
                  <a:pt x="1733775" y="439132"/>
                </a:cubicBezTo>
                <a:cubicBezTo>
                  <a:pt x="1725250" y="469967"/>
                  <a:pt x="1720988" y="534540"/>
                  <a:pt x="1720988" y="632850"/>
                </a:cubicBezTo>
                <a:lnTo>
                  <a:pt x="1720988" y="811332"/>
                </a:lnTo>
                <a:lnTo>
                  <a:pt x="1568081" y="811332"/>
                </a:lnTo>
                <a:lnTo>
                  <a:pt x="1568081" y="233442"/>
                </a:lnTo>
                <a:lnTo>
                  <a:pt x="1710105" y="233442"/>
                </a:lnTo>
                <a:lnTo>
                  <a:pt x="1710105" y="315609"/>
                </a:lnTo>
                <a:cubicBezTo>
                  <a:pt x="1734410" y="276793"/>
                  <a:pt x="1756267" y="251217"/>
                  <a:pt x="1775675" y="238883"/>
                </a:cubicBezTo>
                <a:cubicBezTo>
                  <a:pt x="1795083" y="226549"/>
                  <a:pt x="1817121" y="220382"/>
                  <a:pt x="1841790" y="220382"/>
                </a:cubicBezTo>
                <a:close/>
                <a:moveTo>
                  <a:pt x="387437" y="137671"/>
                </a:moveTo>
                <a:cubicBezTo>
                  <a:pt x="321050" y="137671"/>
                  <a:pt x="267542" y="160435"/>
                  <a:pt x="226912" y="205962"/>
                </a:cubicBezTo>
                <a:cubicBezTo>
                  <a:pt x="186282" y="251490"/>
                  <a:pt x="165967" y="320144"/>
                  <a:pt x="165967" y="411924"/>
                </a:cubicBezTo>
                <a:cubicBezTo>
                  <a:pt x="165967" y="502254"/>
                  <a:pt x="186826" y="570726"/>
                  <a:pt x="228544" y="617342"/>
                </a:cubicBezTo>
                <a:cubicBezTo>
                  <a:pt x="270263" y="663957"/>
                  <a:pt x="323227" y="687265"/>
                  <a:pt x="387437" y="687265"/>
                </a:cubicBezTo>
                <a:cubicBezTo>
                  <a:pt x="451647" y="687265"/>
                  <a:pt x="504339" y="664139"/>
                  <a:pt x="545513" y="617886"/>
                </a:cubicBezTo>
                <a:cubicBezTo>
                  <a:pt x="586687" y="571633"/>
                  <a:pt x="607274" y="502254"/>
                  <a:pt x="607274" y="409747"/>
                </a:cubicBezTo>
                <a:cubicBezTo>
                  <a:pt x="607274" y="318330"/>
                  <a:pt x="587232" y="250129"/>
                  <a:pt x="547146" y="205146"/>
                </a:cubicBezTo>
                <a:cubicBezTo>
                  <a:pt x="507060" y="160163"/>
                  <a:pt x="453823" y="137671"/>
                  <a:pt x="387437" y="137671"/>
                </a:cubicBezTo>
                <a:close/>
                <a:moveTo>
                  <a:pt x="385804" y="0"/>
                </a:moveTo>
                <a:cubicBezTo>
                  <a:pt x="503341" y="0"/>
                  <a:pt x="597389" y="36458"/>
                  <a:pt x="667948" y="109375"/>
                </a:cubicBezTo>
                <a:cubicBezTo>
                  <a:pt x="738506" y="182291"/>
                  <a:pt x="773785" y="283685"/>
                  <a:pt x="773785" y="413556"/>
                </a:cubicBezTo>
                <a:cubicBezTo>
                  <a:pt x="773785" y="542339"/>
                  <a:pt x="738778" y="643098"/>
                  <a:pt x="668764" y="715833"/>
                </a:cubicBezTo>
                <a:cubicBezTo>
                  <a:pt x="598749" y="788568"/>
                  <a:pt x="505155" y="824936"/>
                  <a:pt x="387981" y="824936"/>
                </a:cubicBezTo>
                <a:cubicBezTo>
                  <a:pt x="269356" y="824936"/>
                  <a:pt x="175036" y="788750"/>
                  <a:pt x="105021" y="716378"/>
                </a:cubicBezTo>
                <a:cubicBezTo>
                  <a:pt x="35007" y="644005"/>
                  <a:pt x="0" y="544335"/>
                  <a:pt x="0" y="417366"/>
                </a:cubicBezTo>
                <a:cubicBezTo>
                  <a:pt x="0" y="336106"/>
                  <a:pt x="12153" y="267905"/>
                  <a:pt x="36458" y="212764"/>
                </a:cubicBezTo>
                <a:cubicBezTo>
                  <a:pt x="54597" y="172134"/>
                  <a:pt x="79356" y="135676"/>
                  <a:pt x="110735" y="103389"/>
                </a:cubicBezTo>
                <a:cubicBezTo>
                  <a:pt x="142115" y="71103"/>
                  <a:pt x="176487" y="47160"/>
                  <a:pt x="213852" y="31561"/>
                </a:cubicBezTo>
                <a:cubicBezTo>
                  <a:pt x="263551" y="10521"/>
                  <a:pt x="320869" y="0"/>
                  <a:pt x="385804" y="0"/>
                </a:cubicBezTo>
                <a:close/>
              </a:path>
            </a:pathLst>
          </a:custGeom>
        </p:spPr>
        <p:txBody>
          <a:bodyPr wrap="square">
            <a:noAutofit/>
          </a:bodyPr>
          <a:lstStyle/>
          <a:p>
            <a:endParaRPr lang="zh-CN" alt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26_自定义版式">
    <p:spTree>
      <p:nvGrpSpPr>
        <p:cNvPr id="1" name=""/>
        <p:cNvGrpSpPr/>
        <p:nvPr/>
      </p:nvGrpSpPr>
      <p:grpSpPr>
        <a:xfrm>
          <a:off x="0" y="0"/>
          <a:ext cx="0" cy="0"/>
          <a:chOff x="0" y="0"/>
          <a:chExt cx="0" cy="0"/>
        </a:xfrm>
      </p:grpSpPr>
      <p:sp>
        <p:nvSpPr>
          <p:cNvPr id="24" name="图片占位符 12"/>
          <p:cNvSpPr>
            <a:spLocks noGrp="1"/>
          </p:cNvSpPr>
          <p:nvPr>
            <p:ph type="pic" sz="quarter" idx="23"/>
          </p:nvPr>
        </p:nvSpPr>
        <p:spPr>
          <a:xfrm>
            <a:off x="553471" y="1036108"/>
            <a:ext cx="10940133" cy="5151077"/>
          </a:xfrm>
          <a:solidFill>
            <a:schemeClr val="tx1">
              <a:lumMod val="50000"/>
              <a:lumOff val="50000"/>
            </a:schemeClr>
          </a:solidFill>
        </p:spPr>
        <p:txBody>
          <a:bodyPr/>
          <a:lstStyle/>
          <a:p>
            <a:endParaRPr lang="zh-CN" altLang="en-US"/>
          </a:p>
        </p:txBody>
      </p:sp>
      <p:grpSp>
        <p:nvGrpSpPr>
          <p:cNvPr id="17" name="组合 16"/>
          <p:cNvGrpSpPr/>
          <p:nvPr userDrawn="1"/>
        </p:nvGrpSpPr>
        <p:grpSpPr>
          <a:xfrm>
            <a:off x="553472" y="1036106"/>
            <a:ext cx="10940133" cy="5151076"/>
            <a:chOff x="415103" y="863423"/>
            <a:chExt cx="8592235" cy="4159124"/>
          </a:xfrm>
        </p:grpSpPr>
        <p:sp>
          <p:nvSpPr>
            <p:cNvPr id="16" name="矩形 15"/>
            <p:cNvSpPr/>
            <p:nvPr userDrawn="1"/>
          </p:nvSpPr>
          <p:spPr>
            <a:xfrm>
              <a:off x="415103" y="863423"/>
              <a:ext cx="2497146" cy="20795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26" name="矩形 25"/>
            <p:cNvSpPr/>
            <p:nvPr userDrawn="1"/>
          </p:nvSpPr>
          <p:spPr>
            <a:xfrm>
              <a:off x="2912249" y="2942985"/>
              <a:ext cx="2497146" cy="207956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1" name="矩形 30"/>
            <p:cNvSpPr/>
            <p:nvPr userDrawn="1"/>
          </p:nvSpPr>
          <p:spPr>
            <a:xfrm>
              <a:off x="5409395" y="863423"/>
              <a:ext cx="2497146" cy="20795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2" name="矩形 31"/>
            <p:cNvSpPr/>
            <p:nvPr userDrawn="1"/>
          </p:nvSpPr>
          <p:spPr>
            <a:xfrm>
              <a:off x="7906541" y="2942985"/>
              <a:ext cx="1100797" cy="10066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grpSp>
      <p:sp>
        <p:nvSpPr>
          <p:cNvPr id="3" name="日期占位符 2"/>
          <p:cNvSpPr>
            <a:spLocks noGrp="1"/>
          </p:cNvSpPr>
          <p:nvPr>
            <p:ph type="dt" sz="half" idx="10"/>
          </p:nvPr>
        </p:nvSpPr>
        <p:spPr/>
        <p:txBody>
          <a:bodyPr/>
          <a:lstStyle/>
          <a:p>
            <a:fld id="{7BAAC391-3E17-4130-83E5-8A37E61F4328}" type="datetime1">
              <a:rPr lang="zh-CN" altLang="en-US" smtClean="0"/>
              <a:t>2019/10/29</a:t>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t>‹#›</a:t>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979245" y="1763252"/>
            <a:ext cx="2376708" cy="970524"/>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Competitive Analysis</a:t>
            </a:r>
          </a:p>
        </p:txBody>
      </p:sp>
      <p:sp>
        <p:nvSpPr>
          <p:cNvPr id="37" name="文本占位符 17"/>
          <p:cNvSpPr>
            <a:spLocks noGrp="1"/>
          </p:cNvSpPr>
          <p:nvPr>
            <p:ph type="body" sz="quarter" idx="42" hasCustomPrompt="1"/>
          </p:nvPr>
        </p:nvSpPr>
        <p:spPr>
          <a:xfrm>
            <a:off x="7242849" y="2358541"/>
            <a:ext cx="2192291"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38" name="文本占位符 17"/>
          <p:cNvSpPr>
            <a:spLocks noGrp="1"/>
          </p:cNvSpPr>
          <p:nvPr>
            <p:ph type="body" sz="quarter" idx="43" hasCustomPrompt="1"/>
          </p:nvPr>
        </p:nvSpPr>
        <p:spPr>
          <a:xfrm>
            <a:off x="7242849" y="2012084"/>
            <a:ext cx="201396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39" name="文本占位符 17"/>
          <p:cNvSpPr>
            <a:spLocks noGrp="1"/>
          </p:cNvSpPr>
          <p:nvPr>
            <p:ph type="body" sz="quarter" idx="44" hasCustomPrompt="1"/>
          </p:nvPr>
        </p:nvSpPr>
        <p:spPr>
          <a:xfrm>
            <a:off x="4082039" y="5000426"/>
            <a:ext cx="2192291"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40" name="文本占位符 17"/>
          <p:cNvSpPr>
            <a:spLocks noGrp="1"/>
          </p:cNvSpPr>
          <p:nvPr>
            <p:ph type="body" sz="quarter" idx="45" hasCustomPrompt="1"/>
          </p:nvPr>
        </p:nvSpPr>
        <p:spPr>
          <a:xfrm>
            <a:off x="4082039" y="4653970"/>
            <a:ext cx="201396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41" name="文本占位符 17"/>
          <p:cNvSpPr>
            <a:spLocks noGrp="1"/>
          </p:cNvSpPr>
          <p:nvPr>
            <p:ph type="body" sz="quarter" idx="46" hasCustomPrompt="1"/>
          </p:nvPr>
        </p:nvSpPr>
        <p:spPr>
          <a:xfrm>
            <a:off x="10185152" y="4113616"/>
            <a:ext cx="1401600"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The Text</a:t>
            </a:r>
            <a:endParaRPr lang="zh-CN" altLang="en-US" dirty="0"/>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27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t>2019/10/29</a:t>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t>‹#›</a:t>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Competitive Analysis</a:t>
            </a:r>
          </a:p>
        </p:txBody>
      </p:sp>
      <p:grpSp>
        <p:nvGrpSpPr>
          <p:cNvPr id="10" name="组合 9"/>
          <p:cNvGrpSpPr/>
          <p:nvPr userDrawn="1"/>
        </p:nvGrpSpPr>
        <p:grpSpPr>
          <a:xfrm>
            <a:off x="698396" y="1495084"/>
            <a:ext cx="796695" cy="99002"/>
            <a:chOff x="1457011" y="3812591"/>
            <a:chExt cx="931140" cy="130628"/>
          </a:xfrm>
        </p:grpSpPr>
        <p:sp>
          <p:nvSpPr>
            <p:cNvPr id="11" name="椭圆 10"/>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2" name="椭圆 11"/>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3" name="椭圆 12"/>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4" name="椭圆 13"/>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5"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7" name="文本占位符 17"/>
          <p:cNvSpPr>
            <a:spLocks noGrp="1"/>
          </p:cNvSpPr>
          <p:nvPr>
            <p:ph type="body" sz="quarter" idx="42" hasCustomPrompt="1"/>
          </p:nvPr>
        </p:nvSpPr>
        <p:spPr>
          <a:xfrm>
            <a:off x="3656969" y="3478015"/>
            <a:ext cx="3033261"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8" name="文本占位符 17"/>
          <p:cNvSpPr>
            <a:spLocks noGrp="1"/>
          </p:cNvSpPr>
          <p:nvPr>
            <p:ph type="body" sz="quarter" idx="43" hasCustomPrompt="1"/>
          </p:nvPr>
        </p:nvSpPr>
        <p:spPr>
          <a:xfrm>
            <a:off x="3656969" y="3131558"/>
            <a:ext cx="201396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33" name="文本占位符 17"/>
          <p:cNvSpPr>
            <a:spLocks noGrp="1"/>
          </p:cNvSpPr>
          <p:nvPr>
            <p:ph type="body" sz="quarter" idx="46" hasCustomPrompt="1"/>
          </p:nvPr>
        </p:nvSpPr>
        <p:spPr>
          <a:xfrm>
            <a:off x="3656969" y="2377666"/>
            <a:ext cx="3033263"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34" name="文本占位符 17"/>
          <p:cNvSpPr>
            <a:spLocks noGrp="1"/>
          </p:cNvSpPr>
          <p:nvPr>
            <p:ph type="body" sz="quarter" idx="47" hasCustomPrompt="1"/>
          </p:nvPr>
        </p:nvSpPr>
        <p:spPr>
          <a:xfrm>
            <a:off x="3656969" y="2031208"/>
            <a:ext cx="2192291" cy="627955"/>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24" name="图片占位符 12"/>
          <p:cNvSpPr>
            <a:spLocks noGrp="1"/>
          </p:cNvSpPr>
          <p:nvPr>
            <p:ph type="pic" sz="quarter" idx="23"/>
          </p:nvPr>
        </p:nvSpPr>
        <p:spPr>
          <a:xfrm>
            <a:off x="553471" y="4198837"/>
            <a:ext cx="10940133" cy="1988347"/>
          </a:xfrm>
          <a:solidFill>
            <a:schemeClr val="tx1">
              <a:lumMod val="50000"/>
              <a:lumOff val="50000"/>
            </a:schemeClr>
          </a:solidFill>
        </p:spPr>
        <p:txBody>
          <a:bodyPr/>
          <a:lstStyle/>
          <a:p>
            <a:endParaRPr lang="zh-CN" altLang="en-US"/>
          </a:p>
        </p:txBody>
      </p:sp>
      <p:sp>
        <p:nvSpPr>
          <p:cNvPr id="26" name="文本占位符 17"/>
          <p:cNvSpPr>
            <a:spLocks noGrp="1"/>
          </p:cNvSpPr>
          <p:nvPr>
            <p:ph type="body" sz="quarter" idx="48" hasCustomPrompt="1"/>
          </p:nvPr>
        </p:nvSpPr>
        <p:spPr>
          <a:xfrm>
            <a:off x="7179672" y="2801045"/>
            <a:ext cx="4294845" cy="133130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31" name="文本占位符 17"/>
          <p:cNvSpPr>
            <a:spLocks noGrp="1"/>
          </p:cNvSpPr>
          <p:nvPr>
            <p:ph type="body" sz="quarter" idx="49" hasCustomPrompt="1"/>
          </p:nvPr>
        </p:nvSpPr>
        <p:spPr>
          <a:xfrm>
            <a:off x="7179672" y="2400826"/>
            <a:ext cx="2092395" cy="400219"/>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28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t>2019/10/29</a:t>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t>‹#›</a:t>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Competitive Analysis</a:t>
            </a:r>
          </a:p>
        </p:txBody>
      </p:sp>
      <p:grpSp>
        <p:nvGrpSpPr>
          <p:cNvPr id="10" name="组合 9"/>
          <p:cNvGrpSpPr/>
          <p:nvPr userDrawn="1"/>
        </p:nvGrpSpPr>
        <p:grpSpPr>
          <a:xfrm>
            <a:off x="698396" y="1495084"/>
            <a:ext cx="796695" cy="99002"/>
            <a:chOff x="1457011" y="3812591"/>
            <a:chExt cx="931140" cy="130628"/>
          </a:xfrm>
        </p:grpSpPr>
        <p:sp>
          <p:nvSpPr>
            <p:cNvPr id="11" name="椭圆 10"/>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2" name="椭圆 11"/>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3" name="椭圆 12"/>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4" name="椭圆 13"/>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5"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3" name="文本占位符 17"/>
          <p:cNvSpPr>
            <a:spLocks noGrp="1"/>
          </p:cNvSpPr>
          <p:nvPr>
            <p:ph type="body" sz="quarter" idx="46" hasCustomPrompt="1"/>
          </p:nvPr>
        </p:nvSpPr>
        <p:spPr>
          <a:xfrm>
            <a:off x="1714093" y="3191789"/>
            <a:ext cx="3033263"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34" name="文本占位符 17"/>
          <p:cNvSpPr>
            <a:spLocks noGrp="1"/>
          </p:cNvSpPr>
          <p:nvPr>
            <p:ph type="body" sz="quarter" idx="47" hasCustomPrompt="1"/>
          </p:nvPr>
        </p:nvSpPr>
        <p:spPr>
          <a:xfrm>
            <a:off x="1714093" y="2845331"/>
            <a:ext cx="2192291" cy="31302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24" name="图片占位符 12"/>
          <p:cNvSpPr>
            <a:spLocks noGrp="1"/>
          </p:cNvSpPr>
          <p:nvPr>
            <p:ph type="pic" sz="quarter" idx="23"/>
          </p:nvPr>
        </p:nvSpPr>
        <p:spPr>
          <a:xfrm>
            <a:off x="1714093" y="4012669"/>
            <a:ext cx="3964741" cy="2159052"/>
          </a:xfrm>
          <a:solidFill>
            <a:schemeClr val="tx1">
              <a:lumMod val="50000"/>
              <a:lumOff val="50000"/>
            </a:schemeClr>
          </a:solidFill>
        </p:spPr>
        <p:txBody>
          <a:bodyPr/>
          <a:lstStyle/>
          <a:p>
            <a:endParaRPr lang="zh-CN" altLang="en-US"/>
          </a:p>
        </p:txBody>
      </p:sp>
      <p:sp>
        <p:nvSpPr>
          <p:cNvPr id="31" name="文本占位符 17"/>
          <p:cNvSpPr>
            <a:spLocks noGrp="1"/>
          </p:cNvSpPr>
          <p:nvPr>
            <p:ph type="body" sz="quarter" idx="49" hasCustomPrompt="1"/>
          </p:nvPr>
        </p:nvSpPr>
        <p:spPr>
          <a:xfrm>
            <a:off x="1714093" y="2288918"/>
            <a:ext cx="535097" cy="400219"/>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01</a:t>
            </a:r>
            <a:endParaRPr lang="zh-CN" altLang="en-US" dirty="0"/>
          </a:p>
        </p:txBody>
      </p:sp>
      <p:sp>
        <p:nvSpPr>
          <p:cNvPr id="25" name="文本占位符 17"/>
          <p:cNvSpPr>
            <a:spLocks noGrp="1"/>
          </p:cNvSpPr>
          <p:nvPr>
            <p:ph type="body" sz="quarter" idx="50" hasCustomPrompt="1"/>
          </p:nvPr>
        </p:nvSpPr>
        <p:spPr>
          <a:xfrm>
            <a:off x="7509776" y="3191789"/>
            <a:ext cx="3033263"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9" name="文本占位符 17"/>
          <p:cNvSpPr>
            <a:spLocks noGrp="1"/>
          </p:cNvSpPr>
          <p:nvPr>
            <p:ph type="body" sz="quarter" idx="51" hasCustomPrompt="1"/>
          </p:nvPr>
        </p:nvSpPr>
        <p:spPr>
          <a:xfrm>
            <a:off x="7509776" y="2845331"/>
            <a:ext cx="2192291" cy="346458"/>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30" name="图片占位符 12"/>
          <p:cNvSpPr>
            <a:spLocks noGrp="1"/>
          </p:cNvSpPr>
          <p:nvPr>
            <p:ph type="pic" sz="quarter" idx="52"/>
          </p:nvPr>
        </p:nvSpPr>
        <p:spPr>
          <a:xfrm>
            <a:off x="7509776" y="4012669"/>
            <a:ext cx="3964741" cy="2159052"/>
          </a:xfrm>
          <a:solidFill>
            <a:schemeClr val="tx1">
              <a:lumMod val="50000"/>
              <a:lumOff val="50000"/>
            </a:schemeClr>
          </a:solidFill>
        </p:spPr>
        <p:txBody>
          <a:bodyPr/>
          <a:lstStyle/>
          <a:p>
            <a:endParaRPr lang="zh-CN" altLang="en-US"/>
          </a:p>
        </p:txBody>
      </p:sp>
      <p:sp>
        <p:nvSpPr>
          <p:cNvPr id="32" name="文本占位符 17"/>
          <p:cNvSpPr>
            <a:spLocks noGrp="1"/>
          </p:cNvSpPr>
          <p:nvPr>
            <p:ph type="body" sz="quarter" idx="53" hasCustomPrompt="1"/>
          </p:nvPr>
        </p:nvSpPr>
        <p:spPr>
          <a:xfrm>
            <a:off x="7509776" y="2288918"/>
            <a:ext cx="535097" cy="400219"/>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01</a:t>
            </a:r>
            <a:endParaRPr lang="zh-CN" altLang="en-US" dirty="0"/>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29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t>2019/10/29</a:t>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t>‹#›</a:t>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Time Management</a:t>
            </a:r>
          </a:p>
        </p:txBody>
      </p:sp>
      <p:grpSp>
        <p:nvGrpSpPr>
          <p:cNvPr id="10" name="组合 9"/>
          <p:cNvGrpSpPr/>
          <p:nvPr userDrawn="1"/>
        </p:nvGrpSpPr>
        <p:grpSpPr>
          <a:xfrm>
            <a:off x="698396" y="1495084"/>
            <a:ext cx="796695" cy="99002"/>
            <a:chOff x="1457011" y="3812591"/>
            <a:chExt cx="931140" cy="130628"/>
          </a:xfrm>
        </p:grpSpPr>
        <p:sp>
          <p:nvSpPr>
            <p:cNvPr id="11" name="椭圆 10"/>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2" name="椭圆 11"/>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3" name="椭圆 12"/>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4" name="椭圆 13"/>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5"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30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t>2019/10/29</a:t>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t>‹#›</a:t>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Time Management</a:t>
            </a:r>
          </a:p>
        </p:txBody>
      </p:sp>
      <p:grpSp>
        <p:nvGrpSpPr>
          <p:cNvPr id="10" name="组合 9"/>
          <p:cNvGrpSpPr/>
          <p:nvPr userDrawn="1"/>
        </p:nvGrpSpPr>
        <p:grpSpPr>
          <a:xfrm>
            <a:off x="698396" y="1495084"/>
            <a:ext cx="796695" cy="99002"/>
            <a:chOff x="1457011" y="3812591"/>
            <a:chExt cx="931140" cy="130628"/>
          </a:xfrm>
        </p:grpSpPr>
        <p:sp>
          <p:nvSpPr>
            <p:cNvPr id="11" name="椭圆 10"/>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2" name="椭圆 11"/>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3" name="椭圆 12"/>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4" name="椭圆 13"/>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5"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8" name="文本占位符 17"/>
          <p:cNvSpPr>
            <a:spLocks noGrp="1"/>
          </p:cNvSpPr>
          <p:nvPr>
            <p:ph type="body" sz="quarter" idx="47" hasCustomPrompt="1"/>
          </p:nvPr>
        </p:nvSpPr>
        <p:spPr>
          <a:xfrm>
            <a:off x="1035129" y="4991194"/>
            <a:ext cx="2192291" cy="365125"/>
          </a:xfrm>
          <a:prstGeom prst="rect">
            <a:avLst/>
          </a:prstGeom>
        </p:spPr>
        <p:txBody>
          <a:bodyPr>
            <a:normAutofit/>
          </a:bodyPr>
          <a:lstStyle>
            <a:lvl1pPr marL="0" indent="0" algn="ctr">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19" name="文本占位符 17"/>
          <p:cNvSpPr>
            <a:spLocks noGrp="1"/>
          </p:cNvSpPr>
          <p:nvPr>
            <p:ph type="body" sz="quarter" idx="48" hasCustomPrompt="1"/>
          </p:nvPr>
        </p:nvSpPr>
        <p:spPr>
          <a:xfrm>
            <a:off x="5039364" y="4991192"/>
            <a:ext cx="2192291" cy="365125"/>
          </a:xfrm>
          <a:prstGeom prst="rect">
            <a:avLst/>
          </a:prstGeom>
        </p:spPr>
        <p:txBody>
          <a:bodyPr>
            <a:normAutofit/>
          </a:bodyPr>
          <a:lstStyle>
            <a:lvl1pPr marL="0" indent="0" algn="ctr">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20" name="文本占位符 17"/>
          <p:cNvSpPr>
            <a:spLocks noGrp="1"/>
          </p:cNvSpPr>
          <p:nvPr>
            <p:ph type="body" sz="quarter" idx="49" hasCustomPrompt="1"/>
          </p:nvPr>
        </p:nvSpPr>
        <p:spPr>
          <a:xfrm>
            <a:off x="9043600" y="4991191"/>
            <a:ext cx="2192291" cy="365125"/>
          </a:xfrm>
          <a:prstGeom prst="rect">
            <a:avLst/>
          </a:prstGeom>
        </p:spPr>
        <p:txBody>
          <a:bodyPr>
            <a:normAutofit/>
          </a:bodyPr>
          <a:lstStyle>
            <a:lvl1pPr marL="0" indent="0" algn="ctr">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32_自定义版式">
    <p:spTree>
      <p:nvGrpSpPr>
        <p:cNvPr id="1" name=""/>
        <p:cNvGrpSpPr/>
        <p:nvPr/>
      </p:nvGrpSpPr>
      <p:grpSpPr>
        <a:xfrm>
          <a:off x="0" y="0"/>
          <a:ext cx="0" cy="0"/>
          <a:chOff x="0" y="0"/>
          <a:chExt cx="0" cy="0"/>
        </a:xfrm>
      </p:grpSpPr>
      <p:sp>
        <p:nvSpPr>
          <p:cNvPr id="22" name="矩形 21"/>
          <p:cNvSpPr/>
          <p:nvPr userDrawn="1"/>
        </p:nvSpPr>
        <p:spPr>
          <a:xfrm>
            <a:off x="92208" y="922084"/>
            <a:ext cx="3946392" cy="498847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 name="日期占位符 2"/>
          <p:cNvSpPr>
            <a:spLocks noGrp="1"/>
          </p:cNvSpPr>
          <p:nvPr>
            <p:ph type="dt" sz="half" idx="10"/>
          </p:nvPr>
        </p:nvSpPr>
        <p:spPr/>
        <p:txBody>
          <a:bodyPr/>
          <a:lstStyle/>
          <a:p>
            <a:fld id="{7BAAC391-3E17-4130-83E5-8A37E61F4328}" type="datetime1">
              <a:rPr lang="zh-CN" altLang="en-US" smtClean="0"/>
              <a:t>2019/10/29</a:t>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t>‹#›</a:t>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698396" y="2053610"/>
            <a:ext cx="2662088" cy="1201345"/>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Time Management</a:t>
            </a:r>
          </a:p>
        </p:txBody>
      </p:sp>
      <p:sp>
        <p:nvSpPr>
          <p:cNvPr id="20" name="文本占位符 17"/>
          <p:cNvSpPr>
            <a:spLocks noGrp="1"/>
          </p:cNvSpPr>
          <p:nvPr>
            <p:ph type="body" sz="quarter" idx="46" hasCustomPrompt="1"/>
          </p:nvPr>
        </p:nvSpPr>
        <p:spPr>
          <a:xfrm>
            <a:off x="698396" y="4401247"/>
            <a:ext cx="2883004" cy="462353"/>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1" name="文本占位符 17"/>
          <p:cNvSpPr>
            <a:spLocks noGrp="1"/>
          </p:cNvSpPr>
          <p:nvPr>
            <p:ph type="body" sz="quarter" idx="47" hasCustomPrompt="1"/>
          </p:nvPr>
        </p:nvSpPr>
        <p:spPr>
          <a:xfrm>
            <a:off x="698396" y="4004468"/>
            <a:ext cx="2192291" cy="627955"/>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23" name="文本占位符 17"/>
          <p:cNvSpPr>
            <a:spLocks noGrp="1"/>
          </p:cNvSpPr>
          <p:nvPr>
            <p:ph type="body" sz="quarter" idx="48" hasCustomPrompt="1"/>
          </p:nvPr>
        </p:nvSpPr>
        <p:spPr>
          <a:xfrm>
            <a:off x="4038601" y="5265382"/>
            <a:ext cx="2518443"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4" name="文本占位符 17"/>
          <p:cNvSpPr>
            <a:spLocks noGrp="1"/>
          </p:cNvSpPr>
          <p:nvPr>
            <p:ph type="body" sz="quarter" idx="49" hasCustomPrompt="1"/>
          </p:nvPr>
        </p:nvSpPr>
        <p:spPr>
          <a:xfrm>
            <a:off x="4038600" y="4918924"/>
            <a:ext cx="2192291" cy="31302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25" name="文本占位符 17"/>
          <p:cNvSpPr>
            <a:spLocks noGrp="1"/>
          </p:cNvSpPr>
          <p:nvPr>
            <p:ph type="body" sz="quarter" idx="50" hasCustomPrompt="1"/>
          </p:nvPr>
        </p:nvSpPr>
        <p:spPr>
          <a:xfrm>
            <a:off x="6680201" y="5265382"/>
            <a:ext cx="2518443"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6" name="文本占位符 17"/>
          <p:cNvSpPr>
            <a:spLocks noGrp="1"/>
          </p:cNvSpPr>
          <p:nvPr>
            <p:ph type="body" sz="quarter" idx="51" hasCustomPrompt="1"/>
          </p:nvPr>
        </p:nvSpPr>
        <p:spPr>
          <a:xfrm>
            <a:off x="6680200" y="4918924"/>
            <a:ext cx="2192291" cy="31302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29" name="文本占位符 17"/>
          <p:cNvSpPr>
            <a:spLocks noGrp="1"/>
          </p:cNvSpPr>
          <p:nvPr>
            <p:ph type="body" sz="quarter" idx="52" hasCustomPrompt="1"/>
          </p:nvPr>
        </p:nvSpPr>
        <p:spPr>
          <a:xfrm>
            <a:off x="9321801" y="5265382"/>
            <a:ext cx="2518443"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30" name="文本占位符 17"/>
          <p:cNvSpPr>
            <a:spLocks noGrp="1"/>
          </p:cNvSpPr>
          <p:nvPr>
            <p:ph type="body" sz="quarter" idx="53" hasCustomPrompt="1"/>
          </p:nvPr>
        </p:nvSpPr>
        <p:spPr>
          <a:xfrm>
            <a:off x="9321800" y="4918924"/>
            <a:ext cx="2192291" cy="31302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31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t>2019/10/29</a:t>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t>‹#›</a:t>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Time Management</a:t>
            </a:r>
          </a:p>
        </p:txBody>
      </p:sp>
      <p:grpSp>
        <p:nvGrpSpPr>
          <p:cNvPr id="10" name="组合 9"/>
          <p:cNvGrpSpPr/>
          <p:nvPr userDrawn="1"/>
        </p:nvGrpSpPr>
        <p:grpSpPr>
          <a:xfrm>
            <a:off x="698396" y="1495084"/>
            <a:ext cx="796695" cy="99002"/>
            <a:chOff x="1457011" y="3812591"/>
            <a:chExt cx="931140" cy="130628"/>
          </a:xfrm>
        </p:grpSpPr>
        <p:sp>
          <p:nvSpPr>
            <p:cNvPr id="11" name="椭圆 10"/>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2" name="椭圆 11"/>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3" name="椭圆 12"/>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4" name="椭圆 13"/>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5"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8" name="文本占位符 17"/>
          <p:cNvSpPr>
            <a:spLocks noGrp="1"/>
          </p:cNvSpPr>
          <p:nvPr>
            <p:ph type="body" sz="quarter" idx="48" hasCustomPrompt="1"/>
          </p:nvPr>
        </p:nvSpPr>
        <p:spPr>
          <a:xfrm>
            <a:off x="923363" y="4868885"/>
            <a:ext cx="2518443" cy="62795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19" name="文本占位符 17"/>
          <p:cNvSpPr>
            <a:spLocks noGrp="1"/>
          </p:cNvSpPr>
          <p:nvPr>
            <p:ph type="body" sz="quarter" idx="49" hasCustomPrompt="1"/>
          </p:nvPr>
        </p:nvSpPr>
        <p:spPr>
          <a:xfrm>
            <a:off x="1086439" y="4522427"/>
            <a:ext cx="2192291" cy="313026"/>
          </a:xfrm>
          <a:prstGeom prst="rect">
            <a:avLst/>
          </a:prstGeom>
        </p:spPr>
        <p:txBody>
          <a:bodyPr>
            <a:normAutofit/>
          </a:bodyPr>
          <a:lstStyle>
            <a:lvl1pPr marL="0" indent="0" algn="ctr">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20" name="文本占位符 17"/>
          <p:cNvSpPr>
            <a:spLocks noGrp="1"/>
          </p:cNvSpPr>
          <p:nvPr>
            <p:ph type="body" sz="quarter" idx="50" hasCustomPrompt="1"/>
          </p:nvPr>
        </p:nvSpPr>
        <p:spPr>
          <a:xfrm>
            <a:off x="4865857" y="4902317"/>
            <a:ext cx="2518443" cy="62795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1" name="文本占位符 17"/>
          <p:cNvSpPr>
            <a:spLocks noGrp="1"/>
          </p:cNvSpPr>
          <p:nvPr>
            <p:ph type="body" sz="quarter" idx="51" hasCustomPrompt="1"/>
          </p:nvPr>
        </p:nvSpPr>
        <p:spPr>
          <a:xfrm>
            <a:off x="5028933" y="4555859"/>
            <a:ext cx="2192291" cy="313026"/>
          </a:xfrm>
          <a:prstGeom prst="rect">
            <a:avLst/>
          </a:prstGeom>
        </p:spPr>
        <p:txBody>
          <a:bodyPr>
            <a:normAutofit/>
          </a:bodyPr>
          <a:lstStyle>
            <a:lvl1pPr marL="0" indent="0" algn="ctr">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22" name="文本占位符 17"/>
          <p:cNvSpPr>
            <a:spLocks noGrp="1"/>
          </p:cNvSpPr>
          <p:nvPr>
            <p:ph type="body" sz="quarter" idx="52" hasCustomPrompt="1"/>
          </p:nvPr>
        </p:nvSpPr>
        <p:spPr>
          <a:xfrm>
            <a:off x="8808353" y="4935749"/>
            <a:ext cx="2518443" cy="62795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3" name="文本占位符 17"/>
          <p:cNvSpPr>
            <a:spLocks noGrp="1"/>
          </p:cNvSpPr>
          <p:nvPr>
            <p:ph type="body" sz="quarter" idx="53" hasCustomPrompt="1"/>
          </p:nvPr>
        </p:nvSpPr>
        <p:spPr>
          <a:xfrm>
            <a:off x="8971429" y="4589291"/>
            <a:ext cx="2192291" cy="313026"/>
          </a:xfrm>
          <a:prstGeom prst="rect">
            <a:avLst/>
          </a:prstGeom>
        </p:spPr>
        <p:txBody>
          <a:bodyPr>
            <a:normAutofit/>
          </a:bodyPr>
          <a:lstStyle>
            <a:lvl1pPr marL="0" indent="0" algn="ctr">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33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t>2019/10/29</a:t>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t>‹#›</a:t>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Time Management</a:t>
            </a:r>
          </a:p>
        </p:txBody>
      </p:sp>
      <p:grpSp>
        <p:nvGrpSpPr>
          <p:cNvPr id="10" name="组合 9"/>
          <p:cNvGrpSpPr/>
          <p:nvPr userDrawn="1"/>
        </p:nvGrpSpPr>
        <p:grpSpPr>
          <a:xfrm>
            <a:off x="698396" y="1495084"/>
            <a:ext cx="796695" cy="99002"/>
            <a:chOff x="1457011" y="3812591"/>
            <a:chExt cx="931140" cy="130628"/>
          </a:xfrm>
        </p:grpSpPr>
        <p:sp>
          <p:nvSpPr>
            <p:cNvPr id="11" name="椭圆 10"/>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2" name="椭圆 11"/>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3" name="椭圆 12"/>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4" name="椭圆 13"/>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5"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7" name="文本占位符 17"/>
          <p:cNvSpPr>
            <a:spLocks noGrp="1"/>
          </p:cNvSpPr>
          <p:nvPr>
            <p:ph type="body" sz="quarter" idx="48" hasCustomPrompt="1"/>
          </p:nvPr>
        </p:nvSpPr>
        <p:spPr>
          <a:xfrm>
            <a:off x="598164" y="4962954"/>
            <a:ext cx="1935096" cy="552936"/>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18" name="文本占位符 17"/>
          <p:cNvSpPr>
            <a:spLocks noGrp="1"/>
          </p:cNvSpPr>
          <p:nvPr>
            <p:ph type="body" sz="quarter" idx="49" hasCustomPrompt="1"/>
          </p:nvPr>
        </p:nvSpPr>
        <p:spPr>
          <a:xfrm>
            <a:off x="751315" y="4616496"/>
            <a:ext cx="1628795" cy="313026"/>
          </a:xfrm>
          <a:prstGeom prst="rect">
            <a:avLst/>
          </a:prstGeom>
        </p:spPr>
        <p:txBody>
          <a:bodyPr>
            <a:normAutofit/>
          </a:bodyPr>
          <a:lstStyle>
            <a:lvl1pPr marL="0" indent="0" algn="ctr">
              <a:lnSpc>
                <a:spcPct val="120000"/>
              </a:lnSpc>
              <a:buNone/>
              <a:defRPr sz="1440" b="1" spc="75" baseline="0">
                <a:solidFill>
                  <a:schemeClr val="bg1">
                    <a:lumMod val="65000"/>
                  </a:schemeClr>
                </a:solidFill>
              </a:defRPr>
            </a:lvl1pPr>
            <a:lvl5pPr>
              <a:defRPr sz="990"/>
            </a:lvl5pPr>
          </a:lstStyle>
          <a:p>
            <a:r>
              <a:rPr lang="en-US" altLang="zh-CN" dirty="0"/>
              <a:t>The Text</a:t>
            </a:r>
            <a:endParaRPr lang="zh-CN" altLang="en-US" dirty="0"/>
          </a:p>
        </p:txBody>
      </p:sp>
      <p:sp>
        <p:nvSpPr>
          <p:cNvPr id="19" name="文本占位符 17"/>
          <p:cNvSpPr>
            <a:spLocks noGrp="1"/>
          </p:cNvSpPr>
          <p:nvPr>
            <p:ph type="body" sz="quarter" idx="50" hasCustomPrompt="1"/>
          </p:nvPr>
        </p:nvSpPr>
        <p:spPr>
          <a:xfrm>
            <a:off x="2942648" y="4962954"/>
            <a:ext cx="1935096" cy="552936"/>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20" name="文本占位符 17"/>
          <p:cNvSpPr>
            <a:spLocks noGrp="1"/>
          </p:cNvSpPr>
          <p:nvPr>
            <p:ph type="body" sz="quarter" idx="51" hasCustomPrompt="1"/>
          </p:nvPr>
        </p:nvSpPr>
        <p:spPr>
          <a:xfrm>
            <a:off x="3095799" y="4616496"/>
            <a:ext cx="1628795" cy="313026"/>
          </a:xfrm>
          <a:prstGeom prst="rect">
            <a:avLst/>
          </a:prstGeom>
        </p:spPr>
        <p:txBody>
          <a:bodyPr>
            <a:normAutofit/>
          </a:bodyPr>
          <a:lstStyle>
            <a:lvl1pPr marL="0" indent="0" algn="ctr">
              <a:lnSpc>
                <a:spcPct val="120000"/>
              </a:lnSpc>
              <a:buNone/>
              <a:defRPr sz="1440" b="1" spc="75" baseline="0">
                <a:solidFill>
                  <a:schemeClr val="bg1">
                    <a:lumMod val="65000"/>
                  </a:schemeClr>
                </a:solidFill>
              </a:defRPr>
            </a:lvl1pPr>
            <a:lvl5pPr>
              <a:defRPr sz="990"/>
            </a:lvl5pPr>
          </a:lstStyle>
          <a:p>
            <a:r>
              <a:rPr lang="en-US" altLang="zh-CN" dirty="0"/>
              <a:t>The Text</a:t>
            </a:r>
            <a:endParaRPr lang="zh-CN" altLang="en-US" dirty="0"/>
          </a:p>
        </p:txBody>
      </p:sp>
      <p:sp>
        <p:nvSpPr>
          <p:cNvPr id="21" name="文本占位符 17"/>
          <p:cNvSpPr>
            <a:spLocks noGrp="1"/>
          </p:cNvSpPr>
          <p:nvPr>
            <p:ph type="body" sz="quarter" idx="52" hasCustomPrompt="1"/>
          </p:nvPr>
        </p:nvSpPr>
        <p:spPr>
          <a:xfrm>
            <a:off x="5287132" y="4962954"/>
            <a:ext cx="1935096" cy="552936"/>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22" name="文本占位符 17"/>
          <p:cNvSpPr>
            <a:spLocks noGrp="1"/>
          </p:cNvSpPr>
          <p:nvPr>
            <p:ph type="body" sz="quarter" idx="53" hasCustomPrompt="1"/>
          </p:nvPr>
        </p:nvSpPr>
        <p:spPr>
          <a:xfrm>
            <a:off x="5440283" y="4616496"/>
            <a:ext cx="1628795" cy="313026"/>
          </a:xfrm>
          <a:prstGeom prst="rect">
            <a:avLst/>
          </a:prstGeom>
        </p:spPr>
        <p:txBody>
          <a:bodyPr>
            <a:normAutofit/>
          </a:bodyPr>
          <a:lstStyle>
            <a:lvl1pPr marL="0" indent="0" algn="ctr">
              <a:lnSpc>
                <a:spcPct val="120000"/>
              </a:lnSpc>
              <a:buNone/>
              <a:defRPr sz="1440" b="1" spc="75" baseline="0">
                <a:solidFill>
                  <a:schemeClr val="bg1">
                    <a:lumMod val="65000"/>
                  </a:schemeClr>
                </a:solidFill>
              </a:defRPr>
            </a:lvl1pPr>
            <a:lvl5pPr>
              <a:defRPr sz="990"/>
            </a:lvl5pPr>
          </a:lstStyle>
          <a:p>
            <a:r>
              <a:rPr lang="en-US" altLang="zh-CN" dirty="0"/>
              <a:t>The Text</a:t>
            </a:r>
            <a:endParaRPr lang="zh-CN" altLang="en-US" dirty="0"/>
          </a:p>
        </p:txBody>
      </p:sp>
      <p:sp>
        <p:nvSpPr>
          <p:cNvPr id="23" name="文本占位符 17"/>
          <p:cNvSpPr>
            <a:spLocks noGrp="1"/>
          </p:cNvSpPr>
          <p:nvPr>
            <p:ph type="body" sz="quarter" idx="54" hasCustomPrompt="1"/>
          </p:nvPr>
        </p:nvSpPr>
        <p:spPr>
          <a:xfrm>
            <a:off x="7631616" y="4962954"/>
            <a:ext cx="1935096" cy="552936"/>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24" name="文本占位符 17"/>
          <p:cNvSpPr>
            <a:spLocks noGrp="1"/>
          </p:cNvSpPr>
          <p:nvPr>
            <p:ph type="body" sz="quarter" idx="55" hasCustomPrompt="1"/>
          </p:nvPr>
        </p:nvSpPr>
        <p:spPr>
          <a:xfrm>
            <a:off x="7784767" y="4616496"/>
            <a:ext cx="1628795" cy="313026"/>
          </a:xfrm>
          <a:prstGeom prst="rect">
            <a:avLst/>
          </a:prstGeom>
        </p:spPr>
        <p:txBody>
          <a:bodyPr>
            <a:normAutofit/>
          </a:bodyPr>
          <a:lstStyle>
            <a:lvl1pPr marL="0" indent="0" algn="ctr">
              <a:lnSpc>
                <a:spcPct val="120000"/>
              </a:lnSpc>
              <a:buNone/>
              <a:defRPr sz="1440" b="1" spc="75" baseline="0">
                <a:solidFill>
                  <a:schemeClr val="bg1">
                    <a:lumMod val="65000"/>
                  </a:schemeClr>
                </a:solidFill>
              </a:defRPr>
            </a:lvl1pPr>
            <a:lvl5pPr>
              <a:defRPr sz="990"/>
            </a:lvl5pPr>
          </a:lstStyle>
          <a:p>
            <a:r>
              <a:rPr lang="en-US" altLang="zh-CN" dirty="0"/>
              <a:t>The Text</a:t>
            </a:r>
            <a:endParaRPr lang="zh-CN" altLang="en-US" dirty="0"/>
          </a:p>
        </p:txBody>
      </p:sp>
      <p:sp>
        <p:nvSpPr>
          <p:cNvPr id="25" name="文本占位符 17"/>
          <p:cNvSpPr>
            <a:spLocks noGrp="1"/>
          </p:cNvSpPr>
          <p:nvPr>
            <p:ph type="body" sz="quarter" idx="56" hasCustomPrompt="1"/>
          </p:nvPr>
        </p:nvSpPr>
        <p:spPr>
          <a:xfrm>
            <a:off x="9976100" y="4962954"/>
            <a:ext cx="1935096" cy="552936"/>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26" name="文本占位符 17"/>
          <p:cNvSpPr>
            <a:spLocks noGrp="1"/>
          </p:cNvSpPr>
          <p:nvPr>
            <p:ph type="body" sz="quarter" idx="57" hasCustomPrompt="1"/>
          </p:nvPr>
        </p:nvSpPr>
        <p:spPr>
          <a:xfrm>
            <a:off x="10129251" y="4616496"/>
            <a:ext cx="1628795" cy="313026"/>
          </a:xfrm>
          <a:prstGeom prst="rect">
            <a:avLst/>
          </a:prstGeom>
        </p:spPr>
        <p:txBody>
          <a:bodyPr>
            <a:normAutofit/>
          </a:bodyPr>
          <a:lstStyle>
            <a:lvl1pPr marL="0" indent="0" algn="ctr">
              <a:lnSpc>
                <a:spcPct val="120000"/>
              </a:lnSpc>
              <a:buNone/>
              <a:defRPr sz="1440" b="1" spc="75" baseline="0">
                <a:solidFill>
                  <a:schemeClr val="bg1">
                    <a:lumMod val="65000"/>
                  </a:schemeClr>
                </a:solidFill>
              </a:defRPr>
            </a:lvl1pPr>
            <a:lvl5pPr>
              <a:defRPr sz="990"/>
            </a:lvl5pPr>
          </a:lstStyle>
          <a:p>
            <a:r>
              <a:rPr lang="en-US" altLang="zh-CN" dirty="0"/>
              <a:t>The Text</a:t>
            </a:r>
            <a:endParaRPr lang="zh-CN" altLang="en-US" dirty="0"/>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34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t>2019/10/29</a:t>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t>‹#›</a:t>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Time Management</a:t>
            </a:r>
          </a:p>
        </p:txBody>
      </p:sp>
      <p:grpSp>
        <p:nvGrpSpPr>
          <p:cNvPr id="10" name="组合 9"/>
          <p:cNvGrpSpPr/>
          <p:nvPr userDrawn="1"/>
        </p:nvGrpSpPr>
        <p:grpSpPr>
          <a:xfrm>
            <a:off x="698396" y="1495084"/>
            <a:ext cx="796695" cy="99002"/>
            <a:chOff x="1457011" y="3812591"/>
            <a:chExt cx="931140" cy="130628"/>
          </a:xfrm>
        </p:grpSpPr>
        <p:sp>
          <p:nvSpPr>
            <p:cNvPr id="11" name="椭圆 10"/>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2" name="椭圆 11"/>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3" name="椭圆 12"/>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4" name="椭圆 13"/>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5"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7" name="文本占位符 17"/>
          <p:cNvSpPr>
            <a:spLocks noGrp="1"/>
          </p:cNvSpPr>
          <p:nvPr>
            <p:ph type="body" sz="quarter" idx="48" hasCustomPrompt="1"/>
          </p:nvPr>
        </p:nvSpPr>
        <p:spPr>
          <a:xfrm>
            <a:off x="598164" y="4962954"/>
            <a:ext cx="1935096" cy="552936"/>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18" name="文本占位符 17"/>
          <p:cNvSpPr>
            <a:spLocks noGrp="1"/>
          </p:cNvSpPr>
          <p:nvPr>
            <p:ph type="body" sz="quarter" idx="49" hasCustomPrompt="1"/>
          </p:nvPr>
        </p:nvSpPr>
        <p:spPr>
          <a:xfrm>
            <a:off x="751315" y="4616496"/>
            <a:ext cx="1628795" cy="313026"/>
          </a:xfrm>
          <a:prstGeom prst="rect">
            <a:avLst/>
          </a:prstGeom>
        </p:spPr>
        <p:txBody>
          <a:bodyPr>
            <a:normAutofit/>
          </a:bodyPr>
          <a:lstStyle>
            <a:lvl1pPr marL="0" indent="0" algn="ctr">
              <a:lnSpc>
                <a:spcPct val="120000"/>
              </a:lnSpc>
              <a:buNone/>
              <a:defRPr sz="1440" b="1" spc="75" baseline="0">
                <a:solidFill>
                  <a:schemeClr val="bg1">
                    <a:lumMod val="65000"/>
                  </a:schemeClr>
                </a:solidFill>
              </a:defRPr>
            </a:lvl1pPr>
            <a:lvl5pPr>
              <a:defRPr sz="990"/>
            </a:lvl5pPr>
          </a:lstStyle>
          <a:p>
            <a:r>
              <a:rPr lang="en-US" altLang="zh-CN" dirty="0"/>
              <a:t>The Text</a:t>
            </a:r>
            <a:endParaRPr lang="zh-CN" altLang="en-US" dirty="0"/>
          </a:p>
        </p:txBody>
      </p:sp>
      <p:sp>
        <p:nvSpPr>
          <p:cNvPr id="19" name="文本占位符 17"/>
          <p:cNvSpPr>
            <a:spLocks noGrp="1"/>
          </p:cNvSpPr>
          <p:nvPr>
            <p:ph type="body" sz="quarter" idx="50" hasCustomPrompt="1"/>
          </p:nvPr>
        </p:nvSpPr>
        <p:spPr>
          <a:xfrm>
            <a:off x="2901596" y="3478145"/>
            <a:ext cx="1935096" cy="552936"/>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20" name="文本占位符 17"/>
          <p:cNvSpPr>
            <a:spLocks noGrp="1"/>
          </p:cNvSpPr>
          <p:nvPr>
            <p:ph type="body" sz="quarter" idx="51" hasCustomPrompt="1"/>
          </p:nvPr>
        </p:nvSpPr>
        <p:spPr>
          <a:xfrm>
            <a:off x="3054747" y="3131687"/>
            <a:ext cx="1628795" cy="313026"/>
          </a:xfrm>
          <a:prstGeom prst="rect">
            <a:avLst/>
          </a:prstGeom>
        </p:spPr>
        <p:txBody>
          <a:bodyPr>
            <a:normAutofit/>
          </a:bodyPr>
          <a:lstStyle>
            <a:lvl1pPr marL="0" indent="0" algn="ctr">
              <a:lnSpc>
                <a:spcPct val="120000"/>
              </a:lnSpc>
              <a:buNone/>
              <a:defRPr sz="1440" b="1" spc="75" baseline="0">
                <a:solidFill>
                  <a:schemeClr val="bg1">
                    <a:lumMod val="65000"/>
                  </a:schemeClr>
                </a:solidFill>
              </a:defRPr>
            </a:lvl1pPr>
            <a:lvl5pPr>
              <a:defRPr sz="990"/>
            </a:lvl5pPr>
          </a:lstStyle>
          <a:p>
            <a:r>
              <a:rPr lang="en-US" altLang="zh-CN" dirty="0"/>
              <a:t>The Text</a:t>
            </a:r>
            <a:endParaRPr lang="zh-CN" altLang="en-US" dirty="0"/>
          </a:p>
        </p:txBody>
      </p:sp>
      <p:sp>
        <p:nvSpPr>
          <p:cNvPr id="21" name="文本占位符 17"/>
          <p:cNvSpPr>
            <a:spLocks noGrp="1"/>
          </p:cNvSpPr>
          <p:nvPr>
            <p:ph type="body" sz="quarter" idx="52" hasCustomPrompt="1"/>
          </p:nvPr>
        </p:nvSpPr>
        <p:spPr>
          <a:xfrm>
            <a:off x="5205028" y="4962954"/>
            <a:ext cx="1935096" cy="552936"/>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22" name="文本占位符 17"/>
          <p:cNvSpPr>
            <a:spLocks noGrp="1"/>
          </p:cNvSpPr>
          <p:nvPr>
            <p:ph type="body" sz="quarter" idx="53" hasCustomPrompt="1"/>
          </p:nvPr>
        </p:nvSpPr>
        <p:spPr>
          <a:xfrm>
            <a:off x="5358179" y="4616496"/>
            <a:ext cx="1628795" cy="313026"/>
          </a:xfrm>
          <a:prstGeom prst="rect">
            <a:avLst/>
          </a:prstGeom>
        </p:spPr>
        <p:txBody>
          <a:bodyPr>
            <a:normAutofit/>
          </a:bodyPr>
          <a:lstStyle>
            <a:lvl1pPr marL="0" indent="0" algn="ctr">
              <a:lnSpc>
                <a:spcPct val="120000"/>
              </a:lnSpc>
              <a:buNone/>
              <a:defRPr sz="1440" b="1" spc="75" baseline="0">
                <a:solidFill>
                  <a:schemeClr val="bg1">
                    <a:lumMod val="65000"/>
                  </a:schemeClr>
                </a:solidFill>
              </a:defRPr>
            </a:lvl1pPr>
            <a:lvl5pPr>
              <a:defRPr sz="990"/>
            </a:lvl5pPr>
          </a:lstStyle>
          <a:p>
            <a:r>
              <a:rPr lang="en-US" altLang="zh-CN" dirty="0"/>
              <a:t>The Text</a:t>
            </a:r>
            <a:endParaRPr lang="zh-CN" altLang="en-US" dirty="0"/>
          </a:p>
        </p:txBody>
      </p:sp>
      <p:sp>
        <p:nvSpPr>
          <p:cNvPr id="23" name="文本占位符 17"/>
          <p:cNvSpPr>
            <a:spLocks noGrp="1"/>
          </p:cNvSpPr>
          <p:nvPr>
            <p:ph type="body" sz="quarter" idx="54" hasCustomPrompt="1"/>
          </p:nvPr>
        </p:nvSpPr>
        <p:spPr>
          <a:xfrm>
            <a:off x="7508460" y="3478145"/>
            <a:ext cx="1935096" cy="552936"/>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24" name="文本占位符 17"/>
          <p:cNvSpPr>
            <a:spLocks noGrp="1"/>
          </p:cNvSpPr>
          <p:nvPr>
            <p:ph type="body" sz="quarter" idx="55" hasCustomPrompt="1"/>
          </p:nvPr>
        </p:nvSpPr>
        <p:spPr>
          <a:xfrm>
            <a:off x="7661611" y="3131687"/>
            <a:ext cx="1628795" cy="313026"/>
          </a:xfrm>
          <a:prstGeom prst="rect">
            <a:avLst/>
          </a:prstGeom>
        </p:spPr>
        <p:txBody>
          <a:bodyPr>
            <a:normAutofit/>
          </a:bodyPr>
          <a:lstStyle>
            <a:lvl1pPr marL="0" indent="0" algn="ctr">
              <a:lnSpc>
                <a:spcPct val="120000"/>
              </a:lnSpc>
              <a:buNone/>
              <a:defRPr sz="1440" b="1" spc="75" baseline="0">
                <a:solidFill>
                  <a:schemeClr val="bg1">
                    <a:lumMod val="65000"/>
                  </a:schemeClr>
                </a:solidFill>
              </a:defRPr>
            </a:lvl1pPr>
            <a:lvl5pPr>
              <a:defRPr sz="990"/>
            </a:lvl5pPr>
          </a:lstStyle>
          <a:p>
            <a:r>
              <a:rPr lang="en-US" altLang="zh-CN" dirty="0"/>
              <a:t>The Text</a:t>
            </a:r>
            <a:endParaRPr lang="zh-CN" altLang="en-US" dirty="0"/>
          </a:p>
        </p:txBody>
      </p:sp>
      <p:sp>
        <p:nvSpPr>
          <p:cNvPr id="25" name="文本占位符 17"/>
          <p:cNvSpPr>
            <a:spLocks noGrp="1"/>
          </p:cNvSpPr>
          <p:nvPr>
            <p:ph type="body" sz="quarter" idx="56" hasCustomPrompt="1"/>
          </p:nvPr>
        </p:nvSpPr>
        <p:spPr>
          <a:xfrm>
            <a:off x="9811891" y="4996386"/>
            <a:ext cx="1935096" cy="552936"/>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26" name="文本占位符 17"/>
          <p:cNvSpPr>
            <a:spLocks noGrp="1"/>
          </p:cNvSpPr>
          <p:nvPr>
            <p:ph type="body" sz="quarter" idx="57" hasCustomPrompt="1"/>
          </p:nvPr>
        </p:nvSpPr>
        <p:spPr>
          <a:xfrm>
            <a:off x="9965041" y="4649928"/>
            <a:ext cx="1628795" cy="313026"/>
          </a:xfrm>
          <a:prstGeom prst="rect">
            <a:avLst/>
          </a:prstGeom>
        </p:spPr>
        <p:txBody>
          <a:bodyPr>
            <a:normAutofit/>
          </a:bodyPr>
          <a:lstStyle>
            <a:lvl1pPr marL="0" indent="0" algn="ctr">
              <a:lnSpc>
                <a:spcPct val="120000"/>
              </a:lnSpc>
              <a:buNone/>
              <a:defRPr sz="1440" b="1" spc="75" baseline="0">
                <a:solidFill>
                  <a:schemeClr val="bg1">
                    <a:lumMod val="65000"/>
                  </a:schemeClr>
                </a:solidFill>
              </a:defRPr>
            </a:lvl1pPr>
            <a:lvl5pPr>
              <a:defRPr sz="990"/>
            </a:lvl5pPr>
          </a:lstStyle>
          <a:p>
            <a:r>
              <a:rPr lang="en-US" altLang="zh-CN" dirty="0"/>
              <a:t>The Text</a:t>
            </a:r>
            <a:endParaRPr lang="zh-CN" altLang="en-US" dirty="0"/>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35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t>2019/10/29</a:t>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t>‹#›</a:t>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646236" y="3691710"/>
            <a:ext cx="2807013"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Project Management</a:t>
            </a:r>
          </a:p>
        </p:txBody>
      </p:sp>
      <p:sp>
        <p:nvSpPr>
          <p:cNvPr id="28" name="文本占位符 17"/>
          <p:cNvSpPr>
            <a:spLocks noGrp="1"/>
          </p:cNvSpPr>
          <p:nvPr>
            <p:ph type="body" sz="quarter" idx="50" hasCustomPrompt="1"/>
          </p:nvPr>
        </p:nvSpPr>
        <p:spPr>
          <a:xfrm>
            <a:off x="646236" y="4588171"/>
            <a:ext cx="2591304" cy="55293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29" name="文本占位符 17"/>
          <p:cNvSpPr>
            <a:spLocks noGrp="1"/>
          </p:cNvSpPr>
          <p:nvPr>
            <p:ph type="body" sz="quarter" idx="52" hasCustomPrompt="1"/>
          </p:nvPr>
        </p:nvSpPr>
        <p:spPr>
          <a:xfrm>
            <a:off x="4715796" y="4570150"/>
            <a:ext cx="1935096" cy="55293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30" name="文本占位符 17"/>
          <p:cNvSpPr>
            <a:spLocks noGrp="1"/>
          </p:cNvSpPr>
          <p:nvPr>
            <p:ph type="body" sz="quarter" idx="53" hasCustomPrompt="1"/>
          </p:nvPr>
        </p:nvSpPr>
        <p:spPr>
          <a:xfrm>
            <a:off x="4715796" y="4067233"/>
            <a:ext cx="1628795" cy="31302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The Text</a:t>
            </a:r>
            <a:endParaRPr lang="zh-CN" altLang="en-US" dirty="0"/>
          </a:p>
        </p:txBody>
      </p:sp>
      <p:sp>
        <p:nvSpPr>
          <p:cNvPr id="31" name="图片占位符 12"/>
          <p:cNvSpPr>
            <a:spLocks noGrp="1"/>
          </p:cNvSpPr>
          <p:nvPr>
            <p:ph type="pic" sz="quarter" idx="23"/>
          </p:nvPr>
        </p:nvSpPr>
        <p:spPr>
          <a:xfrm>
            <a:off x="646235" y="579608"/>
            <a:ext cx="10931041" cy="2793318"/>
          </a:xfrm>
          <a:solidFill>
            <a:schemeClr val="tx1">
              <a:lumMod val="50000"/>
              <a:lumOff val="50000"/>
            </a:schemeClr>
          </a:solidFill>
        </p:spPr>
        <p:txBody>
          <a:bodyPr/>
          <a:lstStyle/>
          <a:p>
            <a:endParaRPr lang="zh-CN" altLang="en-US"/>
          </a:p>
        </p:txBody>
      </p:sp>
      <p:sp>
        <p:nvSpPr>
          <p:cNvPr id="32" name="文本占位符 17"/>
          <p:cNvSpPr>
            <a:spLocks noGrp="1"/>
          </p:cNvSpPr>
          <p:nvPr>
            <p:ph type="body" sz="quarter" idx="54" hasCustomPrompt="1"/>
          </p:nvPr>
        </p:nvSpPr>
        <p:spPr>
          <a:xfrm>
            <a:off x="7178988" y="4570150"/>
            <a:ext cx="1935096" cy="55293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33" name="文本占位符 17"/>
          <p:cNvSpPr>
            <a:spLocks noGrp="1"/>
          </p:cNvSpPr>
          <p:nvPr>
            <p:ph type="body" sz="quarter" idx="55" hasCustomPrompt="1"/>
          </p:nvPr>
        </p:nvSpPr>
        <p:spPr>
          <a:xfrm>
            <a:off x="7178988" y="4067233"/>
            <a:ext cx="1628795" cy="31302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The Text</a:t>
            </a:r>
            <a:endParaRPr lang="zh-CN" altLang="en-US" dirty="0"/>
          </a:p>
        </p:txBody>
      </p:sp>
      <p:sp>
        <p:nvSpPr>
          <p:cNvPr id="34" name="文本占位符 17"/>
          <p:cNvSpPr>
            <a:spLocks noGrp="1"/>
          </p:cNvSpPr>
          <p:nvPr>
            <p:ph type="body" sz="quarter" idx="56" hasCustomPrompt="1"/>
          </p:nvPr>
        </p:nvSpPr>
        <p:spPr>
          <a:xfrm>
            <a:off x="9642180" y="4570150"/>
            <a:ext cx="1935096" cy="55293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35" name="文本占位符 17"/>
          <p:cNvSpPr>
            <a:spLocks noGrp="1"/>
          </p:cNvSpPr>
          <p:nvPr>
            <p:ph type="body" sz="quarter" idx="57" hasCustomPrompt="1"/>
          </p:nvPr>
        </p:nvSpPr>
        <p:spPr>
          <a:xfrm>
            <a:off x="9642180" y="4067233"/>
            <a:ext cx="1628795" cy="31302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The Text</a:t>
            </a:r>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6_标题幻灯片">
    <p:spTree>
      <p:nvGrpSpPr>
        <p:cNvPr id="1" name=""/>
        <p:cNvGrpSpPr/>
        <p:nvPr/>
      </p:nvGrpSpPr>
      <p:grpSpPr>
        <a:xfrm>
          <a:off x="0" y="0"/>
          <a:ext cx="0" cy="0"/>
          <a:chOff x="0" y="0"/>
          <a:chExt cx="0" cy="0"/>
        </a:xfrm>
      </p:grpSpPr>
      <p:sp>
        <p:nvSpPr>
          <p:cNvPr id="5" name="图片占位符 4"/>
          <p:cNvSpPr>
            <a:spLocks noGrp="1"/>
          </p:cNvSpPr>
          <p:nvPr>
            <p:ph type="pic" sz="quarter" idx="16"/>
          </p:nvPr>
        </p:nvSpPr>
        <p:spPr>
          <a:xfrm>
            <a:off x="5402923" y="2230756"/>
            <a:ext cx="5245736" cy="3145154"/>
          </a:xfrm>
          <a:solidFill>
            <a:schemeClr val="tx1">
              <a:lumMod val="50000"/>
              <a:lumOff val="50000"/>
            </a:schemeClr>
          </a:solidFill>
        </p:spPr>
        <p:txBody>
          <a:bodyPr/>
          <a:lstStyle/>
          <a:p>
            <a:endParaRPr lang="zh-CN" altLang="en-US"/>
          </a:p>
        </p:txBody>
      </p:sp>
      <p:sp>
        <p:nvSpPr>
          <p:cNvPr id="4" name="日期占位符 3"/>
          <p:cNvSpPr>
            <a:spLocks noGrp="1"/>
          </p:cNvSpPr>
          <p:nvPr>
            <p:ph type="dt" sz="half" idx="10"/>
          </p:nvPr>
        </p:nvSpPr>
        <p:spPr/>
        <p:txBody>
          <a:bodyPr/>
          <a:lstStyle/>
          <a:p>
            <a:fld id="{23820D70-B121-461D-A0ED-2CE703259EE4}" type="datetime1">
              <a:rPr lang="zh-CN" altLang="en-US" smtClean="0"/>
              <a:t>2019/10/29</a:t>
            </a:fld>
            <a:endParaRPr lang="zh-CN" altLang="en-US"/>
          </a:p>
        </p:txBody>
      </p:sp>
      <p:sp>
        <p:nvSpPr>
          <p:cNvPr id="2" name="矩形 1"/>
          <p:cNvSpPr/>
          <p:nvPr userDrawn="1"/>
        </p:nvSpPr>
        <p:spPr>
          <a:xfrm>
            <a:off x="5144887" y="6388012"/>
            <a:ext cx="1873250" cy="243205"/>
          </a:xfrm>
          <a:prstGeom prst="rect">
            <a:avLst/>
          </a:prstGeom>
        </p:spPr>
        <p:txBody>
          <a:bodyPr wrap="none">
            <a:spAutoFit/>
          </a:bodyPr>
          <a:lstStyle/>
          <a:p>
            <a:r>
              <a:rPr lang="en-US" altLang="zh-CN" sz="990" b="1" dirty="0">
                <a:solidFill>
                  <a:schemeClr val="accent4"/>
                </a:solidFill>
              </a:rPr>
              <a:t>BusinessPlan</a:t>
            </a:r>
            <a:r>
              <a:rPr lang="en-US" altLang="zh-CN" sz="990" dirty="0">
                <a:solidFill>
                  <a:schemeClr val="accent1">
                    <a:lumMod val="75000"/>
                  </a:schemeClr>
                </a:solidFill>
              </a:rPr>
              <a:t> </a:t>
            </a:r>
            <a:r>
              <a:rPr lang="en-US" altLang="zh-CN" sz="990" b="1" dirty="0">
                <a:solidFill>
                  <a:schemeClr val="accent3">
                    <a:lumMod val="75000"/>
                  </a:schemeClr>
                </a:solidFill>
              </a:rPr>
              <a:t>PPT Template</a:t>
            </a:r>
            <a:endParaRPr lang="zh-CN" altLang="en-US" sz="990" b="1" dirty="0">
              <a:solidFill>
                <a:schemeClr val="accent3">
                  <a:lumMod val="75000"/>
                </a:schemeClr>
              </a:solidFill>
            </a:endParaRPr>
          </a:p>
        </p:txBody>
      </p:sp>
      <p:sp>
        <p:nvSpPr>
          <p:cNvPr id="9" name="文本占位符 8"/>
          <p:cNvSpPr>
            <a:spLocks noGrp="1"/>
          </p:cNvSpPr>
          <p:nvPr>
            <p:ph type="body" sz="quarter" idx="13" hasCustomPrompt="1"/>
          </p:nvPr>
        </p:nvSpPr>
        <p:spPr>
          <a:xfrm>
            <a:off x="1635125" y="2442666"/>
            <a:ext cx="6517343" cy="581356"/>
          </a:xfrm>
          <a:prstGeom prst="rect">
            <a:avLst/>
          </a:prstGeom>
        </p:spPr>
        <p:txBody>
          <a:bodyPr/>
          <a:lstStyle>
            <a:lvl1pPr marL="0" indent="0" algn="l">
              <a:buNone/>
              <a:defRPr sz="5850">
                <a:solidFill>
                  <a:schemeClr val="bg1"/>
                </a:solidFill>
                <a:effectLst>
                  <a:outerShdw blurRad="63500" sx="101000" sy="101000" algn="ctr" rotWithShape="0">
                    <a:prstClr val="black">
                      <a:alpha val="35000"/>
                    </a:prstClr>
                  </a:outerShdw>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Chapter</a:t>
            </a:r>
          </a:p>
        </p:txBody>
      </p:sp>
      <p:sp>
        <p:nvSpPr>
          <p:cNvPr id="18" name="文本占位符 17"/>
          <p:cNvSpPr>
            <a:spLocks noGrp="1"/>
          </p:cNvSpPr>
          <p:nvPr>
            <p:ph type="body" sz="quarter" idx="15" hasCustomPrompt="1"/>
          </p:nvPr>
        </p:nvSpPr>
        <p:spPr>
          <a:xfrm>
            <a:off x="1635125" y="3749676"/>
            <a:ext cx="5245736" cy="1736725"/>
          </a:xfrm>
          <a:prstGeom prst="rect">
            <a:avLst/>
          </a:prstGeom>
        </p:spPr>
        <p:txBody>
          <a:bodyPr/>
          <a:lstStyle>
            <a:lvl1pPr marL="0" indent="0">
              <a:lnSpc>
                <a:spcPct val="120000"/>
              </a:lnSpc>
              <a:buNone/>
              <a:defRPr sz="1260" spc="75" baseline="0"/>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10" name="矩形 9"/>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1" name="灯片编号占位符 5"/>
          <p:cNvSpPr>
            <a:spLocks noGrp="1"/>
          </p:cNvSpPr>
          <p:nvPr>
            <p:ph type="sldNum" sz="quarter" idx="12"/>
          </p:nvPr>
        </p:nvSpPr>
        <p:spPr>
          <a:xfrm>
            <a:off x="11474517" y="214484"/>
            <a:ext cx="717483" cy="365125"/>
          </a:xfrm>
        </p:spPr>
        <p:txBody>
          <a:bodyPr/>
          <a:lstStyle>
            <a:lvl1pPr algn="ctr">
              <a:defRPr b="1">
                <a:solidFill>
                  <a:schemeClr val="bg1"/>
                </a:solidFill>
                <a:latin typeface="+mj-ea"/>
                <a:ea typeface="+mj-ea"/>
              </a:defRPr>
            </a:lvl1pPr>
          </a:lstStyle>
          <a:p>
            <a:fld id="{565CE74E-AB26-4998-AD42-012C4C1AD076}" type="slidenum">
              <a:rPr lang="zh-CN" altLang="en-US" smtClean="0"/>
              <a:t>‹#›</a:t>
            </a:fld>
            <a:endParaRPr lang="zh-CN" altLang="en-US" dirty="0"/>
          </a:p>
        </p:txBody>
      </p:sp>
      <p:sp>
        <p:nvSpPr>
          <p:cNvPr id="12" name="文本框 11"/>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36_自定义版式">
    <p:spTree>
      <p:nvGrpSpPr>
        <p:cNvPr id="1" name=""/>
        <p:cNvGrpSpPr/>
        <p:nvPr/>
      </p:nvGrpSpPr>
      <p:grpSpPr>
        <a:xfrm>
          <a:off x="0" y="0"/>
          <a:ext cx="0" cy="0"/>
          <a:chOff x="0" y="0"/>
          <a:chExt cx="0" cy="0"/>
        </a:xfrm>
      </p:grpSpPr>
      <p:sp>
        <p:nvSpPr>
          <p:cNvPr id="33" name="矩形 32"/>
          <p:cNvSpPr/>
          <p:nvPr userDrawn="1"/>
        </p:nvSpPr>
        <p:spPr>
          <a:xfrm>
            <a:off x="6130563" y="1729532"/>
            <a:ext cx="2553048" cy="19476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4" name="矩形 33"/>
          <p:cNvSpPr/>
          <p:nvPr userDrawn="1"/>
        </p:nvSpPr>
        <p:spPr>
          <a:xfrm>
            <a:off x="8776744" y="1729531"/>
            <a:ext cx="2553048" cy="194766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5" name="矩形 34"/>
          <p:cNvSpPr/>
          <p:nvPr userDrawn="1"/>
        </p:nvSpPr>
        <p:spPr>
          <a:xfrm>
            <a:off x="838200" y="3787699"/>
            <a:ext cx="2553048" cy="19476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6" name="矩形 35"/>
          <p:cNvSpPr/>
          <p:nvPr userDrawn="1"/>
        </p:nvSpPr>
        <p:spPr>
          <a:xfrm>
            <a:off x="3484381" y="3787698"/>
            <a:ext cx="2553048" cy="194766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7" name="矩形 36"/>
          <p:cNvSpPr/>
          <p:nvPr userDrawn="1"/>
        </p:nvSpPr>
        <p:spPr>
          <a:xfrm>
            <a:off x="6130563" y="3780104"/>
            <a:ext cx="2553048" cy="194766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8" name="矩形 37"/>
          <p:cNvSpPr/>
          <p:nvPr userDrawn="1"/>
        </p:nvSpPr>
        <p:spPr>
          <a:xfrm>
            <a:off x="8776744" y="3780103"/>
            <a:ext cx="2553048" cy="194766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 name="日期占位符 2"/>
          <p:cNvSpPr>
            <a:spLocks noGrp="1"/>
          </p:cNvSpPr>
          <p:nvPr userDrawn="1">
            <p:ph type="dt" sz="half" idx="10"/>
          </p:nvPr>
        </p:nvSpPr>
        <p:spPr/>
        <p:txBody>
          <a:bodyPr/>
          <a:lstStyle/>
          <a:p>
            <a:fld id="{7BAAC391-3E17-4130-83E5-8A37E61F4328}" type="datetime1">
              <a:rPr lang="zh-CN" altLang="en-US" smtClean="0"/>
              <a:t>2019/10/29</a:t>
            </a:fld>
            <a:endParaRPr lang="zh-CN" altLang="en-US"/>
          </a:p>
        </p:txBody>
      </p:sp>
      <p:sp>
        <p:nvSpPr>
          <p:cNvPr id="4" name="页脚占位符 3"/>
          <p:cNvSpPr>
            <a:spLocks noGrp="1"/>
          </p:cNvSpPr>
          <p:nvPr userDrawn="1">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t>‹#›</a:t>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userDrawn="1">
            <p:ph type="body" sz="quarter" idx="13" hasCustomPrompt="1"/>
          </p:nvPr>
        </p:nvSpPr>
        <p:spPr>
          <a:xfrm>
            <a:off x="910232" y="1846355"/>
            <a:ext cx="2502644" cy="79884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Project Management</a:t>
            </a:r>
          </a:p>
        </p:txBody>
      </p:sp>
      <p:sp>
        <p:nvSpPr>
          <p:cNvPr id="17" name="文本占位符 17"/>
          <p:cNvSpPr>
            <a:spLocks noGrp="1"/>
          </p:cNvSpPr>
          <p:nvPr userDrawn="1">
            <p:ph type="body" sz="quarter" idx="52" hasCustomPrompt="1"/>
          </p:nvPr>
        </p:nvSpPr>
        <p:spPr>
          <a:xfrm>
            <a:off x="6239657" y="2451949"/>
            <a:ext cx="1935096" cy="552936"/>
          </a:xfrm>
          <a:prstGeom prst="rect">
            <a:avLst/>
          </a:prstGeom>
        </p:spPr>
        <p:txBody>
          <a:bodyPr>
            <a:normAutofit/>
          </a:bodyPr>
          <a:lstStyle>
            <a:lvl1pPr marL="0" indent="0" algn="l">
              <a:lnSpc>
                <a:spcPct val="120000"/>
              </a:lnSpc>
              <a:buNone/>
              <a:defRPr sz="1200" b="1"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18" name="文本占位符 17"/>
          <p:cNvSpPr>
            <a:spLocks noGrp="1"/>
          </p:cNvSpPr>
          <p:nvPr userDrawn="1">
            <p:ph type="body" sz="quarter" idx="53" hasCustomPrompt="1"/>
          </p:nvPr>
        </p:nvSpPr>
        <p:spPr>
          <a:xfrm>
            <a:off x="6239657" y="2138923"/>
            <a:ext cx="1628795" cy="313026"/>
          </a:xfrm>
          <a:prstGeom prst="rect">
            <a:avLst/>
          </a:prstGeom>
        </p:spPr>
        <p:txBody>
          <a:bodyPr>
            <a:noAutofit/>
          </a:bodyPr>
          <a:lstStyle>
            <a:lvl1pPr marL="0" indent="0" algn="l">
              <a:lnSpc>
                <a:spcPct val="120000"/>
              </a:lnSpc>
              <a:buNone/>
              <a:defRPr sz="1200" b="1" spc="75" baseline="0">
                <a:solidFill>
                  <a:schemeClr val="bg1">
                    <a:lumMod val="65000"/>
                  </a:schemeClr>
                </a:solidFill>
              </a:defRPr>
            </a:lvl1pPr>
            <a:lvl5pPr>
              <a:defRPr sz="990"/>
            </a:lvl5pPr>
          </a:lstStyle>
          <a:p>
            <a:r>
              <a:rPr lang="en-US" altLang="zh-CN" dirty="0"/>
              <a:t>The Text</a:t>
            </a:r>
            <a:endParaRPr lang="zh-CN" altLang="en-US" dirty="0"/>
          </a:p>
        </p:txBody>
      </p:sp>
      <p:sp>
        <p:nvSpPr>
          <p:cNvPr id="19" name="文本占位符 17"/>
          <p:cNvSpPr>
            <a:spLocks noGrp="1"/>
          </p:cNvSpPr>
          <p:nvPr userDrawn="1">
            <p:ph type="body" sz="quarter" idx="54" hasCustomPrompt="1"/>
          </p:nvPr>
        </p:nvSpPr>
        <p:spPr>
          <a:xfrm>
            <a:off x="8860765" y="2451949"/>
            <a:ext cx="1935096" cy="552936"/>
          </a:xfrm>
          <a:prstGeom prst="rect">
            <a:avLst/>
          </a:prstGeom>
        </p:spPr>
        <p:txBody>
          <a:bodyPr>
            <a:normAutofit/>
          </a:bodyPr>
          <a:lstStyle>
            <a:lvl1pPr marL="0" indent="0" algn="l">
              <a:lnSpc>
                <a:spcPct val="120000"/>
              </a:lnSpc>
              <a:buNone/>
              <a:defRPr sz="1200" b="1"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20" name="文本占位符 17"/>
          <p:cNvSpPr>
            <a:spLocks noGrp="1"/>
          </p:cNvSpPr>
          <p:nvPr userDrawn="1">
            <p:ph type="body" sz="quarter" idx="55" hasCustomPrompt="1"/>
          </p:nvPr>
        </p:nvSpPr>
        <p:spPr>
          <a:xfrm>
            <a:off x="8860765" y="2138923"/>
            <a:ext cx="1628795" cy="313026"/>
          </a:xfrm>
          <a:prstGeom prst="rect">
            <a:avLst/>
          </a:prstGeom>
        </p:spPr>
        <p:txBody>
          <a:bodyPr>
            <a:noAutofit/>
          </a:bodyPr>
          <a:lstStyle>
            <a:lvl1pPr marL="0" indent="0" algn="l">
              <a:lnSpc>
                <a:spcPct val="120000"/>
              </a:lnSpc>
              <a:buNone/>
              <a:defRPr sz="1200" b="1" spc="75" baseline="0">
                <a:solidFill>
                  <a:schemeClr val="bg1">
                    <a:lumMod val="65000"/>
                  </a:schemeClr>
                </a:solidFill>
              </a:defRPr>
            </a:lvl1pPr>
            <a:lvl5pPr>
              <a:defRPr sz="990"/>
            </a:lvl5pPr>
          </a:lstStyle>
          <a:p>
            <a:r>
              <a:rPr lang="en-US" altLang="zh-CN" dirty="0"/>
              <a:t>The Text</a:t>
            </a:r>
            <a:endParaRPr lang="zh-CN" altLang="en-US" dirty="0"/>
          </a:p>
        </p:txBody>
      </p:sp>
      <p:sp>
        <p:nvSpPr>
          <p:cNvPr id="21" name="文本占位符 17"/>
          <p:cNvSpPr>
            <a:spLocks noGrp="1"/>
          </p:cNvSpPr>
          <p:nvPr userDrawn="1">
            <p:ph type="body" sz="quarter" idx="56" hasCustomPrompt="1"/>
          </p:nvPr>
        </p:nvSpPr>
        <p:spPr>
          <a:xfrm>
            <a:off x="6239657" y="4408759"/>
            <a:ext cx="1935096" cy="552936"/>
          </a:xfrm>
          <a:prstGeom prst="rect">
            <a:avLst/>
          </a:prstGeom>
        </p:spPr>
        <p:txBody>
          <a:bodyPr>
            <a:normAutofit/>
          </a:bodyPr>
          <a:lstStyle>
            <a:lvl1pPr marL="0" indent="0" algn="l">
              <a:lnSpc>
                <a:spcPct val="120000"/>
              </a:lnSpc>
              <a:buNone/>
              <a:defRPr sz="1200" b="1"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22" name="文本占位符 17"/>
          <p:cNvSpPr>
            <a:spLocks noGrp="1"/>
          </p:cNvSpPr>
          <p:nvPr userDrawn="1">
            <p:ph type="body" sz="quarter" idx="57" hasCustomPrompt="1"/>
          </p:nvPr>
        </p:nvSpPr>
        <p:spPr>
          <a:xfrm>
            <a:off x="6239657" y="4095733"/>
            <a:ext cx="1628795" cy="313026"/>
          </a:xfrm>
          <a:prstGeom prst="rect">
            <a:avLst/>
          </a:prstGeom>
        </p:spPr>
        <p:txBody>
          <a:bodyPr>
            <a:noAutofit/>
          </a:bodyPr>
          <a:lstStyle>
            <a:lvl1pPr marL="0" indent="0" algn="l">
              <a:lnSpc>
                <a:spcPct val="120000"/>
              </a:lnSpc>
              <a:buNone/>
              <a:defRPr sz="1200" b="1" spc="75" baseline="0">
                <a:solidFill>
                  <a:schemeClr val="bg1">
                    <a:lumMod val="65000"/>
                  </a:schemeClr>
                </a:solidFill>
              </a:defRPr>
            </a:lvl1pPr>
            <a:lvl5pPr>
              <a:defRPr sz="990"/>
            </a:lvl5pPr>
          </a:lstStyle>
          <a:p>
            <a:r>
              <a:rPr lang="en-US" altLang="zh-CN" dirty="0"/>
              <a:t>The Text</a:t>
            </a:r>
            <a:endParaRPr lang="zh-CN" altLang="en-US" dirty="0"/>
          </a:p>
        </p:txBody>
      </p:sp>
      <p:sp>
        <p:nvSpPr>
          <p:cNvPr id="23" name="文本占位符 17"/>
          <p:cNvSpPr>
            <a:spLocks noGrp="1"/>
          </p:cNvSpPr>
          <p:nvPr userDrawn="1">
            <p:ph type="body" sz="quarter" idx="58" hasCustomPrompt="1"/>
          </p:nvPr>
        </p:nvSpPr>
        <p:spPr>
          <a:xfrm>
            <a:off x="8860765" y="4408759"/>
            <a:ext cx="1935096" cy="552936"/>
          </a:xfrm>
          <a:prstGeom prst="rect">
            <a:avLst/>
          </a:prstGeom>
        </p:spPr>
        <p:txBody>
          <a:bodyPr>
            <a:normAutofit/>
          </a:bodyPr>
          <a:lstStyle>
            <a:lvl1pPr marL="0" indent="0" algn="l">
              <a:lnSpc>
                <a:spcPct val="120000"/>
              </a:lnSpc>
              <a:buNone/>
              <a:defRPr sz="1200" b="1"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24" name="文本占位符 17"/>
          <p:cNvSpPr>
            <a:spLocks noGrp="1"/>
          </p:cNvSpPr>
          <p:nvPr userDrawn="1">
            <p:ph type="body" sz="quarter" idx="59" hasCustomPrompt="1"/>
          </p:nvPr>
        </p:nvSpPr>
        <p:spPr>
          <a:xfrm>
            <a:off x="8860765" y="4095733"/>
            <a:ext cx="1628795" cy="313026"/>
          </a:xfrm>
          <a:prstGeom prst="rect">
            <a:avLst/>
          </a:prstGeom>
        </p:spPr>
        <p:txBody>
          <a:bodyPr>
            <a:noAutofit/>
          </a:bodyPr>
          <a:lstStyle>
            <a:lvl1pPr marL="0" indent="0" algn="l">
              <a:lnSpc>
                <a:spcPct val="120000"/>
              </a:lnSpc>
              <a:buNone/>
              <a:defRPr sz="1200" b="1" spc="75" baseline="0">
                <a:solidFill>
                  <a:schemeClr val="bg1">
                    <a:lumMod val="65000"/>
                  </a:schemeClr>
                </a:solidFill>
              </a:defRPr>
            </a:lvl1pPr>
            <a:lvl5pPr>
              <a:defRPr sz="990"/>
            </a:lvl5pPr>
          </a:lstStyle>
          <a:p>
            <a:r>
              <a:rPr lang="en-US" altLang="zh-CN" dirty="0"/>
              <a:t>The Text</a:t>
            </a:r>
            <a:endParaRPr lang="zh-CN" altLang="en-US" dirty="0"/>
          </a:p>
        </p:txBody>
      </p:sp>
      <p:sp>
        <p:nvSpPr>
          <p:cNvPr id="29" name="文本占位符 17"/>
          <p:cNvSpPr>
            <a:spLocks noGrp="1"/>
          </p:cNvSpPr>
          <p:nvPr userDrawn="1">
            <p:ph type="body" sz="quarter" idx="60" hasCustomPrompt="1"/>
          </p:nvPr>
        </p:nvSpPr>
        <p:spPr>
          <a:xfrm>
            <a:off x="1119307" y="4408760"/>
            <a:ext cx="1935096" cy="552936"/>
          </a:xfrm>
          <a:prstGeom prst="rect">
            <a:avLst/>
          </a:prstGeom>
        </p:spPr>
        <p:txBody>
          <a:bodyPr>
            <a:normAutofit/>
          </a:bodyPr>
          <a:lstStyle>
            <a:lvl1pPr marL="0" indent="0" algn="l">
              <a:lnSpc>
                <a:spcPct val="120000"/>
              </a:lnSpc>
              <a:buNone/>
              <a:defRPr sz="1200" b="1"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30" name="文本占位符 17"/>
          <p:cNvSpPr>
            <a:spLocks noGrp="1"/>
          </p:cNvSpPr>
          <p:nvPr userDrawn="1">
            <p:ph type="body" sz="quarter" idx="61" hasCustomPrompt="1"/>
          </p:nvPr>
        </p:nvSpPr>
        <p:spPr>
          <a:xfrm>
            <a:off x="1119307" y="4095734"/>
            <a:ext cx="1628795" cy="313026"/>
          </a:xfrm>
          <a:prstGeom prst="rect">
            <a:avLst/>
          </a:prstGeom>
        </p:spPr>
        <p:txBody>
          <a:bodyPr>
            <a:noAutofit/>
          </a:bodyPr>
          <a:lstStyle>
            <a:lvl1pPr marL="0" indent="0" algn="l">
              <a:lnSpc>
                <a:spcPct val="120000"/>
              </a:lnSpc>
              <a:buNone/>
              <a:defRPr sz="1200" b="1" spc="75" baseline="0">
                <a:solidFill>
                  <a:schemeClr val="bg1">
                    <a:lumMod val="65000"/>
                  </a:schemeClr>
                </a:solidFill>
              </a:defRPr>
            </a:lvl1pPr>
            <a:lvl5pPr>
              <a:defRPr sz="990"/>
            </a:lvl5pPr>
          </a:lstStyle>
          <a:p>
            <a:r>
              <a:rPr lang="en-US" altLang="zh-CN" dirty="0"/>
              <a:t>The Text</a:t>
            </a:r>
            <a:endParaRPr lang="zh-CN" altLang="en-US" dirty="0"/>
          </a:p>
        </p:txBody>
      </p:sp>
      <p:sp>
        <p:nvSpPr>
          <p:cNvPr id="31" name="文本占位符 17"/>
          <p:cNvSpPr>
            <a:spLocks noGrp="1"/>
          </p:cNvSpPr>
          <p:nvPr userDrawn="1">
            <p:ph type="body" sz="quarter" idx="62" hasCustomPrompt="1"/>
          </p:nvPr>
        </p:nvSpPr>
        <p:spPr>
          <a:xfrm>
            <a:off x="3740415" y="4408760"/>
            <a:ext cx="1935096" cy="552936"/>
          </a:xfrm>
          <a:prstGeom prst="rect">
            <a:avLst/>
          </a:prstGeom>
        </p:spPr>
        <p:txBody>
          <a:bodyPr>
            <a:normAutofit/>
          </a:bodyPr>
          <a:lstStyle>
            <a:lvl1pPr marL="0" indent="0" algn="l">
              <a:lnSpc>
                <a:spcPct val="120000"/>
              </a:lnSpc>
              <a:buNone/>
              <a:defRPr sz="1200" b="1"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32" name="文本占位符 17"/>
          <p:cNvSpPr>
            <a:spLocks noGrp="1"/>
          </p:cNvSpPr>
          <p:nvPr userDrawn="1">
            <p:ph type="body" sz="quarter" idx="63" hasCustomPrompt="1"/>
          </p:nvPr>
        </p:nvSpPr>
        <p:spPr>
          <a:xfrm>
            <a:off x="3740415" y="4095734"/>
            <a:ext cx="1628795" cy="313026"/>
          </a:xfrm>
          <a:prstGeom prst="rect">
            <a:avLst/>
          </a:prstGeom>
        </p:spPr>
        <p:txBody>
          <a:bodyPr>
            <a:noAutofit/>
          </a:bodyPr>
          <a:lstStyle>
            <a:lvl1pPr marL="0" indent="0" algn="l">
              <a:lnSpc>
                <a:spcPct val="120000"/>
              </a:lnSpc>
              <a:buNone/>
              <a:defRPr sz="1200" b="1" spc="75" baseline="0">
                <a:solidFill>
                  <a:schemeClr val="bg1">
                    <a:lumMod val="65000"/>
                  </a:schemeClr>
                </a:solidFill>
              </a:defRPr>
            </a:lvl1pPr>
            <a:lvl5pPr>
              <a:defRPr sz="990"/>
            </a:lvl5pPr>
          </a:lstStyle>
          <a:p>
            <a:r>
              <a:rPr lang="en-US" altLang="zh-CN" dirty="0"/>
              <a:t>The Text</a:t>
            </a:r>
            <a:endParaRPr lang="zh-CN" altLang="en-US" dirty="0"/>
          </a:p>
        </p:txBody>
      </p:sp>
      <p:sp>
        <p:nvSpPr>
          <p:cNvPr id="40" name="文本占位符 17"/>
          <p:cNvSpPr>
            <a:spLocks noGrp="1"/>
          </p:cNvSpPr>
          <p:nvPr userDrawn="1">
            <p:ph type="body" sz="quarter" idx="50" hasCustomPrompt="1"/>
          </p:nvPr>
        </p:nvSpPr>
        <p:spPr>
          <a:xfrm>
            <a:off x="910232" y="2721462"/>
            <a:ext cx="3910887"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37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t>2019/10/29</a:t>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t>‹#›</a:t>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42" name="文本占位符 8"/>
          <p:cNvSpPr>
            <a:spLocks noGrp="1"/>
          </p:cNvSpPr>
          <p:nvPr>
            <p:ph type="body" sz="quarter" idx="13" hasCustomPrompt="1"/>
          </p:nvPr>
        </p:nvSpPr>
        <p:spPr>
          <a:xfrm>
            <a:off x="6953465" y="1205664"/>
            <a:ext cx="4114800" cy="439226"/>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Project Management</a:t>
            </a:r>
          </a:p>
        </p:txBody>
      </p:sp>
      <p:sp>
        <p:nvSpPr>
          <p:cNvPr id="43" name="文本占位符 17"/>
          <p:cNvSpPr>
            <a:spLocks noGrp="1"/>
          </p:cNvSpPr>
          <p:nvPr>
            <p:ph type="body" sz="quarter" idx="50" hasCustomPrompt="1"/>
          </p:nvPr>
        </p:nvSpPr>
        <p:spPr>
          <a:xfrm>
            <a:off x="6953465" y="1687488"/>
            <a:ext cx="4037376"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44" name="图片占位符 12"/>
          <p:cNvSpPr>
            <a:spLocks noGrp="1"/>
          </p:cNvSpPr>
          <p:nvPr>
            <p:ph type="pic" sz="quarter" idx="23"/>
          </p:nvPr>
        </p:nvSpPr>
        <p:spPr>
          <a:xfrm>
            <a:off x="1012369" y="882854"/>
            <a:ext cx="5411483" cy="1590254"/>
          </a:xfrm>
          <a:solidFill>
            <a:schemeClr val="tx1">
              <a:lumMod val="50000"/>
              <a:lumOff val="50000"/>
            </a:schemeClr>
          </a:solidFill>
        </p:spPr>
        <p:txBody>
          <a:bodyPr/>
          <a:lstStyle/>
          <a:p>
            <a:endParaRPr lang="zh-CN" altLang="en-US"/>
          </a:p>
        </p:txBody>
      </p:sp>
      <p:sp>
        <p:nvSpPr>
          <p:cNvPr id="45" name="图片占位符 12"/>
          <p:cNvSpPr>
            <a:spLocks noGrp="1"/>
          </p:cNvSpPr>
          <p:nvPr>
            <p:ph type="pic" sz="quarter" idx="51"/>
          </p:nvPr>
        </p:nvSpPr>
        <p:spPr>
          <a:xfrm>
            <a:off x="3334576" y="2672854"/>
            <a:ext cx="5411483" cy="1590254"/>
          </a:xfrm>
          <a:solidFill>
            <a:schemeClr val="tx1">
              <a:lumMod val="50000"/>
              <a:lumOff val="50000"/>
            </a:schemeClr>
          </a:solidFill>
        </p:spPr>
        <p:txBody>
          <a:bodyPr/>
          <a:lstStyle/>
          <a:p>
            <a:endParaRPr lang="zh-CN" altLang="en-US"/>
          </a:p>
        </p:txBody>
      </p:sp>
      <p:sp>
        <p:nvSpPr>
          <p:cNvPr id="46" name="图片占位符 12"/>
          <p:cNvSpPr>
            <a:spLocks noGrp="1"/>
          </p:cNvSpPr>
          <p:nvPr>
            <p:ph type="pic" sz="quarter" idx="52"/>
          </p:nvPr>
        </p:nvSpPr>
        <p:spPr>
          <a:xfrm>
            <a:off x="5656783" y="4462853"/>
            <a:ext cx="5411483" cy="1590254"/>
          </a:xfrm>
          <a:solidFill>
            <a:schemeClr val="tx1">
              <a:lumMod val="50000"/>
              <a:lumOff val="50000"/>
            </a:schemeClr>
          </a:solidFill>
        </p:spPr>
        <p:txBody>
          <a:bodyPr/>
          <a:lstStyle/>
          <a:p>
            <a:endParaRPr lang="zh-CN" altLang="en-US"/>
          </a:p>
        </p:txBody>
      </p:sp>
      <p:sp>
        <p:nvSpPr>
          <p:cNvPr id="48" name="文本占位符 8"/>
          <p:cNvSpPr>
            <a:spLocks noGrp="1"/>
          </p:cNvSpPr>
          <p:nvPr>
            <p:ph type="body" sz="quarter" idx="53" hasCustomPrompt="1"/>
          </p:nvPr>
        </p:nvSpPr>
        <p:spPr>
          <a:xfrm>
            <a:off x="838200" y="4783978"/>
            <a:ext cx="4114800" cy="439226"/>
          </a:xfrm>
          <a:prstGeom prst="rect">
            <a:avLst/>
          </a:prstGeom>
        </p:spPr>
        <p:txBody>
          <a:bodyPr/>
          <a:lstStyle>
            <a:lvl1pPr marL="0" indent="0" algn="r">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Project Management</a:t>
            </a:r>
          </a:p>
        </p:txBody>
      </p:sp>
      <p:sp>
        <p:nvSpPr>
          <p:cNvPr id="49" name="文本占位符 17"/>
          <p:cNvSpPr>
            <a:spLocks noGrp="1"/>
          </p:cNvSpPr>
          <p:nvPr>
            <p:ph type="body" sz="quarter" idx="54" hasCustomPrompt="1"/>
          </p:nvPr>
        </p:nvSpPr>
        <p:spPr>
          <a:xfrm>
            <a:off x="915624" y="5265802"/>
            <a:ext cx="4037376" cy="627955"/>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38_自定义版式">
    <p:spTree>
      <p:nvGrpSpPr>
        <p:cNvPr id="1" name=""/>
        <p:cNvGrpSpPr/>
        <p:nvPr/>
      </p:nvGrpSpPr>
      <p:grpSpPr>
        <a:xfrm>
          <a:off x="0" y="0"/>
          <a:ext cx="0" cy="0"/>
          <a:chOff x="0" y="0"/>
          <a:chExt cx="0" cy="0"/>
        </a:xfrm>
      </p:grpSpPr>
      <p:sp>
        <p:nvSpPr>
          <p:cNvPr id="3" name="日期占位符 2"/>
          <p:cNvSpPr>
            <a:spLocks noGrp="1"/>
          </p:cNvSpPr>
          <p:nvPr userDrawn="1">
            <p:ph type="dt" sz="half" idx="10"/>
          </p:nvPr>
        </p:nvSpPr>
        <p:spPr/>
        <p:txBody>
          <a:bodyPr/>
          <a:lstStyle/>
          <a:p>
            <a:fld id="{7BAAC391-3E17-4130-83E5-8A37E61F4328}" type="datetime1">
              <a:rPr lang="zh-CN" altLang="en-US" smtClean="0"/>
              <a:t>2019/10/29</a:t>
            </a:fld>
            <a:endParaRPr lang="zh-CN" altLang="en-US"/>
          </a:p>
        </p:txBody>
      </p:sp>
      <p:sp>
        <p:nvSpPr>
          <p:cNvPr id="4" name="页脚占位符 3"/>
          <p:cNvSpPr>
            <a:spLocks noGrp="1"/>
          </p:cNvSpPr>
          <p:nvPr userDrawn="1">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t>‹#›</a:t>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userDrawn="1">
            <p:ph type="body" sz="quarter" idx="13" hasCustomPrompt="1"/>
          </p:nvPr>
        </p:nvSpPr>
        <p:spPr>
          <a:xfrm>
            <a:off x="1340536" y="3305681"/>
            <a:ext cx="2502644" cy="798840"/>
          </a:xfrm>
          <a:prstGeom prst="rect">
            <a:avLst/>
          </a:prstGeom>
        </p:spPr>
        <p:txBody>
          <a:bodyPr/>
          <a:lstStyle>
            <a:lvl1pPr marL="0" indent="0" algn="ctr">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Project Management</a:t>
            </a:r>
          </a:p>
        </p:txBody>
      </p:sp>
      <p:sp>
        <p:nvSpPr>
          <p:cNvPr id="39" name="文本占位符 17"/>
          <p:cNvSpPr>
            <a:spLocks noGrp="1"/>
          </p:cNvSpPr>
          <p:nvPr>
            <p:ph type="body" sz="quarter" idx="52" hasCustomPrompt="1"/>
          </p:nvPr>
        </p:nvSpPr>
        <p:spPr>
          <a:xfrm>
            <a:off x="6718128" y="2351674"/>
            <a:ext cx="2322779" cy="55293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42" name="文本占位符 17"/>
          <p:cNvSpPr>
            <a:spLocks noGrp="1"/>
          </p:cNvSpPr>
          <p:nvPr>
            <p:ph type="body" sz="quarter" idx="53" hasCustomPrompt="1"/>
          </p:nvPr>
        </p:nvSpPr>
        <p:spPr>
          <a:xfrm>
            <a:off x="6718128" y="2038648"/>
            <a:ext cx="1628795" cy="31302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The Text</a:t>
            </a:r>
            <a:endParaRPr lang="zh-CN" altLang="en-US" dirty="0"/>
          </a:p>
        </p:txBody>
      </p:sp>
      <p:sp>
        <p:nvSpPr>
          <p:cNvPr id="47" name="文本占位符 8"/>
          <p:cNvSpPr>
            <a:spLocks noGrp="1"/>
          </p:cNvSpPr>
          <p:nvPr>
            <p:ph type="body" sz="quarter" idx="58"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Project Management</a:t>
            </a:r>
          </a:p>
        </p:txBody>
      </p:sp>
      <p:grpSp>
        <p:nvGrpSpPr>
          <p:cNvPr id="48" name="组合 47"/>
          <p:cNvGrpSpPr/>
          <p:nvPr userDrawn="1"/>
        </p:nvGrpSpPr>
        <p:grpSpPr>
          <a:xfrm>
            <a:off x="698396" y="1495084"/>
            <a:ext cx="796695" cy="99002"/>
            <a:chOff x="1457011" y="3812591"/>
            <a:chExt cx="931140" cy="130628"/>
          </a:xfrm>
        </p:grpSpPr>
        <p:sp>
          <p:nvSpPr>
            <p:cNvPr id="49" name="椭圆 48"/>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50" name="椭圆 49"/>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51" name="椭圆 50"/>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52" name="椭圆 51"/>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53"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54" name="文本占位符 17"/>
          <p:cNvSpPr>
            <a:spLocks noGrp="1"/>
          </p:cNvSpPr>
          <p:nvPr>
            <p:ph type="body" sz="quarter" idx="59" hasCustomPrompt="1"/>
          </p:nvPr>
        </p:nvSpPr>
        <p:spPr>
          <a:xfrm>
            <a:off x="6718128" y="3429000"/>
            <a:ext cx="2322779" cy="55293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55" name="文本占位符 17"/>
          <p:cNvSpPr>
            <a:spLocks noGrp="1"/>
          </p:cNvSpPr>
          <p:nvPr>
            <p:ph type="body" sz="quarter" idx="60" hasCustomPrompt="1"/>
          </p:nvPr>
        </p:nvSpPr>
        <p:spPr>
          <a:xfrm>
            <a:off x="6718128" y="3115974"/>
            <a:ext cx="1628795" cy="31302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The Text</a:t>
            </a:r>
            <a:endParaRPr lang="zh-CN" altLang="en-US" dirty="0"/>
          </a:p>
        </p:txBody>
      </p:sp>
      <p:sp>
        <p:nvSpPr>
          <p:cNvPr id="56" name="文本占位符 17"/>
          <p:cNvSpPr>
            <a:spLocks noGrp="1"/>
          </p:cNvSpPr>
          <p:nvPr>
            <p:ph type="body" sz="quarter" idx="61" hasCustomPrompt="1"/>
          </p:nvPr>
        </p:nvSpPr>
        <p:spPr>
          <a:xfrm>
            <a:off x="6718128" y="4506326"/>
            <a:ext cx="2322779" cy="55293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57" name="文本占位符 17"/>
          <p:cNvSpPr>
            <a:spLocks noGrp="1"/>
          </p:cNvSpPr>
          <p:nvPr>
            <p:ph type="body" sz="quarter" idx="62" hasCustomPrompt="1"/>
          </p:nvPr>
        </p:nvSpPr>
        <p:spPr>
          <a:xfrm>
            <a:off x="6718128" y="4193300"/>
            <a:ext cx="1628795" cy="31302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The Text</a:t>
            </a:r>
            <a:endParaRPr lang="zh-CN" altLang="en-US" dirty="0"/>
          </a:p>
        </p:txBody>
      </p:sp>
      <p:sp>
        <p:nvSpPr>
          <p:cNvPr id="58" name="文本占位符 17"/>
          <p:cNvSpPr>
            <a:spLocks noGrp="1"/>
          </p:cNvSpPr>
          <p:nvPr>
            <p:ph type="body" sz="quarter" idx="63" hasCustomPrompt="1"/>
          </p:nvPr>
        </p:nvSpPr>
        <p:spPr>
          <a:xfrm>
            <a:off x="6718128" y="5583653"/>
            <a:ext cx="2322779" cy="55293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59" name="文本占位符 17"/>
          <p:cNvSpPr>
            <a:spLocks noGrp="1"/>
          </p:cNvSpPr>
          <p:nvPr>
            <p:ph type="body" sz="quarter" idx="64" hasCustomPrompt="1"/>
          </p:nvPr>
        </p:nvSpPr>
        <p:spPr>
          <a:xfrm>
            <a:off x="6718128" y="5270627"/>
            <a:ext cx="1628795" cy="31302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The Text</a:t>
            </a:r>
            <a:endParaRPr lang="zh-CN" altLang="en-US" dirty="0"/>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userDrawn="1">
  <p:cSld name="39_自定义版式">
    <p:spTree>
      <p:nvGrpSpPr>
        <p:cNvPr id="1" name=""/>
        <p:cNvGrpSpPr/>
        <p:nvPr/>
      </p:nvGrpSpPr>
      <p:grpSpPr>
        <a:xfrm>
          <a:off x="0" y="0"/>
          <a:ext cx="0" cy="0"/>
          <a:chOff x="0" y="0"/>
          <a:chExt cx="0" cy="0"/>
        </a:xfrm>
      </p:grpSpPr>
      <p:sp>
        <p:nvSpPr>
          <p:cNvPr id="3" name="日期占位符 2"/>
          <p:cNvSpPr>
            <a:spLocks noGrp="1"/>
          </p:cNvSpPr>
          <p:nvPr userDrawn="1">
            <p:ph type="dt" sz="half" idx="10"/>
          </p:nvPr>
        </p:nvSpPr>
        <p:spPr/>
        <p:txBody>
          <a:bodyPr/>
          <a:lstStyle/>
          <a:p>
            <a:fld id="{7BAAC391-3E17-4130-83E5-8A37E61F4328}" type="datetime1">
              <a:rPr lang="zh-CN" altLang="en-US" smtClean="0"/>
              <a:t>2019/10/29</a:t>
            </a:fld>
            <a:endParaRPr lang="zh-CN" altLang="en-US"/>
          </a:p>
        </p:txBody>
      </p:sp>
      <p:sp>
        <p:nvSpPr>
          <p:cNvPr id="4" name="页脚占位符 3"/>
          <p:cNvSpPr>
            <a:spLocks noGrp="1"/>
          </p:cNvSpPr>
          <p:nvPr userDrawn="1">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t>‹#›</a:t>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9" name="文本占位符 17"/>
          <p:cNvSpPr>
            <a:spLocks noGrp="1"/>
          </p:cNvSpPr>
          <p:nvPr>
            <p:ph type="body" sz="quarter" idx="52" hasCustomPrompt="1"/>
          </p:nvPr>
        </p:nvSpPr>
        <p:spPr>
          <a:xfrm>
            <a:off x="8947139" y="2853476"/>
            <a:ext cx="1935096" cy="55293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42" name="文本占位符 17"/>
          <p:cNvSpPr>
            <a:spLocks noGrp="1"/>
          </p:cNvSpPr>
          <p:nvPr>
            <p:ph type="body" sz="quarter" idx="53" hasCustomPrompt="1"/>
          </p:nvPr>
        </p:nvSpPr>
        <p:spPr>
          <a:xfrm>
            <a:off x="8947139" y="2350560"/>
            <a:ext cx="1628795" cy="31302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The Text</a:t>
            </a:r>
            <a:endParaRPr lang="zh-CN" altLang="en-US" dirty="0"/>
          </a:p>
        </p:txBody>
      </p:sp>
      <p:sp>
        <p:nvSpPr>
          <p:cNvPr id="13" name="文本占位符 8"/>
          <p:cNvSpPr>
            <a:spLocks noGrp="1"/>
          </p:cNvSpPr>
          <p:nvPr>
            <p:ph type="body" sz="quarter" idx="58"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Project Management</a:t>
            </a:r>
          </a:p>
        </p:txBody>
      </p:sp>
      <p:grpSp>
        <p:nvGrpSpPr>
          <p:cNvPr id="14" name="组合 13"/>
          <p:cNvGrpSpPr/>
          <p:nvPr userDrawn="1"/>
        </p:nvGrpSpPr>
        <p:grpSpPr>
          <a:xfrm>
            <a:off x="698396" y="1495084"/>
            <a:ext cx="796695" cy="99002"/>
            <a:chOff x="1457011" y="3812591"/>
            <a:chExt cx="931140" cy="130628"/>
          </a:xfrm>
        </p:grpSpPr>
        <p:sp>
          <p:nvSpPr>
            <p:cNvPr id="15" name="椭圆 14"/>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6" name="椭圆 15"/>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7" name="椭圆 16"/>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8" name="椭圆 17"/>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17"/>
          <p:cNvSpPr>
            <a:spLocks noGrp="1"/>
          </p:cNvSpPr>
          <p:nvPr>
            <p:ph type="body" sz="quarter" idx="59" hasCustomPrompt="1"/>
          </p:nvPr>
        </p:nvSpPr>
        <p:spPr>
          <a:xfrm>
            <a:off x="8989763" y="5250479"/>
            <a:ext cx="1935096" cy="55293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21" name="文本占位符 17"/>
          <p:cNvSpPr>
            <a:spLocks noGrp="1"/>
          </p:cNvSpPr>
          <p:nvPr>
            <p:ph type="body" sz="quarter" idx="60" hasCustomPrompt="1"/>
          </p:nvPr>
        </p:nvSpPr>
        <p:spPr>
          <a:xfrm>
            <a:off x="8989763" y="4747562"/>
            <a:ext cx="1628795" cy="31302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The Text</a:t>
            </a:r>
            <a:endParaRPr lang="zh-CN" altLang="en-US" dirty="0"/>
          </a:p>
        </p:txBody>
      </p:sp>
      <p:sp>
        <p:nvSpPr>
          <p:cNvPr id="22" name="文本占位符 17"/>
          <p:cNvSpPr>
            <a:spLocks noGrp="1"/>
          </p:cNvSpPr>
          <p:nvPr>
            <p:ph type="body" sz="quarter" idx="61" hasCustomPrompt="1"/>
          </p:nvPr>
        </p:nvSpPr>
        <p:spPr>
          <a:xfrm>
            <a:off x="698396" y="2853476"/>
            <a:ext cx="1935096" cy="552936"/>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23" name="文本占位符 17"/>
          <p:cNvSpPr>
            <a:spLocks noGrp="1"/>
          </p:cNvSpPr>
          <p:nvPr>
            <p:ph type="body" sz="quarter" idx="62" hasCustomPrompt="1"/>
          </p:nvPr>
        </p:nvSpPr>
        <p:spPr>
          <a:xfrm>
            <a:off x="1004697" y="2350560"/>
            <a:ext cx="1628795" cy="313026"/>
          </a:xfrm>
          <a:prstGeom prst="rect">
            <a:avLst/>
          </a:prstGeom>
        </p:spPr>
        <p:txBody>
          <a:bodyPr>
            <a:normAutofit/>
          </a:bodyPr>
          <a:lstStyle>
            <a:lvl1pPr marL="0" indent="0" algn="r">
              <a:lnSpc>
                <a:spcPct val="120000"/>
              </a:lnSpc>
              <a:buNone/>
              <a:defRPr sz="1440" b="1" spc="75" baseline="0">
                <a:solidFill>
                  <a:schemeClr val="bg1">
                    <a:lumMod val="65000"/>
                  </a:schemeClr>
                </a:solidFill>
              </a:defRPr>
            </a:lvl1pPr>
            <a:lvl5pPr>
              <a:defRPr sz="990"/>
            </a:lvl5pPr>
          </a:lstStyle>
          <a:p>
            <a:r>
              <a:rPr lang="en-US" altLang="zh-CN" dirty="0"/>
              <a:t>The Text</a:t>
            </a:r>
            <a:endParaRPr lang="zh-CN" altLang="en-US" dirty="0"/>
          </a:p>
        </p:txBody>
      </p:sp>
      <p:sp>
        <p:nvSpPr>
          <p:cNvPr id="24" name="文本占位符 17"/>
          <p:cNvSpPr>
            <a:spLocks noGrp="1"/>
          </p:cNvSpPr>
          <p:nvPr>
            <p:ph type="body" sz="quarter" idx="63" hasCustomPrompt="1"/>
          </p:nvPr>
        </p:nvSpPr>
        <p:spPr>
          <a:xfrm>
            <a:off x="728828" y="5060588"/>
            <a:ext cx="1935096" cy="552936"/>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25" name="文本占位符 17"/>
          <p:cNvSpPr>
            <a:spLocks noGrp="1"/>
          </p:cNvSpPr>
          <p:nvPr>
            <p:ph type="body" sz="quarter" idx="64" hasCustomPrompt="1"/>
          </p:nvPr>
        </p:nvSpPr>
        <p:spPr>
          <a:xfrm>
            <a:off x="1035129" y="4557672"/>
            <a:ext cx="1628795" cy="313026"/>
          </a:xfrm>
          <a:prstGeom prst="rect">
            <a:avLst/>
          </a:prstGeom>
        </p:spPr>
        <p:txBody>
          <a:bodyPr>
            <a:normAutofit/>
          </a:bodyPr>
          <a:lstStyle>
            <a:lvl1pPr marL="0" indent="0" algn="r">
              <a:lnSpc>
                <a:spcPct val="120000"/>
              </a:lnSpc>
              <a:buNone/>
              <a:defRPr sz="1440" b="1" spc="75" baseline="0">
                <a:solidFill>
                  <a:schemeClr val="bg1">
                    <a:lumMod val="65000"/>
                  </a:schemeClr>
                </a:solidFill>
              </a:defRPr>
            </a:lvl1pPr>
            <a:lvl5pPr>
              <a:defRPr sz="990"/>
            </a:lvl5pPr>
          </a:lstStyle>
          <a:p>
            <a:r>
              <a:rPr lang="en-US" altLang="zh-CN" dirty="0"/>
              <a:t>The Text</a:t>
            </a:r>
            <a:endParaRPr lang="zh-CN" altLang="en-US" dirty="0"/>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reserve="1" userDrawn="1">
  <p:cSld name="40_自定义版式">
    <p:spTree>
      <p:nvGrpSpPr>
        <p:cNvPr id="1" name=""/>
        <p:cNvGrpSpPr/>
        <p:nvPr/>
      </p:nvGrpSpPr>
      <p:grpSpPr>
        <a:xfrm>
          <a:off x="0" y="0"/>
          <a:ext cx="0" cy="0"/>
          <a:chOff x="0" y="0"/>
          <a:chExt cx="0" cy="0"/>
        </a:xfrm>
      </p:grpSpPr>
      <p:sp>
        <p:nvSpPr>
          <p:cNvPr id="3" name="日期占位符 2"/>
          <p:cNvSpPr>
            <a:spLocks noGrp="1"/>
          </p:cNvSpPr>
          <p:nvPr userDrawn="1">
            <p:ph type="dt" sz="half" idx="10"/>
          </p:nvPr>
        </p:nvSpPr>
        <p:spPr/>
        <p:txBody>
          <a:bodyPr/>
          <a:lstStyle/>
          <a:p>
            <a:fld id="{7BAAC391-3E17-4130-83E5-8A37E61F4328}" type="datetime1">
              <a:rPr lang="zh-CN" altLang="en-US" smtClean="0"/>
              <a:t>2019/10/29</a:t>
            </a:fld>
            <a:endParaRPr lang="zh-CN" altLang="en-US"/>
          </a:p>
        </p:txBody>
      </p:sp>
      <p:sp>
        <p:nvSpPr>
          <p:cNvPr id="4" name="页脚占位符 3"/>
          <p:cNvSpPr>
            <a:spLocks noGrp="1"/>
          </p:cNvSpPr>
          <p:nvPr userDrawn="1">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t>‹#›</a:t>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userDrawn="1">
            <p:ph type="body" sz="quarter" idx="13" hasCustomPrompt="1"/>
          </p:nvPr>
        </p:nvSpPr>
        <p:spPr>
          <a:xfrm>
            <a:off x="4691527" y="2622803"/>
            <a:ext cx="2502644" cy="798840"/>
          </a:xfrm>
          <a:prstGeom prst="rect">
            <a:avLst/>
          </a:prstGeom>
        </p:spPr>
        <p:txBody>
          <a:bodyPr/>
          <a:lstStyle>
            <a:lvl1pPr marL="0" indent="0" algn="ctr">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Project Management</a:t>
            </a:r>
          </a:p>
        </p:txBody>
      </p:sp>
      <p:sp>
        <p:nvSpPr>
          <p:cNvPr id="40" name="文本占位符 17"/>
          <p:cNvSpPr>
            <a:spLocks noGrp="1"/>
          </p:cNvSpPr>
          <p:nvPr userDrawn="1">
            <p:ph type="body" sz="quarter" idx="50" hasCustomPrompt="1"/>
          </p:nvPr>
        </p:nvSpPr>
        <p:spPr>
          <a:xfrm>
            <a:off x="3987405" y="3497910"/>
            <a:ext cx="3910887" cy="62795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39" name="文本占位符 17"/>
          <p:cNvSpPr>
            <a:spLocks noGrp="1"/>
          </p:cNvSpPr>
          <p:nvPr>
            <p:ph type="body" sz="quarter" idx="52" hasCustomPrompt="1"/>
          </p:nvPr>
        </p:nvSpPr>
        <p:spPr>
          <a:xfrm>
            <a:off x="7492287" y="1856896"/>
            <a:ext cx="1935096" cy="55293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42" name="文本占位符 17"/>
          <p:cNvSpPr>
            <a:spLocks noGrp="1"/>
          </p:cNvSpPr>
          <p:nvPr>
            <p:ph type="body" sz="quarter" idx="53" hasCustomPrompt="1"/>
          </p:nvPr>
        </p:nvSpPr>
        <p:spPr>
          <a:xfrm>
            <a:off x="7492287" y="1485397"/>
            <a:ext cx="1628795" cy="31302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The Text</a:t>
            </a:r>
            <a:endParaRPr lang="zh-CN" altLang="en-US" dirty="0"/>
          </a:p>
        </p:txBody>
      </p:sp>
      <p:sp>
        <p:nvSpPr>
          <p:cNvPr id="13" name="文本占位符 17"/>
          <p:cNvSpPr>
            <a:spLocks noGrp="1"/>
          </p:cNvSpPr>
          <p:nvPr>
            <p:ph type="body" sz="quarter" idx="54" hasCustomPrompt="1"/>
          </p:nvPr>
        </p:nvSpPr>
        <p:spPr>
          <a:xfrm>
            <a:off x="9228624" y="3497910"/>
            <a:ext cx="1935096" cy="55293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14" name="文本占位符 17"/>
          <p:cNvSpPr>
            <a:spLocks noGrp="1"/>
          </p:cNvSpPr>
          <p:nvPr>
            <p:ph type="body" sz="quarter" idx="55" hasCustomPrompt="1"/>
          </p:nvPr>
        </p:nvSpPr>
        <p:spPr>
          <a:xfrm>
            <a:off x="9228624" y="3126412"/>
            <a:ext cx="1628795" cy="31302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The Text</a:t>
            </a:r>
            <a:endParaRPr lang="zh-CN" altLang="en-US" dirty="0"/>
          </a:p>
        </p:txBody>
      </p:sp>
      <p:sp>
        <p:nvSpPr>
          <p:cNvPr id="15" name="文本占位符 17"/>
          <p:cNvSpPr>
            <a:spLocks noGrp="1"/>
          </p:cNvSpPr>
          <p:nvPr>
            <p:ph type="body" sz="quarter" idx="56" hasCustomPrompt="1"/>
          </p:nvPr>
        </p:nvSpPr>
        <p:spPr>
          <a:xfrm>
            <a:off x="8306684" y="5096308"/>
            <a:ext cx="1935096" cy="55293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16" name="文本占位符 17"/>
          <p:cNvSpPr>
            <a:spLocks noGrp="1"/>
          </p:cNvSpPr>
          <p:nvPr>
            <p:ph type="body" sz="quarter" idx="57" hasCustomPrompt="1"/>
          </p:nvPr>
        </p:nvSpPr>
        <p:spPr>
          <a:xfrm>
            <a:off x="8306684" y="4724809"/>
            <a:ext cx="1628795" cy="31302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The Text</a:t>
            </a:r>
            <a:endParaRPr lang="zh-CN" altLang="en-US" dirty="0"/>
          </a:p>
        </p:txBody>
      </p:sp>
      <p:sp>
        <p:nvSpPr>
          <p:cNvPr id="17" name="文本占位符 17"/>
          <p:cNvSpPr>
            <a:spLocks noGrp="1"/>
          </p:cNvSpPr>
          <p:nvPr>
            <p:ph type="body" sz="quarter" idx="58" hasCustomPrompt="1"/>
          </p:nvPr>
        </p:nvSpPr>
        <p:spPr>
          <a:xfrm>
            <a:off x="1350216" y="5096308"/>
            <a:ext cx="1935096" cy="552936"/>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18" name="文本占位符 17"/>
          <p:cNvSpPr>
            <a:spLocks noGrp="1"/>
          </p:cNvSpPr>
          <p:nvPr>
            <p:ph type="body" sz="quarter" idx="59" hasCustomPrompt="1"/>
          </p:nvPr>
        </p:nvSpPr>
        <p:spPr>
          <a:xfrm>
            <a:off x="1656517" y="4724809"/>
            <a:ext cx="1628795" cy="313026"/>
          </a:xfrm>
          <a:prstGeom prst="rect">
            <a:avLst/>
          </a:prstGeom>
        </p:spPr>
        <p:txBody>
          <a:bodyPr>
            <a:normAutofit/>
          </a:bodyPr>
          <a:lstStyle>
            <a:lvl1pPr marL="0" indent="0" algn="r">
              <a:lnSpc>
                <a:spcPct val="120000"/>
              </a:lnSpc>
              <a:buNone/>
              <a:defRPr sz="1440" b="1" spc="75" baseline="0">
                <a:solidFill>
                  <a:schemeClr val="bg1">
                    <a:lumMod val="65000"/>
                  </a:schemeClr>
                </a:solidFill>
              </a:defRPr>
            </a:lvl1pPr>
            <a:lvl5pPr>
              <a:defRPr sz="990"/>
            </a:lvl5pPr>
          </a:lstStyle>
          <a:p>
            <a:r>
              <a:rPr lang="en-US" altLang="zh-CN" dirty="0"/>
              <a:t>The Text</a:t>
            </a:r>
            <a:endParaRPr lang="zh-CN" altLang="en-US" dirty="0"/>
          </a:p>
        </p:txBody>
      </p:sp>
      <p:sp>
        <p:nvSpPr>
          <p:cNvPr id="19" name="文本占位符 17"/>
          <p:cNvSpPr>
            <a:spLocks noGrp="1"/>
          </p:cNvSpPr>
          <p:nvPr>
            <p:ph type="body" sz="quarter" idx="60" hasCustomPrompt="1"/>
          </p:nvPr>
        </p:nvSpPr>
        <p:spPr>
          <a:xfrm>
            <a:off x="721979" y="3378283"/>
            <a:ext cx="1935096" cy="552936"/>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20" name="文本占位符 17"/>
          <p:cNvSpPr>
            <a:spLocks noGrp="1"/>
          </p:cNvSpPr>
          <p:nvPr>
            <p:ph type="body" sz="quarter" idx="61" hasCustomPrompt="1"/>
          </p:nvPr>
        </p:nvSpPr>
        <p:spPr>
          <a:xfrm>
            <a:off x="1028280" y="3006785"/>
            <a:ext cx="1628795" cy="313026"/>
          </a:xfrm>
          <a:prstGeom prst="rect">
            <a:avLst/>
          </a:prstGeom>
        </p:spPr>
        <p:txBody>
          <a:bodyPr>
            <a:normAutofit/>
          </a:bodyPr>
          <a:lstStyle>
            <a:lvl1pPr marL="0" indent="0" algn="r">
              <a:lnSpc>
                <a:spcPct val="120000"/>
              </a:lnSpc>
              <a:buNone/>
              <a:defRPr sz="1440" b="1" spc="75" baseline="0">
                <a:solidFill>
                  <a:schemeClr val="bg1">
                    <a:lumMod val="65000"/>
                  </a:schemeClr>
                </a:solidFill>
              </a:defRPr>
            </a:lvl1pPr>
            <a:lvl5pPr>
              <a:defRPr sz="990"/>
            </a:lvl5pPr>
          </a:lstStyle>
          <a:p>
            <a:r>
              <a:rPr lang="en-US" altLang="zh-CN" dirty="0"/>
              <a:t>The Text</a:t>
            </a:r>
            <a:endParaRPr lang="zh-CN" altLang="en-US" dirty="0"/>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userDrawn="1">
  <p:cSld name="41_自定义版式">
    <p:spTree>
      <p:nvGrpSpPr>
        <p:cNvPr id="1" name=""/>
        <p:cNvGrpSpPr/>
        <p:nvPr/>
      </p:nvGrpSpPr>
      <p:grpSpPr>
        <a:xfrm>
          <a:off x="0" y="0"/>
          <a:ext cx="0" cy="0"/>
          <a:chOff x="0" y="0"/>
          <a:chExt cx="0" cy="0"/>
        </a:xfrm>
      </p:grpSpPr>
      <p:sp>
        <p:nvSpPr>
          <p:cNvPr id="3" name="日期占位符 2"/>
          <p:cNvSpPr>
            <a:spLocks noGrp="1"/>
          </p:cNvSpPr>
          <p:nvPr userDrawn="1">
            <p:ph type="dt" sz="half" idx="10"/>
          </p:nvPr>
        </p:nvSpPr>
        <p:spPr/>
        <p:txBody>
          <a:bodyPr/>
          <a:lstStyle/>
          <a:p>
            <a:fld id="{7BAAC391-3E17-4130-83E5-8A37E61F4328}" type="datetime1">
              <a:rPr lang="zh-CN" altLang="en-US" smtClean="0"/>
              <a:t>2019/10/29</a:t>
            </a:fld>
            <a:endParaRPr lang="zh-CN" altLang="en-US"/>
          </a:p>
        </p:txBody>
      </p:sp>
      <p:sp>
        <p:nvSpPr>
          <p:cNvPr id="4" name="页脚占位符 3"/>
          <p:cNvSpPr>
            <a:spLocks noGrp="1"/>
          </p:cNvSpPr>
          <p:nvPr userDrawn="1">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t>‹#›</a:t>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9" name="文本占位符 17"/>
          <p:cNvSpPr>
            <a:spLocks noGrp="1"/>
          </p:cNvSpPr>
          <p:nvPr>
            <p:ph type="body" sz="quarter" idx="52" hasCustomPrompt="1"/>
          </p:nvPr>
        </p:nvSpPr>
        <p:spPr>
          <a:xfrm>
            <a:off x="698396" y="3528194"/>
            <a:ext cx="1935096" cy="55293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42" name="文本占位符 17"/>
          <p:cNvSpPr>
            <a:spLocks noGrp="1"/>
          </p:cNvSpPr>
          <p:nvPr>
            <p:ph type="body" sz="quarter" idx="53" hasCustomPrompt="1"/>
          </p:nvPr>
        </p:nvSpPr>
        <p:spPr>
          <a:xfrm>
            <a:off x="698396" y="3025278"/>
            <a:ext cx="1628795" cy="31302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The Text</a:t>
            </a:r>
            <a:endParaRPr lang="zh-CN" altLang="en-US" dirty="0"/>
          </a:p>
        </p:txBody>
      </p:sp>
      <p:sp>
        <p:nvSpPr>
          <p:cNvPr id="12" name="文本占位符 8"/>
          <p:cNvSpPr>
            <a:spLocks noGrp="1"/>
          </p:cNvSpPr>
          <p:nvPr>
            <p:ph type="body" sz="quarter" idx="58"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Project Management</a:t>
            </a:r>
          </a:p>
        </p:txBody>
      </p:sp>
      <p:grpSp>
        <p:nvGrpSpPr>
          <p:cNvPr id="13" name="组合 12"/>
          <p:cNvGrpSpPr/>
          <p:nvPr userDrawn="1"/>
        </p:nvGrpSpPr>
        <p:grpSpPr>
          <a:xfrm>
            <a:off x="698396" y="1495084"/>
            <a:ext cx="796695" cy="99002"/>
            <a:chOff x="1457011" y="3812591"/>
            <a:chExt cx="931140" cy="130628"/>
          </a:xfrm>
        </p:grpSpPr>
        <p:sp>
          <p:nvSpPr>
            <p:cNvPr id="14" name="椭圆 1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5" name="椭圆 1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6" name="椭圆 1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7" name="椭圆 16"/>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8"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9" name="文本占位符 17"/>
          <p:cNvSpPr>
            <a:spLocks noGrp="1"/>
          </p:cNvSpPr>
          <p:nvPr>
            <p:ph type="body" sz="quarter" idx="59" hasCustomPrompt="1"/>
          </p:nvPr>
        </p:nvSpPr>
        <p:spPr>
          <a:xfrm>
            <a:off x="3579056" y="3538328"/>
            <a:ext cx="1935096" cy="55293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20" name="文本占位符 17"/>
          <p:cNvSpPr>
            <a:spLocks noGrp="1"/>
          </p:cNvSpPr>
          <p:nvPr>
            <p:ph type="body" sz="quarter" idx="60" hasCustomPrompt="1"/>
          </p:nvPr>
        </p:nvSpPr>
        <p:spPr>
          <a:xfrm>
            <a:off x="3579056" y="3035412"/>
            <a:ext cx="1628795" cy="31302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The Text</a:t>
            </a:r>
            <a:endParaRPr lang="zh-CN" altLang="en-US" dirty="0"/>
          </a:p>
        </p:txBody>
      </p:sp>
      <p:sp>
        <p:nvSpPr>
          <p:cNvPr id="21" name="文本占位符 17"/>
          <p:cNvSpPr>
            <a:spLocks noGrp="1"/>
          </p:cNvSpPr>
          <p:nvPr>
            <p:ph type="body" sz="quarter" idx="61" hasCustomPrompt="1"/>
          </p:nvPr>
        </p:nvSpPr>
        <p:spPr>
          <a:xfrm>
            <a:off x="6459716" y="3548462"/>
            <a:ext cx="1935096" cy="55293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22" name="文本占位符 17"/>
          <p:cNvSpPr>
            <a:spLocks noGrp="1"/>
          </p:cNvSpPr>
          <p:nvPr>
            <p:ph type="body" sz="quarter" idx="62" hasCustomPrompt="1"/>
          </p:nvPr>
        </p:nvSpPr>
        <p:spPr>
          <a:xfrm>
            <a:off x="6459716" y="3045546"/>
            <a:ext cx="1628795" cy="31302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The Text</a:t>
            </a:r>
            <a:endParaRPr lang="zh-CN" altLang="en-US" dirty="0"/>
          </a:p>
        </p:txBody>
      </p:sp>
      <p:sp>
        <p:nvSpPr>
          <p:cNvPr id="23" name="文本占位符 17"/>
          <p:cNvSpPr>
            <a:spLocks noGrp="1"/>
          </p:cNvSpPr>
          <p:nvPr>
            <p:ph type="body" sz="quarter" idx="63" hasCustomPrompt="1"/>
          </p:nvPr>
        </p:nvSpPr>
        <p:spPr>
          <a:xfrm>
            <a:off x="9340375" y="3548462"/>
            <a:ext cx="1935096" cy="55293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24" name="文本占位符 17"/>
          <p:cNvSpPr>
            <a:spLocks noGrp="1"/>
          </p:cNvSpPr>
          <p:nvPr>
            <p:ph type="body" sz="quarter" idx="64" hasCustomPrompt="1"/>
          </p:nvPr>
        </p:nvSpPr>
        <p:spPr>
          <a:xfrm>
            <a:off x="9340375" y="3045546"/>
            <a:ext cx="1628795" cy="31302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The Text</a:t>
            </a:r>
            <a:endParaRPr lang="zh-CN" altLang="en-US" dirty="0"/>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43_自定义版式">
    <p:spTree>
      <p:nvGrpSpPr>
        <p:cNvPr id="1" name=""/>
        <p:cNvGrpSpPr/>
        <p:nvPr/>
      </p:nvGrpSpPr>
      <p:grpSpPr>
        <a:xfrm>
          <a:off x="0" y="0"/>
          <a:ext cx="0" cy="0"/>
          <a:chOff x="0" y="0"/>
          <a:chExt cx="0" cy="0"/>
        </a:xfrm>
      </p:grpSpPr>
      <p:sp>
        <p:nvSpPr>
          <p:cNvPr id="3" name="日期占位符 2"/>
          <p:cNvSpPr>
            <a:spLocks noGrp="1"/>
          </p:cNvSpPr>
          <p:nvPr userDrawn="1">
            <p:ph type="dt" sz="half" idx="10"/>
          </p:nvPr>
        </p:nvSpPr>
        <p:spPr/>
        <p:txBody>
          <a:bodyPr/>
          <a:lstStyle/>
          <a:p>
            <a:fld id="{7BAAC391-3E17-4130-83E5-8A37E61F4328}" type="datetime1">
              <a:rPr lang="zh-CN" altLang="en-US" smtClean="0"/>
              <a:t>2019/10/29</a:t>
            </a:fld>
            <a:endParaRPr lang="zh-CN" altLang="en-US"/>
          </a:p>
        </p:txBody>
      </p:sp>
      <p:sp>
        <p:nvSpPr>
          <p:cNvPr id="4" name="页脚占位符 3"/>
          <p:cNvSpPr>
            <a:spLocks noGrp="1"/>
          </p:cNvSpPr>
          <p:nvPr userDrawn="1">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t>‹#›</a:t>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9" name="文本占位符 17"/>
          <p:cNvSpPr>
            <a:spLocks noGrp="1"/>
          </p:cNvSpPr>
          <p:nvPr>
            <p:ph type="body" sz="quarter" idx="52" hasCustomPrompt="1"/>
          </p:nvPr>
        </p:nvSpPr>
        <p:spPr>
          <a:xfrm>
            <a:off x="8874139" y="2289156"/>
            <a:ext cx="1935096" cy="55293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42" name="文本占位符 17"/>
          <p:cNvSpPr>
            <a:spLocks noGrp="1"/>
          </p:cNvSpPr>
          <p:nvPr>
            <p:ph type="body" sz="quarter" idx="53" hasCustomPrompt="1"/>
          </p:nvPr>
        </p:nvSpPr>
        <p:spPr>
          <a:xfrm>
            <a:off x="8874139" y="1786240"/>
            <a:ext cx="1628795" cy="31302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The Text</a:t>
            </a:r>
            <a:endParaRPr lang="zh-CN" altLang="en-US" dirty="0"/>
          </a:p>
        </p:txBody>
      </p:sp>
      <p:sp>
        <p:nvSpPr>
          <p:cNvPr id="13" name="文本占位符 17"/>
          <p:cNvSpPr>
            <a:spLocks noGrp="1"/>
          </p:cNvSpPr>
          <p:nvPr>
            <p:ph type="body" sz="quarter" idx="54" hasCustomPrompt="1"/>
          </p:nvPr>
        </p:nvSpPr>
        <p:spPr>
          <a:xfrm>
            <a:off x="9418704" y="3610007"/>
            <a:ext cx="1935096" cy="55293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14" name="文本占位符 17"/>
          <p:cNvSpPr>
            <a:spLocks noGrp="1"/>
          </p:cNvSpPr>
          <p:nvPr>
            <p:ph type="body" sz="quarter" idx="55" hasCustomPrompt="1"/>
          </p:nvPr>
        </p:nvSpPr>
        <p:spPr>
          <a:xfrm>
            <a:off x="9418704" y="3107090"/>
            <a:ext cx="1628795" cy="31302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The Text</a:t>
            </a:r>
            <a:endParaRPr lang="zh-CN" altLang="en-US" dirty="0"/>
          </a:p>
        </p:txBody>
      </p:sp>
      <p:sp>
        <p:nvSpPr>
          <p:cNvPr id="15" name="文本占位符 17"/>
          <p:cNvSpPr>
            <a:spLocks noGrp="1"/>
          </p:cNvSpPr>
          <p:nvPr>
            <p:ph type="body" sz="quarter" idx="56" hasCustomPrompt="1"/>
          </p:nvPr>
        </p:nvSpPr>
        <p:spPr>
          <a:xfrm>
            <a:off x="8961504" y="4937450"/>
            <a:ext cx="1935096" cy="55293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16" name="文本占位符 17"/>
          <p:cNvSpPr>
            <a:spLocks noGrp="1"/>
          </p:cNvSpPr>
          <p:nvPr>
            <p:ph type="body" sz="quarter" idx="57" hasCustomPrompt="1"/>
          </p:nvPr>
        </p:nvSpPr>
        <p:spPr>
          <a:xfrm>
            <a:off x="8961504" y="4434534"/>
            <a:ext cx="1628795" cy="31302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The Text</a:t>
            </a:r>
            <a:endParaRPr lang="zh-CN" altLang="en-US" dirty="0"/>
          </a:p>
        </p:txBody>
      </p:sp>
      <p:sp>
        <p:nvSpPr>
          <p:cNvPr id="17" name="文本占位符 17"/>
          <p:cNvSpPr>
            <a:spLocks noGrp="1"/>
          </p:cNvSpPr>
          <p:nvPr>
            <p:ph type="body" sz="quarter" idx="58" hasCustomPrompt="1"/>
          </p:nvPr>
        </p:nvSpPr>
        <p:spPr>
          <a:xfrm>
            <a:off x="1292839" y="2602182"/>
            <a:ext cx="1935096" cy="552936"/>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18" name="文本占位符 17"/>
          <p:cNvSpPr>
            <a:spLocks noGrp="1"/>
          </p:cNvSpPr>
          <p:nvPr>
            <p:ph type="body" sz="quarter" idx="59" hasCustomPrompt="1"/>
          </p:nvPr>
        </p:nvSpPr>
        <p:spPr>
          <a:xfrm>
            <a:off x="1599140" y="2099266"/>
            <a:ext cx="1628795" cy="313026"/>
          </a:xfrm>
          <a:prstGeom prst="rect">
            <a:avLst/>
          </a:prstGeom>
        </p:spPr>
        <p:txBody>
          <a:bodyPr>
            <a:normAutofit/>
          </a:bodyPr>
          <a:lstStyle>
            <a:lvl1pPr marL="0" indent="0" algn="r">
              <a:lnSpc>
                <a:spcPct val="120000"/>
              </a:lnSpc>
              <a:buNone/>
              <a:defRPr sz="1440" b="1" spc="75" baseline="0">
                <a:solidFill>
                  <a:schemeClr val="bg1">
                    <a:lumMod val="65000"/>
                  </a:schemeClr>
                </a:solidFill>
              </a:defRPr>
            </a:lvl1pPr>
            <a:lvl5pPr>
              <a:defRPr sz="990"/>
            </a:lvl5pPr>
          </a:lstStyle>
          <a:p>
            <a:r>
              <a:rPr lang="en-US" altLang="zh-CN" dirty="0"/>
              <a:t>The Text</a:t>
            </a:r>
            <a:endParaRPr lang="zh-CN" altLang="en-US" dirty="0"/>
          </a:p>
        </p:txBody>
      </p:sp>
      <p:sp>
        <p:nvSpPr>
          <p:cNvPr id="19" name="文本占位符 17"/>
          <p:cNvSpPr>
            <a:spLocks noGrp="1"/>
          </p:cNvSpPr>
          <p:nvPr>
            <p:ph type="body" sz="quarter" idx="60" hasCustomPrompt="1"/>
          </p:nvPr>
        </p:nvSpPr>
        <p:spPr>
          <a:xfrm>
            <a:off x="831907" y="3892774"/>
            <a:ext cx="1935096" cy="552936"/>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20" name="文本占位符 17"/>
          <p:cNvSpPr>
            <a:spLocks noGrp="1"/>
          </p:cNvSpPr>
          <p:nvPr>
            <p:ph type="body" sz="quarter" idx="61" hasCustomPrompt="1"/>
          </p:nvPr>
        </p:nvSpPr>
        <p:spPr>
          <a:xfrm>
            <a:off x="1138208" y="3389857"/>
            <a:ext cx="1628795" cy="313026"/>
          </a:xfrm>
          <a:prstGeom prst="rect">
            <a:avLst/>
          </a:prstGeom>
        </p:spPr>
        <p:txBody>
          <a:bodyPr>
            <a:normAutofit/>
          </a:bodyPr>
          <a:lstStyle>
            <a:lvl1pPr marL="0" indent="0" algn="r">
              <a:lnSpc>
                <a:spcPct val="120000"/>
              </a:lnSpc>
              <a:buNone/>
              <a:defRPr sz="1440" b="1" spc="75" baseline="0">
                <a:solidFill>
                  <a:schemeClr val="bg1">
                    <a:lumMod val="65000"/>
                  </a:schemeClr>
                </a:solidFill>
              </a:defRPr>
            </a:lvl1pPr>
            <a:lvl5pPr>
              <a:defRPr sz="990"/>
            </a:lvl5pPr>
          </a:lstStyle>
          <a:p>
            <a:r>
              <a:rPr lang="en-US" altLang="zh-CN" dirty="0"/>
              <a:t>The Text</a:t>
            </a:r>
            <a:endParaRPr lang="zh-CN" altLang="en-US" dirty="0"/>
          </a:p>
        </p:txBody>
      </p:sp>
      <p:sp>
        <p:nvSpPr>
          <p:cNvPr id="21" name="文本占位符 17"/>
          <p:cNvSpPr>
            <a:spLocks noGrp="1"/>
          </p:cNvSpPr>
          <p:nvPr>
            <p:ph type="body" sz="quarter" idx="62" hasCustomPrompt="1"/>
          </p:nvPr>
        </p:nvSpPr>
        <p:spPr>
          <a:xfrm>
            <a:off x="986537" y="5192058"/>
            <a:ext cx="1935096" cy="552936"/>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22" name="文本占位符 17"/>
          <p:cNvSpPr>
            <a:spLocks noGrp="1"/>
          </p:cNvSpPr>
          <p:nvPr>
            <p:ph type="body" sz="quarter" idx="63" hasCustomPrompt="1"/>
          </p:nvPr>
        </p:nvSpPr>
        <p:spPr>
          <a:xfrm>
            <a:off x="1292839" y="4689142"/>
            <a:ext cx="1628795" cy="313026"/>
          </a:xfrm>
          <a:prstGeom prst="rect">
            <a:avLst/>
          </a:prstGeom>
        </p:spPr>
        <p:txBody>
          <a:bodyPr>
            <a:normAutofit/>
          </a:bodyPr>
          <a:lstStyle>
            <a:lvl1pPr marL="0" indent="0" algn="r">
              <a:lnSpc>
                <a:spcPct val="120000"/>
              </a:lnSpc>
              <a:buNone/>
              <a:defRPr sz="1440" b="1" spc="75" baseline="0">
                <a:solidFill>
                  <a:schemeClr val="bg1">
                    <a:lumMod val="65000"/>
                  </a:schemeClr>
                </a:solidFill>
              </a:defRPr>
            </a:lvl1pPr>
            <a:lvl5pPr>
              <a:defRPr sz="990"/>
            </a:lvl5pPr>
          </a:lstStyle>
          <a:p>
            <a:r>
              <a:rPr lang="en-US" altLang="zh-CN" dirty="0"/>
              <a:t>The Text</a:t>
            </a:r>
            <a:endParaRPr lang="zh-CN" altLang="en-US" dirty="0"/>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44_自定义版式">
    <p:spTree>
      <p:nvGrpSpPr>
        <p:cNvPr id="1" name=""/>
        <p:cNvGrpSpPr/>
        <p:nvPr/>
      </p:nvGrpSpPr>
      <p:grpSpPr>
        <a:xfrm>
          <a:off x="0" y="0"/>
          <a:ext cx="0" cy="0"/>
          <a:chOff x="0" y="0"/>
          <a:chExt cx="0" cy="0"/>
        </a:xfrm>
      </p:grpSpPr>
      <p:sp>
        <p:nvSpPr>
          <p:cNvPr id="3" name="日期占位符 2"/>
          <p:cNvSpPr>
            <a:spLocks noGrp="1"/>
          </p:cNvSpPr>
          <p:nvPr userDrawn="1">
            <p:ph type="dt" sz="half" idx="10"/>
          </p:nvPr>
        </p:nvSpPr>
        <p:spPr/>
        <p:txBody>
          <a:bodyPr/>
          <a:lstStyle/>
          <a:p>
            <a:fld id="{7BAAC391-3E17-4130-83E5-8A37E61F4328}" type="datetime1">
              <a:rPr lang="zh-CN" altLang="en-US" smtClean="0"/>
              <a:t>2019/10/29</a:t>
            </a:fld>
            <a:endParaRPr lang="zh-CN" altLang="en-US"/>
          </a:p>
        </p:txBody>
      </p:sp>
      <p:sp>
        <p:nvSpPr>
          <p:cNvPr id="4" name="页脚占位符 3"/>
          <p:cNvSpPr>
            <a:spLocks noGrp="1"/>
          </p:cNvSpPr>
          <p:nvPr userDrawn="1">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t>‹#›</a:t>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9" name="文本占位符 17"/>
          <p:cNvSpPr>
            <a:spLocks noGrp="1"/>
          </p:cNvSpPr>
          <p:nvPr>
            <p:ph type="body" sz="quarter" idx="52" hasCustomPrompt="1"/>
          </p:nvPr>
        </p:nvSpPr>
        <p:spPr>
          <a:xfrm>
            <a:off x="6293584" y="2621120"/>
            <a:ext cx="1935096" cy="55293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42" name="文本占位符 17"/>
          <p:cNvSpPr>
            <a:spLocks noGrp="1"/>
          </p:cNvSpPr>
          <p:nvPr>
            <p:ph type="body" sz="quarter" idx="53" hasCustomPrompt="1"/>
          </p:nvPr>
        </p:nvSpPr>
        <p:spPr>
          <a:xfrm>
            <a:off x="6293584" y="2118204"/>
            <a:ext cx="1628795" cy="31302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The Text</a:t>
            </a:r>
            <a:endParaRPr lang="zh-CN" altLang="en-US" dirty="0"/>
          </a:p>
        </p:txBody>
      </p:sp>
      <p:sp>
        <p:nvSpPr>
          <p:cNvPr id="13" name="文本占位符 8"/>
          <p:cNvSpPr>
            <a:spLocks noGrp="1"/>
          </p:cNvSpPr>
          <p:nvPr>
            <p:ph type="body" sz="quarter" idx="58"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Project Management</a:t>
            </a:r>
          </a:p>
        </p:txBody>
      </p:sp>
      <p:grpSp>
        <p:nvGrpSpPr>
          <p:cNvPr id="14" name="组合 13"/>
          <p:cNvGrpSpPr/>
          <p:nvPr userDrawn="1"/>
        </p:nvGrpSpPr>
        <p:grpSpPr>
          <a:xfrm>
            <a:off x="698396" y="1495084"/>
            <a:ext cx="796695" cy="99002"/>
            <a:chOff x="1457011" y="3812591"/>
            <a:chExt cx="931140" cy="130628"/>
          </a:xfrm>
        </p:grpSpPr>
        <p:sp>
          <p:nvSpPr>
            <p:cNvPr id="15" name="椭圆 14"/>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6" name="椭圆 15"/>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7" name="椭圆 16"/>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8" name="椭圆 17"/>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17"/>
          <p:cNvSpPr>
            <a:spLocks noGrp="1"/>
          </p:cNvSpPr>
          <p:nvPr>
            <p:ph type="body" sz="quarter" idx="59" hasCustomPrompt="1"/>
          </p:nvPr>
        </p:nvSpPr>
        <p:spPr>
          <a:xfrm>
            <a:off x="8771257" y="5173757"/>
            <a:ext cx="1935096" cy="55293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21" name="文本占位符 17"/>
          <p:cNvSpPr>
            <a:spLocks noGrp="1"/>
          </p:cNvSpPr>
          <p:nvPr>
            <p:ph type="body" sz="quarter" idx="60" hasCustomPrompt="1"/>
          </p:nvPr>
        </p:nvSpPr>
        <p:spPr>
          <a:xfrm>
            <a:off x="8771257" y="4670840"/>
            <a:ext cx="1628795" cy="31302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The Text</a:t>
            </a:r>
            <a:endParaRPr lang="zh-CN" altLang="en-US" dirty="0"/>
          </a:p>
        </p:txBody>
      </p:sp>
      <p:sp>
        <p:nvSpPr>
          <p:cNvPr id="22" name="文本占位符 17"/>
          <p:cNvSpPr>
            <a:spLocks noGrp="1"/>
          </p:cNvSpPr>
          <p:nvPr>
            <p:ph type="body" sz="quarter" idx="61" hasCustomPrompt="1"/>
          </p:nvPr>
        </p:nvSpPr>
        <p:spPr>
          <a:xfrm>
            <a:off x="1393503" y="5099444"/>
            <a:ext cx="1935096" cy="552936"/>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23" name="文本占位符 17"/>
          <p:cNvSpPr>
            <a:spLocks noGrp="1"/>
          </p:cNvSpPr>
          <p:nvPr>
            <p:ph type="body" sz="quarter" idx="62" hasCustomPrompt="1"/>
          </p:nvPr>
        </p:nvSpPr>
        <p:spPr>
          <a:xfrm>
            <a:off x="1699804" y="4596528"/>
            <a:ext cx="1628795" cy="313026"/>
          </a:xfrm>
          <a:prstGeom prst="rect">
            <a:avLst/>
          </a:prstGeom>
        </p:spPr>
        <p:txBody>
          <a:bodyPr>
            <a:normAutofit/>
          </a:bodyPr>
          <a:lstStyle>
            <a:lvl1pPr marL="0" indent="0" algn="r">
              <a:lnSpc>
                <a:spcPct val="120000"/>
              </a:lnSpc>
              <a:buNone/>
              <a:defRPr sz="1440" b="1" spc="75" baseline="0">
                <a:solidFill>
                  <a:schemeClr val="bg1">
                    <a:lumMod val="65000"/>
                  </a:schemeClr>
                </a:solidFill>
              </a:defRPr>
            </a:lvl1pPr>
            <a:lvl5pPr>
              <a:defRPr sz="990"/>
            </a:lvl5pPr>
          </a:lstStyle>
          <a:p>
            <a:r>
              <a:rPr lang="en-US" altLang="zh-CN" dirty="0"/>
              <a:t>The Text</a:t>
            </a:r>
            <a:endParaRPr lang="zh-CN" altLang="en-US" dirty="0"/>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preserve="1" userDrawn="1">
  <p:cSld name="42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t>2019/10/29</a:t>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t>‹#›</a:t>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Annual Report</a:t>
            </a:r>
          </a:p>
        </p:txBody>
      </p:sp>
      <p:grpSp>
        <p:nvGrpSpPr>
          <p:cNvPr id="10" name="组合 9"/>
          <p:cNvGrpSpPr/>
          <p:nvPr userDrawn="1"/>
        </p:nvGrpSpPr>
        <p:grpSpPr>
          <a:xfrm>
            <a:off x="698396" y="1495084"/>
            <a:ext cx="796695" cy="99002"/>
            <a:chOff x="1457011" y="3812591"/>
            <a:chExt cx="931140" cy="130628"/>
          </a:xfrm>
        </p:grpSpPr>
        <p:sp>
          <p:nvSpPr>
            <p:cNvPr id="11" name="椭圆 10"/>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2" name="椭圆 11"/>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3" name="椭圆 12"/>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4" name="椭圆 13"/>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5"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2" name="文本占位符 17"/>
          <p:cNvSpPr>
            <a:spLocks noGrp="1"/>
          </p:cNvSpPr>
          <p:nvPr>
            <p:ph type="body" sz="quarter" idx="42" hasCustomPrompt="1"/>
          </p:nvPr>
        </p:nvSpPr>
        <p:spPr>
          <a:xfrm>
            <a:off x="6596639" y="2497030"/>
            <a:ext cx="2192291"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43" name="文本占位符 17"/>
          <p:cNvSpPr>
            <a:spLocks noGrp="1"/>
          </p:cNvSpPr>
          <p:nvPr>
            <p:ph type="body" sz="quarter" idx="43" hasCustomPrompt="1"/>
          </p:nvPr>
        </p:nvSpPr>
        <p:spPr>
          <a:xfrm>
            <a:off x="6596639" y="2150573"/>
            <a:ext cx="201396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33" name="文本占位符 17"/>
          <p:cNvSpPr>
            <a:spLocks noGrp="1"/>
          </p:cNvSpPr>
          <p:nvPr>
            <p:ph type="body" sz="quarter" idx="44" hasCustomPrompt="1"/>
          </p:nvPr>
        </p:nvSpPr>
        <p:spPr>
          <a:xfrm>
            <a:off x="8610600" y="4849525"/>
            <a:ext cx="2192291"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45" name="文本占位符 17"/>
          <p:cNvSpPr>
            <a:spLocks noGrp="1"/>
          </p:cNvSpPr>
          <p:nvPr>
            <p:ph type="body" sz="quarter" idx="45" hasCustomPrompt="1"/>
          </p:nvPr>
        </p:nvSpPr>
        <p:spPr>
          <a:xfrm>
            <a:off x="8610600" y="4503068"/>
            <a:ext cx="201396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46" name="文本占位符 17"/>
          <p:cNvSpPr>
            <a:spLocks noGrp="1"/>
          </p:cNvSpPr>
          <p:nvPr>
            <p:ph type="body" sz="quarter" idx="46" hasCustomPrompt="1"/>
          </p:nvPr>
        </p:nvSpPr>
        <p:spPr>
          <a:xfrm>
            <a:off x="1316761" y="3720229"/>
            <a:ext cx="2192291" cy="627955"/>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47" name="文本占位符 17"/>
          <p:cNvSpPr>
            <a:spLocks noGrp="1"/>
          </p:cNvSpPr>
          <p:nvPr>
            <p:ph type="body" sz="quarter" idx="47" hasCustomPrompt="1"/>
          </p:nvPr>
        </p:nvSpPr>
        <p:spPr>
          <a:xfrm>
            <a:off x="1495091" y="3373772"/>
            <a:ext cx="2013961" cy="408716"/>
          </a:xfrm>
          <a:prstGeom prst="rect">
            <a:avLst/>
          </a:prstGeom>
        </p:spPr>
        <p:txBody>
          <a:bodyPr>
            <a:normAutofit/>
          </a:bodyPr>
          <a:lstStyle>
            <a:lvl1pPr marL="0" indent="0" algn="r">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preserve="1" userDrawn="1">
  <p:cSld name="45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t>2019/10/29</a:t>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t>‹#›</a:t>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Annual Report</a:t>
            </a:r>
          </a:p>
        </p:txBody>
      </p:sp>
      <p:grpSp>
        <p:nvGrpSpPr>
          <p:cNvPr id="10" name="组合 9"/>
          <p:cNvGrpSpPr/>
          <p:nvPr userDrawn="1"/>
        </p:nvGrpSpPr>
        <p:grpSpPr>
          <a:xfrm>
            <a:off x="698396" y="1495084"/>
            <a:ext cx="796695" cy="99002"/>
            <a:chOff x="1457011" y="3812591"/>
            <a:chExt cx="931140" cy="130628"/>
          </a:xfrm>
        </p:grpSpPr>
        <p:sp>
          <p:nvSpPr>
            <p:cNvPr id="11" name="椭圆 10"/>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2" name="椭圆 11"/>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3" name="椭圆 12"/>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4" name="椭圆 13"/>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5"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6" name="文本占位符 17"/>
          <p:cNvSpPr>
            <a:spLocks noGrp="1"/>
          </p:cNvSpPr>
          <p:nvPr>
            <p:ph type="body" sz="quarter" idx="46" hasCustomPrompt="1"/>
          </p:nvPr>
        </p:nvSpPr>
        <p:spPr>
          <a:xfrm>
            <a:off x="1590813" y="5007928"/>
            <a:ext cx="2192291" cy="62795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47" name="文本占位符 17"/>
          <p:cNvSpPr>
            <a:spLocks noGrp="1"/>
          </p:cNvSpPr>
          <p:nvPr>
            <p:ph type="body" sz="quarter" idx="47" hasCustomPrompt="1"/>
          </p:nvPr>
        </p:nvSpPr>
        <p:spPr>
          <a:xfrm>
            <a:off x="1679979" y="4661471"/>
            <a:ext cx="2013961" cy="408716"/>
          </a:xfrm>
          <a:prstGeom prst="rect">
            <a:avLst/>
          </a:prstGeom>
        </p:spPr>
        <p:txBody>
          <a:bodyPr>
            <a:normAutofit/>
          </a:bodyPr>
          <a:lstStyle>
            <a:lvl1pPr marL="0" indent="0" algn="ctr">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23" name="文本占位符 17"/>
          <p:cNvSpPr>
            <a:spLocks noGrp="1"/>
          </p:cNvSpPr>
          <p:nvPr>
            <p:ph type="body" sz="quarter" idx="48" hasCustomPrompt="1"/>
          </p:nvPr>
        </p:nvSpPr>
        <p:spPr>
          <a:xfrm>
            <a:off x="8153400" y="4991623"/>
            <a:ext cx="2192291" cy="62795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4" name="文本占位符 17"/>
          <p:cNvSpPr>
            <a:spLocks noGrp="1"/>
          </p:cNvSpPr>
          <p:nvPr>
            <p:ph type="body" sz="quarter" idx="49" hasCustomPrompt="1"/>
          </p:nvPr>
        </p:nvSpPr>
        <p:spPr>
          <a:xfrm>
            <a:off x="8242565" y="4645166"/>
            <a:ext cx="2013961" cy="408716"/>
          </a:xfrm>
          <a:prstGeom prst="rect">
            <a:avLst/>
          </a:prstGeom>
        </p:spPr>
        <p:txBody>
          <a:bodyPr>
            <a:normAutofit/>
          </a:bodyPr>
          <a:lstStyle>
            <a:lvl1pPr marL="0" indent="0" algn="ctr">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5_标题幻灯片">
    <p:spTree>
      <p:nvGrpSpPr>
        <p:cNvPr id="1" name=""/>
        <p:cNvGrpSpPr/>
        <p:nvPr/>
      </p:nvGrpSpPr>
      <p:grpSpPr>
        <a:xfrm>
          <a:off x="0" y="0"/>
          <a:ext cx="0" cy="0"/>
          <a:chOff x="0" y="0"/>
          <a:chExt cx="0" cy="0"/>
        </a:xfrm>
      </p:grpSpPr>
      <p:sp>
        <p:nvSpPr>
          <p:cNvPr id="5" name="图片占位符 4"/>
          <p:cNvSpPr>
            <a:spLocks noGrp="1"/>
          </p:cNvSpPr>
          <p:nvPr>
            <p:ph type="pic" sz="quarter" idx="16"/>
          </p:nvPr>
        </p:nvSpPr>
        <p:spPr>
          <a:xfrm>
            <a:off x="1485900" y="1821180"/>
            <a:ext cx="5890684" cy="3444240"/>
          </a:xfrm>
          <a:solidFill>
            <a:schemeClr val="tx1">
              <a:lumMod val="50000"/>
              <a:lumOff val="50000"/>
            </a:schemeClr>
          </a:solidFill>
        </p:spPr>
        <p:txBody>
          <a:bodyPr/>
          <a:lstStyle/>
          <a:p>
            <a:endParaRPr lang="zh-CN" altLang="en-US"/>
          </a:p>
        </p:txBody>
      </p:sp>
      <p:sp>
        <p:nvSpPr>
          <p:cNvPr id="4" name="日期占位符 3"/>
          <p:cNvSpPr>
            <a:spLocks noGrp="1"/>
          </p:cNvSpPr>
          <p:nvPr>
            <p:ph type="dt" sz="half" idx="10"/>
          </p:nvPr>
        </p:nvSpPr>
        <p:spPr/>
        <p:txBody>
          <a:bodyPr/>
          <a:lstStyle/>
          <a:p>
            <a:fld id="{93CBBA99-2674-4BE4-A8E9-A29958060934}" type="datetime1">
              <a:rPr lang="zh-CN" altLang="en-US" smtClean="0"/>
              <a:t>2019/10/29</a:t>
            </a:fld>
            <a:endParaRPr lang="zh-CN" altLang="en-US"/>
          </a:p>
        </p:txBody>
      </p:sp>
      <p:sp>
        <p:nvSpPr>
          <p:cNvPr id="2" name="矩形 1"/>
          <p:cNvSpPr/>
          <p:nvPr userDrawn="1"/>
        </p:nvSpPr>
        <p:spPr>
          <a:xfrm>
            <a:off x="5144887" y="6388012"/>
            <a:ext cx="1873250" cy="243205"/>
          </a:xfrm>
          <a:prstGeom prst="rect">
            <a:avLst/>
          </a:prstGeom>
        </p:spPr>
        <p:txBody>
          <a:bodyPr wrap="none">
            <a:spAutoFit/>
          </a:bodyPr>
          <a:lstStyle/>
          <a:p>
            <a:r>
              <a:rPr lang="en-US" altLang="zh-CN" sz="990" b="1" dirty="0">
                <a:solidFill>
                  <a:schemeClr val="accent4"/>
                </a:solidFill>
              </a:rPr>
              <a:t>BusinessPlan</a:t>
            </a:r>
            <a:r>
              <a:rPr lang="en-US" altLang="zh-CN" sz="990" dirty="0">
                <a:solidFill>
                  <a:schemeClr val="accent1">
                    <a:lumMod val="75000"/>
                  </a:schemeClr>
                </a:solidFill>
              </a:rPr>
              <a:t> </a:t>
            </a:r>
            <a:r>
              <a:rPr lang="en-US" altLang="zh-CN" sz="990" b="1" dirty="0">
                <a:solidFill>
                  <a:schemeClr val="accent3">
                    <a:lumMod val="75000"/>
                  </a:schemeClr>
                </a:solidFill>
              </a:rPr>
              <a:t>PPT Template</a:t>
            </a:r>
            <a:endParaRPr lang="zh-CN" altLang="en-US" sz="990" b="1" dirty="0">
              <a:solidFill>
                <a:schemeClr val="accent3">
                  <a:lumMod val="75000"/>
                </a:schemeClr>
              </a:solidFill>
            </a:endParaRPr>
          </a:p>
        </p:txBody>
      </p:sp>
      <p:sp>
        <p:nvSpPr>
          <p:cNvPr id="9" name="文本占位符 8"/>
          <p:cNvSpPr>
            <a:spLocks noGrp="1"/>
          </p:cNvSpPr>
          <p:nvPr>
            <p:ph type="body" sz="quarter" idx="13" hasCustomPrompt="1"/>
          </p:nvPr>
        </p:nvSpPr>
        <p:spPr>
          <a:xfrm>
            <a:off x="7854071" y="2129158"/>
            <a:ext cx="2022475" cy="581356"/>
          </a:xfrm>
          <a:prstGeom prst="rect">
            <a:avLst/>
          </a:prstGeom>
        </p:spPr>
        <p:txBody>
          <a:bodyPr/>
          <a:lstStyle>
            <a:lvl1pPr marL="0" indent="0" algn="l">
              <a:buNone/>
              <a:defRPr sz="5850">
                <a:solidFill>
                  <a:schemeClr val="bg1"/>
                </a:solidFill>
                <a:effectLst>
                  <a:outerShdw blurRad="63500" sx="101000" sy="101000" algn="ctr" rotWithShape="0">
                    <a:prstClr val="black">
                      <a:alpha val="35000"/>
                    </a:prstClr>
                  </a:outerShdw>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Chapter</a:t>
            </a:r>
          </a:p>
        </p:txBody>
      </p:sp>
      <p:sp>
        <p:nvSpPr>
          <p:cNvPr id="18" name="文本占位符 17"/>
          <p:cNvSpPr>
            <a:spLocks noGrp="1"/>
          </p:cNvSpPr>
          <p:nvPr>
            <p:ph type="body" sz="quarter" idx="15" hasCustomPrompt="1"/>
          </p:nvPr>
        </p:nvSpPr>
        <p:spPr>
          <a:xfrm>
            <a:off x="7854069" y="3436168"/>
            <a:ext cx="3108485" cy="1736725"/>
          </a:xfrm>
          <a:prstGeom prst="rect">
            <a:avLst/>
          </a:prstGeom>
        </p:spPr>
        <p:txBody>
          <a:bodyPr/>
          <a:lstStyle>
            <a:lvl1pPr marL="0" indent="0">
              <a:lnSpc>
                <a:spcPct val="120000"/>
              </a:lnSpc>
              <a:buNone/>
              <a:defRPr sz="1260" spc="75" baseline="0"/>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10" name="矩形 9"/>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1" name="灯片编号占位符 5"/>
          <p:cNvSpPr>
            <a:spLocks noGrp="1"/>
          </p:cNvSpPr>
          <p:nvPr>
            <p:ph type="sldNum" sz="quarter" idx="12"/>
          </p:nvPr>
        </p:nvSpPr>
        <p:spPr>
          <a:xfrm>
            <a:off x="11474517" y="214484"/>
            <a:ext cx="717483" cy="365125"/>
          </a:xfrm>
        </p:spPr>
        <p:txBody>
          <a:bodyPr/>
          <a:lstStyle>
            <a:lvl1pPr algn="ctr">
              <a:defRPr b="1">
                <a:solidFill>
                  <a:schemeClr val="bg1"/>
                </a:solidFill>
                <a:latin typeface="+mj-ea"/>
                <a:ea typeface="+mj-ea"/>
              </a:defRPr>
            </a:lvl1pPr>
          </a:lstStyle>
          <a:p>
            <a:fld id="{565CE74E-AB26-4998-AD42-012C4C1AD076}" type="slidenum">
              <a:rPr lang="zh-CN" altLang="en-US" smtClean="0"/>
              <a:t>‹#›</a:t>
            </a:fld>
            <a:endParaRPr lang="zh-CN" altLang="en-US" dirty="0"/>
          </a:p>
        </p:txBody>
      </p:sp>
      <p:sp>
        <p:nvSpPr>
          <p:cNvPr id="12" name="文本框 11"/>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preserve="1" userDrawn="1">
  <p:cSld name="46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t>2019/10/29</a:t>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t>‹#›</a:t>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Annual Report</a:t>
            </a:r>
          </a:p>
        </p:txBody>
      </p:sp>
      <p:grpSp>
        <p:nvGrpSpPr>
          <p:cNvPr id="10" name="组合 9"/>
          <p:cNvGrpSpPr/>
          <p:nvPr userDrawn="1"/>
        </p:nvGrpSpPr>
        <p:grpSpPr>
          <a:xfrm>
            <a:off x="698396" y="1495084"/>
            <a:ext cx="796695" cy="99002"/>
            <a:chOff x="1457011" y="3812591"/>
            <a:chExt cx="931140" cy="130628"/>
          </a:xfrm>
        </p:grpSpPr>
        <p:sp>
          <p:nvSpPr>
            <p:cNvPr id="11" name="椭圆 10"/>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2" name="椭圆 11"/>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3" name="椭圆 12"/>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4" name="椭圆 13"/>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5"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6" name="文本占位符 17"/>
          <p:cNvSpPr>
            <a:spLocks noGrp="1"/>
          </p:cNvSpPr>
          <p:nvPr>
            <p:ph type="body" sz="quarter" idx="46" hasCustomPrompt="1"/>
          </p:nvPr>
        </p:nvSpPr>
        <p:spPr>
          <a:xfrm>
            <a:off x="4052749" y="5200519"/>
            <a:ext cx="4013408" cy="62795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47" name="文本占位符 17"/>
          <p:cNvSpPr>
            <a:spLocks noGrp="1"/>
          </p:cNvSpPr>
          <p:nvPr>
            <p:ph type="body" sz="quarter" idx="47" hasCustomPrompt="1"/>
          </p:nvPr>
        </p:nvSpPr>
        <p:spPr>
          <a:xfrm>
            <a:off x="5052473" y="4645166"/>
            <a:ext cx="2013961" cy="408716"/>
          </a:xfrm>
          <a:prstGeom prst="rect">
            <a:avLst/>
          </a:prstGeom>
        </p:spPr>
        <p:txBody>
          <a:bodyPr>
            <a:normAutofit/>
          </a:bodyPr>
          <a:lstStyle>
            <a:lvl1pPr marL="0" indent="0" algn="ctr">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userDrawn="1">
  <p:cSld name="47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t>2019/10/29</a:t>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t>‹#›</a:t>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Annual Report</a:t>
            </a:r>
          </a:p>
        </p:txBody>
      </p:sp>
      <p:grpSp>
        <p:nvGrpSpPr>
          <p:cNvPr id="10" name="组合 9"/>
          <p:cNvGrpSpPr/>
          <p:nvPr userDrawn="1"/>
        </p:nvGrpSpPr>
        <p:grpSpPr>
          <a:xfrm>
            <a:off x="698396" y="1495084"/>
            <a:ext cx="796695" cy="99002"/>
            <a:chOff x="1457011" y="3812591"/>
            <a:chExt cx="931140" cy="130628"/>
          </a:xfrm>
        </p:grpSpPr>
        <p:sp>
          <p:nvSpPr>
            <p:cNvPr id="11" name="椭圆 10"/>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2" name="椭圆 11"/>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3" name="椭圆 12"/>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4" name="椭圆 13"/>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5"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6" name="文本占位符 17"/>
          <p:cNvSpPr>
            <a:spLocks noGrp="1"/>
          </p:cNvSpPr>
          <p:nvPr>
            <p:ph type="body" sz="quarter" idx="46" hasCustomPrompt="1"/>
          </p:nvPr>
        </p:nvSpPr>
        <p:spPr>
          <a:xfrm>
            <a:off x="6491197" y="2242319"/>
            <a:ext cx="4013408"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47" name="文本占位符 17"/>
          <p:cNvSpPr>
            <a:spLocks noGrp="1"/>
          </p:cNvSpPr>
          <p:nvPr>
            <p:ph type="body" sz="quarter" idx="47" hasCustomPrompt="1"/>
          </p:nvPr>
        </p:nvSpPr>
        <p:spPr>
          <a:xfrm>
            <a:off x="6491197" y="1833602"/>
            <a:ext cx="201396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19" name="文本占位符 17"/>
          <p:cNvSpPr>
            <a:spLocks noGrp="1"/>
          </p:cNvSpPr>
          <p:nvPr>
            <p:ph type="body" sz="quarter" idx="48" hasCustomPrompt="1"/>
          </p:nvPr>
        </p:nvSpPr>
        <p:spPr>
          <a:xfrm>
            <a:off x="6491197" y="3324098"/>
            <a:ext cx="4013408"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0" name="文本占位符 17"/>
          <p:cNvSpPr>
            <a:spLocks noGrp="1"/>
          </p:cNvSpPr>
          <p:nvPr>
            <p:ph type="body" sz="quarter" idx="49" hasCustomPrompt="1"/>
          </p:nvPr>
        </p:nvSpPr>
        <p:spPr>
          <a:xfrm>
            <a:off x="6491197" y="2915382"/>
            <a:ext cx="201396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21" name="文本占位符 17"/>
          <p:cNvSpPr>
            <a:spLocks noGrp="1"/>
          </p:cNvSpPr>
          <p:nvPr>
            <p:ph type="body" sz="quarter" idx="50" hasCustomPrompt="1"/>
          </p:nvPr>
        </p:nvSpPr>
        <p:spPr>
          <a:xfrm>
            <a:off x="6491197" y="4405878"/>
            <a:ext cx="4013408"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2" name="文本占位符 17"/>
          <p:cNvSpPr>
            <a:spLocks noGrp="1"/>
          </p:cNvSpPr>
          <p:nvPr>
            <p:ph type="body" sz="quarter" idx="51" hasCustomPrompt="1"/>
          </p:nvPr>
        </p:nvSpPr>
        <p:spPr>
          <a:xfrm>
            <a:off x="6491197" y="3997162"/>
            <a:ext cx="201396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23" name="文本占位符 17"/>
          <p:cNvSpPr>
            <a:spLocks noGrp="1"/>
          </p:cNvSpPr>
          <p:nvPr>
            <p:ph type="body" sz="quarter" idx="52" hasCustomPrompt="1"/>
          </p:nvPr>
        </p:nvSpPr>
        <p:spPr>
          <a:xfrm>
            <a:off x="6491197" y="5487658"/>
            <a:ext cx="4013408"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4" name="文本占位符 17"/>
          <p:cNvSpPr>
            <a:spLocks noGrp="1"/>
          </p:cNvSpPr>
          <p:nvPr>
            <p:ph type="body" sz="quarter" idx="53" hasCustomPrompt="1"/>
          </p:nvPr>
        </p:nvSpPr>
        <p:spPr>
          <a:xfrm>
            <a:off x="6491197" y="5078941"/>
            <a:ext cx="201396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25" name="文本占位符 8"/>
          <p:cNvSpPr>
            <a:spLocks noGrp="1"/>
          </p:cNvSpPr>
          <p:nvPr>
            <p:ph type="body" sz="quarter" idx="54" hasCustomPrompt="1"/>
          </p:nvPr>
        </p:nvSpPr>
        <p:spPr>
          <a:xfrm>
            <a:off x="2016852" y="3414430"/>
            <a:ext cx="1456331"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Annual Report</a:t>
            </a: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preserve="1" userDrawn="1">
  <p:cSld name="48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t>2019/10/29</a:t>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t>‹#›</a:t>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Annual Report</a:t>
            </a:r>
          </a:p>
        </p:txBody>
      </p:sp>
      <p:grpSp>
        <p:nvGrpSpPr>
          <p:cNvPr id="10" name="组合 9"/>
          <p:cNvGrpSpPr/>
          <p:nvPr userDrawn="1"/>
        </p:nvGrpSpPr>
        <p:grpSpPr>
          <a:xfrm>
            <a:off x="698396" y="1495084"/>
            <a:ext cx="796695" cy="99002"/>
            <a:chOff x="1457011" y="3812591"/>
            <a:chExt cx="931140" cy="130628"/>
          </a:xfrm>
        </p:grpSpPr>
        <p:sp>
          <p:nvSpPr>
            <p:cNvPr id="11" name="椭圆 10"/>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2" name="椭圆 11"/>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3" name="椭圆 12"/>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4" name="椭圆 13"/>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5"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6" name="文本占位符 17"/>
          <p:cNvSpPr>
            <a:spLocks noGrp="1"/>
          </p:cNvSpPr>
          <p:nvPr>
            <p:ph type="body" sz="quarter" idx="46" hasCustomPrompt="1"/>
          </p:nvPr>
        </p:nvSpPr>
        <p:spPr>
          <a:xfrm>
            <a:off x="6982928" y="2801045"/>
            <a:ext cx="4013408"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47" name="文本占位符 17"/>
          <p:cNvSpPr>
            <a:spLocks noGrp="1"/>
          </p:cNvSpPr>
          <p:nvPr>
            <p:ph type="body" sz="quarter" idx="47" hasCustomPrompt="1"/>
          </p:nvPr>
        </p:nvSpPr>
        <p:spPr>
          <a:xfrm>
            <a:off x="6982928" y="2446222"/>
            <a:ext cx="1817852" cy="295458"/>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19" name="文本占位符 17"/>
          <p:cNvSpPr>
            <a:spLocks noGrp="1"/>
          </p:cNvSpPr>
          <p:nvPr>
            <p:ph type="body" sz="quarter" idx="48" hasCustomPrompt="1"/>
          </p:nvPr>
        </p:nvSpPr>
        <p:spPr>
          <a:xfrm>
            <a:off x="6968779" y="2021732"/>
            <a:ext cx="1832001" cy="365125"/>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20" name="文本占位符 17"/>
          <p:cNvSpPr>
            <a:spLocks noGrp="1"/>
          </p:cNvSpPr>
          <p:nvPr>
            <p:ph type="body" sz="quarter" idx="49" hasCustomPrompt="1"/>
          </p:nvPr>
        </p:nvSpPr>
        <p:spPr>
          <a:xfrm>
            <a:off x="6603896" y="5041075"/>
            <a:ext cx="4013408"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1" name="文本占位符 17"/>
          <p:cNvSpPr>
            <a:spLocks noGrp="1"/>
          </p:cNvSpPr>
          <p:nvPr>
            <p:ph type="body" sz="quarter" idx="50" hasCustomPrompt="1"/>
          </p:nvPr>
        </p:nvSpPr>
        <p:spPr>
          <a:xfrm>
            <a:off x="6603896" y="4686252"/>
            <a:ext cx="1817852" cy="295458"/>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22" name="文本占位符 17"/>
          <p:cNvSpPr>
            <a:spLocks noGrp="1"/>
          </p:cNvSpPr>
          <p:nvPr>
            <p:ph type="body" sz="quarter" idx="51" hasCustomPrompt="1"/>
          </p:nvPr>
        </p:nvSpPr>
        <p:spPr>
          <a:xfrm>
            <a:off x="6589747" y="4261763"/>
            <a:ext cx="1832001" cy="365125"/>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23" name="文本占位符 17"/>
          <p:cNvSpPr>
            <a:spLocks noGrp="1"/>
          </p:cNvSpPr>
          <p:nvPr>
            <p:ph type="body" sz="quarter" idx="52" hasCustomPrompt="1"/>
          </p:nvPr>
        </p:nvSpPr>
        <p:spPr>
          <a:xfrm>
            <a:off x="483992" y="2716540"/>
            <a:ext cx="4013408" cy="627955"/>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4" name="文本占位符 17"/>
          <p:cNvSpPr>
            <a:spLocks noGrp="1"/>
          </p:cNvSpPr>
          <p:nvPr>
            <p:ph type="body" sz="quarter" idx="53" hasCustomPrompt="1"/>
          </p:nvPr>
        </p:nvSpPr>
        <p:spPr>
          <a:xfrm>
            <a:off x="2679548" y="2361716"/>
            <a:ext cx="1817852" cy="295458"/>
          </a:xfrm>
          <a:prstGeom prst="rect">
            <a:avLst/>
          </a:prstGeom>
        </p:spPr>
        <p:txBody>
          <a:bodyPr>
            <a:normAutofit/>
          </a:bodyPr>
          <a:lstStyle>
            <a:lvl1pPr marL="0" indent="0" algn="r">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25" name="文本占位符 17"/>
          <p:cNvSpPr>
            <a:spLocks noGrp="1"/>
          </p:cNvSpPr>
          <p:nvPr>
            <p:ph type="body" sz="quarter" idx="54" hasCustomPrompt="1"/>
          </p:nvPr>
        </p:nvSpPr>
        <p:spPr>
          <a:xfrm>
            <a:off x="2665399" y="1937227"/>
            <a:ext cx="1832001" cy="365125"/>
          </a:xfrm>
          <a:prstGeom prst="rect">
            <a:avLst/>
          </a:prstGeom>
        </p:spPr>
        <p:txBody>
          <a:bodyPr>
            <a:normAutofit/>
          </a:bodyPr>
          <a:lstStyle>
            <a:lvl1pPr marL="0" indent="0" algn="r">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26" name="文本占位符 17"/>
          <p:cNvSpPr>
            <a:spLocks noGrp="1"/>
          </p:cNvSpPr>
          <p:nvPr>
            <p:ph type="body" sz="quarter" idx="55" hasCustomPrompt="1"/>
          </p:nvPr>
        </p:nvSpPr>
        <p:spPr>
          <a:xfrm>
            <a:off x="483992" y="5063698"/>
            <a:ext cx="4013408" cy="627955"/>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7" name="文本占位符 17"/>
          <p:cNvSpPr>
            <a:spLocks noGrp="1"/>
          </p:cNvSpPr>
          <p:nvPr>
            <p:ph type="body" sz="quarter" idx="56" hasCustomPrompt="1"/>
          </p:nvPr>
        </p:nvSpPr>
        <p:spPr>
          <a:xfrm>
            <a:off x="2679548" y="4708874"/>
            <a:ext cx="1817852" cy="295458"/>
          </a:xfrm>
          <a:prstGeom prst="rect">
            <a:avLst/>
          </a:prstGeom>
        </p:spPr>
        <p:txBody>
          <a:bodyPr>
            <a:normAutofit/>
          </a:bodyPr>
          <a:lstStyle>
            <a:lvl1pPr marL="0" indent="0" algn="r">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28" name="文本占位符 17"/>
          <p:cNvSpPr>
            <a:spLocks noGrp="1"/>
          </p:cNvSpPr>
          <p:nvPr>
            <p:ph type="body" sz="quarter" idx="57" hasCustomPrompt="1"/>
          </p:nvPr>
        </p:nvSpPr>
        <p:spPr>
          <a:xfrm>
            <a:off x="2665399" y="4284385"/>
            <a:ext cx="1832001" cy="365125"/>
          </a:xfrm>
          <a:prstGeom prst="rect">
            <a:avLst/>
          </a:prstGeom>
        </p:spPr>
        <p:txBody>
          <a:bodyPr>
            <a:normAutofit/>
          </a:bodyPr>
          <a:lstStyle>
            <a:lvl1pPr marL="0" indent="0" algn="r">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userDrawn="1">
  <p:cSld name="49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t>2019/10/29</a:t>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t>‹#›</a:t>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Annual Report</a:t>
            </a:r>
          </a:p>
        </p:txBody>
      </p:sp>
      <p:grpSp>
        <p:nvGrpSpPr>
          <p:cNvPr id="10" name="组合 9"/>
          <p:cNvGrpSpPr/>
          <p:nvPr userDrawn="1"/>
        </p:nvGrpSpPr>
        <p:grpSpPr>
          <a:xfrm>
            <a:off x="698396" y="1495084"/>
            <a:ext cx="796695" cy="99002"/>
            <a:chOff x="1457011" y="3812591"/>
            <a:chExt cx="931140" cy="130628"/>
          </a:xfrm>
        </p:grpSpPr>
        <p:sp>
          <p:nvSpPr>
            <p:cNvPr id="11" name="椭圆 10"/>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2" name="椭圆 11"/>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3" name="椭圆 12"/>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4" name="椭圆 13"/>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5"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6" name="文本占位符 17"/>
          <p:cNvSpPr>
            <a:spLocks noGrp="1"/>
          </p:cNvSpPr>
          <p:nvPr>
            <p:ph type="body" sz="quarter" idx="46" hasCustomPrompt="1"/>
          </p:nvPr>
        </p:nvSpPr>
        <p:spPr>
          <a:xfrm>
            <a:off x="6491197" y="2748120"/>
            <a:ext cx="4013408"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47" name="文本占位符 17"/>
          <p:cNvSpPr>
            <a:spLocks noGrp="1"/>
          </p:cNvSpPr>
          <p:nvPr>
            <p:ph type="body" sz="quarter" idx="47" hasCustomPrompt="1"/>
          </p:nvPr>
        </p:nvSpPr>
        <p:spPr>
          <a:xfrm>
            <a:off x="6491197" y="2339404"/>
            <a:ext cx="201396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23" name="文本占位符 17"/>
          <p:cNvSpPr>
            <a:spLocks noGrp="1"/>
          </p:cNvSpPr>
          <p:nvPr>
            <p:ph type="body" sz="quarter" idx="52" hasCustomPrompt="1"/>
          </p:nvPr>
        </p:nvSpPr>
        <p:spPr>
          <a:xfrm>
            <a:off x="7798227" y="5100440"/>
            <a:ext cx="4013408"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4" name="文本占位符 17"/>
          <p:cNvSpPr>
            <a:spLocks noGrp="1"/>
          </p:cNvSpPr>
          <p:nvPr>
            <p:ph type="body" sz="quarter" idx="53" hasCustomPrompt="1"/>
          </p:nvPr>
        </p:nvSpPr>
        <p:spPr>
          <a:xfrm>
            <a:off x="7798227" y="4753972"/>
            <a:ext cx="201396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26" name="文本占位符 17"/>
          <p:cNvSpPr>
            <a:spLocks noGrp="1"/>
          </p:cNvSpPr>
          <p:nvPr>
            <p:ph type="body" sz="quarter" idx="54" hasCustomPrompt="1"/>
          </p:nvPr>
        </p:nvSpPr>
        <p:spPr>
          <a:xfrm>
            <a:off x="6491197" y="4958330"/>
            <a:ext cx="1223568" cy="722695"/>
          </a:xfrm>
          <a:prstGeom prst="rect">
            <a:avLst/>
          </a:prstGeom>
        </p:spPr>
        <p:txBody>
          <a:bodyPr>
            <a:noAutofit/>
          </a:bodyPr>
          <a:lstStyle>
            <a:lvl1pPr marL="0" indent="0" algn="l">
              <a:lnSpc>
                <a:spcPct val="120000"/>
              </a:lnSpc>
              <a:buNone/>
              <a:defRPr sz="2880" b="1" spc="75" baseline="0">
                <a:solidFill>
                  <a:schemeClr val="bg1">
                    <a:lumMod val="65000"/>
                  </a:schemeClr>
                </a:solidFill>
              </a:defRPr>
            </a:lvl1pPr>
            <a:lvl5pPr>
              <a:defRPr sz="990"/>
            </a:lvl5pPr>
          </a:lstStyle>
          <a:p>
            <a:r>
              <a:rPr lang="en-US" altLang="zh-CN" dirty="0"/>
              <a:t>Text</a:t>
            </a:r>
            <a:endParaRPr lang="zh-CN" altLang="en-US" dirty="0"/>
          </a:p>
        </p:txBody>
      </p:sp>
      <p:sp>
        <p:nvSpPr>
          <p:cNvPr id="27" name="文本占位符 17"/>
          <p:cNvSpPr>
            <a:spLocks noGrp="1"/>
          </p:cNvSpPr>
          <p:nvPr>
            <p:ph type="body" sz="quarter" idx="55" hasCustomPrompt="1"/>
          </p:nvPr>
        </p:nvSpPr>
        <p:spPr>
          <a:xfrm>
            <a:off x="259341" y="5067530"/>
            <a:ext cx="4013408" cy="627955"/>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8" name="文本占位符 17"/>
          <p:cNvSpPr>
            <a:spLocks noGrp="1"/>
          </p:cNvSpPr>
          <p:nvPr>
            <p:ph type="body" sz="quarter" idx="56" hasCustomPrompt="1"/>
          </p:nvPr>
        </p:nvSpPr>
        <p:spPr>
          <a:xfrm>
            <a:off x="2258788" y="4721062"/>
            <a:ext cx="2013961" cy="408716"/>
          </a:xfrm>
          <a:prstGeom prst="rect">
            <a:avLst/>
          </a:prstGeom>
        </p:spPr>
        <p:txBody>
          <a:bodyPr>
            <a:normAutofit/>
          </a:bodyPr>
          <a:lstStyle>
            <a:lvl1pPr marL="0" indent="0" algn="r">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29" name="文本占位符 17"/>
          <p:cNvSpPr>
            <a:spLocks noGrp="1"/>
          </p:cNvSpPr>
          <p:nvPr>
            <p:ph type="body" sz="quarter" idx="57" hasCustomPrompt="1"/>
          </p:nvPr>
        </p:nvSpPr>
        <p:spPr>
          <a:xfrm>
            <a:off x="4307223" y="4958330"/>
            <a:ext cx="1223568" cy="722695"/>
          </a:xfrm>
          <a:prstGeom prst="rect">
            <a:avLst/>
          </a:prstGeom>
        </p:spPr>
        <p:txBody>
          <a:bodyPr>
            <a:noAutofit/>
          </a:bodyPr>
          <a:lstStyle>
            <a:lvl1pPr marL="0" indent="0" algn="l">
              <a:lnSpc>
                <a:spcPct val="120000"/>
              </a:lnSpc>
              <a:buNone/>
              <a:defRPr sz="2880" b="1" spc="75" baseline="0">
                <a:solidFill>
                  <a:schemeClr val="bg1">
                    <a:lumMod val="65000"/>
                  </a:schemeClr>
                </a:solidFill>
              </a:defRPr>
            </a:lvl1pPr>
            <a:lvl5pPr>
              <a:defRPr sz="990"/>
            </a:lvl5pPr>
          </a:lstStyle>
          <a:p>
            <a:r>
              <a:rPr lang="en-US" altLang="zh-CN" dirty="0"/>
              <a:t>Text</a:t>
            </a:r>
            <a:endParaRPr lang="zh-CN" altLang="en-US" dirty="0"/>
          </a:p>
        </p:txBody>
      </p:sp>
      <p:sp>
        <p:nvSpPr>
          <p:cNvPr id="30" name="文本占位符 17"/>
          <p:cNvSpPr>
            <a:spLocks noGrp="1"/>
          </p:cNvSpPr>
          <p:nvPr>
            <p:ph type="body" sz="quarter" idx="58" hasCustomPrompt="1"/>
          </p:nvPr>
        </p:nvSpPr>
        <p:spPr>
          <a:xfrm>
            <a:off x="1517383" y="2754649"/>
            <a:ext cx="4013408" cy="627955"/>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31" name="文本占位符 17"/>
          <p:cNvSpPr>
            <a:spLocks noGrp="1"/>
          </p:cNvSpPr>
          <p:nvPr>
            <p:ph type="body" sz="quarter" idx="59" hasCustomPrompt="1"/>
          </p:nvPr>
        </p:nvSpPr>
        <p:spPr>
          <a:xfrm>
            <a:off x="3516829" y="2345933"/>
            <a:ext cx="2013961" cy="408716"/>
          </a:xfrm>
          <a:prstGeom prst="rect">
            <a:avLst/>
          </a:prstGeom>
        </p:spPr>
        <p:txBody>
          <a:bodyPr>
            <a:normAutofit/>
          </a:bodyPr>
          <a:lstStyle>
            <a:lvl1pPr marL="0" indent="0" algn="r">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preserve="1" userDrawn="1">
  <p:cSld name="50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t>2019/10/29</a:t>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t>‹#›</a:t>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Annual Report</a:t>
            </a:r>
          </a:p>
        </p:txBody>
      </p:sp>
      <p:grpSp>
        <p:nvGrpSpPr>
          <p:cNvPr id="10" name="组合 9"/>
          <p:cNvGrpSpPr/>
          <p:nvPr userDrawn="1"/>
        </p:nvGrpSpPr>
        <p:grpSpPr>
          <a:xfrm>
            <a:off x="698396" y="1495084"/>
            <a:ext cx="796695" cy="99002"/>
            <a:chOff x="1457011" y="3812591"/>
            <a:chExt cx="931140" cy="130628"/>
          </a:xfrm>
        </p:grpSpPr>
        <p:sp>
          <p:nvSpPr>
            <p:cNvPr id="11" name="椭圆 10"/>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2" name="椭圆 11"/>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3" name="椭圆 12"/>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4" name="椭圆 13"/>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5"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6" name="文本占位符 17"/>
          <p:cNvSpPr>
            <a:spLocks noGrp="1"/>
          </p:cNvSpPr>
          <p:nvPr>
            <p:ph type="body" sz="quarter" idx="46" hasCustomPrompt="1"/>
          </p:nvPr>
        </p:nvSpPr>
        <p:spPr>
          <a:xfrm>
            <a:off x="8775112" y="2927538"/>
            <a:ext cx="2388608"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47" name="文本占位符 17"/>
          <p:cNvSpPr>
            <a:spLocks noGrp="1"/>
          </p:cNvSpPr>
          <p:nvPr>
            <p:ph type="body" sz="quarter" idx="47" hasCustomPrompt="1"/>
          </p:nvPr>
        </p:nvSpPr>
        <p:spPr>
          <a:xfrm>
            <a:off x="8775112" y="2518822"/>
            <a:ext cx="201396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30" name="文本占位符 17"/>
          <p:cNvSpPr>
            <a:spLocks noGrp="1"/>
          </p:cNvSpPr>
          <p:nvPr>
            <p:ph type="body" sz="quarter" idx="58" hasCustomPrompt="1"/>
          </p:nvPr>
        </p:nvSpPr>
        <p:spPr>
          <a:xfrm>
            <a:off x="680413" y="2777196"/>
            <a:ext cx="4013408"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31" name="文本占位符 17"/>
          <p:cNvSpPr>
            <a:spLocks noGrp="1"/>
          </p:cNvSpPr>
          <p:nvPr>
            <p:ph type="body" sz="quarter" idx="59" hasCustomPrompt="1"/>
          </p:nvPr>
        </p:nvSpPr>
        <p:spPr>
          <a:xfrm>
            <a:off x="680413" y="2368480"/>
            <a:ext cx="201396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32" name="文本占位符 17"/>
          <p:cNvSpPr>
            <a:spLocks noGrp="1"/>
          </p:cNvSpPr>
          <p:nvPr>
            <p:ph type="body" sz="quarter" idx="60" hasCustomPrompt="1"/>
          </p:nvPr>
        </p:nvSpPr>
        <p:spPr>
          <a:xfrm>
            <a:off x="8775112" y="5134966"/>
            <a:ext cx="2388608"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33" name="文本占位符 17"/>
          <p:cNvSpPr>
            <a:spLocks noGrp="1"/>
          </p:cNvSpPr>
          <p:nvPr>
            <p:ph type="body" sz="quarter" idx="61" hasCustomPrompt="1"/>
          </p:nvPr>
        </p:nvSpPr>
        <p:spPr>
          <a:xfrm>
            <a:off x="8775112" y="4726249"/>
            <a:ext cx="201396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34" name="文本占位符 17"/>
          <p:cNvSpPr>
            <a:spLocks noGrp="1"/>
          </p:cNvSpPr>
          <p:nvPr>
            <p:ph type="body" sz="quarter" idx="62" hasCustomPrompt="1"/>
          </p:nvPr>
        </p:nvSpPr>
        <p:spPr>
          <a:xfrm>
            <a:off x="1567439" y="5164306"/>
            <a:ext cx="1291021"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35" name="文本占位符 17"/>
          <p:cNvSpPr>
            <a:spLocks noGrp="1"/>
          </p:cNvSpPr>
          <p:nvPr>
            <p:ph type="body" sz="quarter" idx="63" hasCustomPrompt="1"/>
          </p:nvPr>
        </p:nvSpPr>
        <p:spPr>
          <a:xfrm>
            <a:off x="1567440" y="4755589"/>
            <a:ext cx="129102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Text</a:t>
            </a:r>
            <a:endParaRPr lang="zh-CN" altLang="en-US" dirty="0"/>
          </a:p>
        </p:txBody>
      </p:sp>
      <p:sp>
        <p:nvSpPr>
          <p:cNvPr id="36" name="文本占位符 17"/>
          <p:cNvSpPr>
            <a:spLocks noGrp="1"/>
          </p:cNvSpPr>
          <p:nvPr>
            <p:ph type="body" sz="quarter" idx="64" hasCustomPrompt="1"/>
          </p:nvPr>
        </p:nvSpPr>
        <p:spPr>
          <a:xfrm>
            <a:off x="3737752" y="5158594"/>
            <a:ext cx="1291021"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37" name="文本占位符 17"/>
          <p:cNvSpPr>
            <a:spLocks noGrp="1"/>
          </p:cNvSpPr>
          <p:nvPr>
            <p:ph type="body" sz="quarter" idx="65" hasCustomPrompt="1"/>
          </p:nvPr>
        </p:nvSpPr>
        <p:spPr>
          <a:xfrm>
            <a:off x="3737753" y="4749877"/>
            <a:ext cx="129102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Text</a:t>
            </a:r>
            <a:endParaRPr lang="zh-CN" altLang="en-US" dirty="0"/>
          </a:p>
        </p:txBody>
      </p:sp>
      <p:sp>
        <p:nvSpPr>
          <p:cNvPr id="38" name="图片占位符 12"/>
          <p:cNvSpPr>
            <a:spLocks noGrp="1"/>
          </p:cNvSpPr>
          <p:nvPr>
            <p:ph type="pic" sz="quarter" idx="23"/>
          </p:nvPr>
        </p:nvSpPr>
        <p:spPr>
          <a:xfrm>
            <a:off x="5241623" y="2002272"/>
            <a:ext cx="3320637" cy="3784277"/>
          </a:xfrm>
          <a:solidFill>
            <a:schemeClr val="tx1">
              <a:lumMod val="50000"/>
              <a:lumOff val="50000"/>
            </a:schemeClr>
          </a:solidFill>
        </p:spPr>
        <p:txBody>
          <a:bodyPr/>
          <a:lstStyle/>
          <a:p>
            <a:endParaRPr lang="zh-CN" altLang="en-US"/>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preserve="1" userDrawn="1">
  <p:cSld name="52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t>2019/10/29</a:t>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t>‹#›</a:t>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6555231" y="1699903"/>
            <a:ext cx="3196337" cy="365125"/>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Annual Report</a:t>
            </a:r>
          </a:p>
        </p:txBody>
      </p:sp>
      <p:grpSp>
        <p:nvGrpSpPr>
          <p:cNvPr id="10" name="组合 9"/>
          <p:cNvGrpSpPr/>
          <p:nvPr userDrawn="1"/>
        </p:nvGrpSpPr>
        <p:grpSpPr>
          <a:xfrm>
            <a:off x="6710621" y="2640218"/>
            <a:ext cx="796695" cy="99002"/>
            <a:chOff x="1457011" y="3812591"/>
            <a:chExt cx="931140" cy="130628"/>
          </a:xfrm>
        </p:grpSpPr>
        <p:sp>
          <p:nvSpPr>
            <p:cNvPr id="11" name="椭圆 10"/>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2" name="椭圆 11"/>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3" name="椭圆 12"/>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4" name="椭圆 13"/>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5" name="文本占位符 7"/>
          <p:cNvSpPr>
            <a:spLocks noGrp="1"/>
          </p:cNvSpPr>
          <p:nvPr>
            <p:ph type="body" sz="quarter" idx="15" hasCustomPrompt="1"/>
          </p:nvPr>
        </p:nvSpPr>
        <p:spPr>
          <a:xfrm>
            <a:off x="6555231" y="2100904"/>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6" name="文本占位符 17"/>
          <p:cNvSpPr>
            <a:spLocks noGrp="1"/>
          </p:cNvSpPr>
          <p:nvPr>
            <p:ph type="body" sz="quarter" idx="46" hasCustomPrompt="1"/>
          </p:nvPr>
        </p:nvSpPr>
        <p:spPr>
          <a:xfrm>
            <a:off x="6605927" y="3435112"/>
            <a:ext cx="4013408"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7" name="文本占位符 17"/>
          <p:cNvSpPr>
            <a:spLocks noGrp="1"/>
          </p:cNvSpPr>
          <p:nvPr>
            <p:ph type="body" sz="quarter" idx="47" hasCustomPrompt="1"/>
          </p:nvPr>
        </p:nvSpPr>
        <p:spPr>
          <a:xfrm>
            <a:off x="6605927" y="3026395"/>
            <a:ext cx="201396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16" name="矩形 15"/>
          <p:cNvSpPr/>
          <p:nvPr userDrawn="1"/>
        </p:nvSpPr>
        <p:spPr>
          <a:xfrm>
            <a:off x="0" y="0"/>
            <a:ext cx="6096000" cy="6858000"/>
          </a:xfrm>
          <a:prstGeom prst="rect">
            <a:avLst/>
          </a:prstGeom>
          <a:solidFill>
            <a:srgbClr val="1B74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9" name="文本占位符 17"/>
          <p:cNvSpPr>
            <a:spLocks noGrp="1"/>
          </p:cNvSpPr>
          <p:nvPr>
            <p:ph type="body" sz="quarter" idx="48" hasCustomPrompt="1"/>
          </p:nvPr>
        </p:nvSpPr>
        <p:spPr>
          <a:xfrm>
            <a:off x="6653325" y="5585400"/>
            <a:ext cx="4013408"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40" name="文本占位符 17"/>
          <p:cNvSpPr>
            <a:spLocks noGrp="1"/>
          </p:cNvSpPr>
          <p:nvPr>
            <p:ph type="body" sz="quarter" idx="49" hasCustomPrompt="1"/>
          </p:nvPr>
        </p:nvSpPr>
        <p:spPr>
          <a:xfrm>
            <a:off x="1041296" y="5585400"/>
            <a:ext cx="4013408"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preserve="1" userDrawn="1">
  <p:cSld name="51_自定义版式">
    <p:spTree>
      <p:nvGrpSpPr>
        <p:cNvPr id="1" name=""/>
        <p:cNvGrpSpPr/>
        <p:nvPr/>
      </p:nvGrpSpPr>
      <p:grpSpPr>
        <a:xfrm>
          <a:off x="0" y="0"/>
          <a:ext cx="0" cy="0"/>
          <a:chOff x="0" y="0"/>
          <a:chExt cx="0" cy="0"/>
        </a:xfrm>
      </p:grpSpPr>
      <p:sp>
        <p:nvSpPr>
          <p:cNvPr id="43" name="矩形 42"/>
          <p:cNvSpPr/>
          <p:nvPr userDrawn="1"/>
        </p:nvSpPr>
        <p:spPr>
          <a:xfrm>
            <a:off x="6456789" y="4379671"/>
            <a:ext cx="5017728" cy="171277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 name="日期占位符 2"/>
          <p:cNvSpPr>
            <a:spLocks noGrp="1"/>
          </p:cNvSpPr>
          <p:nvPr>
            <p:ph type="dt" sz="half" idx="10"/>
          </p:nvPr>
        </p:nvSpPr>
        <p:spPr/>
        <p:txBody>
          <a:bodyPr/>
          <a:lstStyle/>
          <a:p>
            <a:fld id="{7BAAC391-3E17-4130-83E5-8A37E61F4328}" type="datetime1">
              <a:rPr lang="zh-CN" altLang="en-US" smtClean="0"/>
              <a:t>2019/10/29</a:t>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t>‹#›</a:t>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6555231" y="1699903"/>
            <a:ext cx="3196337" cy="365125"/>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Annual Report</a:t>
            </a:r>
          </a:p>
        </p:txBody>
      </p:sp>
      <p:grpSp>
        <p:nvGrpSpPr>
          <p:cNvPr id="10" name="组合 9"/>
          <p:cNvGrpSpPr/>
          <p:nvPr userDrawn="1"/>
        </p:nvGrpSpPr>
        <p:grpSpPr>
          <a:xfrm>
            <a:off x="6710621" y="2640218"/>
            <a:ext cx="796695" cy="99002"/>
            <a:chOff x="1457011" y="3812591"/>
            <a:chExt cx="931140" cy="130628"/>
          </a:xfrm>
        </p:grpSpPr>
        <p:sp>
          <p:nvSpPr>
            <p:cNvPr id="11" name="椭圆 10"/>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2" name="椭圆 11"/>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3" name="椭圆 12"/>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4" name="椭圆 13"/>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5" name="文本占位符 7"/>
          <p:cNvSpPr>
            <a:spLocks noGrp="1"/>
          </p:cNvSpPr>
          <p:nvPr>
            <p:ph type="body" sz="quarter" idx="15" hasCustomPrompt="1"/>
          </p:nvPr>
        </p:nvSpPr>
        <p:spPr>
          <a:xfrm>
            <a:off x="6555231" y="2100904"/>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6" name="文本占位符 17"/>
          <p:cNvSpPr>
            <a:spLocks noGrp="1"/>
          </p:cNvSpPr>
          <p:nvPr>
            <p:ph type="body" sz="quarter" idx="46" hasCustomPrompt="1"/>
          </p:nvPr>
        </p:nvSpPr>
        <p:spPr>
          <a:xfrm>
            <a:off x="6555231" y="2958367"/>
            <a:ext cx="4013408"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41" name="文本占位符 17"/>
          <p:cNvSpPr>
            <a:spLocks noGrp="1"/>
          </p:cNvSpPr>
          <p:nvPr>
            <p:ph type="body" sz="quarter" idx="50" hasCustomPrompt="1"/>
          </p:nvPr>
        </p:nvSpPr>
        <p:spPr>
          <a:xfrm>
            <a:off x="6555231" y="5236057"/>
            <a:ext cx="4013408" cy="627955"/>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the text is the extraction of your thought</a:t>
            </a:r>
            <a:endParaRPr lang="zh-CN" altLang="en-US" dirty="0"/>
          </a:p>
        </p:txBody>
      </p:sp>
      <p:sp>
        <p:nvSpPr>
          <p:cNvPr id="42" name="文本占位符 17"/>
          <p:cNvSpPr>
            <a:spLocks noGrp="1"/>
          </p:cNvSpPr>
          <p:nvPr>
            <p:ph type="body" sz="quarter" idx="47" hasCustomPrompt="1"/>
          </p:nvPr>
        </p:nvSpPr>
        <p:spPr>
          <a:xfrm>
            <a:off x="6555231" y="4827341"/>
            <a:ext cx="2013961" cy="408716"/>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44" name="图片占位符 12"/>
          <p:cNvSpPr>
            <a:spLocks noGrp="1"/>
          </p:cNvSpPr>
          <p:nvPr>
            <p:ph type="pic" sz="quarter" idx="23"/>
          </p:nvPr>
        </p:nvSpPr>
        <p:spPr>
          <a:xfrm>
            <a:off x="549480" y="513119"/>
            <a:ext cx="5546519" cy="5683286"/>
          </a:xfrm>
          <a:solidFill>
            <a:schemeClr val="tx1">
              <a:lumMod val="50000"/>
              <a:lumOff val="50000"/>
            </a:schemeClr>
          </a:solidFill>
        </p:spPr>
        <p:txBody>
          <a:bodyPr/>
          <a:lstStyle/>
          <a:p>
            <a:endParaRPr lang="zh-CN" altLang="en-US" dirty="0"/>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preserve="1" userDrawn="1">
  <p:cSld name="53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t>2019/10/29</a:t>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t>‹#›</a:t>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Annual Report</a:t>
            </a:r>
          </a:p>
        </p:txBody>
      </p:sp>
      <p:grpSp>
        <p:nvGrpSpPr>
          <p:cNvPr id="10" name="组合 9"/>
          <p:cNvGrpSpPr/>
          <p:nvPr userDrawn="1"/>
        </p:nvGrpSpPr>
        <p:grpSpPr>
          <a:xfrm>
            <a:off x="698396" y="1495084"/>
            <a:ext cx="796695" cy="99002"/>
            <a:chOff x="1457011" y="3812591"/>
            <a:chExt cx="931140" cy="130628"/>
          </a:xfrm>
        </p:grpSpPr>
        <p:sp>
          <p:nvSpPr>
            <p:cNvPr id="11" name="椭圆 10"/>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2" name="椭圆 11"/>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3" name="椭圆 12"/>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4" name="椭圆 13"/>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5"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0" name="文本占位符 17"/>
          <p:cNvSpPr>
            <a:spLocks noGrp="1"/>
          </p:cNvSpPr>
          <p:nvPr>
            <p:ph type="body" sz="quarter" idx="58" hasCustomPrompt="1"/>
          </p:nvPr>
        </p:nvSpPr>
        <p:spPr>
          <a:xfrm>
            <a:off x="1567439" y="2856078"/>
            <a:ext cx="4013408"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31" name="文本占位符 17"/>
          <p:cNvSpPr>
            <a:spLocks noGrp="1"/>
          </p:cNvSpPr>
          <p:nvPr>
            <p:ph type="body" sz="quarter" idx="59" hasCustomPrompt="1"/>
          </p:nvPr>
        </p:nvSpPr>
        <p:spPr>
          <a:xfrm>
            <a:off x="1567439" y="2447362"/>
            <a:ext cx="201396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32" name="文本占位符 17"/>
          <p:cNvSpPr>
            <a:spLocks noGrp="1"/>
          </p:cNvSpPr>
          <p:nvPr>
            <p:ph type="body" sz="quarter" idx="60" hasCustomPrompt="1"/>
          </p:nvPr>
        </p:nvSpPr>
        <p:spPr>
          <a:xfrm>
            <a:off x="1567439" y="3973898"/>
            <a:ext cx="4013408"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33" name="文本占位符 17"/>
          <p:cNvSpPr>
            <a:spLocks noGrp="1"/>
          </p:cNvSpPr>
          <p:nvPr>
            <p:ph type="body" sz="quarter" idx="61" hasCustomPrompt="1"/>
          </p:nvPr>
        </p:nvSpPr>
        <p:spPr>
          <a:xfrm>
            <a:off x="1567439" y="3565182"/>
            <a:ext cx="201396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34" name="文本占位符 17"/>
          <p:cNvSpPr>
            <a:spLocks noGrp="1"/>
          </p:cNvSpPr>
          <p:nvPr>
            <p:ph type="body" sz="quarter" idx="62" hasCustomPrompt="1"/>
          </p:nvPr>
        </p:nvSpPr>
        <p:spPr>
          <a:xfrm>
            <a:off x="1567439" y="5091719"/>
            <a:ext cx="4013408"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35" name="文本占位符 17"/>
          <p:cNvSpPr>
            <a:spLocks noGrp="1"/>
          </p:cNvSpPr>
          <p:nvPr>
            <p:ph type="body" sz="quarter" idx="63" hasCustomPrompt="1"/>
          </p:nvPr>
        </p:nvSpPr>
        <p:spPr>
          <a:xfrm>
            <a:off x="1567439" y="4683002"/>
            <a:ext cx="201396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36" name="文本占位符 17"/>
          <p:cNvSpPr>
            <a:spLocks noGrp="1"/>
          </p:cNvSpPr>
          <p:nvPr>
            <p:ph type="body" sz="quarter" idx="64" hasCustomPrompt="1"/>
          </p:nvPr>
        </p:nvSpPr>
        <p:spPr>
          <a:xfrm>
            <a:off x="7448287" y="5167980"/>
            <a:ext cx="1291021"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37" name="文本占位符 17"/>
          <p:cNvSpPr>
            <a:spLocks noGrp="1"/>
          </p:cNvSpPr>
          <p:nvPr>
            <p:ph type="body" sz="quarter" idx="65" hasCustomPrompt="1"/>
          </p:nvPr>
        </p:nvSpPr>
        <p:spPr>
          <a:xfrm>
            <a:off x="7448288" y="4759264"/>
            <a:ext cx="129102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Text</a:t>
            </a:r>
            <a:endParaRPr lang="zh-CN" altLang="en-US" dirty="0"/>
          </a:p>
        </p:txBody>
      </p:sp>
      <p:sp>
        <p:nvSpPr>
          <p:cNvPr id="38" name="文本占位符 17"/>
          <p:cNvSpPr>
            <a:spLocks noGrp="1"/>
          </p:cNvSpPr>
          <p:nvPr>
            <p:ph type="body" sz="quarter" idx="66" hasCustomPrompt="1"/>
          </p:nvPr>
        </p:nvSpPr>
        <p:spPr>
          <a:xfrm>
            <a:off x="9618600" y="5162268"/>
            <a:ext cx="1291021"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39" name="文本占位符 17"/>
          <p:cNvSpPr>
            <a:spLocks noGrp="1"/>
          </p:cNvSpPr>
          <p:nvPr>
            <p:ph type="body" sz="quarter" idx="67" hasCustomPrompt="1"/>
          </p:nvPr>
        </p:nvSpPr>
        <p:spPr>
          <a:xfrm>
            <a:off x="9618601" y="4753552"/>
            <a:ext cx="129102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Text</a:t>
            </a:r>
            <a:endParaRPr lang="zh-CN" altLang="en-US" dirty="0"/>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preserve="1" userDrawn="1">
  <p:cSld name="54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t>2019/10/29</a:t>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t>‹#›</a:t>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Corporate Planning</a:t>
            </a:r>
          </a:p>
        </p:txBody>
      </p:sp>
      <p:grpSp>
        <p:nvGrpSpPr>
          <p:cNvPr id="10" name="组合 9"/>
          <p:cNvGrpSpPr/>
          <p:nvPr userDrawn="1"/>
        </p:nvGrpSpPr>
        <p:grpSpPr>
          <a:xfrm>
            <a:off x="698396" y="1495084"/>
            <a:ext cx="796695" cy="99002"/>
            <a:chOff x="1457011" y="3812591"/>
            <a:chExt cx="931140" cy="130628"/>
          </a:xfrm>
        </p:grpSpPr>
        <p:sp>
          <p:nvSpPr>
            <p:cNvPr id="11" name="椭圆 10"/>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2" name="椭圆 11"/>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3" name="椭圆 12"/>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4" name="椭圆 13"/>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5"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preserve="1" userDrawn="1">
  <p:cSld name="55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t>2019/10/29</a:t>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t>‹#›</a:t>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Corporate Planning</a:t>
            </a:r>
          </a:p>
        </p:txBody>
      </p:sp>
      <p:grpSp>
        <p:nvGrpSpPr>
          <p:cNvPr id="10" name="组合 9"/>
          <p:cNvGrpSpPr/>
          <p:nvPr userDrawn="1"/>
        </p:nvGrpSpPr>
        <p:grpSpPr>
          <a:xfrm>
            <a:off x="698396" y="1495084"/>
            <a:ext cx="796695" cy="99002"/>
            <a:chOff x="1457011" y="3812591"/>
            <a:chExt cx="931140" cy="130628"/>
          </a:xfrm>
        </p:grpSpPr>
        <p:sp>
          <p:nvSpPr>
            <p:cNvPr id="11" name="椭圆 10"/>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2" name="椭圆 11"/>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3" name="椭圆 12"/>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4" name="椭圆 13"/>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5"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8" name="文本占位符 17"/>
          <p:cNvSpPr>
            <a:spLocks noGrp="1"/>
          </p:cNvSpPr>
          <p:nvPr>
            <p:ph type="body" sz="quarter" idx="58" hasCustomPrompt="1"/>
          </p:nvPr>
        </p:nvSpPr>
        <p:spPr>
          <a:xfrm>
            <a:off x="4565696" y="3954587"/>
            <a:ext cx="2530713" cy="62795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19" name="文本占位符 17"/>
          <p:cNvSpPr>
            <a:spLocks noGrp="1"/>
          </p:cNvSpPr>
          <p:nvPr>
            <p:ph type="body" sz="quarter" idx="59" hasCustomPrompt="1"/>
          </p:nvPr>
        </p:nvSpPr>
        <p:spPr>
          <a:xfrm>
            <a:off x="4824072" y="3512438"/>
            <a:ext cx="2013961" cy="408716"/>
          </a:xfrm>
          <a:prstGeom prst="rect">
            <a:avLst/>
          </a:prstGeom>
        </p:spPr>
        <p:txBody>
          <a:bodyPr>
            <a:normAutofit/>
          </a:bodyPr>
          <a:lstStyle>
            <a:lvl1pPr marL="0" indent="0" algn="ctr">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20" name="文本占位符 17"/>
          <p:cNvSpPr>
            <a:spLocks noGrp="1"/>
          </p:cNvSpPr>
          <p:nvPr>
            <p:ph type="body" sz="quarter" idx="60" hasCustomPrompt="1"/>
          </p:nvPr>
        </p:nvSpPr>
        <p:spPr>
          <a:xfrm>
            <a:off x="8395760" y="2628828"/>
            <a:ext cx="2530713"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1" name="文本占位符 17"/>
          <p:cNvSpPr>
            <a:spLocks noGrp="1"/>
          </p:cNvSpPr>
          <p:nvPr>
            <p:ph type="body" sz="quarter" idx="61" hasCustomPrompt="1"/>
          </p:nvPr>
        </p:nvSpPr>
        <p:spPr>
          <a:xfrm>
            <a:off x="8395760" y="2186680"/>
            <a:ext cx="201396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22" name="文本占位符 17"/>
          <p:cNvSpPr>
            <a:spLocks noGrp="1"/>
          </p:cNvSpPr>
          <p:nvPr>
            <p:ph type="body" sz="quarter" idx="62" hasCustomPrompt="1"/>
          </p:nvPr>
        </p:nvSpPr>
        <p:spPr>
          <a:xfrm>
            <a:off x="8395760" y="5144562"/>
            <a:ext cx="2530713"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3" name="文本占位符 17"/>
          <p:cNvSpPr>
            <a:spLocks noGrp="1"/>
          </p:cNvSpPr>
          <p:nvPr>
            <p:ph type="body" sz="quarter" idx="63" hasCustomPrompt="1"/>
          </p:nvPr>
        </p:nvSpPr>
        <p:spPr>
          <a:xfrm>
            <a:off x="8395760" y="4702414"/>
            <a:ext cx="201396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24" name="文本占位符 17"/>
          <p:cNvSpPr>
            <a:spLocks noGrp="1"/>
          </p:cNvSpPr>
          <p:nvPr>
            <p:ph type="body" sz="quarter" idx="64" hasCustomPrompt="1"/>
          </p:nvPr>
        </p:nvSpPr>
        <p:spPr>
          <a:xfrm>
            <a:off x="553471" y="2623879"/>
            <a:ext cx="2530713" cy="627955"/>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5" name="文本占位符 17"/>
          <p:cNvSpPr>
            <a:spLocks noGrp="1"/>
          </p:cNvSpPr>
          <p:nvPr>
            <p:ph type="body" sz="quarter" idx="65" hasCustomPrompt="1"/>
          </p:nvPr>
        </p:nvSpPr>
        <p:spPr>
          <a:xfrm>
            <a:off x="1070223" y="2181731"/>
            <a:ext cx="2013961" cy="408716"/>
          </a:xfrm>
          <a:prstGeom prst="rect">
            <a:avLst/>
          </a:prstGeom>
        </p:spPr>
        <p:txBody>
          <a:bodyPr>
            <a:normAutofit/>
          </a:bodyPr>
          <a:lstStyle>
            <a:lvl1pPr marL="0" indent="0" algn="r">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26" name="文本占位符 17"/>
          <p:cNvSpPr>
            <a:spLocks noGrp="1"/>
          </p:cNvSpPr>
          <p:nvPr>
            <p:ph type="body" sz="quarter" idx="66" hasCustomPrompt="1"/>
          </p:nvPr>
        </p:nvSpPr>
        <p:spPr>
          <a:xfrm>
            <a:off x="553471" y="5119187"/>
            <a:ext cx="2530713" cy="627955"/>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7" name="文本占位符 17"/>
          <p:cNvSpPr>
            <a:spLocks noGrp="1"/>
          </p:cNvSpPr>
          <p:nvPr>
            <p:ph type="body" sz="quarter" idx="67" hasCustomPrompt="1"/>
          </p:nvPr>
        </p:nvSpPr>
        <p:spPr>
          <a:xfrm>
            <a:off x="1070223" y="4677038"/>
            <a:ext cx="2013961" cy="408716"/>
          </a:xfrm>
          <a:prstGeom prst="rect">
            <a:avLst/>
          </a:prstGeom>
        </p:spPr>
        <p:txBody>
          <a:bodyPr>
            <a:normAutofit/>
          </a:bodyPr>
          <a:lstStyle>
            <a:lvl1pPr marL="0" indent="0" algn="r">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7_标题幻灯片">
    <p:spTree>
      <p:nvGrpSpPr>
        <p:cNvPr id="1" name=""/>
        <p:cNvGrpSpPr/>
        <p:nvPr/>
      </p:nvGrpSpPr>
      <p:grpSpPr>
        <a:xfrm>
          <a:off x="0" y="0"/>
          <a:ext cx="0" cy="0"/>
          <a:chOff x="0" y="0"/>
          <a:chExt cx="0" cy="0"/>
        </a:xfrm>
      </p:grpSpPr>
      <p:sp>
        <p:nvSpPr>
          <p:cNvPr id="5" name="图片占位符 4"/>
          <p:cNvSpPr>
            <a:spLocks noGrp="1"/>
          </p:cNvSpPr>
          <p:nvPr>
            <p:ph type="pic" sz="quarter" idx="16"/>
          </p:nvPr>
        </p:nvSpPr>
        <p:spPr>
          <a:xfrm>
            <a:off x="0" y="0"/>
            <a:ext cx="12192000" cy="6858000"/>
          </a:xfrm>
          <a:solidFill>
            <a:schemeClr val="bg1">
              <a:lumMod val="85000"/>
            </a:schemeClr>
          </a:solidFill>
        </p:spPr>
        <p:txBody>
          <a:bodyPr/>
          <a:lstStyle/>
          <a:p>
            <a:endParaRPr lang="zh-CN" altLang="en-US"/>
          </a:p>
        </p:txBody>
      </p:sp>
      <p:sp>
        <p:nvSpPr>
          <p:cNvPr id="4" name="日期占位符 3"/>
          <p:cNvSpPr>
            <a:spLocks noGrp="1"/>
          </p:cNvSpPr>
          <p:nvPr>
            <p:ph type="dt" sz="half" idx="10"/>
          </p:nvPr>
        </p:nvSpPr>
        <p:spPr/>
        <p:txBody>
          <a:bodyPr/>
          <a:lstStyle/>
          <a:p>
            <a:fld id="{A7D05458-12A9-4CB2-9FCF-1D87CE44591E}" type="datetime1">
              <a:rPr lang="zh-CN" altLang="en-US" smtClean="0"/>
              <a:t>2019/10/29</a:t>
            </a:fld>
            <a:endParaRPr lang="zh-CN" altLang="en-US"/>
          </a:p>
        </p:txBody>
      </p:sp>
      <p:sp>
        <p:nvSpPr>
          <p:cNvPr id="2" name="矩形 1"/>
          <p:cNvSpPr/>
          <p:nvPr userDrawn="1"/>
        </p:nvSpPr>
        <p:spPr>
          <a:xfrm>
            <a:off x="5144887" y="6388012"/>
            <a:ext cx="1873250" cy="243205"/>
          </a:xfrm>
          <a:prstGeom prst="rect">
            <a:avLst/>
          </a:prstGeom>
        </p:spPr>
        <p:txBody>
          <a:bodyPr wrap="none">
            <a:spAutoFit/>
          </a:bodyPr>
          <a:lstStyle/>
          <a:p>
            <a:r>
              <a:rPr lang="en-US" altLang="zh-CN" sz="990" b="1" dirty="0">
                <a:solidFill>
                  <a:schemeClr val="accent4"/>
                </a:solidFill>
              </a:rPr>
              <a:t>BusinessPlan</a:t>
            </a:r>
            <a:r>
              <a:rPr lang="en-US" altLang="zh-CN" sz="990" dirty="0">
                <a:solidFill>
                  <a:schemeClr val="accent1">
                    <a:lumMod val="75000"/>
                  </a:schemeClr>
                </a:solidFill>
              </a:rPr>
              <a:t> </a:t>
            </a:r>
            <a:r>
              <a:rPr lang="en-US" altLang="zh-CN" sz="990" b="1" dirty="0">
                <a:solidFill>
                  <a:schemeClr val="accent3">
                    <a:lumMod val="75000"/>
                  </a:schemeClr>
                </a:solidFill>
              </a:rPr>
              <a:t>PPT Template</a:t>
            </a:r>
            <a:endParaRPr lang="zh-CN" altLang="en-US" sz="990" b="1" dirty="0">
              <a:solidFill>
                <a:schemeClr val="accent3">
                  <a:lumMod val="75000"/>
                </a:schemeClr>
              </a:solidFill>
            </a:endParaRPr>
          </a:p>
        </p:txBody>
      </p:sp>
      <p:sp>
        <p:nvSpPr>
          <p:cNvPr id="9" name="文本占位符 8"/>
          <p:cNvSpPr>
            <a:spLocks noGrp="1"/>
          </p:cNvSpPr>
          <p:nvPr>
            <p:ph type="body" sz="quarter" idx="13" hasCustomPrompt="1"/>
          </p:nvPr>
        </p:nvSpPr>
        <p:spPr>
          <a:xfrm>
            <a:off x="6511927" y="2121990"/>
            <a:ext cx="2022475" cy="581356"/>
          </a:xfrm>
          <a:prstGeom prst="rect">
            <a:avLst/>
          </a:prstGeom>
        </p:spPr>
        <p:txBody>
          <a:bodyPr/>
          <a:lstStyle>
            <a:lvl1pPr marL="0" indent="0" algn="l">
              <a:buNone/>
              <a:defRPr sz="5850">
                <a:solidFill>
                  <a:schemeClr val="bg1"/>
                </a:solidFill>
                <a:effectLst>
                  <a:outerShdw blurRad="63500" sx="101000" sy="101000" algn="ctr" rotWithShape="0">
                    <a:prstClr val="black">
                      <a:alpha val="35000"/>
                    </a:prstClr>
                  </a:outerShdw>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Chapter</a:t>
            </a:r>
          </a:p>
        </p:txBody>
      </p:sp>
      <p:sp>
        <p:nvSpPr>
          <p:cNvPr id="18" name="文本占位符 17"/>
          <p:cNvSpPr>
            <a:spLocks noGrp="1"/>
          </p:cNvSpPr>
          <p:nvPr>
            <p:ph type="body" sz="quarter" idx="15" hasCustomPrompt="1"/>
          </p:nvPr>
        </p:nvSpPr>
        <p:spPr>
          <a:xfrm>
            <a:off x="6511925" y="3429000"/>
            <a:ext cx="3108485" cy="1736725"/>
          </a:xfrm>
          <a:prstGeom prst="rect">
            <a:avLst/>
          </a:prstGeom>
        </p:spPr>
        <p:txBody>
          <a:bodyPr/>
          <a:lstStyle>
            <a:lvl1pPr marL="0" indent="0">
              <a:lnSpc>
                <a:spcPct val="120000"/>
              </a:lnSpc>
              <a:buNone/>
              <a:defRPr sz="1260" spc="75" baseline="0"/>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10" name="矩形 9"/>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1" name="灯片编号占位符 5"/>
          <p:cNvSpPr>
            <a:spLocks noGrp="1"/>
          </p:cNvSpPr>
          <p:nvPr>
            <p:ph type="sldNum" sz="quarter" idx="12"/>
          </p:nvPr>
        </p:nvSpPr>
        <p:spPr>
          <a:xfrm>
            <a:off x="11474517" y="214484"/>
            <a:ext cx="717483" cy="365125"/>
          </a:xfrm>
        </p:spPr>
        <p:txBody>
          <a:bodyPr/>
          <a:lstStyle>
            <a:lvl1pPr algn="ctr">
              <a:defRPr b="1">
                <a:solidFill>
                  <a:schemeClr val="bg1"/>
                </a:solidFill>
                <a:latin typeface="+mj-ea"/>
                <a:ea typeface="+mj-ea"/>
              </a:defRPr>
            </a:lvl1pPr>
          </a:lstStyle>
          <a:p>
            <a:fld id="{565CE74E-AB26-4998-AD42-012C4C1AD076}" type="slidenum">
              <a:rPr lang="zh-CN" altLang="en-US" smtClean="0"/>
              <a:t>‹#›</a:t>
            </a:fld>
            <a:endParaRPr lang="zh-CN" altLang="en-US" dirty="0"/>
          </a:p>
        </p:txBody>
      </p:sp>
      <p:sp>
        <p:nvSpPr>
          <p:cNvPr id="12" name="文本框 11"/>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13" name="图片占位符 4"/>
          <p:cNvSpPr>
            <a:spLocks noGrp="1"/>
          </p:cNvSpPr>
          <p:nvPr>
            <p:ph type="pic" sz="quarter" idx="17"/>
          </p:nvPr>
        </p:nvSpPr>
        <p:spPr>
          <a:xfrm>
            <a:off x="963064" y="1678193"/>
            <a:ext cx="4717009" cy="3808207"/>
          </a:xfrm>
          <a:solidFill>
            <a:schemeClr val="tx1">
              <a:lumMod val="50000"/>
              <a:lumOff val="50000"/>
            </a:schemeClr>
          </a:solidFill>
        </p:spPr>
        <p:txBody>
          <a:bodyPr/>
          <a:lstStyle/>
          <a:p>
            <a:endParaRPr lang="zh-CN" altLang="en-US"/>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preserve="1" userDrawn="1">
  <p:cSld name="56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t>2019/10/29</a:t>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t>‹#›</a:t>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Corporate Planning</a:t>
            </a:r>
          </a:p>
        </p:txBody>
      </p:sp>
      <p:grpSp>
        <p:nvGrpSpPr>
          <p:cNvPr id="10" name="组合 9"/>
          <p:cNvGrpSpPr/>
          <p:nvPr userDrawn="1"/>
        </p:nvGrpSpPr>
        <p:grpSpPr>
          <a:xfrm>
            <a:off x="698396" y="1495084"/>
            <a:ext cx="796695" cy="99002"/>
            <a:chOff x="1457011" y="3812591"/>
            <a:chExt cx="931140" cy="130628"/>
          </a:xfrm>
        </p:grpSpPr>
        <p:sp>
          <p:nvSpPr>
            <p:cNvPr id="11" name="椭圆 10"/>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2" name="椭圆 11"/>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3" name="椭圆 12"/>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4" name="椭圆 13"/>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5"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8" name="文本占位符 17"/>
          <p:cNvSpPr>
            <a:spLocks noGrp="1"/>
          </p:cNvSpPr>
          <p:nvPr>
            <p:ph type="body" sz="quarter" idx="58" hasCustomPrompt="1"/>
          </p:nvPr>
        </p:nvSpPr>
        <p:spPr>
          <a:xfrm>
            <a:off x="1383324" y="4675316"/>
            <a:ext cx="2206499" cy="27777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29" name="文本占位符 17"/>
          <p:cNvSpPr>
            <a:spLocks noGrp="1"/>
          </p:cNvSpPr>
          <p:nvPr>
            <p:ph type="body" sz="quarter" idx="59" hasCustomPrompt="1"/>
          </p:nvPr>
        </p:nvSpPr>
        <p:spPr>
          <a:xfrm>
            <a:off x="1383324" y="4975822"/>
            <a:ext cx="2013961" cy="408716"/>
          </a:xfrm>
          <a:prstGeom prst="rect">
            <a:avLst/>
          </a:prstGeom>
        </p:spPr>
        <p:txBody>
          <a:bodyPr>
            <a:noAutofit/>
          </a:bodyPr>
          <a:lstStyle>
            <a:lvl1pPr marL="0" indent="0" algn="l">
              <a:lnSpc>
                <a:spcPct val="120000"/>
              </a:lnSpc>
              <a:buNone/>
              <a:defRPr sz="2160" b="1" spc="75" baseline="0">
                <a:solidFill>
                  <a:schemeClr val="bg1">
                    <a:lumMod val="65000"/>
                  </a:schemeClr>
                </a:solidFill>
              </a:defRPr>
            </a:lvl1pPr>
            <a:lvl5pPr>
              <a:defRPr sz="990"/>
            </a:lvl5pPr>
          </a:lstStyle>
          <a:p>
            <a:r>
              <a:rPr lang="en-US" altLang="zh-CN" dirty="0"/>
              <a:t>Text</a:t>
            </a:r>
            <a:endParaRPr lang="zh-CN" altLang="en-US" dirty="0"/>
          </a:p>
        </p:txBody>
      </p:sp>
      <p:sp>
        <p:nvSpPr>
          <p:cNvPr id="30" name="文本占位符 17"/>
          <p:cNvSpPr>
            <a:spLocks noGrp="1"/>
          </p:cNvSpPr>
          <p:nvPr>
            <p:ph type="body" sz="quarter" idx="60" hasCustomPrompt="1"/>
          </p:nvPr>
        </p:nvSpPr>
        <p:spPr>
          <a:xfrm>
            <a:off x="5089019" y="4675316"/>
            <a:ext cx="2206499" cy="27777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31" name="文本占位符 17"/>
          <p:cNvSpPr>
            <a:spLocks noGrp="1"/>
          </p:cNvSpPr>
          <p:nvPr>
            <p:ph type="body" sz="quarter" idx="61" hasCustomPrompt="1"/>
          </p:nvPr>
        </p:nvSpPr>
        <p:spPr>
          <a:xfrm>
            <a:off x="5089019" y="4975822"/>
            <a:ext cx="2013961" cy="408716"/>
          </a:xfrm>
          <a:prstGeom prst="rect">
            <a:avLst/>
          </a:prstGeom>
        </p:spPr>
        <p:txBody>
          <a:bodyPr>
            <a:noAutofit/>
          </a:bodyPr>
          <a:lstStyle>
            <a:lvl1pPr marL="0" indent="0" algn="l">
              <a:lnSpc>
                <a:spcPct val="120000"/>
              </a:lnSpc>
              <a:buNone/>
              <a:defRPr sz="2160" b="1" spc="75" baseline="0">
                <a:solidFill>
                  <a:schemeClr val="bg1">
                    <a:lumMod val="65000"/>
                  </a:schemeClr>
                </a:solidFill>
              </a:defRPr>
            </a:lvl1pPr>
            <a:lvl5pPr>
              <a:defRPr sz="990"/>
            </a:lvl5pPr>
          </a:lstStyle>
          <a:p>
            <a:r>
              <a:rPr lang="en-US" altLang="zh-CN" dirty="0"/>
              <a:t>Text</a:t>
            </a:r>
            <a:endParaRPr lang="zh-CN" altLang="en-US" dirty="0"/>
          </a:p>
        </p:txBody>
      </p:sp>
      <p:sp>
        <p:nvSpPr>
          <p:cNvPr id="32" name="文本占位符 17"/>
          <p:cNvSpPr>
            <a:spLocks noGrp="1"/>
          </p:cNvSpPr>
          <p:nvPr>
            <p:ph type="body" sz="quarter" idx="62" hasCustomPrompt="1"/>
          </p:nvPr>
        </p:nvSpPr>
        <p:spPr>
          <a:xfrm>
            <a:off x="8794713" y="4675316"/>
            <a:ext cx="2206499" cy="27777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33" name="文本占位符 17"/>
          <p:cNvSpPr>
            <a:spLocks noGrp="1"/>
          </p:cNvSpPr>
          <p:nvPr>
            <p:ph type="body" sz="quarter" idx="63" hasCustomPrompt="1"/>
          </p:nvPr>
        </p:nvSpPr>
        <p:spPr>
          <a:xfrm>
            <a:off x="8794713" y="4975822"/>
            <a:ext cx="2013961" cy="408716"/>
          </a:xfrm>
          <a:prstGeom prst="rect">
            <a:avLst/>
          </a:prstGeom>
        </p:spPr>
        <p:txBody>
          <a:bodyPr>
            <a:noAutofit/>
          </a:bodyPr>
          <a:lstStyle>
            <a:lvl1pPr marL="0" indent="0" algn="l">
              <a:lnSpc>
                <a:spcPct val="120000"/>
              </a:lnSpc>
              <a:buNone/>
              <a:defRPr sz="2160" b="1" spc="75" baseline="0">
                <a:solidFill>
                  <a:schemeClr val="bg1">
                    <a:lumMod val="65000"/>
                  </a:schemeClr>
                </a:solidFill>
              </a:defRPr>
            </a:lvl1pPr>
            <a:lvl5pPr>
              <a:defRPr sz="990"/>
            </a:lvl5pPr>
          </a:lstStyle>
          <a:p>
            <a:r>
              <a:rPr lang="en-US" altLang="zh-CN" dirty="0"/>
              <a:t>Text</a:t>
            </a:r>
            <a:endParaRPr lang="zh-CN" altLang="en-US" dirty="0"/>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preserve="1" userDrawn="1">
  <p:cSld name="57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t>2019/10/29</a:t>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t>‹#›</a:t>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975021" y="2608478"/>
            <a:ext cx="2110328" cy="820522"/>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Corporate Planning</a:t>
            </a:r>
          </a:p>
        </p:txBody>
      </p:sp>
      <p:sp>
        <p:nvSpPr>
          <p:cNvPr id="22" name="图片占位符 12"/>
          <p:cNvSpPr>
            <a:spLocks noGrp="1"/>
          </p:cNvSpPr>
          <p:nvPr>
            <p:ph type="pic" sz="quarter" idx="23"/>
          </p:nvPr>
        </p:nvSpPr>
        <p:spPr>
          <a:xfrm>
            <a:off x="4038600" y="1278030"/>
            <a:ext cx="7315200" cy="4619642"/>
          </a:xfrm>
          <a:solidFill>
            <a:schemeClr val="tx1">
              <a:lumMod val="50000"/>
              <a:lumOff val="50000"/>
            </a:schemeClr>
          </a:solidFill>
        </p:spPr>
        <p:txBody>
          <a:bodyPr/>
          <a:lstStyle/>
          <a:p>
            <a:endParaRPr lang="zh-CN" altLang="en-US" dirty="0"/>
          </a:p>
        </p:txBody>
      </p:sp>
      <p:sp>
        <p:nvSpPr>
          <p:cNvPr id="23" name="文本占位符 17"/>
          <p:cNvSpPr>
            <a:spLocks noGrp="1"/>
          </p:cNvSpPr>
          <p:nvPr>
            <p:ph type="body" sz="quarter" idx="60" hasCustomPrompt="1"/>
          </p:nvPr>
        </p:nvSpPr>
        <p:spPr>
          <a:xfrm>
            <a:off x="4932821" y="2444411"/>
            <a:ext cx="3677779" cy="49703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4" name="文本占位符 17"/>
          <p:cNvSpPr>
            <a:spLocks noGrp="1"/>
          </p:cNvSpPr>
          <p:nvPr>
            <p:ph type="body" sz="quarter" idx="61" hasCustomPrompt="1"/>
          </p:nvPr>
        </p:nvSpPr>
        <p:spPr>
          <a:xfrm>
            <a:off x="4932821" y="2002262"/>
            <a:ext cx="201396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25" name="文本占位符 17"/>
          <p:cNvSpPr>
            <a:spLocks noGrp="1"/>
          </p:cNvSpPr>
          <p:nvPr>
            <p:ph type="body" sz="quarter" idx="62" hasCustomPrompt="1"/>
          </p:nvPr>
        </p:nvSpPr>
        <p:spPr>
          <a:xfrm>
            <a:off x="4932821" y="3666790"/>
            <a:ext cx="3677779" cy="49703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6" name="文本占位符 17"/>
          <p:cNvSpPr>
            <a:spLocks noGrp="1"/>
          </p:cNvSpPr>
          <p:nvPr>
            <p:ph type="body" sz="quarter" idx="63" hasCustomPrompt="1"/>
          </p:nvPr>
        </p:nvSpPr>
        <p:spPr>
          <a:xfrm>
            <a:off x="4932821" y="3224641"/>
            <a:ext cx="201396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27" name="文本占位符 17"/>
          <p:cNvSpPr>
            <a:spLocks noGrp="1"/>
          </p:cNvSpPr>
          <p:nvPr>
            <p:ph type="body" sz="quarter" idx="64" hasCustomPrompt="1"/>
          </p:nvPr>
        </p:nvSpPr>
        <p:spPr>
          <a:xfrm>
            <a:off x="4932821" y="4889168"/>
            <a:ext cx="3677779" cy="49703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34" name="文本占位符 17"/>
          <p:cNvSpPr>
            <a:spLocks noGrp="1"/>
          </p:cNvSpPr>
          <p:nvPr>
            <p:ph type="body" sz="quarter" idx="65" hasCustomPrompt="1"/>
          </p:nvPr>
        </p:nvSpPr>
        <p:spPr>
          <a:xfrm>
            <a:off x="4932821" y="4447020"/>
            <a:ext cx="201396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preserve="1" userDrawn="1">
  <p:cSld name="58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t>2019/10/29</a:t>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t>‹#›</a:t>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1154636" y="2396400"/>
            <a:ext cx="2110328" cy="820522"/>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Corporate Planning</a:t>
            </a:r>
          </a:p>
        </p:txBody>
      </p:sp>
      <p:sp>
        <p:nvSpPr>
          <p:cNvPr id="23" name="文本占位符 17"/>
          <p:cNvSpPr>
            <a:spLocks noGrp="1"/>
          </p:cNvSpPr>
          <p:nvPr>
            <p:ph type="body" sz="quarter" idx="60" hasCustomPrompt="1"/>
          </p:nvPr>
        </p:nvSpPr>
        <p:spPr>
          <a:xfrm>
            <a:off x="1154636" y="3421820"/>
            <a:ext cx="3066460" cy="49703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16" name="矩形 15"/>
          <p:cNvSpPr/>
          <p:nvPr userDrawn="1"/>
        </p:nvSpPr>
        <p:spPr>
          <a:xfrm>
            <a:off x="4558887" y="940525"/>
            <a:ext cx="6915631" cy="513601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26" name="文本占位符 17"/>
          <p:cNvSpPr>
            <a:spLocks noGrp="1"/>
          </p:cNvSpPr>
          <p:nvPr>
            <p:ph type="body" sz="quarter" idx="61" hasCustomPrompt="1"/>
          </p:nvPr>
        </p:nvSpPr>
        <p:spPr>
          <a:xfrm>
            <a:off x="5885641" y="3862514"/>
            <a:ext cx="3677779" cy="49703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7" name="文本占位符 17"/>
          <p:cNvSpPr>
            <a:spLocks noGrp="1"/>
          </p:cNvSpPr>
          <p:nvPr>
            <p:ph type="body" sz="quarter" idx="62" hasCustomPrompt="1"/>
          </p:nvPr>
        </p:nvSpPr>
        <p:spPr>
          <a:xfrm>
            <a:off x="6899933" y="1855236"/>
            <a:ext cx="201396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34" name="文本占位符 17"/>
          <p:cNvSpPr>
            <a:spLocks noGrp="1"/>
          </p:cNvSpPr>
          <p:nvPr>
            <p:ph type="body" sz="quarter" idx="63" hasCustomPrompt="1"/>
          </p:nvPr>
        </p:nvSpPr>
        <p:spPr>
          <a:xfrm>
            <a:off x="5885641" y="4471949"/>
            <a:ext cx="3677779" cy="49703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preserve="1" userDrawn="1">
  <p:cSld name="59_自定义版式">
    <p:spTree>
      <p:nvGrpSpPr>
        <p:cNvPr id="1" name=""/>
        <p:cNvGrpSpPr/>
        <p:nvPr/>
      </p:nvGrpSpPr>
      <p:grpSpPr>
        <a:xfrm>
          <a:off x="0" y="0"/>
          <a:ext cx="0" cy="0"/>
          <a:chOff x="0" y="0"/>
          <a:chExt cx="0" cy="0"/>
        </a:xfrm>
      </p:grpSpPr>
      <p:sp>
        <p:nvSpPr>
          <p:cNvPr id="20" name="矩形 19"/>
          <p:cNvSpPr/>
          <p:nvPr userDrawn="1"/>
        </p:nvSpPr>
        <p:spPr>
          <a:xfrm>
            <a:off x="614417" y="2355269"/>
            <a:ext cx="5379129" cy="160969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 name="日期占位符 2"/>
          <p:cNvSpPr>
            <a:spLocks noGrp="1"/>
          </p:cNvSpPr>
          <p:nvPr>
            <p:ph type="dt" sz="half" idx="10"/>
          </p:nvPr>
        </p:nvSpPr>
        <p:spPr/>
        <p:txBody>
          <a:bodyPr/>
          <a:lstStyle/>
          <a:p>
            <a:fld id="{7BAAC391-3E17-4130-83E5-8A37E61F4328}" type="datetime1">
              <a:rPr lang="zh-CN" altLang="en-US" smtClean="0"/>
              <a:t>2019/10/29</a:t>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t>‹#›</a:t>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15" name="文本占位符 17"/>
          <p:cNvSpPr>
            <a:spLocks noGrp="1"/>
          </p:cNvSpPr>
          <p:nvPr>
            <p:ph type="body" sz="quarter" idx="60" hasCustomPrompt="1"/>
          </p:nvPr>
        </p:nvSpPr>
        <p:spPr>
          <a:xfrm>
            <a:off x="2812891" y="3184984"/>
            <a:ext cx="2879592" cy="497038"/>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the text is the extraction of your thought</a:t>
            </a:r>
            <a:endParaRPr lang="zh-CN" altLang="en-US" dirty="0"/>
          </a:p>
        </p:txBody>
      </p:sp>
      <p:sp>
        <p:nvSpPr>
          <p:cNvPr id="18" name="文本占位符 17"/>
          <p:cNvSpPr>
            <a:spLocks noGrp="1"/>
          </p:cNvSpPr>
          <p:nvPr>
            <p:ph type="body" sz="quarter" idx="61" hasCustomPrompt="1"/>
          </p:nvPr>
        </p:nvSpPr>
        <p:spPr>
          <a:xfrm>
            <a:off x="2812891" y="2742835"/>
            <a:ext cx="2013961" cy="408716"/>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19" name="图片占位符 12"/>
          <p:cNvSpPr>
            <a:spLocks noGrp="1"/>
          </p:cNvSpPr>
          <p:nvPr>
            <p:ph type="pic" sz="quarter" idx="23"/>
          </p:nvPr>
        </p:nvSpPr>
        <p:spPr>
          <a:xfrm>
            <a:off x="753264" y="2512688"/>
            <a:ext cx="1920780" cy="1344590"/>
          </a:xfrm>
          <a:solidFill>
            <a:schemeClr val="tx1">
              <a:lumMod val="50000"/>
              <a:lumOff val="50000"/>
            </a:schemeClr>
          </a:solidFill>
        </p:spPr>
        <p:txBody>
          <a:bodyPr/>
          <a:lstStyle/>
          <a:p>
            <a:endParaRPr lang="zh-CN" altLang="en-US" dirty="0"/>
          </a:p>
        </p:txBody>
      </p:sp>
      <p:sp>
        <p:nvSpPr>
          <p:cNvPr id="29" name="矩形 28"/>
          <p:cNvSpPr/>
          <p:nvPr userDrawn="1"/>
        </p:nvSpPr>
        <p:spPr>
          <a:xfrm>
            <a:off x="6218944" y="2355269"/>
            <a:ext cx="5379129" cy="16096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0" name="文本占位符 17"/>
          <p:cNvSpPr>
            <a:spLocks noGrp="1"/>
          </p:cNvSpPr>
          <p:nvPr>
            <p:ph type="body" sz="quarter" idx="62" hasCustomPrompt="1"/>
          </p:nvPr>
        </p:nvSpPr>
        <p:spPr>
          <a:xfrm>
            <a:off x="8417417" y="3184984"/>
            <a:ext cx="2879592" cy="497038"/>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the text is the extraction of your thought</a:t>
            </a:r>
            <a:endParaRPr lang="zh-CN" altLang="en-US" dirty="0"/>
          </a:p>
        </p:txBody>
      </p:sp>
      <p:sp>
        <p:nvSpPr>
          <p:cNvPr id="31" name="文本占位符 17"/>
          <p:cNvSpPr>
            <a:spLocks noGrp="1"/>
          </p:cNvSpPr>
          <p:nvPr>
            <p:ph type="body" sz="quarter" idx="63" hasCustomPrompt="1"/>
          </p:nvPr>
        </p:nvSpPr>
        <p:spPr>
          <a:xfrm>
            <a:off x="8417417" y="2742835"/>
            <a:ext cx="2013961" cy="408716"/>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32" name="图片占位符 12"/>
          <p:cNvSpPr>
            <a:spLocks noGrp="1"/>
          </p:cNvSpPr>
          <p:nvPr>
            <p:ph type="pic" sz="quarter" idx="64"/>
          </p:nvPr>
        </p:nvSpPr>
        <p:spPr>
          <a:xfrm>
            <a:off x="6357791" y="2512688"/>
            <a:ext cx="1920780" cy="1344590"/>
          </a:xfrm>
          <a:solidFill>
            <a:schemeClr val="tx1">
              <a:lumMod val="50000"/>
              <a:lumOff val="50000"/>
            </a:schemeClr>
          </a:solidFill>
        </p:spPr>
        <p:txBody>
          <a:bodyPr/>
          <a:lstStyle/>
          <a:p>
            <a:endParaRPr lang="zh-CN" altLang="en-US" dirty="0"/>
          </a:p>
        </p:txBody>
      </p:sp>
      <p:sp>
        <p:nvSpPr>
          <p:cNvPr id="33" name="矩形 32"/>
          <p:cNvSpPr/>
          <p:nvPr userDrawn="1"/>
        </p:nvSpPr>
        <p:spPr>
          <a:xfrm>
            <a:off x="614417" y="4148226"/>
            <a:ext cx="5379129" cy="160969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5" name="文本占位符 17"/>
          <p:cNvSpPr>
            <a:spLocks noGrp="1"/>
          </p:cNvSpPr>
          <p:nvPr>
            <p:ph type="body" sz="quarter" idx="65" hasCustomPrompt="1"/>
          </p:nvPr>
        </p:nvSpPr>
        <p:spPr>
          <a:xfrm>
            <a:off x="2812891" y="4977941"/>
            <a:ext cx="2879592" cy="497038"/>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the text is the extraction of your thought</a:t>
            </a:r>
            <a:endParaRPr lang="zh-CN" altLang="en-US" dirty="0"/>
          </a:p>
        </p:txBody>
      </p:sp>
      <p:sp>
        <p:nvSpPr>
          <p:cNvPr id="36" name="文本占位符 17"/>
          <p:cNvSpPr>
            <a:spLocks noGrp="1"/>
          </p:cNvSpPr>
          <p:nvPr>
            <p:ph type="body" sz="quarter" idx="66" hasCustomPrompt="1"/>
          </p:nvPr>
        </p:nvSpPr>
        <p:spPr>
          <a:xfrm>
            <a:off x="2812891" y="4535792"/>
            <a:ext cx="2013961" cy="408716"/>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37" name="图片占位符 12"/>
          <p:cNvSpPr>
            <a:spLocks noGrp="1"/>
          </p:cNvSpPr>
          <p:nvPr>
            <p:ph type="pic" sz="quarter" idx="67"/>
          </p:nvPr>
        </p:nvSpPr>
        <p:spPr>
          <a:xfrm>
            <a:off x="753264" y="4305646"/>
            <a:ext cx="1920780" cy="1344590"/>
          </a:xfrm>
          <a:solidFill>
            <a:schemeClr val="tx1">
              <a:lumMod val="50000"/>
              <a:lumOff val="50000"/>
            </a:schemeClr>
          </a:solidFill>
        </p:spPr>
        <p:txBody>
          <a:bodyPr/>
          <a:lstStyle/>
          <a:p>
            <a:endParaRPr lang="zh-CN" altLang="en-US" dirty="0"/>
          </a:p>
        </p:txBody>
      </p:sp>
      <p:sp>
        <p:nvSpPr>
          <p:cNvPr id="38" name="矩形 37"/>
          <p:cNvSpPr/>
          <p:nvPr userDrawn="1"/>
        </p:nvSpPr>
        <p:spPr>
          <a:xfrm>
            <a:off x="6218944" y="4148226"/>
            <a:ext cx="5379129" cy="160969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9" name="文本占位符 17"/>
          <p:cNvSpPr>
            <a:spLocks noGrp="1"/>
          </p:cNvSpPr>
          <p:nvPr>
            <p:ph type="body" sz="quarter" idx="68" hasCustomPrompt="1"/>
          </p:nvPr>
        </p:nvSpPr>
        <p:spPr>
          <a:xfrm>
            <a:off x="8417417" y="4977941"/>
            <a:ext cx="2879592" cy="497038"/>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the text is the extraction of your thought</a:t>
            </a:r>
            <a:endParaRPr lang="zh-CN" altLang="en-US" dirty="0"/>
          </a:p>
        </p:txBody>
      </p:sp>
      <p:sp>
        <p:nvSpPr>
          <p:cNvPr id="40" name="文本占位符 17"/>
          <p:cNvSpPr>
            <a:spLocks noGrp="1"/>
          </p:cNvSpPr>
          <p:nvPr>
            <p:ph type="body" sz="quarter" idx="69" hasCustomPrompt="1"/>
          </p:nvPr>
        </p:nvSpPr>
        <p:spPr>
          <a:xfrm>
            <a:off x="8417417" y="4535792"/>
            <a:ext cx="2013961" cy="408716"/>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41" name="图片占位符 12"/>
          <p:cNvSpPr>
            <a:spLocks noGrp="1"/>
          </p:cNvSpPr>
          <p:nvPr>
            <p:ph type="pic" sz="quarter" idx="70"/>
          </p:nvPr>
        </p:nvSpPr>
        <p:spPr>
          <a:xfrm>
            <a:off x="6357791" y="4305646"/>
            <a:ext cx="1920780" cy="1344590"/>
          </a:xfrm>
          <a:solidFill>
            <a:schemeClr val="tx1">
              <a:lumMod val="50000"/>
              <a:lumOff val="50000"/>
            </a:schemeClr>
          </a:solidFill>
        </p:spPr>
        <p:txBody>
          <a:bodyPr/>
          <a:lstStyle/>
          <a:p>
            <a:endParaRPr lang="zh-CN" altLang="en-US" dirty="0"/>
          </a:p>
        </p:txBody>
      </p:sp>
      <p:sp>
        <p:nvSpPr>
          <p:cNvPr id="42"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Corporate Planning</a:t>
            </a:r>
          </a:p>
        </p:txBody>
      </p:sp>
      <p:grpSp>
        <p:nvGrpSpPr>
          <p:cNvPr id="43" name="组合 42"/>
          <p:cNvGrpSpPr/>
          <p:nvPr userDrawn="1"/>
        </p:nvGrpSpPr>
        <p:grpSpPr>
          <a:xfrm>
            <a:off x="698396" y="1495084"/>
            <a:ext cx="796695" cy="99002"/>
            <a:chOff x="1457011" y="3812591"/>
            <a:chExt cx="931140" cy="130628"/>
          </a:xfrm>
        </p:grpSpPr>
        <p:sp>
          <p:nvSpPr>
            <p:cNvPr id="44" name="椭圆 4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45" name="椭圆 4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46" name="椭圆 4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47" name="椭圆 46"/>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48"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preserve="1" userDrawn="1">
  <p:cSld name="60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t>2019/10/29</a:t>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t>‹#›</a:t>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660631" y="2022965"/>
            <a:ext cx="3954496" cy="476111"/>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Corporate Planning</a:t>
            </a:r>
          </a:p>
        </p:txBody>
      </p:sp>
      <p:grpSp>
        <p:nvGrpSpPr>
          <p:cNvPr id="10" name="组合 9"/>
          <p:cNvGrpSpPr/>
          <p:nvPr userDrawn="1"/>
        </p:nvGrpSpPr>
        <p:grpSpPr>
          <a:xfrm>
            <a:off x="3155737" y="1642844"/>
            <a:ext cx="796695" cy="99002"/>
            <a:chOff x="1457011" y="3812591"/>
            <a:chExt cx="931140" cy="130628"/>
          </a:xfrm>
        </p:grpSpPr>
        <p:sp>
          <p:nvSpPr>
            <p:cNvPr id="11" name="椭圆 10"/>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2" name="椭圆 11"/>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3" name="椭圆 12"/>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4" name="椭圆 13"/>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7" name="文本占位符 17"/>
          <p:cNvSpPr>
            <a:spLocks noGrp="1"/>
          </p:cNvSpPr>
          <p:nvPr>
            <p:ph type="body" sz="quarter" idx="60" hasCustomPrompt="1"/>
          </p:nvPr>
        </p:nvSpPr>
        <p:spPr>
          <a:xfrm>
            <a:off x="660631" y="2647499"/>
            <a:ext cx="3923561" cy="49703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18" name="文本占位符 8"/>
          <p:cNvSpPr>
            <a:spLocks noGrp="1"/>
          </p:cNvSpPr>
          <p:nvPr>
            <p:ph type="body" sz="quarter" idx="61" hasCustomPrompt="1"/>
          </p:nvPr>
        </p:nvSpPr>
        <p:spPr>
          <a:xfrm>
            <a:off x="660631" y="1454290"/>
            <a:ext cx="1204187" cy="476111"/>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01</a:t>
            </a:r>
          </a:p>
        </p:txBody>
      </p:sp>
      <p:sp>
        <p:nvSpPr>
          <p:cNvPr id="19" name="文本占位符 8"/>
          <p:cNvSpPr>
            <a:spLocks noGrp="1"/>
          </p:cNvSpPr>
          <p:nvPr>
            <p:ph type="body" sz="quarter" idx="62" hasCustomPrompt="1"/>
          </p:nvPr>
        </p:nvSpPr>
        <p:spPr>
          <a:xfrm>
            <a:off x="6847891" y="4638168"/>
            <a:ext cx="3954496" cy="476111"/>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Corporate Planning</a:t>
            </a:r>
          </a:p>
        </p:txBody>
      </p:sp>
      <p:grpSp>
        <p:nvGrpSpPr>
          <p:cNvPr id="20" name="组合 19"/>
          <p:cNvGrpSpPr/>
          <p:nvPr userDrawn="1"/>
        </p:nvGrpSpPr>
        <p:grpSpPr>
          <a:xfrm>
            <a:off x="9342997" y="4258048"/>
            <a:ext cx="796695" cy="99002"/>
            <a:chOff x="1457011" y="3812591"/>
            <a:chExt cx="931140" cy="130628"/>
          </a:xfrm>
        </p:grpSpPr>
        <p:sp>
          <p:nvSpPr>
            <p:cNvPr id="21" name="椭圆 20"/>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2" name="椭圆 21"/>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3" name="椭圆 22"/>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4" name="椭圆 23"/>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25" name="文本占位符 17"/>
          <p:cNvSpPr>
            <a:spLocks noGrp="1"/>
          </p:cNvSpPr>
          <p:nvPr>
            <p:ph type="body" sz="quarter" idx="63" hasCustomPrompt="1"/>
          </p:nvPr>
        </p:nvSpPr>
        <p:spPr>
          <a:xfrm>
            <a:off x="6847891" y="5262702"/>
            <a:ext cx="3923561" cy="49703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6" name="文本占位符 8"/>
          <p:cNvSpPr>
            <a:spLocks noGrp="1"/>
          </p:cNvSpPr>
          <p:nvPr>
            <p:ph type="body" sz="quarter" idx="64" hasCustomPrompt="1"/>
          </p:nvPr>
        </p:nvSpPr>
        <p:spPr>
          <a:xfrm>
            <a:off x="6847891" y="4069493"/>
            <a:ext cx="1204187" cy="476111"/>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02</a:t>
            </a:r>
          </a:p>
        </p:txBody>
      </p:sp>
      <p:sp>
        <p:nvSpPr>
          <p:cNvPr id="27" name="图片占位符 12"/>
          <p:cNvSpPr>
            <a:spLocks noGrp="1"/>
          </p:cNvSpPr>
          <p:nvPr>
            <p:ph type="pic" sz="quarter" idx="65"/>
          </p:nvPr>
        </p:nvSpPr>
        <p:spPr>
          <a:xfrm>
            <a:off x="6096000" y="713600"/>
            <a:ext cx="5449583" cy="2759282"/>
          </a:xfrm>
          <a:solidFill>
            <a:schemeClr val="tx1">
              <a:lumMod val="50000"/>
              <a:lumOff val="50000"/>
            </a:schemeClr>
          </a:solidFill>
        </p:spPr>
        <p:txBody>
          <a:bodyPr/>
          <a:lstStyle/>
          <a:p>
            <a:endParaRPr lang="zh-CN" altLang="en-US" dirty="0"/>
          </a:p>
        </p:txBody>
      </p:sp>
      <p:sp>
        <p:nvSpPr>
          <p:cNvPr id="28" name="图片占位符 12"/>
          <p:cNvSpPr>
            <a:spLocks noGrp="1"/>
          </p:cNvSpPr>
          <p:nvPr>
            <p:ph type="pic" sz="quarter" idx="66"/>
          </p:nvPr>
        </p:nvSpPr>
        <p:spPr>
          <a:xfrm>
            <a:off x="655113" y="3463076"/>
            <a:ext cx="5449583" cy="2759282"/>
          </a:xfrm>
          <a:solidFill>
            <a:schemeClr val="tx1">
              <a:lumMod val="50000"/>
              <a:lumOff val="50000"/>
            </a:schemeClr>
          </a:solidFill>
        </p:spPr>
        <p:txBody>
          <a:bodyPr/>
          <a:lstStyle/>
          <a:p>
            <a:endParaRPr lang="zh-CN" altLang="en-US" dirty="0"/>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userDrawn="1">
  <p:cSld name="61_自定义版式">
    <p:spTree>
      <p:nvGrpSpPr>
        <p:cNvPr id="1" name=""/>
        <p:cNvGrpSpPr/>
        <p:nvPr/>
      </p:nvGrpSpPr>
      <p:grpSpPr>
        <a:xfrm>
          <a:off x="0" y="0"/>
          <a:ext cx="0" cy="0"/>
          <a:chOff x="0" y="0"/>
          <a:chExt cx="0" cy="0"/>
        </a:xfrm>
      </p:grpSpPr>
      <p:sp>
        <p:nvSpPr>
          <p:cNvPr id="19" name="图片占位符 12"/>
          <p:cNvSpPr>
            <a:spLocks noGrp="1"/>
          </p:cNvSpPr>
          <p:nvPr>
            <p:ph type="pic" sz="quarter" idx="23"/>
          </p:nvPr>
        </p:nvSpPr>
        <p:spPr>
          <a:xfrm>
            <a:off x="5171409" y="919778"/>
            <a:ext cx="6303108" cy="5258323"/>
          </a:xfrm>
          <a:solidFill>
            <a:schemeClr val="tx1">
              <a:lumMod val="50000"/>
              <a:lumOff val="50000"/>
            </a:schemeClr>
          </a:solidFill>
        </p:spPr>
        <p:txBody>
          <a:bodyPr/>
          <a:lstStyle/>
          <a:p>
            <a:endParaRPr lang="zh-CN" altLang="en-US" dirty="0"/>
          </a:p>
        </p:txBody>
      </p:sp>
      <p:sp>
        <p:nvSpPr>
          <p:cNvPr id="20" name="矩形 19"/>
          <p:cNvSpPr/>
          <p:nvPr userDrawn="1"/>
        </p:nvSpPr>
        <p:spPr>
          <a:xfrm>
            <a:off x="6096000" y="4328528"/>
            <a:ext cx="5379129" cy="160969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 name="日期占位符 2"/>
          <p:cNvSpPr>
            <a:spLocks noGrp="1"/>
          </p:cNvSpPr>
          <p:nvPr>
            <p:ph type="dt" sz="half" idx="10"/>
          </p:nvPr>
        </p:nvSpPr>
        <p:spPr/>
        <p:txBody>
          <a:bodyPr/>
          <a:lstStyle/>
          <a:p>
            <a:fld id="{7BAAC391-3E17-4130-83E5-8A37E61F4328}" type="datetime1">
              <a:rPr lang="zh-CN" altLang="en-US" smtClean="0"/>
              <a:t>2019/10/29</a:t>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t>‹#›</a:t>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15" name="文本占位符 17"/>
          <p:cNvSpPr>
            <a:spLocks noGrp="1"/>
          </p:cNvSpPr>
          <p:nvPr>
            <p:ph type="body" sz="quarter" idx="60" hasCustomPrompt="1"/>
          </p:nvPr>
        </p:nvSpPr>
        <p:spPr>
          <a:xfrm>
            <a:off x="6596639" y="5195126"/>
            <a:ext cx="2879592" cy="49703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18" name="文本占位符 17"/>
          <p:cNvSpPr>
            <a:spLocks noGrp="1"/>
          </p:cNvSpPr>
          <p:nvPr>
            <p:ph type="body" sz="quarter" idx="61" hasCustomPrompt="1"/>
          </p:nvPr>
        </p:nvSpPr>
        <p:spPr>
          <a:xfrm>
            <a:off x="6596639" y="4752978"/>
            <a:ext cx="201396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42" name="文本占位符 8"/>
          <p:cNvSpPr>
            <a:spLocks noGrp="1"/>
          </p:cNvSpPr>
          <p:nvPr>
            <p:ph type="body" sz="quarter" idx="13" hasCustomPrompt="1"/>
          </p:nvPr>
        </p:nvSpPr>
        <p:spPr>
          <a:xfrm>
            <a:off x="753103" y="1283881"/>
            <a:ext cx="2550879" cy="808061"/>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Corporate Planning</a:t>
            </a:r>
          </a:p>
        </p:txBody>
      </p:sp>
      <p:sp>
        <p:nvSpPr>
          <p:cNvPr id="34" name="文本占位符 17"/>
          <p:cNvSpPr>
            <a:spLocks noGrp="1"/>
          </p:cNvSpPr>
          <p:nvPr>
            <p:ph type="body" sz="quarter" idx="62" hasCustomPrompt="1"/>
          </p:nvPr>
        </p:nvSpPr>
        <p:spPr>
          <a:xfrm>
            <a:off x="9881605" y="4772114"/>
            <a:ext cx="1282115" cy="846024"/>
          </a:xfrm>
          <a:prstGeom prst="rect">
            <a:avLst/>
          </a:prstGeom>
        </p:spPr>
        <p:txBody>
          <a:bodyPr>
            <a:noAutofit/>
          </a:bodyPr>
          <a:lstStyle>
            <a:lvl1pPr marL="0" indent="0" algn="l">
              <a:lnSpc>
                <a:spcPct val="120000"/>
              </a:lnSpc>
              <a:buNone/>
              <a:defRPr sz="3360" b="1" spc="75" baseline="0">
                <a:solidFill>
                  <a:schemeClr val="bg1">
                    <a:lumMod val="65000"/>
                  </a:schemeClr>
                </a:solidFill>
              </a:defRPr>
            </a:lvl1pPr>
            <a:lvl5pPr>
              <a:defRPr sz="990"/>
            </a:lvl5pPr>
          </a:lstStyle>
          <a:p>
            <a:r>
              <a:rPr lang="en-US" altLang="zh-CN" dirty="0"/>
              <a:t>Text</a:t>
            </a:r>
            <a:endParaRPr lang="zh-CN" altLang="en-US" dirty="0"/>
          </a:p>
        </p:txBody>
      </p:sp>
      <p:sp>
        <p:nvSpPr>
          <p:cNvPr id="49" name="文本占位符 17"/>
          <p:cNvSpPr>
            <a:spLocks noGrp="1"/>
          </p:cNvSpPr>
          <p:nvPr>
            <p:ph type="body" sz="quarter" idx="63" hasCustomPrompt="1"/>
          </p:nvPr>
        </p:nvSpPr>
        <p:spPr>
          <a:xfrm>
            <a:off x="753103" y="2217269"/>
            <a:ext cx="3280443" cy="608420"/>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50" name="文本占位符 17"/>
          <p:cNvSpPr>
            <a:spLocks noGrp="1"/>
          </p:cNvSpPr>
          <p:nvPr>
            <p:ph type="body" sz="quarter" idx="64" hasCustomPrompt="1"/>
          </p:nvPr>
        </p:nvSpPr>
        <p:spPr>
          <a:xfrm>
            <a:off x="753103" y="3649643"/>
            <a:ext cx="3280443" cy="608420"/>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grpSp>
        <p:nvGrpSpPr>
          <p:cNvPr id="51" name="组合 50"/>
          <p:cNvGrpSpPr/>
          <p:nvPr userDrawn="1"/>
        </p:nvGrpSpPr>
        <p:grpSpPr>
          <a:xfrm>
            <a:off x="942736" y="3015500"/>
            <a:ext cx="796695" cy="99002"/>
            <a:chOff x="1457011" y="3812591"/>
            <a:chExt cx="931140" cy="130628"/>
          </a:xfrm>
        </p:grpSpPr>
        <p:sp>
          <p:nvSpPr>
            <p:cNvPr id="52" name="椭圆 51"/>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53" name="椭圆 52"/>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54" name="椭圆 53"/>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55" name="椭圆 54"/>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preserve="1" userDrawn="1">
  <p:cSld name="62_自定义版式">
    <p:spTree>
      <p:nvGrpSpPr>
        <p:cNvPr id="1" name=""/>
        <p:cNvGrpSpPr/>
        <p:nvPr/>
      </p:nvGrpSpPr>
      <p:grpSpPr>
        <a:xfrm>
          <a:off x="0" y="0"/>
          <a:ext cx="0" cy="0"/>
          <a:chOff x="0" y="0"/>
          <a:chExt cx="0" cy="0"/>
        </a:xfrm>
      </p:grpSpPr>
      <p:sp>
        <p:nvSpPr>
          <p:cNvPr id="19" name="图片占位符 12"/>
          <p:cNvSpPr>
            <a:spLocks noGrp="1"/>
          </p:cNvSpPr>
          <p:nvPr>
            <p:ph type="pic" sz="quarter" idx="23"/>
          </p:nvPr>
        </p:nvSpPr>
        <p:spPr>
          <a:xfrm>
            <a:off x="8213680" y="811037"/>
            <a:ext cx="3280443" cy="4308438"/>
          </a:xfrm>
          <a:solidFill>
            <a:schemeClr val="tx1">
              <a:lumMod val="50000"/>
              <a:lumOff val="50000"/>
            </a:schemeClr>
          </a:solidFill>
        </p:spPr>
        <p:txBody>
          <a:bodyPr/>
          <a:lstStyle/>
          <a:p>
            <a:endParaRPr lang="zh-CN" altLang="en-US" dirty="0"/>
          </a:p>
        </p:txBody>
      </p:sp>
      <p:sp>
        <p:nvSpPr>
          <p:cNvPr id="3" name="日期占位符 2"/>
          <p:cNvSpPr>
            <a:spLocks noGrp="1"/>
          </p:cNvSpPr>
          <p:nvPr>
            <p:ph type="dt" sz="half" idx="10"/>
          </p:nvPr>
        </p:nvSpPr>
        <p:spPr/>
        <p:txBody>
          <a:bodyPr/>
          <a:lstStyle/>
          <a:p>
            <a:fld id="{7BAAC391-3E17-4130-83E5-8A37E61F4328}" type="datetime1">
              <a:rPr lang="zh-CN" altLang="en-US" smtClean="0"/>
              <a:t>2019/10/29</a:t>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t>‹#›</a:t>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42" name="文本占位符 8"/>
          <p:cNvSpPr>
            <a:spLocks noGrp="1"/>
          </p:cNvSpPr>
          <p:nvPr>
            <p:ph type="body" sz="quarter" idx="13" hasCustomPrompt="1"/>
          </p:nvPr>
        </p:nvSpPr>
        <p:spPr>
          <a:xfrm>
            <a:off x="753103" y="1283881"/>
            <a:ext cx="2550879" cy="808061"/>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Corporate Planning</a:t>
            </a:r>
          </a:p>
        </p:txBody>
      </p:sp>
      <p:sp>
        <p:nvSpPr>
          <p:cNvPr id="50" name="文本占位符 17"/>
          <p:cNvSpPr>
            <a:spLocks noGrp="1"/>
          </p:cNvSpPr>
          <p:nvPr>
            <p:ph type="body" sz="quarter" idx="64" hasCustomPrompt="1"/>
          </p:nvPr>
        </p:nvSpPr>
        <p:spPr>
          <a:xfrm>
            <a:off x="758157" y="3961217"/>
            <a:ext cx="3280443" cy="608420"/>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grpSp>
        <p:nvGrpSpPr>
          <p:cNvPr id="51" name="组合 50"/>
          <p:cNvGrpSpPr/>
          <p:nvPr userDrawn="1"/>
        </p:nvGrpSpPr>
        <p:grpSpPr>
          <a:xfrm>
            <a:off x="852211" y="4986935"/>
            <a:ext cx="796695" cy="99002"/>
            <a:chOff x="1457011" y="3812591"/>
            <a:chExt cx="931140" cy="130628"/>
          </a:xfrm>
        </p:grpSpPr>
        <p:sp>
          <p:nvSpPr>
            <p:cNvPr id="52" name="椭圆 51"/>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53" name="椭圆 52"/>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54" name="椭圆 53"/>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55" name="椭圆 54"/>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22" name="文本占位符 7"/>
          <p:cNvSpPr>
            <a:spLocks noGrp="1"/>
          </p:cNvSpPr>
          <p:nvPr>
            <p:ph type="body" sz="quarter" idx="15" hasCustomPrompt="1"/>
          </p:nvPr>
        </p:nvSpPr>
        <p:spPr>
          <a:xfrm>
            <a:off x="717483" y="2965256"/>
            <a:ext cx="3739257" cy="708216"/>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3" name="图片占位符 12"/>
          <p:cNvSpPr>
            <a:spLocks noGrp="1"/>
          </p:cNvSpPr>
          <p:nvPr>
            <p:ph type="pic" sz="quarter" idx="65"/>
          </p:nvPr>
        </p:nvSpPr>
        <p:spPr>
          <a:xfrm>
            <a:off x="4701312" y="1806997"/>
            <a:ext cx="3280443" cy="4308438"/>
          </a:xfrm>
          <a:solidFill>
            <a:schemeClr val="tx1">
              <a:lumMod val="50000"/>
              <a:lumOff val="50000"/>
            </a:schemeClr>
          </a:solidFill>
        </p:spPr>
        <p:txBody>
          <a:bodyPr/>
          <a:lstStyle/>
          <a:p>
            <a:endParaRPr lang="zh-CN" altLang="en-US" dirty="0"/>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preserve="1" userDrawn="1">
  <p:cSld name="63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t>2019/10/29</a:t>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t>‹#›</a:t>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0" name="图片占位符 12"/>
          <p:cNvSpPr>
            <a:spLocks noGrp="1"/>
          </p:cNvSpPr>
          <p:nvPr>
            <p:ph type="pic" sz="quarter" idx="23"/>
          </p:nvPr>
        </p:nvSpPr>
        <p:spPr>
          <a:xfrm>
            <a:off x="553471" y="1833131"/>
            <a:ext cx="11064788" cy="4344970"/>
          </a:xfrm>
          <a:solidFill>
            <a:schemeClr val="tx1">
              <a:lumMod val="50000"/>
              <a:lumOff val="50000"/>
            </a:schemeClr>
          </a:solidFill>
        </p:spPr>
        <p:txBody>
          <a:bodyPr/>
          <a:lstStyle/>
          <a:p>
            <a:endParaRPr lang="zh-CN" altLang="en-US" dirty="0"/>
          </a:p>
        </p:txBody>
      </p:sp>
      <p:sp>
        <p:nvSpPr>
          <p:cNvPr id="21" name="矩形 20"/>
          <p:cNvSpPr/>
          <p:nvPr userDrawn="1"/>
        </p:nvSpPr>
        <p:spPr>
          <a:xfrm>
            <a:off x="895467" y="2202284"/>
            <a:ext cx="3334931" cy="180333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24" name="矩形 23"/>
          <p:cNvSpPr/>
          <p:nvPr userDrawn="1"/>
        </p:nvSpPr>
        <p:spPr>
          <a:xfrm>
            <a:off x="4418399" y="2202284"/>
            <a:ext cx="3334931" cy="180333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25" name="矩形 24"/>
          <p:cNvSpPr/>
          <p:nvPr userDrawn="1"/>
        </p:nvSpPr>
        <p:spPr>
          <a:xfrm>
            <a:off x="7941329" y="2202284"/>
            <a:ext cx="3334931" cy="180333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grpSp>
        <p:nvGrpSpPr>
          <p:cNvPr id="26" name="组合 25"/>
          <p:cNvGrpSpPr/>
          <p:nvPr userDrawn="1"/>
        </p:nvGrpSpPr>
        <p:grpSpPr>
          <a:xfrm>
            <a:off x="903249" y="4116821"/>
            <a:ext cx="10380793" cy="1803331"/>
            <a:chOff x="729755" y="1409473"/>
            <a:chExt cx="8826622" cy="1502776"/>
          </a:xfrm>
        </p:grpSpPr>
        <p:sp>
          <p:nvSpPr>
            <p:cNvPr id="27" name="矩形 26"/>
            <p:cNvSpPr/>
            <p:nvPr userDrawn="1"/>
          </p:nvSpPr>
          <p:spPr>
            <a:xfrm>
              <a:off x="729755" y="1409473"/>
              <a:ext cx="2835638" cy="150277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28" name="矩形 27"/>
            <p:cNvSpPr/>
            <p:nvPr userDrawn="1"/>
          </p:nvSpPr>
          <p:spPr>
            <a:xfrm>
              <a:off x="3725247" y="1409473"/>
              <a:ext cx="2835638" cy="150277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29" name="矩形 28"/>
            <p:cNvSpPr/>
            <p:nvPr userDrawn="1"/>
          </p:nvSpPr>
          <p:spPr>
            <a:xfrm>
              <a:off x="6720739" y="1409473"/>
              <a:ext cx="2835638" cy="150277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grpSp>
      <p:sp>
        <p:nvSpPr>
          <p:cNvPr id="30" name="文本占位符 8"/>
          <p:cNvSpPr>
            <a:spLocks noGrp="1"/>
          </p:cNvSpPr>
          <p:nvPr userDrawn="1">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Corporate Planning</a:t>
            </a:r>
          </a:p>
        </p:txBody>
      </p:sp>
      <p:grpSp>
        <p:nvGrpSpPr>
          <p:cNvPr id="31" name="组合 30"/>
          <p:cNvGrpSpPr/>
          <p:nvPr userDrawn="1"/>
        </p:nvGrpSpPr>
        <p:grpSpPr>
          <a:xfrm>
            <a:off x="698396" y="1495084"/>
            <a:ext cx="796695" cy="99002"/>
            <a:chOff x="1457011" y="3812591"/>
            <a:chExt cx="931140" cy="130628"/>
          </a:xfrm>
        </p:grpSpPr>
        <p:sp>
          <p:nvSpPr>
            <p:cNvPr id="32" name="椭圆 31"/>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3" name="椭圆 32"/>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4" name="椭圆 33"/>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5" name="椭圆 34"/>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6" name="文本占位符 7"/>
          <p:cNvSpPr>
            <a:spLocks noGrp="1"/>
          </p:cNvSpPr>
          <p:nvPr userDrawn="1">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7" name="文本占位符 17"/>
          <p:cNvSpPr>
            <a:spLocks noGrp="1"/>
          </p:cNvSpPr>
          <p:nvPr userDrawn="1">
            <p:ph type="body" sz="quarter" idx="64" hasCustomPrompt="1"/>
          </p:nvPr>
        </p:nvSpPr>
        <p:spPr>
          <a:xfrm>
            <a:off x="1273948" y="3124789"/>
            <a:ext cx="2645228" cy="608420"/>
          </a:xfrm>
          <a:prstGeom prst="rect">
            <a:avLst/>
          </a:prstGeom>
        </p:spPr>
        <p:txBody>
          <a:bodyPr>
            <a:normAutofit/>
          </a:bodyPr>
          <a:lstStyle>
            <a:lvl1pPr marL="0" indent="0" algn="ctr">
              <a:lnSpc>
                <a:spcPct val="120000"/>
              </a:lnSpc>
              <a:buNone/>
              <a:defRPr sz="960" spc="75" baseline="0">
                <a:solidFill>
                  <a:schemeClr val="bg1"/>
                </a:solidFill>
              </a:defRPr>
            </a:lvl1pPr>
            <a:lvl5pPr>
              <a:defRPr sz="990"/>
            </a:lvl5pPr>
          </a:lstStyle>
          <a:p>
            <a:r>
              <a:rPr lang="en-US" altLang="zh-CN" dirty="0"/>
              <a:t>Click here to add the text, the text is the extraction of your thought</a:t>
            </a:r>
            <a:endParaRPr lang="zh-CN" altLang="en-US" dirty="0"/>
          </a:p>
        </p:txBody>
      </p:sp>
      <p:sp>
        <p:nvSpPr>
          <p:cNvPr id="38" name="文本占位符 17"/>
          <p:cNvSpPr>
            <a:spLocks noGrp="1"/>
          </p:cNvSpPr>
          <p:nvPr userDrawn="1">
            <p:ph type="body" sz="quarter" idx="65" hasCustomPrompt="1"/>
          </p:nvPr>
        </p:nvSpPr>
        <p:spPr>
          <a:xfrm>
            <a:off x="1273948" y="5058706"/>
            <a:ext cx="2645228" cy="608420"/>
          </a:xfrm>
          <a:prstGeom prst="rect">
            <a:avLst/>
          </a:prstGeom>
        </p:spPr>
        <p:txBody>
          <a:bodyPr>
            <a:normAutofit/>
          </a:bodyPr>
          <a:lstStyle>
            <a:lvl1pPr marL="0" indent="0" algn="ctr">
              <a:lnSpc>
                <a:spcPct val="120000"/>
              </a:lnSpc>
              <a:buNone/>
              <a:defRPr sz="960" spc="75" baseline="0">
                <a:solidFill>
                  <a:schemeClr val="bg1"/>
                </a:solidFill>
              </a:defRPr>
            </a:lvl1pPr>
            <a:lvl5pPr>
              <a:defRPr sz="990"/>
            </a:lvl5pPr>
          </a:lstStyle>
          <a:p>
            <a:r>
              <a:rPr lang="en-US" altLang="zh-CN" dirty="0"/>
              <a:t>Click here to add the text, the text is the extraction of your thought</a:t>
            </a:r>
            <a:endParaRPr lang="zh-CN" altLang="en-US" dirty="0"/>
          </a:p>
        </p:txBody>
      </p:sp>
      <p:sp>
        <p:nvSpPr>
          <p:cNvPr id="39" name="文本占位符 17"/>
          <p:cNvSpPr>
            <a:spLocks noGrp="1"/>
          </p:cNvSpPr>
          <p:nvPr userDrawn="1">
            <p:ph type="body" sz="quarter" idx="66" hasCustomPrompt="1"/>
          </p:nvPr>
        </p:nvSpPr>
        <p:spPr>
          <a:xfrm>
            <a:off x="4773385" y="3124789"/>
            <a:ext cx="2645228" cy="608420"/>
          </a:xfrm>
          <a:prstGeom prst="rect">
            <a:avLst/>
          </a:prstGeom>
        </p:spPr>
        <p:txBody>
          <a:bodyPr>
            <a:normAutofit/>
          </a:bodyPr>
          <a:lstStyle>
            <a:lvl1pPr marL="0" indent="0" algn="ctr">
              <a:lnSpc>
                <a:spcPct val="120000"/>
              </a:lnSpc>
              <a:buNone/>
              <a:defRPr sz="960" spc="75" baseline="0">
                <a:solidFill>
                  <a:schemeClr val="bg1"/>
                </a:solidFill>
              </a:defRPr>
            </a:lvl1pPr>
            <a:lvl5pPr>
              <a:defRPr sz="990"/>
            </a:lvl5pPr>
          </a:lstStyle>
          <a:p>
            <a:r>
              <a:rPr lang="en-US" altLang="zh-CN" dirty="0"/>
              <a:t>Click here to add the text, the text is the extraction of your thought</a:t>
            </a:r>
            <a:endParaRPr lang="zh-CN" altLang="en-US" dirty="0"/>
          </a:p>
        </p:txBody>
      </p:sp>
      <p:sp>
        <p:nvSpPr>
          <p:cNvPr id="40" name="文本占位符 17"/>
          <p:cNvSpPr>
            <a:spLocks noGrp="1"/>
          </p:cNvSpPr>
          <p:nvPr userDrawn="1">
            <p:ph type="body" sz="quarter" idx="67" hasCustomPrompt="1"/>
          </p:nvPr>
        </p:nvSpPr>
        <p:spPr>
          <a:xfrm>
            <a:off x="4773385" y="5058706"/>
            <a:ext cx="2645228" cy="608420"/>
          </a:xfrm>
          <a:prstGeom prst="rect">
            <a:avLst/>
          </a:prstGeom>
        </p:spPr>
        <p:txBody>
          <a:bodyPr>
            <a:normAutofit/>
          </a:bodyPr>
          <a:lstStyle>
            <a:lvl1pPr marL="0" indent="0" algn="ctr">
              <a:lnSpc>
                <a:spcPct val="120000"/>
              </a:lnSpc>
              <a:buNone/>
              <a:defRPr sz="960" spc="75" baseline="0">
                <a:solidFill>
                  <a:schemeClr val="bg1"/>
                </a:solidFill>
              </a:defRPr>
            </a:lvl1pPr>
            <a:lvl5pPr>
              <a:defRPr sz="990"/>
            </a:lvl5pPr>
          </a:lstStyle>
          <a:p>
            <a:r>
              <a:rPr lang="en-US" altLang="zh-CN" dirty="0"/>
              <a:t>Click here to add the text, the text is the extraction of your thought</a:t>
            </a:r>
            <a:endParaRPr lang="zh-CN" altLang="en-US" dirty="0"/>
          </a:p>
        </p:txBody>
      </p:sp>
      <p:sp>
        <p:nvSpPr>
          <p:cNvPr id="41" name="文本占位符 17"/>
          <p:cNvSpPr>
            <a:spLocks noGrp="1"/>
          </p:cNvSpPr>
          <p:nvPr userDrawn="1">
            <p:ph type="body" sz="quarter" idx="68" hasCustomPrompt="1"/>
          </p:nvPr>
        </p:nvSpPr>
        <p:spPr>
          <a:xfrm>
            <a:off x="8272823" y="3124789"/>
            <a:ext cx="2645228" cy="608420"/>
          </a:xfrm>
          <a:prstGeom prst="rect">
            <a:avLst/>
          </a:prstGeom>
        </p:spPr>
        <p:txBody>
          <a:bodyPr>
            <a:normAutofit/>
          </a:bodyPr>
          <a:lstStyle>
            <a:lvl1pPr marL="0" indent="0" algn="ctr">
              <a:lnSpc>
                <a:spcPct val="120000"/>
              </a:lnSpc>
              <a:buNone/>
              <a:defRPr sz="960" spc="75" baseline="0">
                <a:solidFill>
                  <a:schemeClr val="bg1"/>
                </a:solidFill>
              </a:defRPr>
            </a:lvl1pPr>
            <a:lvl5pPr>
              <a:defRPr sz="990"/>
            </a:lvl5pPr>
          </a:lstStyle>
          <a:p>
            <a:r>
              <a:rPr lang="en-US" altLang="zh-CN" dirty="0"/>
              <a:t>Click here to add the text, the text is the extraction of your thought</a:t>
            </a:r>
            <a:endParaRPr lang="zh-CN" altLang="en-US" dirty="0"/>
          </a:p>
        </p:txBody>
      </p:sp>
      <p:sp>
        <p:nvSpPr>
          <p:cNvPr id="43" name="文本占位符 17"/>
          <p:cNvSpPr>
            <a:spLocks noGrp="1"/>
          </p:cNvSpPr>
          <p:nvPr userDrawn="1">
            <p:ph type="body" sz="quarter" idx="69" hasCustomPrompt="1"/>
          </p:nvPr>
        </p:nvSpPr>
        <p:spPr>
          <a:xfrm>
            <a:off x="8272823" y="5058706"/>
            <a:ext cx="2645228" cy="608420"/>
          </a:xfrm>
          <a:prstGeom prst="rect">
            <a:avLst/>
          </a:prstGeom>
        </p:spPr>
        <p:txBody>
          <a:bodyPr>
            <a:normAutofit/>
          </a:bodyPr>
          <a:lstStyle>
            <a:lvl1pPr marL="0" indent="0" algn="ctr">
              <a:lnSpc>
                <a:spcPct val="120000"/>
              </a:lnSpc>
              <a:buNone/>
              <a:defRPr sz="960" spc="75" baseline="0">
                <a:solidFill>
                  <a:schemeClr val="bg1"/>
                </a:solidFill>
              </a:defRPr>
            </a:lvl1pPr>
            <a:lvl5pPr>
              <a:defRPr sz="990"/>
            </a:lvl5pPr>
          </a:lstStyle>
          <a:p>
            <a:r>
              <a:rPr lang="en-US" altLang="zh-CN" dirty="0"/>
              <a:t>Click here to add the text, the text is the extraction of your thought</a:t>
            </a:r>
            <a:endParaRPr lang="zh-CN" altLang="en-US" dirty="0"/>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showMasterSp="0" preserve="1" userDrawn="1">
  <p:cSld name="64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t>2019/10/29</a:t>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t>‹#›</a:t>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0"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Strategy</a:t>
            </a:r>
          </a:p>
        </p:txBody>
      </p:sp>
      <p:grpSp>
        <p:nvGrpSpPr>
          <p:cNvPr id="31" name="组合 30"/>
          <p:cNvGrpSpPr/>
          <p:nvPr userDrawn="1"/>
        </p:nvGrpSpPr>
        <p:grpSpPr>
          <a:xfrm>
            <a:off x="698396" y="1495084"/>
            <a:ext cx="796695" cy="99002"/>
            <a:chOff x="1457011" y="3812591"/>
            <a:chExt cx="931140" cy="130628"/>
          </a:xfrm>
        </p:grpSpPr>
        <p:sp>
          <p:nvSpPr>
            <p:cNvPr id="32" name="椭圆 31"/>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3" name="椭圆 32"/>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4" name="椭圆 33"/>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5" name="椭圆 34"/>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6"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2" name="矩形 41"/>
          <p:cNvSpPr/>
          <p:nvPr userDrawn="1"/>
        </p:nvSpPr>
        <p:spPr>
          <a:xfrm>
            <a:off x="7545783" y="2563393"/>
            <a:ext cx="4027025" cy="356846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44" name="图片占位符 12"/>
          <p:cNvSpPr>
            <a:spLocks noGrp="1"/>
          </p:cNvSpPr>
          <p:nvPr>
            <p:ph type="pic" sz="quarter" idx="65"/>
          </p:nvPr>
        </p:nvSpPr>
        <p:spPr>
          <a:xfrm>
            <a:off x="6650737" y="2171887"/>
            <a:ext cx="4512983" cy="3494318"/>
          </a:xfrm>
          <a:solidFill>
            <a:schemeClr val="tx1">
              <a:lumMod val="50000"/>
              <a:lumOff val="50000"/>
            </a:schemeClr>
          </a:solidFill>
        </p:spPr>
        <p:txBody>
          <a:bodyPr/>
          <a:lstStyle/>
          <a:p>
            <a:endParaRPr lang="zh-CN" altLang="en-US" dirty="0"/>
          </a:p>
        </p:txBody>
      </p:sp>
      <p:sp>
        <p:nvSpPr>
          <p:cNvPr id="45" name="矩形 44"/>
          <p:cNvSpPr/>
          <p:nvPr userDrawn="1"/>
        </p:nvSpPr>
        <p:spPr>
          <a:xfrm>
            <a:off x="553471" y="2171887"/>
            <a:ext cx="2645228" cy="180333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47" name="文本占位符 17"/>
          <p:cNvSpPr>
            <a:spLocks noGrp="1"/>
          </p:cNvSpPr>
          <p:nvPr>
            <p:ph type="body" sz="quarter" idx="60" hasCustomPrompt="1"/>
          </p:nvPr>
        </p:nvSpPr>
        <p:spPr>
          <a:xfrm>
            <a:off x="701808" y="3047492"/>
            <a:ext cx="2320579" cy="705985"/>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the text is the extraction of your thought</a:t>
            </a:r>
            <a:endParaRPr lang="zh-CN" altLang="en-US" dirty="0"/>
          </a:p>
        </p:txBody>
      </p:sp>
      <p:sp>
        <p:nvSpPr>
          <p:cNvPr id="48" name="文本占位符 17"/>
          <p:cNvSpPr>
            <a:spLocks noGrp="1"/>
          </p:cNvSpPr>
          <p:nvPr>
            <p:ph type="body" sz="quarter" idx="61" hasCustomPrompt="1"/>
          </p:nvPr>
        </p:nvSpPr>
        <p:spPr>
          <a:xfrm>
            <a:off x="698396" y="2525029"/>
            <a:ext cx="2013961" cy="408716"/>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49" name="矩形 48"/>
          <p:cNvSpPr/>
          <p:nvPr userDrawn="1"/>
        </p:nvSpPr>
        <p:spPr>
          <a:xfrm>
            <a:off x="3331028" y="2171887"/>
            <a:ext cx="2645228" cy="180333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50" name="文本占位符 17"/>
          <p:cNvSpPr>
            <a:spLocks noGrp="1"/>
          </p:cNvSpPr>
          <p:nvPr>
            <p:ph type="body" sz="quarter" idx="66" hasCustomPrompt="1"/>
          </p:nvPr>
        </p:nvSpPr>
        <p:spPr>
          <a:xfrm>
            <a:off x="3479365" y="3047492"/>
            <a:ext cx="2320579" cy="705985"/>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the text is the extraction of your thought</a:t>
            </a:r>
            <a:endParaRPr lang="zh-CN" altLang="en-US" dirty="0"/>
          </a:p>
        </p:txBody>
      </p:sp>
      <p:sp>
        <p:nvSpPr>
          <p:cNvPr id="51" name="文本占位符 17"/>
          <p:cNvSpPr>
            <a:spLocks noGrp="1"/>
          </p:cNvSpPr>
          <p:nvPr>
            <p:ph type="body" sz="quarter" idx="67" hasCustomPrompt="1"/>
          </p:nvPr>
        </p:nvSpPr>
        <p:spPr>
          <a:xfrm>
            <a:off x="3475953" y="2525029"/>
            <a:ext cx="2013961" cy="408716"/>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52" name="文本占位符 17"/>
          <p:cNvSpPr>
            <a:spLocks noGrp="1"/>
          </p:cNvSpPr>
          <p:nvPr>
            <p:ph type="body" sz="quarter" idx="68" hasCustomPrompt="1"/>
          </p:nvPr>
        </p:nvSpPr>
        <p:spPr>
          <a:xfrm>
            <a:off x="573845" y="5084262"/>
            <a:ext cx="5402411" cy="70598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53" name="文本占位符 17"/>
          <p:cNvSpPr>
            <a:spLocks noGrp="1"/>
          </p:cNvSpPr>
          <p:nvPr>
            <p:ph type="body" sz="quarter" idx="69" hasCustomPrompt="1"/>
          </p:nvPr>
        </p:nvSpPr>
        <p:spPr>
          <a:xfrm>
            <a:off x="570433" y="4561799"/>
            <a:ext cx="201396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preserve="1" userDrawn="1">
  <p:cSld name="65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t>2019/10/29</a:t>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t>‹#›</a:t>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0"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Strategy</a:t>
            </a:r>
          </a:p>
        </p:txBody>
      </p:sp>
      <p:grpSp>
        <p:nvGrpSpPr>
          <p:cNvPr id="31" name="组合 30"/>
          <p:cNvGrpSpPr/>
          <p:nvPr userDrawn="1"/>
        </p:nvGrpSpPr>
        <p:grpSpPr>
          <a:xfrm>
            <a:off x="698396" y="1495084"/>
            <a:ext cx="796695" cy="99002"/>
            <a:chOff x="1457011" y="3812591"/>
            <a:chExt cx="931140" cy="130628"/>
          </a:xfrm>
        </p:grpSpPr>
        <p:sp>
          <p:nvSpPr>
            <p:cNvPr id="32" name="椭圆 31"/>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3" name="椭圆 32"/>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4" name="椭圆 33"/>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5" name="椭圆 34"/>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6"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7" name="矩形 26"/>
          <p:cNvSpPr/>
          <p:nvPr userDrawn="1"/>
        </p:nvSpPr>
        <p:spPr>
          <a:xfrm>
            <a:off x="553471" y="2517289"/>
            <a:ext cx="3676927" cy="12159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28" name="文本占位符 17"/>
          <p:cNvSpPr>
            <a:spLocks noGrp="1"/>
          </p:cNvSpPr>
          <p:nvPr>
            <p:ph type="body" sz="quarter" idx="64" hasCustomPrompt="1"/>
          </p:nvPr>
        </p:nvSpPr>
        <p:spPr>
          <a:xfrm>
            <a:off x="1283452" y="3087622"/>
            <a:ext cx="2835781" cy="608420"/>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the text is the extraction of your thought</a:t>
            </a:r>
            <a:endParaRPr lang="zh-CN" altLang="en-US" dirty="0"/>
          </a:p>
        </p:txBody>
      </p:sp>
      <p:sp>
        <p:nvSpPr>
          <p:cNvPr id="29" name="文本占位符 17"/>
          <p:cNvSpPr>
            <a:spLocks noGrp="1"/>
          </p:cNvSpPr>
          <p:nvPr>
            <p:ph type="body" sz="quarter" idx="61" hasCustomPrompt="1"/>
          </p:nvPr>
        </p:nvSpPr>
        <p:spPr>
          <a:xfrm>
            <a:off x="1283452" y="2678905"/>
            <a:ext cx="2013961" cy="408716"/>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7" name="矩形 36"/>
          <p:cNvSpPr/>
          <p:nvPr userDrawn="1"/>
        </p:nvSpPr>
        <p:spPr>
          <a:xfrm>
            <a:off x="4296845" y="2517289"/>
            <a:ext cx="3676927" cy="12159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8" name="文本占位符 17"/>
          <p:cNvSpPr>
            <a:spLocks noGrp="1"/>
          </p:cNvSpPr>
          <p:nvPr>
            <p:ph type="body" sz="quarter" idx="65" hasCustomPrompt="1"/>
          </p:nvPr>
        </p:nvSpPr>
        <p:spPr>
          <a:xfrm>
            <a:off x="5026827" y="3087622"/>
            <a:ext cx="2835781" cy="608420"/>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the text is the extraction of your thought</a:t>
            </a:r>
            <a:endParaRPr lang="zh-CN" altLang="en-US" dirty="0"/>
          </a:p>
        </p:txBody>
      </p:sp>
      <p:sp>
        <p:nvSpPr>
          <p:cNvPr id="39" name="文本占位符 17"/>
          <p:cNvSpPr>
            <a:spLocks noGrp="1"/>
          </p:cNvSpPr>
          <p:nvPr>
            <p:ph type="body" sz="quarter" idx="66" hasCustomPrompt="1"/>
          </p:nvPr>
        </p:nvSpPr>
        <p:spPr>
          <a:xfrm>
            <a:off x="5026827" y="2678905"/>
            <a:ext cx="2013961" cy="408716"/>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40" name="矩形 39"/>
          <p:cNvSpPr/>
          <p:nvPr userDrawn="1"/>
        </p:nvSpPr>
        <p:spPr>
          <a:xfrm>
            <a:off x="8040220" y="2517289"/>
            <a:ext cx="3676927" cy="12159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41" name="文本占位符 17"/>
          <p:cNvSpPr>
            <a:spLocks noGrp="1"/>
          </p:cNvSpPr>
          <p:nvPr>
            <p:ph type="body" sz="quarter" idx="67" hasCustomPrompt="1"/>
          </p:nvPr>
        </p:nvSpPr>
        <p:spPr>
          <a:xfrm>
            <a:off x="8770201" y="3087622"/>
            <a:ext cx="2835781" cy="608420"/>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the text is the extraction of your thought</a:t>
            </a:r>
            <a:endParaRPr lang="zh-CN" altLang="en-US" dirty="0"/>
          </a:p>
        </p:txBody>
      </p:sp>
      <p:sp>
        <p:nvSpPr>
          <p:cNvPr id="43" name="文本占位符 17"/>
          <p:cNvSpPr>
            <a:spLocks noGrp="1"/>
          </p:cNvSpPr>
          <p:nvPr>
            <p:ph type="body" sz="quarter" idx="68" hasCustomPrompt="1"/>
          </p:nvPr>
        </p:nvSpPr>
        <p:spPr>
          <a:xfrm>
            <a:off x="8770201" y="2678905"/>
            <a:ext cx="2013961" cy="408716"/>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6" name="矩形 45"/>
          <p:cNvSpPr/>
          <p:nvPr userDrawn="1"/>
        </p:nvSpPr>
        <p:spPr>
          <a:xfrm>
            <a:off x="553471" y="3782755"/>
            <a:ext cx="3676927" cy="1215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54" name="文本占位符 17"/>
          <p:cNvSpPr>
            <a:spLocks noGrp="1"/>
          </p:cNvSpPr>
          <p:nvPr>
            <p:ph type="body" sz="quarter" idx="69" hasCustomPrompt="1"/>
          </p:nvPr>
        </p:nvSpPr>
        <p:spPr>
          <a:xfrm>
            <a:off x="1283452" y="4353088"/>
            <a:ext cx="2835781" cy="608420"/>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the text is the extraction of your thought</a:t>
            </a:r>
            <a:endParaRPr lang="zh-CN" altLang="en-US" dirty="0"/>
          </a:p>
        </p:txBody>
      </p:sp>
      <p:sp>
        <p:nvSpPr>
          <p:cNvPr id="55" name="文本占位符 17"/>
          <p:cNvSpPr>
            <a:spLocks noGrp="1"/>
          </p:cNvSpPr>
          <p:nvPr>
            <p:ph type="body" sz="quarter" idx="70" hasCustomPrompt="1"/>
          </p:nvPr>
        </p:nvSpPr>
        <p:spPr>
          <a:xfrm>
            <a:off x="1283452" y="3944371"/>
            <a:ext cx="2013961" cy="408716"/>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56" name="矩形 55"/>
          <p:cNvSpPr/>
          <p:nvPr userDrawn="1"/>
        </p:nvSpPr>
        <p:spPr>
          <a:xfrm>
            <a:off x="4296845" y="3782755"/>
            <a:ext cx="3676927" cy="12159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57" name="文本占位符 17"/>
          <p:cNvSpPr>
            <a:spLocks noGrp="1"/>
          </p:cNvSpPr>
          <p:nvPr>
            <p:ph type="body" sz="quarter" idx="71" hasCustomPrompt="1"/>
          </p:nvPr>
        </p:nvSpPr>
        <p:spPr>
          <a:xfrm>
            <a:off x="5026827" y="4353088"/>
            <a:ext cx="2835781" cy="608420"/>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the text is the extraction of your thought</a:t>
            </a:r>
            <a:endParaRPr lang="zh-CN" altLang="en-US" dirty="0"/>
          </a:p>
        </p:txBody>
      </p:sp>
      <p:sp>
        <p:nvSpPr>
          <p:cNvPr id="58" name="文本占位符 17"/>
          <p:cNvSpPr>
            <a:spLocks noGrp="1"/>
          </p:cNvSpPr>
          <p:nvPr>
            <p:ph type="body" sz="quarter" idx="72" hasCustomPrompt="1"/>
          </p:nvPr>
        </p:nvSpPr>
        <p:spPr>
          <a:xfrm>
            <a:off x="5026827" y="3944371"/>
            <a:ext cx="2013961" cy="408716"/>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9" name="矩形 58"/>
          <p:cNvSpPr/>
          <p:nvPr userDrawn="1"/>
        </p:nvSpPr>
        <p:spPr>
          <a:xfrm>
            <a:off x="8040220" y="3782755"/>
            <a:ext cx="3676927" cy="121592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60" name="文本占位符 17"/>
          <p:cNvSpPr>
            <a:spLocks noGrp="1"/>
          </p:cNvSpPr>
          <p:nvPr>
            <p:ph type="body" sz="quarter" idx="73" hasCustomPrompt="1"/>
          </p:nvPr>
        </p:nvSpPr>
        <p:spPr>
          <a:xfrm>
            <a:off x="8770201" y="4353088"/>
            <a:ext cx="2835781" cy="608420"/>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the text is the extraction of your thought</a:t>
            </a:r>
            <a:endParaRPr lang="zh-CN" altLang="en-US" dirty="0"/>
          </a:p>
        </p:txBody>
      </p:sp>
      <p:sp>
        <p:nvSpPr>
          <p:cNvPr id="61" name="文本占位符 17"/>
          <p:cNvSpPr>
            <a:spLocks noGrp="1"/>
          </p:cNvSpPr>
          <p:nvPr>
            <p:ph type="body" sz="quarter" idx="74" hasCustomPrompt="1"/>
          </p:nvPr>
        </p:nvSpPr>
        <p:spPr>
          <a:xfrm>
            <a:off x="8770201" y="3944371"/>
            <a:ext cx="2013961" cy="408716"/>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62" name="文本占位符 17"/>
          <p:cNvSpPr>
            <a:spLocks noGrp="1"/>
          </p:cNvSpPr>
          <p:nvPr>
            <p:ph type="body" sz="quarter" idx="63" hasCustomPrompt="1"/>
          </p:nvPr>
        </p:nvSpPr>
        <p:spPr>
          <a:xfrm>
            <a:off x="3465572" y="5476861"/>
            <a:ext cx="5339472" cy="467802"/>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8_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A1FDBF39-7092-45F2-9784-01508A102C84}" type="datetime1">
              <a:rPr lang="zh-CN" altLang="en-US" smtClean="0"/>
              <a:t>2019/10/29</a:t>
            </a:fld>
            <a:endParaRPr lang="zh-CN" altLang="en-US"/>
          </a:p>
        </p:txBody>
      </p:sp>
      <p:sp>
        <p:nvSpPr>
          <p:cNvPr id="2" name="矩形 1"/>
          <p:cNvSpPr/>
          <p:nvPr userDrawn="1"/>
        </p:nvSpPr>
        <p:spPr>
          <a:xfrm>
            <a:off x="5144887" y="6388012"/>
            <a:ext cx="1873250" cy="243205"/>
          </a:xfrm>
          <a:prstGeom prst="rect">
            <a:avLst/>
          </a:prstGeom>
        </p:spPr>
        <p:txBody>
          <a:bodyPr wrap="none">
            <a:spAutoFit/>
          </a:bodyPr>
          <a:lstStyle/>
          <a:p>
            <a:r>
              <a:rPr lang="en-US" altLang="zh-CN" sz="990" b="1" dirty="0">
                <a:solidFill>
                  <a:schemeClr val="accent4"/>
                </a:solidFill>
              </a:rPr>
              <a:t>BusinessPlan</a:t>
            </a:r>
            <a:r>
              <a:rPr lang="en-US" altLang="zh-CN" sz="990" dirty="0">
                <a:solidFill>
                  <a:schemeClr val="accent1">
                    <a:lumMod val="75000"/>
                  </a:schemeClr>
                </a:solidFill>
              </a:rPr>
              <a:t> </a:t>
            </a:r>
            <a:r>
              <a:rPr lang="en-US" altLang="zh-CN" sz="990" b="1" dirty="0">
                <a:solidFill>
                  <a:schemeClr val="accent3">
                    <a:lumMod val="75000"/>
                  </a:schemeClr>
                </a:solidFill>
              </a:rPr>
              <a:t>PPT Template</a:t>
            </a:r>
            <a:endParaRPr lang="zh-CN" altLang="en-US" sz="990" b="1" dirty="0">
              <a:solidFill>
                <a:schemeClr val="accent3">
                  <a:lumMod val="75000"/>
                </a:schemeClr>
              </a:solidFill>
            </a:endParaRPr>
          </a:p>
        </p:txBody>
      </p:sp>
      <p:sp>
        <p:nvSpPr>
          <p:cNvPr id="9" name="文本占位符 8"/>
          <p:cNvSpPr>
            <a:spLocks noGrp="1"/>
          </p:cNvSpPr>
          <p:nvPr>
            <p:ph type="body" sz="quarter" idx="13" hasCustomPrompt="1"/>
          </p:nvPr>
        </p:nvSpPr>
        <p:spPr>
          <a:xfrm>
            <a:off x="6511925" y="2612650"/>
            <a:ext cx="2022475" cy="581356"/>
          </a:xfrm>
          <a:prstGeom prst="rect">
            <a:avLst/>
          </a:prstGeom>
        </p:spPr>
        <p:txBody>
          <a:bodyPr/>
          <a:lstStyle>
            <a:lvl1pPr marL="0" indent="0" algn="l">
              <a:buNone/>
              <a:defRPr sz="5850">
                <a:solidFill>
                  <a:schemeClr val="bg1"/>
                </a:solidFill>
                <a:effectLst>
                  <a:outerShdw blurRad="63500" sx="101000" sy="101000" algn="ctr" rotWithShape="0">
                    <a:prstClr val="black">
                      <a:alpha val="35000"/>
                    </a:prstClr>
                  </a:outerShdw>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Chapter</a:t>
            </a:r>
          </a:p>
        </p:txBody>
      </p:sp>
      <p:sp>
        <p:nvSpPr>
          <p:cNvPr id="18" name="文本占位符 17"/>
          <p:cNvSpPr>
            <a:spLocks noGrp="1"/>
          </p:cNvSpPr>
          <p:nvPr>
            <p:ph type="body" sz="quarter" idx="15" hasCustomPrompt="1"/>
          </p:nvPr>
        </p:nvSpPr>
        <p:spPr>
          <a:xfrm>
            <a:off x="6511925" y="3429000"/>
            <a:ext cx="3108485" cy="1736725"/>
          </a:xfrm>
          <a:prstGeom prst="rect">
            <a:avLst/>
          </a:prstGeom>
        </p:spPr>
        <p:txBody>
          <a:bodyPr/>
          <a:lstStyle>
            <a:lvl1pPr marL="0" indent="0">
              <a:lnSpc>
                <a:spcPct val="120000"/>
              </a:lnSpc>
              <a:buNone/>
              <a:defRPr sz="1260" spc="75" baseline="0"/>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10" name="矩形 9"/>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1" name="灯片编号占位符 5"/>
          <p:cNvSpPr>
            <a:spLocks noGrp="1"/>
          </p:cNvSpPr>
          <p:nvPr>
            <p:ph type="sldNum" sz="quarter" idx="12"/>
          </p:nvPr>
        </p:nvSpPr>
        <p:spPr>
          <a:xfrm>
            <a:off x="11474517" y="214484"/>
            <a:ext cx="717483" cy="365125"/>
          </a:xfrm>
        </p:spPr>
        <p:txBody>
          <a:bodyPr/>
          <a:lstStyle>
            <a:lvl1pPr algn="ctr">
              <a:defRPr b="1">
                <a:solidFill>
                  <a:schemeClr val="bg1"/>
                </a:solidFill>
                <a:latin typeface="+mj-ea"/>
                <a:ea typeface="+mj-ea"/>
              </a:defRPr>
            </a:lvl1pPr>
          </a:lstStyle>
          <a:p>
            <a:fld id="{565CE74E-AB26-4998-AD42-012C4C1AD076}" type="slidenum">
              <a:rPr lang="zh-CN" altLang="en-US" smtClean="0"/>
              <a:t>‹#›</a:t>
            </a:fld>
            <a:endParaRPr lang="zh-CN" altLang="en-US" dirty="0"/>
          </a:p>
        </p:txBody>
      </p:sp>
      <p:sp>
        <p:nvSpPr>
          <p:cNvPr id="12" name="文本框 11"/>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13" name="图片占位符 4"/>
          <p:cNvSpPr>
            <a:spLocks noGrp="1"/>
          </p:cNvSpPr>
          <p:nvPr>
            <p:ph type="pic" sz="quarter" idx="17"/>
          </p:nvPr>
        </p:nvSpPr>
        <p:spPr>
          <a:xfrm>
            <a:off x="963065" y="2259106"/>
            <a:ext cx="4717009" cy="3808207"/>
          </a:xfrm>
          <a:solidFill>
            <a:schemeClr val="tx1">
              <a:lumMod val="50000"/>
              <a:lumOff val="50000"/>
            </a:schemeClr>
          </a:solidFill>
        </p:spPr>
        <p:txBody>
          <a:bodyPr/>
          <a:lstStyle/>
          <a:p>
            <a:endParaRPr lang="zh-CN" altLang="en-US"/>
          </a:p>
        </p:txBody>
      </p:sp>
      <p:sp>
        <p:nvSpPr>
          <p:cNvPr id="14" name="文本占位符 17"/>
          <p:cNvSpPr>
            <a:spLocks noGrp="1"/>
          </p:cNvSpPr>
          <p:nvPr>
            <p:ph type="body" sz="quarter" idx="18" hasCustomPrompt="1"/>
          </p:nvPr>
        </p:nvSpPr>
        <p:spPr>
          <a:xfrm>
            <a:off x="963064" y="1063178"/>
            <a:ext cx="10200655" cy="810754"/>
          </a:xfrm>
          <a:prstGeom prst="rect">
            <a:avLst/>
          </a:prstGeom>
        </p:spPr>
        <p:txBody>
          <a:bodyPr/>
          <a:lstStyle>
            <a:lvl1pPr marL="0" indent="0">
              <a:lnSpc>
                <a:spcPct val="120000"/>
              </a:lnSpc>
              <a:buNone/>
              <a:defRPr sz="1260" spc="75" baseline="0"/>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preserve="1" userDrawn="1">
  <p:cSld name="66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t>2019/10/29</a:t>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t>‹#›</a:t>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0"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Strategy</a:t>
            </a:r>
          </a:p>
        </p:txBody>
      </p:sp>
      <p:grpSp>
        <p:nvGrpSpPr>
          <p:cNvPr id="31" name="组合 30"/>
          <p:cNvGrpSpPr/>
          <p:nvPr userDrawn="1"/>
        </p:nvGrpSpPr>
        <p:grpSpPr>
          <a:xfrm>
            <a:off x="698396" y="1495084"/>
            <a:ext cx="796695" cy="99002"/>
            <a:chOff x="1457011" y="3812591"/>
            <a:chExt cx="931140" cy="130628"/>
          </a:xfrm>
        </p:grpSpPr>
        <p:sp>
          <p:nvSpPr>
            <p:cNvPr id="32" name="椭圆 31"/>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3" name="椭圆 32"/>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4" name="椭圆 33"/>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5" name="椭圆 34"/>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6"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7" name="文本占位符 17"/>
          <p:cNvSpPr>
            <a:spLocks noGrp="1"/>
          </p:cNvSpPr>
          <p:nvPr>
            <p:ph type="body" sz="quarter" idx="63" hasCustomPrompt="1"/>
          </p:nvPr>
        </p:nvSpPr>
        <p:spPr>
          <a:xfrm>
            <a:off x="3465572" y="5476861"/>
            <a:ext cx="5339472" cy="467802"/>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preserve="1" userDrawn="1">
  <p:cSld name="67_自定义版式">
    <p:spTree>
      <p:nvGrpSpPr>
        <p:cNvPr id="1" name=""/>
        <p:cNvGrpSpPr/>
        <p:nvPr/>
      </p:nvGrpSpPr>
      <p:grpSpPr>
        <a:xfrm>
          <a:off x="0" y="0"/>
          <a:ext cx="0" cy="0"/>
          <a:chOff x="0" y="0"/>
          <a:chExt cx="0" cy="0"/>
        </a:xfrm>
      </p:grpSpPr>
      <p:sp>
        <p:nvSpPr>
          <p:cNvPr id="25" name="矩形 24"/>
          <p:cNvSpPr/>
          <p:nvPr userDrawn="1"/>
        </p:nvSpPr>
        <p:spPr>
          <a:xfrm>
            <a:off x="451337" y="4070196"/>
            <a:ext cx="4425463" cy="17156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 name="日期占位符 2"/>
          <p:cNvSpPr>
            <a:spLocks noGrp="1"/>
          </p:cNvSpPr>
          <p:nvPr>
            <p:ph type="dt" sz="half" idx="10"/>
          </p:nvPr>
        </p:nvSpPr>
        <p:spPr/>
        <p:txBody>
          <a:bodyPr/>
          <a:lstStyle/>
          <a:p>
            <a:fld id="{7BAAC391-3E17-4130-83E5-8A37E61F4328}" type="datetime1">
              <a:rPr lang="zh-CN" altLang="en-US" smtClean="0"/>
              <a:t>2019/10/29</a:t>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t>‹#›</a:t>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0"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Strategy</a:t>
            </a:r>
          </a:p>
        </p:txBody>
      </p:sp>
      <p:grpSp>
        <p:nvGrpSpPr>
          <p:cNvPr id="31" name="组合 30"/>
          <p:cNvGrpSpPr/>
          <p:nvPr userDrawn="1"/>
        </p:nvGrpSpPr>
        <p:grpSpPr>
          <a:xfrm>
            <a:off x="698396" y="1495084"/>
            <a:ext cx="796695" cy="99002"/>
            <a:chOff x="1457011" y="3812591"/>
            <a:chExt cx="931140" cy="130628"/>
          </a:xfrm>
        </p:grpSpPr>
        <p:sp>
          <p:nvSpPr>
            <p:cNvPr id="32" name="椭圆 31"/>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3" name="椭圆 32"/>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4" name="椭圆 33"/>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5" name="椭圆 34"/>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6"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9" name="文本占位符 8"/>
          <p:cNvSpPr>
            <a:spLocks noGrp="1"/>
          </p:cNvSpPr>
          <p:nvPr>
            <p:ph type="body" sz="quarter" idx="64" hasCustomPrompt="1"/>
          </p:nvPr>
        </p:nvSpPr>
        <p:spPr>
          <a:xfrm>
            <a:off x="480044" y="2680344"/>
            <a:ext cx="4232828" cy="467802"/>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Strategy</a:t>
            </a:r>
          </a:p>
        </p:txBody>
      </p:sp>
      <p:sp>
        <p:nvSpPr>
          <p:cNvPr id="20" name="文本占位符 17"/>
          <p:cNvSpPr>
            <a:spLocks noGrp="1"/>
          </p:cNvSpPr>
          <p:nvPr>
            <p:ph type="body" sz="quarter" idx="65" hasCustomPrompt="1"/>
          </p:nvPr>
        </p:nvSpPr>
        <p:spPr>
          <a:xfrm>
            <a:off x="505459" y="2212542"/>
            <a:ext cx="4207415" cy="36512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1" name="文本占位符 17"/>
          <p:cNvSpPr>
            <a:spLocks noGrp="1"/>
          </p:cNvSpPr>
          <p:nvPr>
            <p:ph type="body" sz="quarter" idx="66" hasCustomPrompt="1"/>
          </p:nvPr>
        </p:nvSpPr>
        <p:spPr>
          <a:xfrm>
            <a:off x="451337" y="3250823"/>
            <a:ext cx="4207415" cy="36512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2" name="文本占位符 17"/>
          <p:cNvSpPr>
            <a:spLocks noGrp="1"/>
          </p:cNvSpPr>
          <p:nvPr>
            <p:ph type="body" sz="quarter" idx="69" hasCustomPrompt="1"/>
          </p:nvPr>
        </p:nvSpPr>
        <p:spPr>
          <a:xfrm>
            <a:off x="1844508" y="4302962"/>
            <a:ext cx="2835781" cy="608420"/>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the text is the extraction of your thought</a:t>
            </a:r>
            <a:endParaRPr lang="zh-CN" altLang="en-US" dirty="0"/>
          </a:p>
        </p:txBody>
      </p:sp>
      <p:sp>
        <p:nvSpPr>
          <p:cNvPr id="23" name="文本占位符 17"/>
          <p:cNvSpPr>
            <a:spLocks noGrp="1"/>
          </p:cNvSpPr>
          <p:nvPr>
            <p:ph type="body" sz="quarter" idx="70" hasCustomPrompt="1"/>
          </p:nvPr>
        </p:nvSpPr>
        <p:spPr>
          <a:xfrm>
            <a:off x="518572" y="4282944"/>
            <a:ext cx="1212760" cy="648458"/>
          </a:xfrm>
          <a:prstGeom prst="rect">
            <a:avLst/>
          </a:prstGeom>
        </p:spPr>
        <p:txBody>
          <a:bodyPr>
            <a:noAutofit/>
          </a:bodyPr>
          <a:lstStyle>
            <a:lvl1pPr marL="0" indent="0" algn="l">
              <a:lnSpc>
                <a:spcPct val="120000"/>
              </a:lnSpc>
              <a:buNone/>
              <a:defRPr sz="2880" b="1" spc="75" baseline="0">
                <a:solidFill>
                  <a:schemeClr val="bg1"/>
                </a:solidFill>
              </a:defRPr>
            </a:lvl1pPr>
            <a:lvl5pPr>
              <a:defRPr sz="990"/>
            </a:lvl5pPr>
          </a:lstStyle>
          <a:p>
            <a:r>
              <a:rPr lang="en-US" altLang="zh-CN" dirty="0"/>
              <a:t>Text</a:t>
            </a:r>
            <a:endParaRPr lang="zh-CN" altLang="en-US" dirty="0"/>
          </a:p>
        </p:txBody>
      </p:sp>
      <p:sp>
        <p:nvSpPr>
          <p:cNvPr id="24" name="文本占位符 17"/>
          <p:cNvSpPr>
            <a:spLocks noGrp="1"/>
          </p:cNvSpPr>
          <p:nvPr>
            <p:ph type="body" sz="quarter" idx="71" hasCustomPrompt="1"/>
          </p:nvPr>
        </p:nvSpPr>
        <p:spPr>
          <a:xfrm>
            <a:off x="518572" y="5048402"/>
            <a:ext cx="4207413" cy="608420"/>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the text is the extraction of your thought</a:t>
            </a:r>
            <a:endParaRPr lang="zh-CN" altLang="en-US" dirty="0"/>
          </a:p>
        </p:txBody>
      </p:sp>
      <p:sp>
        <p:nvSpPr>
          <p:cNvPr id="26" name="文本占位符 17"/>
          <p:cNvSpPr>
            <a:spLocks noGrp="1"/>
          </p:cNvSpPr>
          <p:nvPr>
            <p:ph type="body" sz="quarter" idx="72" hasCustomPrompt="1"/>
          </p:nvPr>
        </p:nvSpPr>
        <p:spPr>
          <a:xfrm>
            <a:off x="7432385" y="2171239"/>
            <a:ext cx="2108821" cy="60978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7" name="文本占位符 17"/>
          <p:cNvSpPr>
            <a:spLocks noGrp="1"/>
          </p:cNvSpPr>
          <p:nvPr>
            <p:ph type="body" sz="quarter" idx="73" hasCustomPrompt="1"/>
          </p:nvPr>
        </p:nvSpPr>
        <p:spPr>
          <a:xfrm>
            <a:off x="7432385" y="4702788"/>
            <a:ext cx="2108821" cy="60978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8" name="文本占位符 17"/>
          <p:cNvSpPr>
            <a:spLocks noGrp="1"/>
          </p:cNvSpPr>
          <p:nvPr>
            <p:ph type="body" sz="quarter" idx="74" hasCustomPrompt="1"/>
          </p:nvPr>
        </p:nvSpPr>
        <p:spPr>
          <a:xfrm>
            <a:off x="5289963" y="3429000"/>
            <a:ext cx="2108821" cy="60978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9" name="文本占位符 17"/>
          <p:cNvSpPr>
            <a:spLocks noGrp="1"/>
          </p:cNvSpPr>
          <p:nvPr>
            <p:ph type="body" sz="quarter" idx="75" hasCustomPrompt="1"/>
          </p:nvPr>
        </p:nvSpPr>
        <p:spPr>
          <a:xfrm>
            <a:off x="9657799" y="3456461"/>
            <a:ext cx="2108821" cy="60978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preserve="1" userDrawn="1">
  <p:cSld name="68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t>2019/10/29</a:t>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t>‹#›</a:t>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0"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Strategy</a:t>
            </a:r>
          </a:p>
        </p:txBody>
      </p:sp>
      <p:grpSp>
        <p:nvGrpSpPr>
          <p:cNvPr id="31" name="组合 30"/>
          <p:cNvGrpSpPr/>
          <p:nvPr userDrawn="1"/>
        </p:nvGrpSpPr>
        <p:grpSpPr>
          <a:xfrm>
            <a:off x="698396" y="1495084"/>
            <a:ext cx="796695" cy="99002"/>
            <a:chOff x="1457011" y="3812591"/>
            <a:chExt cx="931140" cy="130628"/>
          </a:xfrm>
        </p:grpSpPr>
        <p:sp>
          <p:nvSpPr>
            <p:cNvPr id="32" name="椭圆 31"/>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3" name="椭圆 32"/>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4" name="椭圆 33"/>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5" name="椭圆 34"/>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6"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9" name="文本占位符 8"/>
          <p:cNvSpPr>
            <a:spLocks noGrp="1"/>
          </p:cNvSpPr>
          <p:nvPr>
            <p:ph type="body" sz="quarter" idx="64" hasCustomPrompt="1"/>
          </p:nvPr>
        </p:nvSpPr>
        <p:spPr>
          <a:xfrm>
            <a:off x="6332185" y="3067619"/>
            <a:ext cx="4232828" cy="467802"/>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Strategy</a:t>
            </a:r>
          </a:p>
        </p:txBody>
      </p:sp>
      <p:sp>
        <p:nvSpPr>
          <p:cNvPr id="20" name="文本占位符 17"/>
          <p:cNvSpPr>
            <a:spLocks noGrp="1"/>
          </p:cNvSpPr>
          <p:nvPr>
            <p:ph type="body" sz="quarter" idx="65" hasCustomPrompt="1"/>
          </p:nvPr>
        </p:nvSpPr>
        <p:spPr>
          <a:xfrm>
            <a:off x="6332185" y="2599817"/>
            <a:ext cx="4207415" cy="36512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1" name="文本占位符 17"/>
          <p:cNvSpPr>
            <a:spLocks noGrp="1"/>
          </p:cNvSpPr>
          <p:nvPr>
            <p:ph type="body" sz="quarter" idx="66" hasCustomPrompt="1"/>
          </p:nvPr>
        </p:nvSpPr>
        <p:spPr>
          <a:xfrm>
            <a:off x="6332185" y="3638098"/>
            <a:ext cx="4207415" cy="36512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preserve="1" userDrawn="1">
  <p:cSld name="69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t>2019/10/29</a:t>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t>‹#›</a:t>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0"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Strategy</a:t>
            </a:r>
          </a:p>
        </p:txBody>
      </p:sp>
      <p:grpSp>
        <p:nvGrpSpPr>
          <p:cNvPr id="31" name="组合 30"/>
          <p:cNvGrpSpPr/>
          <p:nvPr userDrawn="1"/>
        </p:nvGrpSpPr>
        <p:grpSpPr>
          <a:xfrm>
            <a:off x="698396" y="1495084"/>
            <a:ext cx="796695" cy="99002"/>
            <a:chOff x="1457011" y="3812591"/>
            <a:chExt cx="931140" cy="130628"/>
          </a:xfrm>
        </p:grpSpPr>
        <p:sp>
          <p:nvSpPr>
            <p:cNvPr id="32" name="椭圆 31"/>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3" name="椭圆 32"/>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4" name="椭圆 33"/>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5" name="椭圆 34"/>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6"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9" name="文本占位符 8"/>
          <p:cNvSpPr>
            <a:spLocks noGrp="1"/>
          </p:cNvSpPr>
          <p:nvPr>
            <p:ph type="body" sz="quarter" idx="64" hasCustomPrompt="1"/>
          </p:nvPr>
        </p:nvSpPr>
        <p:spPr>
          <a:xfrm>
            <a:off x="698396" y="2858521"/>
            <a:ext cx="4232828" cy="467802"/>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Strategy</a:t>
            </a:r>
          </a:p>
        </p:txBody>
      </p:sp>
      <p:sp>
        <p:nvSpPr>
          <p:cNvPr id="20" name="文本占位符 17"/>
          <p:cNvSpPr>
            <a:spLocks noGrp="1"/>
          </p:cNvSpPr>
          <p:nvPr>
            <p:ph type="body" sz="quarter" idx="65" hasCustomPrompt="1"/>
          </p:nvPr>
        </p:nvSpPr>
        <p:spPr>
          <a:xfrm>
            <a:off x="698396" y="2390719"/>
            <a:ext cx="4207415" cy="36512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1" name="文本占位符 17"/>
          <p:cNvSpPr>
            <a:spLocks noGrp="1"/>
          </p:cNvSpPr>
          <p:nvPr>
            <p:ph type="body" sz="quarter" idx="66" hasCustomPrompt="1"/>
          </p:nvPr>
        </p:nvSpPr>
        <p:spPr>
          <a:xfrm>
            <a:off x="698396" y="3429000"/>
            <a:ext cx="4207415" cy="36512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2" name="文本占位符 17"/>
          <p:cNvSpPr>
            <a:spLocks noGrp="1"/>
          </p:cNvSpPr>
          <p:nvPr>
            <p:ph type="body" sz="quarter" idx="67" hasCustomPrompt="1"/>
          </p:nvPr>
        </p:nvSpPr>
        <p:spPr>
          <a:xfrm>
            <a:off x="1495091" y="4181896"/>
            <a:ext cx="3410720" cy="36512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3" name="文本占位符 17"/>
          <p:cNvSpPr>
            <a:spLocks noGrp="1"/>
          </p:cNvSpPr>
          <p:nvPr>
            <p:ph type="body" sz="quarter" idx="68" hasCustomPrompt="1"/>
          </p:nvPr>
        </p:nvSpPr>
        <p:spPr>
          <a:xfrm>
            <a:off x="1495091" y="4710112"/>
            <a:ext cx="3410720" cy="36512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4" name="文本占位符 17"/>
          <p:cNvSpPr>
            <a:spLocks noGrp="1"/>
          </p:cNvSpPr>
          <p:nvPr>
            <p:ph type="body" sz="quarter" idx="69" hasCustomPrompt="1"/>
          </p:nvPr>
        </p:nvSpPr>
        <p:spPr>
          <a:xfrm>
            <a:off x="1495091" y="5238328"/>
            <a:ext cx="3410720" cy="36512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preserve="1" userDrawn="1">
  <p:cSld name="70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t>2019/10/29</a:t>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t>‹#›</a:t>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0"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Strategy</a:t>
            </a:r>
          </a:p>
        </p:txBody>
      </p:sp>
      <p:grpSp>
        <p:nvGrpSpPr>
          <p:cNvPr id="31" name="组合 30"/>
          <p:cNvGrpSpPr/>
          <p:nvPr userDrawn="1"/>
        </p:nvGrpSpPr>
        <p:grpSpPr>
          <a:xfrm>
            <a:off x="698396" y="1495084"/>
            <a:ext cx="796695" cy="99002"/>
            <a:chOff x="1457011" y="3812591"/>
            <a:chExt cx="931140" cy="130628"/>
          </a:xfrm>
        </p:grpSpPr>
        <p:sp>
          <p:nvSpPr>
            <p:cNvPr id="32" name="椭圆 31"/>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3" name="椭圆 32"/>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4" name="椭圆 33"/>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5" name="椭圆 34"/>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6"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2" name="文本占位符 17"/>
          <p:cNvSpPr>
            <a:spLocks noGrp="1"/>
          </p:cNvSpPr>
          <p:nvPr>
            <p:ph type="body" sz="quarter" idx="67" hasCustomPrompt="1"/>
          </p:nvPr>
        </p:nvSpPr>
        <p:spPr>
          <a:xfrm>
            <a:off x="4293315" y="2967175"/>
            <a:ext cx="3410720" cy="365125"/>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7" name="文本占位符 17"/>
          <p:cNvSpPr>
            <a:spLocks noGrp="1"/>
          </p:cNvSpPr>
          <p:nvPr>
            <p:ph type="body" sz="quarter" idx="72" hasCustomPrompt="1"/>
          </p:nvPr>
        </p:nvSpPr>
        <p:spPr>
          <a:xfrm>
            <a:off x="5089019" y="2542940"/>
            <a:ext cx="2013961" cy="408716"/>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8" name="文本占位符 17"/>
          <p:cNvSpPr>
            <a:spLocks noGrp="1"/>
          </p:cNvSpPr>
          <p:nvPr>
            <p:ph type="body" sz="quarter" idx="73" hasCustomPrompt="1"/>
          </p:nvPr>
        </p:nvSpPr>
        <p:spPr>
          <a:xfrm>
            <a:off x="8417529" y="2981594"/>
            <a:ext cx="3410720" cy="36512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9" name="文本占位符 17"/>
          <p:cNvSpPr>
            <a:spLocks noGrp="1"/>
          </p:cNvSpPr>
          <p:nvPr>
            <p:ph type="body" sz="quarter" idx="74" hasCustomPrompt="1"/>
          </p:nvPr>
        </p:nvSpPr>
        <p:spPr>
          <a:xfrm>
            <a:off x="8964332" y="2542940"/>
            <a:ext cx="2013961" cy="408716"/>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7" name="文本占位符 17"/>
          <p:cNvSpPr>
            <a:spLocks noGrp="1"/>
          </p:cNvSpPr>
          <p:nvPr>
            <p:ph type="body" sz="quarter" idx="75" hasCustomPrompt="1"/>
          </p:nvPr>
        </p:nvSpPr>
        <p:spPr>
          <a:xfrm>
            <a:off x="4293315" y="5044438"/>
            <a:ext cx="3410720" cy="365125"/>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38" name="文本占位符 17"/>
          <p:cNvSpPr>
            <a:spLocks noGrp="1"/>
          </p:cNvSpPr>
          <p:nvPr>
            <p:ph type="body" sz="quarter" idx="76" hasCustomPrompt="1"/>
          </p:nvPr>
        </p:nvSpPr>
        <p:spPr>
          <a:xfrm>
            <a:off x="5089019" y="4620203"/>
            <a:ext cx="2013961" cy="408716"/>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9" name="文本占位符 17"/>
          <p:cNvSpPr>
            <a:spLocks noGrp="1"/>
          </p:cNvSpPr>
          <p:nvPr>
            <p:ph type="body" sz="quarter" idx="77" hasCustomPrompt="1"/>
          </p:nvPr>
        </p:nvSpPr>
        <p:spPr>
          <a:xfrm>
            <a:off x="8417529" y="5058857"/>
            <a:ext cx="3410720" cy="36512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40" name="文本占位符 17"/>
          <p:cNvSpPr>
            <a:spLocks noGrp="1"/>
          </p:cNvSpPr>
          <p:nvPr>
            <p:ph type="body" sz="quarter" idx="78" hasCustomPrompt="1"/>
          </p:nvPr>
        </p:nvSpPr>
        <p:spPr>
          <a:xfrm>
            <a:off x="8964332" y="4620203"/>
            <a:ext cx="2013961" cy="408716"/>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preserve="1" userDrawn="1">
  <p:cSld name="71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t>2019/10/29</a:t>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t>‹#›</a:t>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0"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Strategy</a:t>
            </a:r>
          </a:p>
        </p:txBody>
      </p:sp>
      <p:grpSp>
        <p:nvGrpSpPr>
          <p:cNvPr id="31" name="组合 30"/>
          <p:cNvGrpSpPr/>
          <p:nvPr userDrawn="1"/>
        </p:nvGrpSpPr>
        <p:grpSpPr>
          <a:xfrm>
            <a:off x="698396" y="1495084"/>
            <a:ext cx="796695" cy="99002"/>
            <a:chOff x="1457011" y="3812591"/>
            <a:chExt cx="931140" cy="130628"/>
          </a:xfrm>
        </p:grpSpPr>
        <p:sp>
          <p:nvSpPr>
            <p:cNvPr id="32" name="椭圆 31"/>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3" name="椭圆 32"/>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4" name="椭圆 33"/>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5" name="椭圆 34"/>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6"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2" name="文本占位符 17"/>
          <p:cNvSpPr>
            <a:spLocks noGrp="1"/>
          </p:cNvSpPr>
          <p:nvPr>
            <p:ph type="body" sz="quarter" idx="67" hasCustomPrompt="1"/>
          </p:nvPr>
        </p:nvSpPr>
        <p:spPr>
          <a:xfrm>
            <a:off x="533261" y="3094636"/>
            <a:ext cx="3410720" cy="365125"/>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7" name="文本占位符 17"/>
          <p:cNvSpPr>
            <a:spLocks noGrp="1"/>
          </p:cNvSpPr>
          <p:nvPr>
            <p:ph type="body" sz="quarter" idx="72" hasCustomPrompt="1"/>
          </p:nvPr>
        </p:nvSpPr>
        <p:spPr>
          <a:xfrm>
            <a:off x="1930020" y="2670401"/>
            <a:ext cx="2013961" cy="408716"/>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8" name="文本占位符 17"/>
          <p:cNvSpPr>
            <a:spLocks noGrp="1"/>
          </p:cNvSpPr>
          <p:nvPr>
            <p:ph type="body" sz="quarter" idx="73" hasCustomPrompt="1"/>
          </p:nvPr>
        </p:nvSpPr>
        <p:spPr>
          <a:xfrm>
            <a:off x="8417529" y="3193674"/>
            <a:ext cx="3410720" cy="36512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9" name="文本占位符 17"/>
          <p:cNvSpPr>
            <a:spLocks noGrp="1"/>
          </p:cNvSpPr>
          <p:nvPr>
            <p:ph type="body" sz="quarter" idx="74" hasCustomPrompt="1"/>
          </p:nvPr>
        </p:nvSpPr>
        <p:spPr>
          <a:xfrm>
            <a:off x="8417529" y="2755020"/>
            <a:ext cx="2013961" cy="408716"/>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6" name="文本占位符 17"/>
          <p:cNvSpPr>
            <a:spLocks noGrp="1"/>
          </p:cNvSpPr>
          <p:nvPr>
            <p:ph type="body" sz="quarter" idx="75" hasCustomPrompt="1"/>
          </p:nvPr>
        </p:nvSpPr>
        <p:spPr>
          <a:xfrm>
            <a:off x="567889" y="4888091"/>
            <a:ext cx="3410720" cy="365125"/>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41" name="文本占位符 17"/>
          <p:cNvSpPr>
            <a:spLocks noGrp="1"/>
          </p:cNvSpPr>
          <p:nvPr>
            <p:ph type="body" sz="quarter" idx="76" hasCustomPrompt="1"/>
          </p:nvPr>
        </p:nvSpPr>
        <p:spPr>
          <a:xfrm>
            <a:off x="1964648" y="4463856"/>
            <a:ext cx="2013961" cy="408716"/>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2" name="文本占位符 17"/>
          <p:cNvSpPr>
            <a:spLocks noGrp="1"/>
          </p:cNvSpPr>
          <p:nvPr>
            <p:ph type="body" sz="quarter" idx="77" hasCustomPrompt="1"/>
          </p:nvPr>
        </p:nvSpPr>
        <p:spPr>
          <a:xfrm>
            <a:off x="8452157" y="4987129"/>
            <a:ext cx="3410720" cy="36512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43" name="文本占位符 17"/>
          <p:cNvSpPr>
            <a:spLocks noGrp="1"/>
          </p:cNvSpPr>
          <p:nvPr>
            <p:ph type="body" sz="quarter" idx="78" hasCustomPrompt="1"/>
          </p:nvPr>
        </p:nvSpPr>
        <p:spPr>
          <a:xfrm>
            <a:off x="8452157" y="4548475"/>
            <a:ext cx="2013961" cy="408716"/>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preserve="1" userDrawn="1">
  <p:cSld name="72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t>2019/10/29</a:t>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t>‹#›</a:t>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0"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Strategy</a:t>
            </a:r>
          </a:p>
        </p:txBody>
      </p:sp>
      <p:grpSp>
        <p:nvGrpSpPr>
          <p:cNvPr id="31" name="组合 30"/>
          <p:cNvGrpSpPr/>
          <p:nvPr userDrawn="1"/>
        </p:nvGrpSpPr>
        <p:grpSpPr>
          <a:xfrm>
            <a:off x="698396" y="1495084"/>
            <a:ext cx="796695" cy="99002"/>
            <a:chOff x="1457011" y="3812591"/>
            <a:chExt cx="931140" cy="130628"/>
          </a:xfrm>
        </p:grpSpPr>
        <p:sp>
          <p:nvSpPr>
            <p:cNvPr id="32" name="椭圆 31"/>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3" name="椭圆 32"/>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4" name="椭圆 33"/>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5" name="椭圆 34"/>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6"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2" name="文本占位符 17"/>
          <p:cNvSpPr>
            <a:spLocks noGrp="1"/>
          </p:cNvSpPr>
          <p:nvPr>
            <p:ph type="body" sz="quarter" idx="67" hasCustomPrompt="1"/>
          </p:nvPr>
        </p:nvSpPr>
        <p:spPr>
          <a:xfrm>
            <a:off x="2418411" y="2995596"/>
            <a:ext cx="1802685" cy="88232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7" name="文本占位符 17"/>
          <p:cNvSpPr>
            <a:spLocks noGrp="1"/>
          </p:cNvSpPr>
          <p:nvPr>
            <p:ph type="body" sz="quarter" idx="72" hasCustomPrompt="1"/>
          </p:nvPr>
        </p:nvSpPr>
        <p:spPr>
          <a:xfrm>
            <a:off x="2418411" y="2571361"/>
            <a:ext cx="2013961" cy="408716"/>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7" name="文本占位符 17"/>
          <p:cNvSpPr>
            <a:spLocks noGrp="1"/>
          </p:cNvSpPr>
          <p:nvPr>
            <p:ph type="body" sz="quarter" idx="73" hasCustomPrompt="1"/>
          </p:nvPr>
        </p:nvSpPr>
        <p:spPr>
          <a:xfrm>
            <a:off x="2418411" y="4683732"/>
            <a:ext cx="1802685" cy="88232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38" name="文本占位符 17"/>
          <p:cNvSpPr>
            <a:spLocks noGrp="1"/>
          </p:cNvSpPr>
          <p:nvPr>
            <p:ph type="body" sz="quarter" idx="74" hasCustomPrompt="1"/>
          </p:nvPr>
        </p:nvSpPr>
        <p:spPr>
          <a:xfrm>
            <a:off x="2418411" y="4259497"/>
            <a:ext cx="2013961" cy="408716"/>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9" name="文本占位符 17"/>
          <p:cNvSpPr>
            <a:spLocks noGrp="1"/>
          </p:cNvSpPr>
          <p:nvPr>
            <p:ph type="body" sz="quarter" idx="75" hasCustomPrompt="1"/>
          </p:nvPr>
        </p:nvSpPr>
        <p:spPr>
          <a:xfrm>
            <a:off x="8066992" y="2970371"/>
            <a:ext cx="1802685" cy="88232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40" name="文本占位符 17"/>
          <p:cNvSpPr>
            <a:spLocks noGrp="1"/>
          </p:cNvSpPr>
          <p:nvPr>
            <p:ph type="body" sz="quarter" idx="76" hasCustomPrompt="1"/>
          </p:nvPr>
        </p:nvSpPr>
        <p:spPr>
          <a:xfrm>
            <a:off x="8066992" y="2546136"/>
            <a:ext cx="2013961" cy="408716"/>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4" name="文本占位符 17"/>
          <p:cNvSpPr>
            <a:spLocks noGrp="1"/>
          </p:cNvSpPr>
          <p:nvPr>
            <p:ph type="body" sz="quarter" idx="77" hasCustomPrompt="1"/>
          </p:nvPr>
        </p:nvSpPr>
        <p:spPr>
          <a:xfrm>
            <a:off x="8066992" y="4658507"/>
            <a:ext cx="1802685" cy="88232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45" name="文本占位符 17"/>
          <p:cNvSpPr>
            <a:spLocks noGrp="1"/>
          </p:cNvSpPr>
          <p:nvPr>
            <p:ph type="body" sz="quarter" idx="78" hasCustomPrompt="1"/>
          </p:nvPr>
        </p:nvSpPr>
        <p:spPr>
          <a:xfrm>
            <a:off x="8066992" y="4234272"/>
            <a:ext cx="2013961" cy="408716"/>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preserve="1" userDrawn="1">
  <p:cSld name="73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t>2019/10/29</a:t>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t>‹#›</a:t>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0"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Strategy</a:t>
            </a:r>
          </a:p>
        </p:txBody>
      </p:sp>
      <p:grpSp>
        <p:nvGrpSpPr>
          <p:cNvPr id="31" name="组合 30"/>
          <p:cNvGrpSpPr/>
          <p:nvPr userDrawn="1"/>
        </p:nvGrpSpPr>
        <p:grpSpPr>
          <a:xfrm>
            <a:off x="698396" y="1495084"/>
            <a:ext cx="796695" cy="99002"/>
            <a:chOff x="1457011" y="3812591"/>
            <a:chExt cx="931140" cy="130628"/>
          </a:xfrm>
        </p:grpSpPr>
        <p:sp>
          <p:nvSpPr>
            <p:cNvPr id="32" name="椭圆 31"/>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3" name="椭圆 32"/>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4" name="椭圆 33"/>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5" name="椭圆 34"/>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6"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6" name="文本占位符 8"/>
          <p:cNvSpPr>
            <a:spLocks noGrp="1"/>
          </p:cNvSpPr>
          <p:nvPr>
            <p:ph type="body" sz="quarter" idx="64" hasCustomPrompt="1"/>
          </p:nvPr>
        </p:nvSpPr>
        <p:spPr>
          <a:xfrm>
            <a:off x="698396" y="2858521"/>
            <a:ext cx="4232828" cy="467802"/>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Strategy</a:t>
            </a:r>
          </a:p>
        </p:txBody>
      </p:sp>
      <p:sp>
        <p:nvSpPr>
          <p:cNvPr id="28" name="文本占位符 17"/>
          <p:cNvSpPr>
            <a:spLocks noGrp="1"/>
          </p:cNvSpPr>
          <p:nvPr>
            <p:ph type="body" sz="quarter" idx="65" hasCustomPrompt="1"/>
          </p:nvPr>
        </p:nvSpPr>
        <p:spPr>
          <a:xfrm>
            <a:off x="698396" y="2390719"/>
            <a:ext cx="4207415" cy="36512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9" name="文本占位符 17"/>
          <p:cNvSpPr>
            <a:spLocks noGrp="1"/>
          </p:cNvSpPr>
          <p:nvPr>
            <p:ph type="body" sz="quarter" idx="66" hasCustomPrompt="1"/>
          </p:nvPr>
        </p:nvSpPr>
        <p:spPr>
          <a:xfrm>
            <a:off x="698396" y="3429000"/>
            <a:ext cx="4207415" cy="36512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46" name="矩形 45"/>
          <p:cNvSpPr/>
          <p:nvPr userDrawn="1"/>
        </p:nvSpPr>
        <p:spPr>
          <a:xfrm>
            <a:off x="698396" y="4565173"/>
            <a:ext cx="3571527" cy="13323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47" name="矩形 46"/>
          <p:cNvSpPr/>
          <p:nvPr userDrawn="1"/>
        </p:nvSpPr>
        <p:spPr>
          <a:xfrm>
            <a:off x="4362319" y="4565173"/>
            <a:ext cx="3571527" cy="133239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48" name="矩形 47"/>
          <p:cNvSpPr/>
          <p:nvPr userDrawn="1"/>
        </p:nvSpPr>
        <p:spPr>
          <a:xfrm>
            <a:off x="8026241" y="4565173"/>
            <a:ext cx="3571527" cy="133239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41" name="文本占位符 17"/>
          <p:cNvSpPr>
            <a:spLocks noGrp="1"/>
          </p:cNvSpPr>
          <p:nvPr>
            <p:ph type="body" sz="quarter" idx="67" hasCustomPrompt="1"/>
          </p:nvPr>
        </p:nvSpPr>
        <p:spPr>
          <a:xfrm>
            <a:off x="1735371" y="4892675"/>
            <a:ext cx="2147628" cy="685933"/>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the text is the extraction of your thought</a:t>
            </a:r>
            <a:endParaRPr lang="zh-CN" altLang="en-US" dirty="0"/>
          </a:p>
        </p:txBody>
      </p:sp>
      <p:sp>
        <p:nvSpPr>
          <p:cNvPr id="49" name="文本占位符 17"/>
          <p:cNvSpPr>
            <a:spLocks noGrp="1"/>
          </p:cNvSpPr>
          <p:nvPr>
            <p:ph type="body" sz="quarter" idx="68" hasCustomPrompt="1"/>
          </p:nvPr>
        </p:nvSpPr>
        <p:spPr>
          <a:xfrm>
            <a:off x="5432244" y="4892675"/>
            <a:ext cx="2147628" cy="685933"/>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the text is the extraction of your thought</a:t>
            </a:r>
            <a:endParaRPr lang="zh-CN" altLang="en-US" dirty="0"/>
          </a:p>
        </p:txBody>
      </p:sp>
      <p:sp>
        <p:nvSpPr>
          <p:cNvPr id="50" name="文本占位符 17"/>
          <p:cNvSpPr>
            <a:spLocks noGrp="1"/>
          </p:cNvSpPr>
          <p:nvPr>
            <p:ph type="body" sz="quarter" idx="69" hasCustomPrompt="1"/>
          </p:nvPr>
        </p:nvSpPr>
        <p:spPr>
          <a:xfrm>
            <a:off x="9129117" y="4892675"/>
            <a:ext cx="2147628" cy="685933"/>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the text is the extraction of your thought</a:t>
            </a:r>
            <a:endParaRPr lang="zh-CN" altLang="en-US" dirty="0"/>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showMasterSp="0" preserve="1" userDrawn="1">
  <p:cSld name="74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t>2019/10/29</a:t>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t>‹#›</a:t>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0"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Core Values</a:t>
            </a:r>
          </a:p>
        </p:txBody>
      </p:sp>
      <p:grpSp>
        <p:nvGrpSpPr>
          <p:cNvPr id="31" name="组合 30"/>
          <p:cNvGrpSpPr/>
          <p:nvPr userDrawn="1"/>
        </p:nvGrpSpPr>
        <p:grpSpPr>
          <a:xfrm>
            <a:off x="698396" y="1495084"/>
            <a:ext cx="796695" cy="99002"/>
            <a:chOff x="1457011" y="3812591"/>
            <a:chExt cx="931140" cy="130628"/>
          </a:xfrm>
        </p:grpSpPr>
        <p:sp>
          <p:nvSpPr>
            <p:cNvPr id="32" name="椭圆 31"/>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3" name="椭圆 32"/>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4" name="椭圆 33"/>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5" name="椭圆 34"/>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6"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8" name="文本占位符 17"/>
          <p:cNvSpPr>
            <a:spLocks noGrp="1"/>
          </p:cNvSpPr>
          <p:nvPr>
            <p:ph type="body" sz="quarter" idx="65" hasCustomPrompt="1"/>
          </p:nvPr>
        </p:nvSpPr>
        <p:spPr>
          <a:xfrm>
            <a:off x="7559205" y="2473706"/>
            <a:ext cx="4207415" cy="36512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38" name="文本占位符 17"/>
          <p:cNvSpPr>
            <a:spLocks noGrp="1"/>
          </p:cNvSpPr>
          <p:nvPr>
            <p:ph type="body" sz="quarter" idx="72" hasCustomPrompt="1"/>
          </p:nvPr>
        </p:nvSpPr>
        <p:spPr>
          <a:xfrm>
            <a:off x="7559205" y="2064990"/>
            <a:ext cx="2013961" cy="408716"/>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9" name="文本占位符 17"/>
          <p:cNvSpPr>
            <a:spLocks noGrp="1"/>
          </p:cNvSpPr>
          <p:nvPr>
            <p:ph type="body" sz="quarter" idx="73" hasCustomPrompt="1"/>
          </p:nvPr>
        </p:nvSpPr>
        <p:spPr>
          <a:xfrm>
            <a:off x="7559205" y="3883862"/>
            <a:ext cx="4207415" cy="36512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40" name="文本占位符 17"/>
          <p:cNvSpPr>
            <a:spLocks noGrp="1"/>
          </p:cNvSpPr>
          <p:nvPr>
            <p:ph type="body" sz="quarter" idx="74" hasCustomPrompt="1"/>
          </p:nvPr>
        </p:nvSpPr>
        <p:spPr>
          <a:xfrm>
            <a:off x="7559205" y="3475146"/>
            <a:ext cx="2013961" cy="408716"/>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2" name="文本占位符 17"/>
          <p:cNvSpPr>
            <a:spLocks noGrp="1"/>
          </p:cNvSpPr>
          <p:nvPr>
            <p:ph type="body" sz="quarter" idx="75" hasCustomPrompt="1"/>
          </p:nvPr>
        </p:nvSpPr>
        <p:spPr>
          <a:xfrm>
            <a:off x="7559205" y="5294018"/>
            <a:ext cx="4207415" cy="36512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43" name="文本占位符 17"/>
          <p:cNvSpPr>
            <a:spLocks noGrp="1"/>
          </p:cNvSpPr>
          <p:nvPr>
            <p:ph type="body" sz="quarter" idx="76" hasCustomPrompt="1"/>
          </p:nvPr>
        </p:nvSpPr>
        <p:spPr>
          <a:xfrm>
            <a:off x="7559205" y="4885302"/>
            <a:ext cx="2013961" cy="408716"/>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4" name="文本占位符 17"/>
          <p:cNvSpPr>
            <a:spLocks noGrp="1"/>
          </p:cNvSpPr>
          <p:nvPr>
            <p:ph type="body" sz="quarter" idx="77" hasCustomPrompt="1"/>
          </p:nvPr>
        </p:nvSpPr>
        <p:spPr>
          <a:xfrm>
            <a:off x="380965" y="2479134"/>
            <a:ext cx="4207415" cy="365125"/>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45" name="文本占位符 17"/>
          <p:cNvSpPr>
            <a:spLocks noGrp="1"/>
          </p:cNvSpPr>
          <p:nvPr>
            <p:ph type="body" sz="quarter" idx="78" hasCustomPrompt="1"/>
          </p:nvPr>
        </p:nvSpPr>
        <p:spPr>
          <a:xfrm>
            <a:off x="2574419" y="2070418"/>
            <a:ext cx="2013961" cy="408716"/>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1" name="文本占位符 17"/>
          <p:cNvSpPr>
            <a:spLocks noGrp="1"/>
          </p:cNvSpPr>
          <p:nvPr>
            <p:ph type="body" sz="quarter" idx="79" hasCustomPrompt="1"/>
          </p:nvPr>
        </p:nvSpPr>
        <p:spPr>
          <a:xfrm>
            <a:off x="380965" y="3889290"/>
            <a:ext cx="4207415" cy="365125"/>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52" name="文本占位符 17"/>
          <p:cNvSpPr>
            <a:spLocks noGrp="1"/>
          </p:cNvSpPr>
          <p:nvPr>
            <p:ph type="body" sz="quarter" idx="80" hasCustomPrompt="1"/>
          </p:nvPr>
        </p:nvSpPr>
        <p:spPr>
          <a:xfrm>
            <a:off x="2574419" y="3480574"/>
            <a:ext cx="2013961" cy="408716"/>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3" name="文本占位符 17"/>
          <p:cNvSpPr>
            <a:spLocks noGrp="1"/>
          </p:cNvSpPr>
          <p:nvPr>
            <p:ph type="body" sz="quarter" idx="81" hasCustomPrompt="1"/>
          </p:nvPr>
        </p:nvSpPr>
        <p:spPr>
          <a:xfrm>
            <a:off x="380965" y="5299446"/>
            <a:ext cx="4207415" cy="365125"/>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54" name="文本占位符 17"/>
          <p:cNvSpPr>
            <a:spLocks noGrp="1"/>
          </p:cNvSpPr>
          <p:nvPr>
            <p:ph type="body" sz="quarter" idx="82" hasCustomPrompt="1"/>
          </p:nvPr>
        </p:nvSpPr>
        <p:spPr>
          <a:xfrm>
            <a:off x="2574419" y="4890730"/>
            <a:ext cx="2013961" cy="408716"/>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showMasterSp="0" preserve="1" userDrawn="1">
  <p:cSld name="76_自定义版式">
    <p:spTree>
      <p:nvGrpSpPr>
        <p:cNvPr id="1" name=""/>
        <p:cNvGrpSpPr/>
        <p:nvPr/>
      </p:nvGrpSpPr>
      <p:grpSpPr>
        <a:xfrm>
          <a:off x="0" y="0"/>
          <a:ext cx="0" cy="0"/>
          <a:chOff x="0" y="0"/>
          <a:chExt cx="0" cy="0"/>
        </a:xfrm>
      </p:grpSpPr>
      <p:sp>
        <p:nvSpPr>
          <p:cNvPr id="41" name="矩形 40"/>
          <p:cNvSpPr/>
          <p:nvPr userDrawn="1"/>
        </p:nvSpPr>
        <p:spPr>
          <a:xfrm>
            <a:off x="837085" y="2839979"/>
            <a:ext cx="2448000" cy="31643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46" name="任意多边形: 形状 45"/>
          <p:cNvSpPr/>
          <p:nvPr userDrawn="1"/>
        </p:nvSpPr>
        <p:spPr>
          <a:xfrm flipV="1">
            <a:off x="1064919" y="2582310"/>
            <a:ext cx="2013963" cy="2633262"/>
          </a:xfrm>
          <a:custGeom>
            <a:avLst/>
            <a:gdLst>
              <a:gd name="connsiteX0" fmla="*/ 0 w 1738829"/>
              <a:gd name="connsiteY0" fmla="*/ 2194385 h 2194385"/>
              <a:gd name="connsiteX1" fmla="*/ 1738829 w 1738829"/>
              <a:gd name="connsiteY1" fmla="*/ 2194385 h 2194385"/>
              <a:gd name="connsiteX2" fmla="*/ 1738829 w 1738829"/>
              <a:gd name="connsiteY2" fmla="*/ 150432 h 2194385"/>
              <a:gd name="connsiteX3" fmla="*/ 933577 w 1738829"/>
              <a:gd name="connsiteY3" fmla="*/ 150432 h 2194385"/>
              <a:gd name="connsiteX4" fmla="*/ 869415 w 1738829"/>
              <a:gd name="connsiteY4" fmla="*/ 0 h 2194385"/>
              <a:gd name="connsiteX5" fmla="*/ 805253 w 1738829"/>
              <a:gd name="connsiteY5" fmla="*/ 150432 h 2194385"/>
              <a:gd name="connsiteX6" fmla="*/ 0 w 1738829"/>
              <a:gd name="connsiteY6" fmla="*/ 150432 h 2194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38829" h="2194385">
                <a:moveTo>
                  <a:pt x="0" y="2194385"/>
                </a:moveTo>
                <a:lnTo>
                  <a:pt x="1738829" y="2194385"/>
                </a:lnTo>
                <a:lnTo>
                  <a:pt x="1738829" y="150432"/>
                </a:lnTo>
                <a:lnTo>
                  <a:pt x="933577" y="150432"/>
                </a:lnTo>
                <a:lnTo>
                  <a:pt x="869415" y="0"/>
                </a:lnTo>
                <a:lnTo>
                  <a:pt x="805253" y="150432"/>
                </a:lnTo>
                <a:lnTo>
                  <a:pt x="0" y="150432"/>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 name="日期占位符 2"/>
          <p:cNvSpPr>
            <a:spLocks noGrp="1"/>
          </p:cNvSpPr>
          <p:nvPr>
            <p:ph type="dt" sz="half" idx="10"/>
          </p:nvPr>
        </p:nvSpPr>
        <p:spPr/>
        <p:txBody>
          <a:bodyPr/>
          <a:lstStyle/>
          <a:p>
            <a:fld id="{7BAAC391-3E17-4130-83E5-8A37E61F4328}" type="datetime1">
              <a:rPr lang="zh-CN" altLang="en-US" smtClean="0"/>
              <a:t>2019/10/29</a:t>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t>‹#›</a:t>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0"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Core Values</a:t>
            </a:r>
          </a:p>
        </p:txBody>
      </p:sp>
      <p:grpSp>
        <p:nvGrpSpPr>
          <p:cNvPr id="31" name="组合 30"/>
          <p:cNvGrpSpPr/>
          <p:nvPr userDrawn="1"/>
        </p:nvGrpSpPr>
        <p:grpSpPr>
          <a:xfrm>
            <a:off x="698396" y="1495084"/>
            <a:ext cx="796695" cy="99002"/>
            <a:chOff x="1457011" y="3812591"/>
            <a:chExt cx="931140" cy="130628"/>
          </a:xfrm>
        </p:grpSpPr>
        <p:sp>
          <p:nvSpPr>
            <p:cNvPr id="32" name="椭圆 31"/>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3" name="椭圆 32"/>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4" name="椭圆 33"/>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5" name="椭圆 34"/>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6"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4" name="文本占位符 17"/>
          <p:cNvSpPr>
            <a:spLocks noGrp="1"/>
          </p:cNvSpPr>
          <p:nvPr>
            <p:ph type="body" sz="quarter" idx="77" hasCustomPrompt="1"/>
          </p:nvPr>
        </p:nvSpPr>
        <p:spPr>
          <a:xfrm>
            <a:off x="1029813" y="3732266"/>
            <a:ext cx="2193453" cy="66817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45" name="文本占位符 17"/>
          <p:cNvSpPr>
            <a:spLocks noGrp="1"/>
          </p:cNvSpPr>
          <p:nvPr>
            <p:ph type="body" sz="quarter" idx="78" hasCustomPrompt="1"/>
          </p:nvPr>
        </p:nvSpPr>
        <p:spPr>
          <a:xfrm>
            <a:off x="1119560" y="3243559"/>
            <a:ext cx="2013961" cy="408716"/>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7" name="文本占位符 17"/>
          <p:cNvSpPr>
            <a:spLocks noGrp="1"/>
          </p:cNvSpPr>
          <p:nvPr>
            <p:ph type="body" sz="quarter" idx="79" hasCustomPrompt="1"/>
          </p:nvPr>
        </p:nvSpPr>
        <p:spPr>
          <a:xfrm>
            <a:off x="1064919" y="5390786"/>
            <a:ext cx="2013961" cy="408716"/>
          </a:xfrm>
          <a:prstGeom prst="rect">
            <a:avLst/>
          </a:prstGeom>
        </p:spPr>
        <p:txBody>
          <a:bodyPr>
            <a:normAutofit/>
          </a:bodyPr>
          <a:lstStyle>
            <a:lvl1pPr marL="0" indent="0" algn="ctr">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81" name="矩形 80"/>
          <p:cNvSpPr/>
          <p:nvPr userDrawn="1"/>
        </p:nvSpPr>
        <p:spPr>
          <a:xfrm>
            <a:off x="3580285" y="2839979"/>
            <a:ext cx="2448000" cy="316438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82" name="任意多边形: 形状 81"/>
          <p:cNvSpPr/>
          <p:nvPr userDrawn="1"/>
        </p:nvSpPr>
        <p:spPr>
          <a:xfrm flipV="1">
            <a:off x="3808119" y="2582310"/>
            <a:ext cx="2013963" cy="2633262"/>
          </a:xfrm>
          <a:custGeom>
            <a:avLst/>
            <a:gdLst>
              <a:gd name="connsiteX0" fmla="*/ 0 w 1738829"/>
              <a:gd name="connsiteY0" fmla="*/ 2194385 h 2194385"/>
              <a:gd name="connsiteX1" fmla="*/ 1738829 w 1738829"/>
              <a:gd name="connsiteY1" fmla="*/ 2194385 h 2194385"/>
              <a:gd name="connsiteX2" fmla="*/ 1738829 w 1738829"/>
              <a:gd name="connsiteY2" fmla="*/ 150432 h 2194385"/>
              <a:gd name="connsiteX3" fmla="*/ 933577 w 1738829"/>
              <a:gd name="connsiteY3" fmla="*/ 150432 h 2194385"/>
              <a:gd name="connsiteX4" fmla="*/ 869415 w 1738829"/>
              <a:gd name="connsiteY4" fmla="*/ 0 h 2194385"/>
              <a:gd name="connsiteX5" fmla="*/ 805253 w 1738829"/>
              <a:gd name="connsiteY5" fmla="*/ 150432 h 2194385"/>
              <a:gd name="connsiteX6" fmla="*/ 0 w 1738829"/>
              <a:gd name="connsiteY6" fmla="*/ 150432 h 2194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38829" h="2194385">
                <a:moveTo>
                  <a:pt x="0" y="2194385"/>
                </a:moveTo>
                <a:lnTo>
                  <a:pt x="1738829" y="2194385"/>
                </a:lnTo>
                <a:lnTo>
                  <a:pt x="1738829" y="150432"/>
                </a:lnTo>
                <a:lnTo>
                  <a:pt x="933577" y="150432"/>
                </a:lnTo>
                <a:lnTo>
                  <a:pt x="869415" y="0"/>
                </a:lnTo>
                <a:lnTo>
                  <a:pt x="805253" y="150432"/>
                </a:lnTo>
                <a:lnTo>
                  <a:pt x="0" y="150432"/>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83" name="文本占位符 17"/>
          <p:cNvSpPr>
            <a:spLocks noGrp="1"/>
          </p:cNvSpPr>
          <p:nvPr>
            <p:ph type="body" sz="quarter" idx="80" hasCustomPrompt="1"/>
          </p:nvPr>
        </p:nvSpPr>
        <p:spPr>
          <a:xfrm>
            <a:off x="3773013" y="3732266"/>
            <a:ext cx="2193453" cy="66817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84" name="文本占位符 17"/>
          <p:cNvSpPr>
            <a:spLocks noGrp="1"/>
          </p:cNvSpPr>
          <p:nvPr>
            <p:ph type="body" sz="quarter" idx="81" hasCustomPrompt="1"/>
          </p:nvPr>
        </p:nvSpPr>
        <p:spPr>
          <a:xfrm>
            <a:off x="3862760" y="3243559"/>
            <a:ext cx="2013961" cy="408716"/>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85" name="文本占位符 17"/>
          <p:cNvSpPr>
            <a:spLocks noGrp="1"/>
          </p:cNvSpPr>
          <p:nvPr>
            <p:ph type="body" sz="quarter" idx="82" hasCustomPrompt="1"/>
          </p:nvPr>
        </p:nvSpPr>
        <p:spPr>
          <a:xfrm>
            <a:off x="3808119" y="5390786"/>
            <a:ext cx="2013961" cy="408716"/>
          </a:xfrm>
          <a:prstGeom prst="rect">
            <a:avLst/>
          </a:prstGeom>
        </p:spPr>
        <p:txBody>
          <a:bodyPr>
            <a:normAutofit/>
          </a:bodyPr>
          <a:lstStyle>
            <a:lvl1pPr marL="0" indent="0" algn="ctr">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96" name="矩形 95"/>
          <p:cNvSpPr/>
          <p:nvPr userDrawn="1"/>
        </p:nvSpPr>
        <p:spPr>
          <a:xfrm>
            <a:off x="6303401" y="2852842"/>
            <a:ext cx="2448000" cy="31643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97" name="任意多边形: 形状 96"/>
          <p:cNvSpPr/>
          <p:nvPr userDrawn="1"/>
        </p:nvSpPr>
        <p:spPr>
          <a:xfrm flipV="1">
            <a:off x="6531235" y="2595173"/>
            <a:ext cx="2013963" cy="2633262"/>
          </a:xfrm>
          <a:custGeom>
            <a:avLst/>
            <a:gdLst>
              <a:gd name="connsiteX0" fmla="*/ 0 w 1738829"/>
              <a:gd name="connsiteY0" fmla="*/ 2194385 h 2194385"/>
              <a:gd name="connsiteX1" fmla="*/ 1738829 w 1738829"/>
              <a:gd name="connsiteY1" fmla="*/ 2194385 h 2194385"/>
              <a:gd name="connsiteX2" fmla="*/ 1738829 w 1738829"/>
              <a:gd name="connsiteY2" fmla="*/ 150432 h 2194385"/>
              <a:gd name="connsiteX3" fmla="*/ 933577 w 1738829"/>
              <a:gd name="connsiteY3" fmla="*/ 150432 h 2194385"/>
              <a:gd name="connsiteX4" fmla="*/ 869415 w 1738829"/>
              <a:gd name="connsiteY4" fmla="*/ 0 h 2194385"/>
              <a:gd name="connsiteX5" fmla="*/ 805253 w 1738829"/>
              <a:gd name="connsiteY5" fmla="*/ 150432 h 2194385"/>
              <a:gd name="connsiteX6" fmla="*/ 0 w 1738829"/>
              <a:gd name="connsiteY6" fmla="*/ 150432 h 2194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38829" h="2194385">
                <a:moveTo>
                  <a:pt x="0" y="2194385"/>
                </a:moveTo>
                <a:lnTo>
                  <a:pt x="1738829" y="2194385"/>
                </a:lnTo>
                <a:lnTo>
                  <a:pt x="1738829" y="150432"/>
                </a:lnTo>
                <a:lnTo>
                  <a:pt x="933577" y="150432"/>
                </a:lnTo>
                <a:lnTo>
                  <a:pt x="869415" y="0"/>
                </a:lnTo>
                <a:lnTo>
                  <a:pt x="805253" y="150432"/>
                </a:lnTo>
                <a:lnTo>
                  <a:pt x="0" y="150432"/>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98" name="文本占位符 17"/>
          <p:cNvSpPr>
            <a:spLocks noGrp="1"/>
          </p:cNvSpPr>
          <p:nvPr>
            <p:ph type="body" sz="quarter" idx="83" hasCustomPrompt="1"/>
          </p:nvPr>
        </p:nvSpPr>
        <p:spPr>
          <a:xfrm>
            <a:off x="6496129" y="3745129"/>
            <a:ext cx="2193453" cy="66817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99" name="文本占位符 17"/>
          <p:cNvSpPr>
            <a:spLocks noGrp="1"/>
          </p:cNvSpPr>
          <p:nvPr>
            <p:ph type="body" sz="quarter" idx="84" hasCustomPrompt="1"/>
          </p:nvPr>
        </p:nvSpPr>
        <p:spPr>
          <a:xfrm>
            <a:off x="6585876" y="3256422"/>
            <a:ext cx="2013961" cy="408716"/>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100" name="文本占位符 17"/>
          <p:cNvSpPr>
            <a:spLocks noGrp="1"/>
          </p:cNvSpPr>
          <p:nvPr>
            <p:ph type="body" sz="quarter" idx="85" hasCustomPrompt="1"/>
          </p:nvPr>
        </p:nvSpPr>
        <p:spPr>
          <a:xfrm>
            <a:off x="6531235" y="5403649"/>
            <a:ext cx="2013961" cy="408716"/>
          </a:xfrm>
          <a:prstGeom prst="rect">
            <a:avLst/>
          </a:prstGeom>
        </p:spPr>
        <p:txBody>
          <a:bodyPr>
            <a:normAutofit/>
          </a:bodyPr>
          <a:lstStyle>
            <a:lvl1pPr marL="0" indent="0" algn="ctr">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101" name="矩形 100"/>
          <p:cNvSpPr/>
          <p:nvPr userDrawn="1"/>
        </p:nvSpPr>
        <p:spPr>
          <a:xfrm>
            <a:off x="9026517" y="2865704"/>
            <a:ext cx="2448000" cy="316438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102" name="任意多边形: 形状 101"/>
          <p:cNvSpPr/>
          <p:nvPr userDrawn="1"/>
        </p:nvSpPr>
        <p:spPr>
          <a:xfrm flipV="1">
            <a:off x="9254351" y="2608036"/>
            <a:ext cx="2013963" cy="2633262"/>
          </a:xfrm>
          <a:custGeom>
            <a:avLst/>
            <a:gdLst>
              <a:gd name="connsiteX0" fmla="*/ 0 w 1738829"/>
              <a:gd name="connsiteY0" fmla="*/ 2194385 h 2194385"/>
              <a:gd name="connsiteX1" fmla="*/ 1738829 w 1738829"/>
              <a:gd name="connsiteY1" fmla="*/ 2194385 h 2194385"/>
              <a:gd name="connsiteX2" fmla="*/ 1738829 w 1738829"/>
              <a:gd name="connsiteY2" fmla="*/ 150432 h 2194385"/>
              <a:gd name="connsiteX3" fmla="*/ 933577 w 1738829"/>
              <a:gd name="connsiteY3" fmla="*/ 150432 h 2194385"/>
              <a:gd name="connsiteX4" fmla="*/ 869415 w 1738829"/>
              <a:gd name="connsiteY4" fmla="*/ 0 h 2194385"/>
              <a:gd name="connsiteX5" fmla="*/ 805253 w 1738829"/>
              <a:gd name="connsiteY5" fmla="*/ 150432 h 2194385"/>
              <a:gd name="connsiteX6" fmla="*/ 0 w 1738829"/>
              <a:gd name="connsiteY6" fmla="*/ 150432 h 2194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38829" h="2194385">
                <a:moveTo>
                  <a:pt x="0" y="2194385"/>
                </a:moveTo>
                <a:lnTo>
                  <a:pt x="1738829" y="2194385"/>
                </a:lnTo>
                <a:lnTo>
                  <a:pt x="1738829" y="150432"/>
                </a:lnTo>
                <a:lnTo>
                  <a:pt x="933577" y="150432"/>
                </a:lnTo>
                <a:lnTo>
                  <a:pt x="869415" y="0"/>
                </a:lnTo>
                <a:lnTo>
                  <a:pt x="805253" y="150432"/>
                </a:lnTo>
                <a:lnTo>
                  <a:pt x="0" y="150432"/>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103" name="文本占位符 17"/>
          <p:cNvSpPr>
            <a:spLocks noGrp="1"/>
          </p:cNvSpPr>
          <p:nvPr>
            <p:ph type="body" sz="quarter" idx="86" hasCustomPrompt="1"/>
          </p:nvPr>
        </p:nvSpPr>
        <p:spPr>
          <a:xfrm>
            <a:off x="9219245" y="3757992"/>
            <a:ext cx="2193453" cy="66817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104" name="文本占位符 17"/>
          <p:cNvSpPr>
            <a:spLocks noGrp="1"/>
          </p:cNvSpPr>
          <p:nvPr>
            <p:ph type="body" sz="quarter" idx="87" hasCustomPrompt="1"/>
          </p:nvPr>
        </p:nvSpPr>
        <p:spPr>
          <a:xfrm>
            <a:off x="9308992" y="3269285"/>
            <a:ext cx="2013961" cy="408716"/>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105" name="文本占位符 17"/>
          <p:cNvSpPr>
            <a:spLocks noGrp="1"/>
          </p:cNvSpPr>
          <p:nvPr>
            <p:ph type="body" sz="quarter" idx="88" hasCustomPrompt="1"/>
          </p:nvPr>
        </p:nvSpPr>
        <p:spPr>
          <a:xfrm>
            <a:off x="9254351" y="5416512"/>
            <a:ext cx="2013961" cy="408716"/>
          </a:xfrm>
          <a:prstGeom prst="rect">
            <a:avLst/>
          </a:prstGeom>
        </p:spPr>
        <p:txBody>
          <a:bodyPr>
            <a:normAutofit/>
          </a:bodyPr>
          <a:lstStyle>
            <a:lvl1pPr marL="0" indent="0" algn="ctr">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7" Type="http://schemas.openxmlformats.org/officeDocument/2006/relationships/slideLayout" Target="../slideLayouts/slideLayout117.xml"/><Relationship Id="rId299" Type="http://schemas.openxmlformats.org/officeDocument/2006/relationships/slideLayout" Target="../slideLayouts/slideLayout299.xml"/><Relationship Id="rId21" Type="http://schemas.openxmlformats.org/officeDocument/2006/relationships/slideLayout" Target="../slideLayouts/slideLayout21.xml"/><Relationship Id="rId63" Type="http://schemas.openxmlformats.org/officeDocument/2006/relationships/slideLayout" Target="../slideLayouts/slideLayout63.xml"/><Relationship Id="rId159" Type="http://schemas.openxmlformats.org/officeDocument/2006/relationships/slideLayout" Target="../slideLayouts/slideLayout159.xml"/><Relationship Id="rId170" Type="http://schemas.openxmlformats.org/officeDocument/2006/relationships/slideLayout" Target="../slideLayouts/slideLayout170.xml"/><Relationship Id="rId226" Type="http://schemas.openxmlformats.org/officeDocument/2006/relationships/slideLayout" Target="../slideLayouts/slideLayout226.xml"/><Relationship Id="rId268" Type="http://schemas.openxmlformats.org/officeDocument/2006/relationships/slideLayout" Target="../slideLayouts/slideLayout268.xml"/><Relationship Id="rId32" Type="http://schemas.openxmlformats.org/officeDocument/2006/relationships/slideLayout" Target="../slideLayouts/slideLayout32.xml"/><Relationship Id="rId74" Type="http://schemas.openxmlformats.org/officeDocument/2006/relationships/slideLayout" Target="../slideLayouts/slideLayout74.xml"/><Relationship Id="rId128" Type="http://schemas.openxmlformats.org/officeDocument/2006/relationships/slideLayout" Target="../slideLayouts/slideLayout128.xml"/><Relationship Id="rId5" Type="http://schemas.openxmlformats.org/officeDocument/2006/relationships/slideLayout" Target="../slideLayouts/slideLayout5.xml"/><Relationship Id="rId181" Type="http://schemas.openxmlformats.org/officeDocument/2006/relationships/slideLayout" Target="../slideLayouts/slideLayout181.xml"/><Relationship Id="rId237" Type="http://schemas.openxmlformats.org/officeDocument/2006/relationships/slideLayout" Target="../slideLayouts/slideLayout237.xml"/><Relationship Id="rId279" Type="http://schemas.openxmlformats.org/officeDocument/2006/relationships/slideLayout" Target="../slideLayouts/slideLayout279.xml"/><Relationship Id="rId43" Type="http://schemas.openxmlformats.org/officeDocument/2006/relationships/slideLayout" Target="../slideLayouts/slideLayout43.xml"/><Relationship Id="rId139" Type="http://schemas.openxmlformats.org/officeDocument/2006/relationships/slideLayout" Target="../slideLayouts/slideLayout139.xml"/><Relationship Id="rId290" Type="http://schemas.openxmlformats.org/officeDocument/2006/relationships/slideLayout" Target="../slideLayouts/slideLayout290.xml"/><Relationship Id="rId304" Type="http://schemas.openxmlformats.org/officeDocument/2006/relationships/slideLayout" Target="../slideLayouts/slideLayout304.xml"/><Relationship Id="rId85" Type="http://schemas.openxmlformats.org/officeDocument/2006/relationships/slideLayout" Target="../slideLayouts/slideLayout85.xml"/><Relationship Id="rId150" Type="http://schemas.openxmlformats.org/officeDocument/2006/relationships/slideLayout" Target="../slideLayouts/slideLayout150.xml"/><Relationship Id="rId192" Type="http://schemas.openxmlformats.org/officeDocument/2006/relationships/slideLayout" Target="../slideLayouts/slideLayout192.xml"/><Relationship Id="rId206" Type="http://schemas.openxmlformats.org/officeDocument/2006/relationships/slideLayout" Target="../slideLayouts/slideLayout206.xml"/><Relationship Id="rId248" Type="http://schemas.openxmlformats.org/officeDocument/2006/relationships/slideLayout" Target="../slideLayouts/slideLayout248.xml"/><Relationship Id="rId12" Type="http://schemas.openxmlformats.org/officeDocument/2006/relationships/slideLayout" Target="../slideLayouts/slideLayout12.xml"/><Relationship Id="rId108" Type="http://schemas.openxmlformats.org/officeDocument/2006/relationships/slideLayout" Target="../slideLayouts/slideLayout108.xml"/><Relationship Id="rId54" Type="http://schemas.openxmlformats.org/officeDocument/2006/relationships/slideLayout" Target="../slideLayouts/slideLayout54.xml"/><Relationship Id="rId96" Type="http://schemas.openxmlformats.org/officeDocument/2006/relationships/slideLayout" Target="../slideLayouts/slideLayout96.xml"/><Relationship Id="rId161" Type="http://schemas.openxmlformats.org/officeDocument/2006/relationships/slideLayout" Target="../slideLayouts/slideLayout161.xml"/><Relationship Id="rId217" Type="http://schemas.openxmlformats.org/officeDocument/2006/relationships/slideLayout" Target="../slideLayouts/slideLayout217.xml"/><Relationship Id="rId259" Type="http://schemas.openxmlformats.org/officeDocument/2006/relationships/slideLayout" Target="../slideLayouts/slideLayout259.xml"/><Relationship Id="rId23" Type="http://schemas.openxmlformats.org/officeDocument/2006/relationships/slideLayout" Target="../slideLayouts/slideLayout23.xml"/><Relationship Id="rId119" Type="http://schemas.openxmlformats.org/officeDocument/2006/relationships/slideLayout" Target="../slideLayouts/slideLayout119.xml"/><Relationship Id="rId270" Type="http://schemas.openxmlformats.org/officeDocument/2006/relationships/slideLayout" Target="../slideLayouts/slideLayout270.xml"/><Relationship Id="rId291" Type="http://schemas.openxmlformats.org/officeDocument/2006/relationships/slideLayout" Target="../slideLayouts/slideLayout291.xml"/><Relationship Id="rId305" Type="http://schemas.openxmlformats.org/officeDocument/2006/relationships/slideLayout" Target="../slideLayouts/slideLayout305.xml"/><Relationship Id="rId44" Type="http://schemas.openxmlformats.org/officeDocument/2006/relationships/slideLayout" Target="../slideLayouts/slideLayout44.xml"/><Relationship Id="rId65" Type="http://schemas.openxmlformats.org/officeDocument/2006/relationships/slideLayout" Target="../slideLayouts/slideLayout65.xml"/><Relationship Id="rId86" Type="http://schemas.openxmlformats.org/officeDocument/2006/relationships/slideLayout" Target="../slideLayouts/slideLayout86.xml"/><Relationship Id="rId130" Type="http://schemas.openxmlformats.org/officeDocument/2006/relationships/slideLayout" Target="../slideLayouts/slideLayout130.xml"/><Relationship Id="rId151" Type="http://schemas.openxmlformats.org/officeDocument/2006/relationships/slideLayout" Target="../slideLayouts/slideLayout151.xml"/><Relationship Id="rId172" Type="http://schemas.openxmlformats.org/officeDocument/2006/relationships/slideLayout" Target="../slideLayouts/slideLayout172.xml"/><Relationship Id="rId193" Type="http://schemas.openxmlformats.org/officeDocument/2006/relationships/slideLayout" Target="../slideLayouts/slideLayout193.xml"/><Relationship Id="rId207" Type="http://schemas.openxmlformats.org/officeDocument/2006/relationships/slideLayout" Target="../slideLayouts/slideLayout207.xml"/><Relationship Id="rId228" Type="http://schemas.openxmlformats.org/officeDocument/2006/relationships/slideLayout" Target="../slideLayouts/slideLayout228.xml"/><Relationship Id="rId249" Type="http://schemas.openxmlformats.org/officeDocument/2006/relationships/slideLayout" Target="../slideLayouts/slideLayout249.xml"/><Relationship Id="rId13" Type="http://schemas.openxmlformats.org/officeDocument/2006/relationships/slideLayout" Target="../slideLayouts/slideLayout13.xml"/><Relationship Id="rId109" Type="http://schemas.openxmlformats.org/officeDocument/2006/relationships/slideLayout" Target="../slideLayouts/slideLayout109.xml"/><Relationship Id="rId260" Type="http://schemas.openxmlformats.org/officeDocument/2006/relationships/slideLayout" Target="../slideLayouts/slideLayout260.xml"/><Relationship Id="rId281" Type="http://schemas.openxmlformats.org/officeDocument/2006/relationships/slideLayout" Target="../slideLayouts/slideLayout281.xml"/><Relationship Id="rId34" Type="http://schemas.openxmlformats.org/officeDocument/2006/relationships/slideLayout" Target="../slideLayouts/slideLayout34.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97" Type="http://schemas.openxmlformats.org/officeDocument/2006/relationships/slideLayout" Target="../slideLayouts/slideLayout97.xml"/><Relationship Id="rId120" Type="http://schemas.openxmlformats.org/officeDocument/2006/relationships/slideLayout" Target="../slideLayouts/slideLayout120.xml"/><Relationship Id="rId141" Type="http://schemas.openxmlformats.org/officeDocument/2006/relationships/slideLayout" Target="../slideLayouts/slideLayout141.xml"/><Relationship Id="rId7" Type="http://schemas.openxmlformats.org/officeDocument/2006/relationships/slideLayout" Target="../slideLayouts/slideLayout7.xml"/><Relationship Id="rId162" Type="http://schemas.openxmlformats.org/officeDocument/2006/relationships/slideLayout" Target="../slideLayouts/slideLayout162.xml"/><Relationship Id="rId183" Type="http://schemas.openxmlformats.org/officeDocument/2006/relationships/slideLayout" Target="../slideLayouts/slideLayout183.xml"/><Relationship Id="rId218" Type="http://schemas.openxmlformats.org/officeDocument/2006/relationships/slideLayout" Target="../slideLayouts/slideLayout218.xml"/><Relationship Id="rId239" Type="http://schemas.openxmlformats.org/officeDocument/2006/relationships/slideLayout" Target="../slideLayouts/slideLayout239.xml"/><Relationship Id="rId250" Type="http://schemas.openxmlformats.org/officeDocument/2006/relationships/slideLayout" Target="../slideLayouts/slideLayout250.xml"/><Relationship Id="rId271" Type="http://schemas.openxmlformats.org/officeDocument/2006/relationships/slideLayout" Target="../slideLayouts/slideLayout271.xml"/><Relationship Id="rId292" Type="http://schemas.openxmlformats.org/officeDocument/2006/relationships/slideLayout" Target="../slideLayouts/slideLayout292.xml"/><Relationship Id="rId306" Type="http://schemas.openxmlformats.org/officeDocument/2006/relationships/theme" Target="../theme/theme1.xml"/><Relationship Id="rId24" Type="http://schemas.openxmlformats.org/officeDocument/2006/relationships/slideLayout" Target="../slideLayouts/slideLayout24.xml"/><Relationship Id="rId45" Type="http://schemas.openxmlformats.org/officeDocument/2006/relationships/slideLayout" Target="../slideLayouts/slideLayout45.xml"/><Relationship Id="rId66" Type="http://schemas.openxmlformats.org/officeDocument/2006/relationships/slideLayout" Target="../slideLayouts/slideLayout66.xml"/><Relationship Id="rId87" Type="http://schemas.openxmlformats.org/officeDocument/2006/relationships/slideLayout" Target="../slideLayouts/slideLayout87.xml"/><Relationship Id="rId110" Type="http://schemas.openxmlformats.org/officeDocument/2006/relationships/slideLayout" Target="../slideLayouts/slideLayout110.xml"/><Relationship Id="rId131" Type="http://schemas.openxmlformats.org/officeDocument/2006/relationships/slideLayout" Target="../slideLayouts/slideLayout131.xml"/><Relationship Id="rId152" Type="http://schemas.openxmlformats.org/officeDocument/2006/relationships/slideLayout" Target="../slideLayouts/slideLayout152.xml"/><Relationship Id="rId173" Type="http://schemas.openxmlformats.org/officeDocument/2006/relationships/slideLayout" Target="../slideLayouts/slideLayout173.xml"/><Relationship Id="rId194" Type="http://schemas.openxmlformats.org/officeDocument/2006/relationships/slideLayout" Target="../slideLayouts/slideLayout194.xml"/><Relationship Id="rId208" Type="http://schemas.openxmlformats.org/officeDocument/2006/relationships/slideLayout" Target="../slideLayouts/slideLayout208.xml"/><Relationship Id="rId229" Type="http://schemas.openxmlformats.org/officeDocument/2006/relationships/slideLayout" Target="../slideLayouts/slideLayout229.xml"/><Relationship Id="rId240" Type="http://schemas.openxmlformats.org/officeDocument/2006/relationships/slideLayout" Target="../slideLayouts/slideLayout240.xml"/><Relationship Id="rId261" Type="http://schemas.openxmlformats.org/officeDocument/2006/relationships/slideLayout" Target="../slideLayouts/slideLayout261.xml"/><Relationship Id="rId14" Type="http://schemas.openxmlformats.org/officeDocument/2006/relationships/slideLayout" Target="../slideLayouts/slideLayout14.xml"/><Relationship Id="rId35" Type="http://schemas.openxmlformats.org/officeDocument/2006/relationships/slideLayout" Target="../slideLayouts/slideLayout35.xml"/><Relationship Id="rId56" Type="http://schemas.openxmlformats.org/officeDocument/2006/relationships/slideLayout" Target="../slideLayouts/slideLayout56.xml"/><Relationship Id="rId77" Type="http://schemas.openxmlformats.org/officeDocument/2006/relationships/slideLayout" Target="../slideLayouts/slideLayout77.xml"/><Relationship Id="rId100" Type="http://schemas.openxmlformats.org/officeDocument/2006/relationships/slideLayout" Target="../slideLayouts/slideLayout100.xml"/><Relationship Id="rId282" Type="http://schemas.openxmlformats.org/officeDocument/2006/relationships/slideLayout" Target="../slideLayouts/slideLayout282.xml"/><Relationship Id="rId8" Type="http://schemas.openxmlformats.org/officeDocument/2006/relationships/slideLayout" Target="../slideLayouts/slideLayout8.xml"/><Relationship Id="rId98" Type="http://schemas.openxmlformats.org/officeDocument/2006/relationships/slideLayout" Target="../slideLayouts/slideLayout98.xml"/><Relationship Id="rId121" Type="http://schemas.openxmlformats.org/officeDocument/2006/relationships/slideLayout" Target="../slideLayouts/slideLayout121.xml"/><Relationship Id="rId142" Type="http://schemas.openxmlformats.org/officeDocument/2006/relationships/slideLayout" Target="../slideLayouts/slideLayout142.xml"/><Relationship Id="rId163" Type="http://schemas.openxmlformats.org/officeDocument/2006/relationships/slideLayout" Target="../slideLayouts/slideLayout163.xml"/><Relationship Id="rId184" Type="http://schemas.openxmlformats.org/officeDocument/2006/relationships/slideLayout" Target="../slideLayouts/slideLayout184.xml"/><Relationship Id="rId219" Type="http://schemas.openxmlformats.org/officeDocument/2006/relationships/slideLayout" Target="../slideLayouts/slideLayout219.xml"/><Relationship Id="rId230" Type="http://schemas.openxmlformats.org/officeDocument/2006/relationships/slideLayout" Target="../slideLayouts/slideLayout230.xml"/><Relationship Id="rId251" Type="http://schemas.openxmlformats.org/officeDocument/2006/relationships/slideLayout" Target="../slideLayouts/slideLayout251.xml"/><Relationship Id="rId25" Type="http://schemas.openxmlformats.org/officeDocument/2006/relationships/slideLayout" Target="../slideLayouts/slideLayout25.xml"/><Relationship Id="rId46" Type="http://schemas.openxmlformats.org/officeDocument/2006/relationships/slideLayout" Target="../slideLayouts/slideLayout46.xml"/><Relationship Id="rId67" Type="http://schemas.openxmlformats.org/officeDocument/2006/relationships/slideLayout" Target="../slideLayouts/slideLayout67.xml"/><Relationship Id="rId272" Type="http://schemas.openxmlformats.org/officeDocument/2006/relationships/slideLayout" Target="../slideLayouts/slideLayout272.xml"/><Relationship Id="rId293" Type="http://schemas.openxmlformats.org/officeDocument/2006/relationships/slideLayout" Target="../slideLayouts/slideLayout293.xml"/><Relationship Id="rId307" Type="http://schemas.openxmlformats.org/officeDocument/2006/relationships/image" Target="../media/image1.png"/><Relationship Id="rId88" Type="http://schemas.openxmlformats.org/officeDocument/2006/relationships/slideLayout" Target="../slideLayouts/slideLayout88.xml"/><Relationship Id="rId111" Type="http://schemas.openxmlformats.org/officeDocument/2006/relationships/slideLayout" Target="../slideLayouts/slideLayout111.xml"/><Relationship Id="rId132" Type="http://schemas.openxmlformats.org/officeDocument/2006/relationships/slideLayout" Target="../slideLayouts/slideLayout132.xml"/><Relationship Id="rId153" Type="http://schemas.openxmlformats.org/officeDocument/2006/relationships/slideLayout" Target="../slideLayouts/slideLayout153.xml"/><Relationship Id="rId174" Type="http://schemas.openxmlformats.org/officeDocument/2006/relationships/slideLayout" Target="../slideLayouts/slideLayout174.xml"/><Relationship Id="rId195" Type="http://schemas.openxmlformats.org/officeDocument/2006/relationships/slideLayout" Target="../slideLayouts/slideLayout195.xml"/><Relationship Id="rId209" Type="http://schemas.openxmlformats.org/officeDocument/2006/relationships/slideLayout" Target="../slideLayouts/slideLayout209.xml"/><Relationship Id="rId220" Type="http://schemas.openxmlformats.org/officeDocument/2006/relationships/slideLayout" Target="../slideLayouts/slideLayout220.xml"/><Relationship Id="rId241" Type="http://schemas.openxmlformats.org/officeDocument/2006/relationships/slideLayout" Target="../slideLayouts/slideLayout241.xml"/><Relationship Id="rId15" Type="http://schemas.openxmlformats.org/officeDocument/2006/relationships/slideLayout" Target="../slideLayouts/slideLayout15.xml"/><Relationship Id="rId36" Type="http://schemas.openxmlformats.org/officeDocument/2006/relationships/slideLayout" Target="../slideLayouts/slideLayout36.xml"/><Relationship Id="rId57" Type="http://schemas.openxmlformats.org/officeDocument/2006/relationships/slideLayout" Target="../slideLayouts/slideLayout57.xml"/><Relationship Id="rId262" Type="http://schemas.openxmlformats.org/officeDocument/2006/relationships/slideLayout" Target="../slideLayouts/slideLayout262.xml"/><Relationship Id="rId283" Type="http://schemas.openxmlformats.org/officeDocument/2006/relationships/slideLayout" Target="../slideLayouts/slideLayout283.xml"/><Relationship Id="rId78" Type="http://schemas.openxmlformats.org/officeDocument/2006/relationships/slideLayout" Target="../slideLayouts/slideLayout78.xml"/><Relationship Id="rId99" Type="http://schemas.openxmlformats.org/officeDocument/2006/relationships/slideLayout" Target="../slideLayouts/slideLayout99.xml"/><Relationship Id="rId101" Type="http://schemas.openxmlformats.org/officeDocument/2006/relationships/slideLayout" Target="../slideLayouts/slideLayout101.xml"/><Relationship Id="rId122" Type="http://schemas.openxmlformats.org/officeDocument/2006/relationships/slideLayout" Target="../slideLayouts/slideLayout122.xml"/><Relationship Id="rId143" Type="http://schemas.openxmlformats.org/officeDocument/2006/relationships/slideLayout" Target="../slideLayouts/slideLayout143.xml"/><Relationship Id="rId164" Type="http://schemas.openxmlformats.org/officeDocument/2006/relationships/slideLayout" Target="../slideLayouts/slideLayout164.xml"/><Relationship Id="rId185" Type="http://schemas.openxmlformats.org/officeDocument/2006/relationships/slideLayout" Target="../slideLayouts/slideLayout185.xml"/><Relationship Id="rId9" Type="http://schemas.openxmlformats.org/officeDocument/2006/relationships/slideLayout" Target="../slideLayouts/slideLayout9.xml"/><Relationship Id="rId210" Type="http://schemas.openxmlformats.org/officeDocument/2006/relationships/slideLayout" Target="../slideLayouts/slideLayout210.xml"/><Relationship Id="rId26" Type="http://schemas.openxmlformats.org/officeDocument/2006/relationships/slideLayout" Target="../slideLayouts/slideLayout26.xml"/><Relationship Id="rId231" Type="http://schemas.openxmlformats.org/officeDocument/2006/relationships/slideLayout" Target="../slideLayouts/slideLayout231.xml"/><Relationship Id="rId252" Type="http://schemas.openxmlformats.org/officeDocument/2006/relationships/slideLayout" Target="../slideLayouts/slideLayout252.xml"/><Relationship Id="rId273" Type="http://schemas.openxmlformats.org/officeDocument/2006/relationships/slideLayout" Target="../slideLayouts/slideLayout273.xml"/><Relationship Id="rId294" Type="http://schemas.openxmlformats.org/officeDocument/2006/relationships/slideLayout" Target="../slideLayouts/slideLayout294.xml"/><Relationship Id="rId47" Type="http://schemas.openxmlformats.org/officeDocument/2006/relationships/slideLayout" Target="../slideLayouts/slideLayout47.xml"/><Relationship Id="rId68" Type="http://schemas.openxmlformats.org/officeDocument/2006/relationships/slideLayout" Target="../slideLayouts/slideLayout68.xml"/><Relationship Id="rId89" Type="http://schemas.openxmlformats.org/officeDocument/2006/relationships/slideLayout" Target="../slideLayouts/slideLayout89.xml"/><Relationship Id="rId112" Type="http://schemas.openxmlformats.org/officeDocument/2006/relationships/slideLayout" Target="../slideLayouts/slideLayout112.xml"/><Relationship Id="rId133" Type="http://schemas.openxmlformats.org/officeDocument/2006/relationships/slideLayout" Target="../slideLayouts/slideLayout133.xml"/><Relationship Id="rId154" Type="http://schemas.openxmlformats.org/officeDocument/2006/relationships/slideLayout" Target="../slideLayouts/slideLayout154.xml"/><Relationship Id="rId175" Type="http://schemas.openxmlformats.org/officeDocument/2006/relationships/slideLayout" Target="../slideLayouts/slideLayout175.xml"/><Relationship Id="rId196" Type="http://schemas.openxmlformats.org/officeDocument/2006/relationships/slideLayout" Target="../slideLayouts/slideLayout196.xml"/><Relationship Id="rId200" Type="http://schemas.openxmlformats.org/officeDocument/2006/relationships/slideLayout" Target="../slideLayouts/slideLayout200.xml"/><Relationship Id="rId16" Type="http://schemas.openxmlformats.org/officeDocument/2006/relationships/slideLayout" Target="../slideLayouts/slideLayout16.xml"/><Relationship Id="rId221" Type="http://schemas.openxmlformats.org/officeDocument/2006/relationships/slideLayout" Target="../slideLayouts/slideLayout221.xml"/><Relationship Id="rId242" Type="http://schemas.openxmlformats.org/officeDocument/2006/relationships/slideLayout" Target="../slideLayouts/slideLayout242.xml"/><Relationship Id="rId263" Type="http://schemas.openxmlformats.org/officeDocument/2006/relationships/slideLayout" Target="../slideLayouts/slideLayout263.xml"/><Relationship Id="rId284" Type="http://schemas.openxmlformats.org/officeDocument/2006/relationships/slideLayout" Target="../slideLayouts/slideLayout284.xml"/><Relationship Id="rId37" Type="http://schemas.openxmlformats.org/officeDocument/2006/relationships/slideLayout" Target="../slideLayouts/slideLayout37.xml"/><Relationship Id="rId58" Type="http://schemas.openxmlformats.org/officeDocument/2006/relationships/slideLayout" Target="../slideLayouts/slideLayout58.xml"/><Relationship Id="rId79" Type="http://schemas.openxmlformats.org/officeDocument/2006/relationships/slideLayout" Target="../slideLayouts/slideLayout79.xml"/><Relationship Id="rId102" Type="http://schemas.openxmlformats.org/officeDocument/2006/relationships/slideLayout" Target="../slideLayouts/slideLayout102.xml"/><Relationship Id="rId123" Type="http://schemas.openxmlformats.org/officeDocument/2006/relationships/slideLayout" Target="../slideLayouts/slideLayout123.xml"/><Relationship Id="rId144" Type="http://schemas.openxmlformats.org/officeDocument/2006/relationships/slideLayout" Target="../slideLayouts/slideLayout144.xml"/><Relationship Id="rId90" Type="http://schemas.openxmlformats.org/officeDocument/2006/relationships/slideLayout" Target="../slideLayouts/slideLayout90.xml"/><Relationship Id="rId165" Type="http://schemas.openxmlformats.org/officeDocument/2006/relationships/slideLayout" Target="../slideLayouts/slideLayout165.xml"/><Relationship Id="rId186" Type="http://schemas.openxmlformats.org/officeDocument/2006/relationships/slideLayout" Target="../slideLayouts/slideLayout186.xml"/><Relationship Id="rId211" Type="http://schemas.openxmlformats.org/officeDocument/2006/relationships/slideLayout" Target="../slideLayouts/slideLayout211.xml"/><Relationship Id="rId232" Type="http://schemas.openxmlformats.org/officeDocument/2006/relationships/slideLayout" Target="../slideLayouts/slideLayout232.xml"/><Relationship Id="rId253" Type="http://schemas.openxmlformats.org/officeDocument/2006/relationships/slideLayout" Target="../slideLayouts/slideLayout253.xml"/><Relationship Id="rId274" Type="http://schemas.openxmlformats.org/officeDocument/2006/relationships/slideLayout" Target="../slideLayouts/slideLayout274.xml"/><Relationship Id="rId295" Type="http://schemas.openxmlformats.org/officeDocument/2006/relationships/slideLayout" Target="../slideLayouts/slideLayout295.xml"/><Relationship Id="rId27" Type="http://schemas.openxmlformats.org/officeDocument/2006/relationships/slideLayout" Target="../slideLayouts/slideLayout27.xml"/><Relationship Id="rId48" Type="http://schemas.openxmlformats.org/officeDocument/2006/relationships/slideLayout" Target="../slideLayouts/slideLayout48.xml"/><Relationship Id="rId69" Type="http://schemas.openxmlformats.org/officeDocument/2006/relationships/slideLayout" Target="../slideLayouts/slideLayout69.xml"/><Relationship Id="rId113" Type="http://schemas.openxmlformats.org/officeDocument/2006/relationships/slideLayout" Target="../slideLayouts/slideLayout113.xml"/><Relationship Id="rId134" Type="http://schemas.openxmlformats.org/officeDocument/2006/relationships/slideLayout" Target="../slideLayouts/slideLayout134.xml"/><Relationship Id="rId80" Type="http://schemas.openxmlformats.org/officeDocument/2006/relationships/slideLayout" Target="../slideLayouts/slideLayout80.xml"/><Relationship Id="rId155" Type="http://schemas.openxmlformats.org/officeDocument/2006/relationships/slideLayout" Target="../slideLayouts/slideLayout155.xml"/><Relationship Id="rId176" Type="http://schemas.openxmlformats.org/officeDocument/2006/relationships/slideLayout" Target="../slideLayouts/slideLayout176.xml"/><Relationship Id="rId197" Type="http://schemas.openxmlformats.org/officeDocument/2006/relationships/slideLayout" Target="../slideLayouts/slideLayout197.xml"/><Relationship Id="rId201" Type="http://schemas.openxmlformats.org/officeDocument/2006/relationships/slideLayout" Target="../slideLayouts/slideLayout201.xml"/><Relationship Id="rId222" Type="http://schemas.openxmlformats.org/officeDocument/2006/relationships/slideLayout" Target="../slideLayouts/slideLayout222.xml"/><Relationship Id="rId243" Type="http://schemas.openxmlformats.org/officeDocument/2006/relationships/slideLayout" Target="../slideLayouts/slideLayout243.xml"/><Relationship Id="rId264" Type="http://schemas.openxmlformats.org/officeDocument/2006/relationships/slideLayout" Target="../slideLayouts/slideLayout264.xml"/><Relationship Id="rId285" Type="http://schemas.openxmlformats.org/officeDocument/2006/relationships/slideLayout" Target="../slideLayouts/slideLayout285.xml"/><Relationship Id="rId17" Type="http://schemas.openxmlformats.org/officeDocument/2006/relationships/slideLayout" Target="../slideLayouts/slideLayout17.xml"/><Relationship Id="rId38" Type="http://schemas.openxmlformats.org/officeDocument/2006/relationships/slideLayout" Target="../slideLayouts/slideLayout38.xml"/><Relationship Id="rId59" Type="http://schemas.openxmlformats.org/officeDocument/2006/relationships/slideLayout" Target="../slideLayouts/slideLayout59.xml"/><Relationship Id="rId103" Type="http://schemas.openxmlformats.org/officeDocument/2006/relationships/slideLayout" Target="../slideLayouts/slideLayout103.xml"/><Relationship Id="rId124" Type="http://schemas.openxmlformats.org/officeDocument/2006/relationships/slideLayout" Target="../slideLayouts/slideLayout124.xml"/><Relationship Id="rId70" Type="http://schemas.openxmlformats.org/officeDocument/2006/relationships/slideLayout" Target="../slideLayouts/slideLayout70.xml"/><Relationship Id="rId91" Type="http://schemas.openxmlformats.org/officeDocument/2006/relationships/slideLayout" Target="../slideLayouts/slideLayout91.xml"/><Relationship Id="rId145" Type="http://schemas.openxmlformats.org/officeDocument/2006/relationships/slideLayout" Target="../slideLayouts/slideLayout145.xml"/><Relationship Id="rId166" Type="http://schemas.openxmlformats.org/officeDocument/2006/relationships/slideLayout" Target="../slideLayouts/slideLayout166.xml"/><Relationship Id="rId187" Type="http://schemas.openxmlformats.org/officeDocument/2006/relationships/slideLayout" Target="../slideLayouts/slideLayout187.xml"/><Relationship Id="rId1" Type="http://schemas.openxmlformats.org/officeDocument/2006/relationships/slideLayout" Target="../slideLayouts/slideLayout1.xml"/><Relationship Id="rId212" Type="http://schemas.openxmlformats.org/officeDocument/2006/relationships/slideLayout" Target="../slideLayouts/slideLayout212.xml"/><Relationship Id="rId233" Type="http://schemas.openxmlformats.org/officeDocument/2006/relationships/slideLayout" Target="../slideLayouts/slideLayout233.xml"/><Relationship Id="rId254" Type="http://schemas.openxmlformats.org/officeDocument/2006/relationships/slideLayout" Target="../slideLayouts/slideLayout254.xml"/><Relationship Id="rId28" Type="http://schemas.openxmlformats.org/officeDocument/2006/relationships/slideLayout" Target="../slideLayouts/slideLayout28.xml"/><Relationship Id="rId49" Type="http://schemas.openxmlformats.org/officeDocument/2006/relationships/slideLayout" Target="../slideLayouts/slideLayout49.xml"/><Relationship Id="rId114" Type="http://schemas.openxmlformats.org/officeDocument/2006/relationships/slideLayout" Target="../slideLayouts/slideLayout114.xml"/><Relationship Id="rId275" Type="http://schemas.openxmlformats.org/officeDocument/2006/relationships/slideLayout" Target="../slideLayouts/slideLayout275.xml"/><Relationship Id="rId296" Type="http://schemas.openxmlformats.org/officeDocument/2006/relationships/slideLayout" Target="../slideLayouts/slideLayout296.xml"/><Relationship Id="rId300" Type="http://schemas.openxmlformats.org/officeDocument/2006/relationships/slideLayout" Target="../slideLayouts/slideLayout300.xml"/><Relationship Id="rId60" Type="http://schemas.openxmlformats.org/officeDocument/2006/relationships/slideLayout" Target="../slideLayouts/slideLayout60.xml"/><Relationship Id="rId81" Type="http://schemas.openxmlformats.org/officeDocument/2006/relationships/slideLayout" Target="../slideLayouts/slideLayout81.xml"/><Relationship Id="rId135" Type="http://schemas.openxmlformats.org/officeDocument/2006/relationships/slideLayout" Target="../slideLayouts/slideLayout135.xml"/><Relationship Id="rId156" Type="http://schemas.openxmlformats.org/officeDocument/2006/relationships/slideLayout" Target="../slideLayouts/slideLayout156.xml"/><Relationship Id="rId177" Type="http://schemas.openxmlformats.org/officeDocument/2006/relationships/slideLayout" Target="../slideLayouts/slideLayout177.xml"/><Relationship Id="rId198" Type="http://schemas.openxmlformats.org/officeDocument/2006/relationships/slideLayout" Target="../slideLayouts/slideLayout198.xml"/><Relationship Id="rId202" Type="http://schemas.openxmlformats.org/officeDocument/2006/relationships/slideLayout" Target="../slideLayouts/slideLayout202.xml"/><Relationship Id="rId223" Type="http://schemas.openxmlformats.org/officeDocument/2006/relationships/slideLayout" Target="../slideLayouts/slideLayout223.xml"/><Relationship Id="rId244" Type="http://schemas.openxmlformats.org/officeDocument/2006/relationships/slideLayout" Target="../slideLayouts/slideLayout244.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265" Type="http://schemas.openxmlformats.org/officeDocument/2006/relationships/slideLayout" Target="../slideLayouts/slideLayout265.xml"/><Relationship Id="rId286" Type="http://schemas.openxmlformats.org/officeDocument/2006/relationships/slideLayout" Target="../slideLayouts/slideLayout286.xml"/><Relationship Id="rId50" Type="http://schemas.openxmlformats.org/officeDocument/2006/relationships/slideLayout" Target="../slideLayouts/slideLayout50.xml"/><Relationship Id="rId104" Type="http://schemas.openxmlformats.org/officeDocument/2006/relationships/slideLayout" Target="../slideLayouts/slideLayout104.xml"/><Relationship Id="rId125" Type="http://schemas.openxmlformats.org/officeDocument/2006/relationships/slideLayout" Target="../slideLayouts/slideLayout125.xml"/><Relationship Id="rId146" Type="http://schemas.openxmlformats.org/officeDocument/2006/relationships/slideLayout" Target="../slideLayouts/slideLayout146.xml"/><Relationship Id="rId167" Type="http://schemas.openxmlformats.org/officeDocument/2006/relationships/slideLayout" Target="../slideLayouts/slideLayout167.xml"/><Relationship Id="rId188" Type="http://schemas.openxmlformats.org/officeDocument/2006/relationships/slideLayout" Target="../slideLayouts/slideLayout188.xml"/><Relationship Id="rId71" Type="http://schemas.openxmlformats.org/officeDocument/2006/relationships/slideLayout" Target="../slideLayouts/slideLayout71.xml"/><Relationship Id="rId92" Type="http://schemas.openxmlformats.org/officeDocument/2006/relationships/slideLayout" Target="../slideLayouts/slideLayout92.xml"/><Relationship Id="rId213" Type="http://schemas.openxmlformats.org/officeDocument/2006/relationships/slideLayout" Target="../slideLayouts/slideLayout213.xml"/><Relationship Id="rId234" Type="http://schemas.openxmlformats.org/officeDocument/2006/relationships/slideLayout" Target="../slideLayouts/slideLayout234.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55" Type="http://schemas.openxmlformats.org/officeDocument/2006/relationships/slideLayout" Target="../slideLayouts/slideLayout255.xml"/><Relationship Id="rId276" Type="http://schemas.openxmlformats.org/officeDocument/2006/relationships/slideLayout" Target="../slideLayouts/slideLayout276.xml"/><Relationship Id="rId297" Type="http://schemas.openxmlformats.org/officeDocument/2006/relationships/slideLayout" Target="../slideLayouts/slideLayout297.xml"/><Relationship Id="rId40" Type="http://schemas.openxmlformats.org/officeDocument/2006/relationships/slideLayout" Target="../slideLayouts/slideLayout40.xml"/><Relationship Id="rId115" Type="http://schemas.openxmlformats.org/officeDocument/2006/relationships/slideLayout" Target="../slideLayouts/slideLayout115.xml"/><Relationship Id="rId136" Type="http://schemas.openxmlformats.org/officeDocument/2006/relationships/slideLayout" Target="../slideLayouts/slideLayout136.xml"/><Relationship Id="rId157" Type="http://schemas.openxmlformats.org/officeDocument/2006/relationships/slideLayout" Target="../slideLayouts/slideLayout157.xml"/><Relationship Id="rId178" Type="http://schemas.openxmlformats.org/officeDocument/2006/relationships/slideLayout" Target="../slideLayouts/slideLayout178.xml"/><Relationship Id="rId301" Type="http://schemas.openxmlformats.org/officeDocument/2006/relationships/slideLayout" Target="../slideLayouts/slideLayout301.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199" Type="http://schemas.openxmlformats.org/officeDocument/2006/relationships/slideLayout" Target="../slideLayouts/slideLayout199.xml"/><Relationship Id="rId203" Type="http://schemas.openxmlformats.org/officeDocument/2006/relationships/slideLayout" Target="../slideLayouts/slideLayout203.xml"/><Relationship Id="rId19" Type="http://schemas.openxmlformats.org/officeDocument/2006/relationships/slideLayout" Target="../slideLayouts/slideLayout19.xml"/><Relationship Id="rId224" Type="http://schemas.openxmlformats.org/officeDocument/2006/relationships/slideLayout" Target="../slideLayouts/slideLayout224.xml"/><Relationship Id="rId245" Type="http://schemas.openxmlformats.org/officeDocument/2006/relationships/slideLayout" Target="../slideLayouts/slideLayout245.xml"/><Relationship Id="rId266" Type="http://schemas.openxmlformats.org/officeDocument/2006/relationships/slideLayout" Target="../slideLayouts/slideLayout266.xml"/><Relationship Id="rId287" Type="http://schemas.openxmlformats.org/officeDocument/2006/relationships/slideLayout" Target="../slideLayouts/slideLayout287.xml"/><Relationship Id="rId30" Type="http://schemas.openxmlformats.org/officeDocument/2006/relationships/slideLayout" Target="../slideLayouts/slideLayout30.xml"/><Relationship Id="rId105" Type="http://schemas.openxmlformats.org/officeDocument/2006/relationships/slideLayout" Target="../slideLayouts/slideLayout105.xml"/><Relationship Id="rId126" Type="http://schemas.openxmlformats.org/officeDocument/2006/relationships/slideLayout" Target="../slideLayouts/slideLayout126.xml"/><Relationship Id="rId147" Type="http://schemas.openxmlformats.org/officeDocument/2006/relationships/slideLayout" Target="../slideLayouts/slideLayout147.xml"/><Relationship Id="rId168" Type="http://schemas.openxmlformats.org/officeDocument/2006/relationships/slideLayout" Target="../slideLayouts/slideLayout16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93" Type="http://schemas.openxmlformats.org/officeDocument/2006/relationships/slideLayout" Target="../slideLayouts/slideLayout93.xml"/><Relationship Id="rId189" Type="http://schemas.openxmlformats.org/officeDocument/2006/relationships/slideLayout" Target="../slideLayouts/slideLayout189.xml"/><Relationship Id="rId3" Type="http://schemas.openxmlformats.org/officeDocument/2006/relationships/slideLayout" Target="../slideLayouts/slideLayout3.xml"/><Relationship Id="rId214" Type="http://schemas.openxmlformats.org/officeDocument/2006/relationships/slideLayout" Target="../slideLayouts/slideLayout214.xml"/><Relationship Id="rId235" Type="http://schemas.openxmlformats.org/officeDocument/2006/relationships/slideLayout" Target="../slideLayouts/slideLayout235.xml"/><Relationship Id="rId256" Type="http://schemas.openxmlformats.org/officeDocument/2006/relationships/slideLayout" Target="../slideLayouts/slideLayout256.xml"/><Relationship Id="rId277" Type="http://schemas.openxmlformats.org/officeDocument/2006/relationships/slideLayout" Target="../slideLayouts/slideLayout277.xml"/><Relationship Id="rId298" Type="http://schemas.openxmlformats.org/officeDocument/2006/relationships/slideLayout" Target="../slideLayouts/slideLayout298.xml"/><Relationship Id="rId116" Type="http://schemas.openxmlformats.org/officeDocument/2006/relationships/slideLayout" Target="../slideLayouts/slideLayout116.xml"/><Relationship Id="rId137" Type="http://schemas.openxmlformats.org/officeDocument/2006/relationships/slideLayout" Target="../slideLayouts/slideLayout137.xml"/><Relationship Id="rId158" Type="http://schemas.openxmlformats.org/officeDocument/2006/relationships/slideLayout" Target="../slideLayouts/slideLayout158.xml"/><Relationship Id="rId302" Type="http://schemas.openxmlformats.org/officeDocument/2006/relationships/slideLayout" Target="../slideLayouts/slideLayout302.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62" Type="http://schemas.openxmlformats.org/officeDocument/2006/relationships/slideLayout" Target="../slideLayouts/slideLayout62.xml"/><Relationship Id="rId83" Type="http://schemas.openxmlformats.org/officeDocument/2006/relationships/slideLayout" Target="../slideLayouts/slideLayout83.xml"/><Relationship Id="rId179" Type="http://schemas.openxmlformats.org/officeDocument/2006/relationships/slideLayout" Target="../slideLayouts/slideLayout179.xml"/><Relationship Id="rId190" Type="http://schemas.openxmlformats.org/officeDocument/2006/relationships/slideLayout" Target="../slideLayouts/slideLayout190.xml"/><Relationship Id="rId204" Type="http://schemas.openxmlformats.org/officeDocument/2006/relationships/slideLayout" Target="../slideLayouts/slideLayout204.xml"/><Relationship Id="rId225" Type="http://schemas.openxmlformats.org/officeDocument/2006/relationships/slideLayout" Target="../slideLayouts/slideLayout225.xml"/><Relationship Id="rId246" Type="http://schemas.openxmlformats.org/officeDocument/2006/relationships/slideLayout" Target="../slideLayouts/slideLayout246.xml"/><Relationship Id="rId267" Type="http://schemas.openxmlformats.org/officeDocument/2006/relationships/slideLayout" Target="../slideLayouts/slideLayout267.xml"/><Relationship Id="rId288" Type="http://schemas.openxmlformats.org/officeDocument/2006/relationships/slideLayout" Target="../slideLayouts/slideLayout288.xml"/><Relationship Id="rId106" Type="http://schemas.openxmlformats.org/officeDocument/2006/relationships/slideLayout" Target="../slideLayouts/slideLayout106.xml"/><Relationship Id="rId127" Type="http://schemas.openxmlformats.org/officeDocument/2006/relationships/slideLayout" Target="../slideLayouts/slideLayout12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52" Type="http://schemas.openxmlformats.org/officeDocument/2006/relationships/slideLayout" Target="../slideLayouts/slideLayout52.xml"/><Relationship Id="rId73" Type="http://schemas.openxmlformats.org/officeDocument/2006/relationships/slideLayout" Target="../slideLayouts/slideLayout73.xml"/><Relationship Id="rId94" Type="http://schemas.openxmlformats.org/officeDocument/2006/relationships/slideLayout" Target="../slideLayouts/slideLayout94.xml"/><Relationship Id="rId148" Type="http://schemas.openxmlformats.org/officeDocument/2006/relationships/slideLayout" Target="../slideLayouts/slideLayout148.xml"/><Relationship Id="rId169" Type="http://schemas.openxmlformats.org/officeDocument/2006/relationships/slideLayout" Target="../slideLayouts/slideLayout169.xml"/><Relationship Id="rId4" Type="http://schemas.openxmlformats.org/officeDocument/2006/relationships/slideLayout" Target="../slideLayouts/slideLayout4.xml"/><Relationship Id="rId180" Type="http://schemas.openxmlformats.org/officeDocument/2006/relationships/slideLayout" Target="../slideLayouts/slideLayout180.xml"/><Relationship Id="rId215" Type="http://schemas.openxmlformats.org/officeDocument/2006/relationships/slideLayout" Target="../slideLayouts/slideLayout215.xml"/><Relationship Id="rId236" Type="http://schemas.openxmlformats.org/officeDocument/2006/relationships/slideLayout" Target="../slideLayouts/slideLayout236.xml"/><Relationship Id="rId257" Type="http://schemas.openxmlformats.org/officeDocument/2006/relationships/slideLayout" Target="../slideLayouts/slideLayout257.xml"/><Relationship Id="rId278" Type="http://schemas.openxmlformats.org/officeDocument/2006/relationships/slideLayout" Target="../slideLayouts/slideLayout278.xml"/><Relationship Id="rId303" Type="http://schemas.openxmlformats.org/officeDocument/2006/relationships/slideLayout" Target="../slideLayouts/slideLayout303.xml"/><Relationship Id="rId42" Type="http://schemas.openxmlformats.org/officeDocument/2006/relationships/slideLayout" Target="../slideLayouts/slideLayout42.xml"/><Relationship Id="rId84" Type="http://schemas.openxmlformats.org/officeDocument/2006/relationships/slideLayout" Target="../slideLayouts/slideLayout84.xml"/><Relationship Id="rId138" Type="http://schemas.openxmlformats.org/officeDocument/2006/relationships/slideLayout" Target="../slideLayouts/slideLayout138.xml"/><Relationship Id="rId191" Type="http://schemas.openxmlformats.org/officeDocument/2006/relationships/slideLayout" Target="../slideLayouts/slideLayout191.xml"/><Relationship Id="rId205" Type="http://schemas.openxmlformats.org/officeDocument/2006/relationships/slideLayout" Target="../slideLayouts/slideLayout205.xml"/><Relationship Id="rId247" Type="http://schemas.openxmlformats.org/officeDocument/2006/relationships/slideLayout" Target="../slideLayouts/slideLayout247.xml"/><Relationship Id="rId107" Type="http://schemas.openxmlformats.org/officeDocument/2006/relationships/slideLayout" Target="../slideLayouts/slideLayout107.xml"/><Relationship Id="rId289" Type="http://schemas.openxmlformats.org/officeDocument/2006/relationships/slideLayout" Target="../slideLayouts/slideLayout289.xml"/><Relationship Id="rId11" Type="http://schemas.openxmlformats.org/officeDocument/2006/relationships/slideLayout" Target="../slideLayouts/slideLayout11.xml"/><Relationship Id="rId53" Type="http://schemas.openxmlformats.org/officeDocument/2006/relationships/slideLayout" Target="../slideLayouts/slideLayout53.xml"/><Relationship Id="rId149" Type="http://schemas.openxmlformats.org/officeDocument/2006/relationships/slideLayout" Target="../slideLayouts/slideLayout149.xml"/><Relationship Id="rId95" Type="http://schemas.openxmlformats.org/officeDocument/2006/relationships/slideLayout" Target="../slideLayouts/slideLayout95.xml"/><Relationship Id="rId160" Type="http://schemas.openxmlformats.org/officeDocument/2006/relationships/slideLayout" Target="../slideLayouts/slideLayout160.xml"/><Relationship Id="rId216" Type="http://schemas.openxmlformats.org/officeDocument/2006/relationships/slideLayout" Target="../slideLayouts/slideLayout216.xml"/><Relationship Id="rId258" Type="http://schemas.openxmlformats.org/officeDocument/2006/relationships/slideLayout" Target="../slideLayouts/slideLayout258.xml"/><Relationship Id="rId22" Type="http://schemas.openxmlformats.org/officeDocument/2006/relationships/slideLayout" Target="../slideLayouts/slideLayout22.xml"/><Relationship Id="rId64" Type="http://schemas.openxmlformats.org/officeDocument/2006/relationships/slideLayout" Target="../slideLayouts/slideLayout64.xml"/><Relationship Id="rId118" Type="http://schemas.openxmlformats.org/officeDocument/2006/relationships/slideLayout" Target="../slideLayouts/slideLayout118.xml"/><Relationship Id="rId171" Type="http://schemas.openxmlformats.org/officeDocument/2006/relationships/slideLayout" Target="../slideLayouts/slideLayout171.xml"/><Relationship Id="rId227" Type="http://schemas.openxmlformats.org/officeDocument/2006/relationships/slideLayout" Target="../slideLayouts/slideLayout227.xml"/><Relationship Id="rId269" Type="http://schemas.openxmlformats.org/officeDocument/2006/relationships/slideLayout" Target="../slideLayouts/slideLayout269.xml"/><Relationship Id="rId33" Type="http://schemas.openxmlformats.org/officeDocument/2006/relationships/slideLayout" Target="../slideLayouts/slideLayout33.xml"/><Relationship Id="rId129" Type="http://schemas.openxmlformats.org/officeDocument/2006/relationships/slideLayout" Target="../slideLayouts/slideLayout129.xml"/><Relationship Id="rId280" Type="http://schemas.openxmlformats.org/officeDocument/2006/relationships/slideLayout" Target="../slideLayouts/slideLayout280.xml"/><Relationship Id="rId75" Type="http://schemas.openxmlformats.org/officeDocument/2006/relationships/slideLayout" Target="../slideLayouts/slideLayout75.xml"/><Relationship Id="rId140" Type="http://schemas.openxmlformats.org/officeDocument/2006/relationships/slideLayout" Target="../slideLayouts/slideLayout140.xml"/><Relationship Id="rId182" Type="http://schemas.openxmlformats.org/officeDocument/2006/relationships/slideLayout" Target="../slideLayouts/slideLayout182.xml"/><Relationship Id="rId6" Type="http://schemas.openxmlformats.org/officeDocument/2006/relationships/slideLayout" Target="../slideLayouts/slideLayout6.xml"/><Relationship Id="rId238" Type="http://schemas.openxmlformats.org/officeDocument/2006/relationships/slideLayout" Target="../slideLayouts/slideLayout2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6" name="Slide Number Placeholder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080">
                <a:solidFill>
                  <a:schemeClr val="tx1">
                    <a:tint val="75000"/>
                  </a:schemeClr>
                </a:solidFill>
              </a:defRPr>
            </a:lvl1pPr>
          </a:lstStyle>
          <a:p>
            <a:fld id="{565CE74E-AB26-4998-AD42-012C4C1AD076}" type="slidenum">
              <a:rPr lang="zh-CN" altLang="en-US" smtClean="0"/>
              <a:t>‹#›</a:t>
            </a:fld>
            <a:endParaRPr lang="zh-CN" altLang="en-US" dirty="0"/>
          </a:p>
        </p:txBody>
      </p:sp>
      <p:pic>
        <p:nvPicPr>
          <p:cNvPr id="7" name="图片 6"/>
          <p:cNvPicPr>
            <a:picLocks noChangeAspect="1"/>
          </p:cNvPicPr>
          <p:nvPr userDrawn="1"/>
        </p:nvPicPr>
        <p:blipFill>
          <a:blip r:embed="rId307"/>
          <a:stretch>
            <a:fillRect/>
          </a:stretch>
        </p:blipFill>
        <p:spPr>
          <a:xfrm>
            <a:off x="2369" y="0"/>
            <a:ext cx="12187263" cy="6858000"/>
          </a:xfrm>
          <a:prstGeom prst="rect">
            <a:avLst/>
          </a:prstGeom>
        </p:spPr>
      </p:pic>
      <p:sp>
        <p:nvSpPr>
          <p:cNvPr id="9" name="图文框 8"/>
          <p:cNvSpPr/>
          <p:nvPr userDrawn="1"/>
        </p:nvSpPr>
        <p:spPr>
          <a:xfrm>
            <a:off x="0" y="0"/>
            <a:ext cx="12192000" cy="6858000"/>
          </a:xfrm>
          <a:prstGeom prst="frame">
            <a:avLst>
              <a:gd name="adj1" fmla="val 1341"/>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solidFill>
                <a:schemeClr val="tx1"/>
              </a:solidFill>
            </a:endParaRPr>
          </a:p>
        </p:txBody>
      </p:sp>
      <p:cxnSp>
        <p:nvCxnSpPr>
          <p:cNvPr id="10" name="直接连接符 9"/>
          <p:cNvCxnSpPr/>
          <p:nvPr userDrawn="1"/>
        </p:nvCxnSpPr>
        <p:spPr>
          <a:xfrm>
            <a:off x="7126357" y="6530009"/>
            <a:ext cx="4651513" cy="0"/>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12" name="文本框 11"/>
          <p:cNvSpPr txBox="1"/>
          <p:nvPr userDrawn="1"/>
        </p:nvSpPr>
        <p:spPr>
          <a:xfrm>
            <a:off x="10724321" y="6501385"/>
            <a:ext cx="1258957" cy="243205"/>
          </a:xfrm>
          <a:prstGeom prst="rect">
            <a:avLst/>
          </a:prstGeom>
          <a:noFill/>
        </p:spPr>
        <p:txBody>
          <a:bodyPr wrap="square" rtlCol="0">
            <a:spAutoFit/>
          </a:bodyPr>
          <a:lstStyle/>
          <a:p>
            <a:r>
              <a:rPr lang="en-US" altLang="zh-CN" sz="990" dirty="0">
                <a:solidFill>
                  <a:schemeClr val="accent6">
                    <a:lumMod val="75000"/>
                  </a:schemeClr>
                </a:solidFill>
              </a:rPr>
              <a:t>www.docer.com</a:t>
            </a:r>
            <a:endParaRPr lang="zh-CN" altLang="en-US" sz="990" dirty="0">
              <a:solidFill>
                <a:schemeClr val="accent6">
                  <a:lumMod val="75000"/>
                </a:schemeClr>
              </a:solidFill>
            </a:endParaRPr>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080">
                <a:solidFill>
                  <a:schemeClr val="tx1">
                    <a:tint val="75000"/>
                  </a:schemeClr>
                </a:solidFill>
              </a:defRPr>
            </a:lvl1pPr>
          </a:lstStyle>
          <a:p>
            <a:fld id="{EB0D3C9A-5A2A-4427-86D8-209EFA2CEAAA}" type="datetime1">
              <a:rPr lang="zh-CN" altLang="en-US" smtClean="0"/>
              <a:t>2019/10/29</a:t>
            </a:fld>
            <a:endParaRPr lang="zh-CN" altLang="en-US"/>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080">
                <a:solidFill>
                  <a:schemeClr val="tx1">
                    <a:tint val="75000"/>
                  </a:schemeClr>
                </a:solidFill>
              </a:defRPr>
            </a:lvl1p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cxnSp>
        <p:nvCxnSpPr>
          <p:cNvPr id="11" name="直接连接符 10"/>
          <p:cNvCxnSpPr/>
          <p:nvPr userDrawn="1"/>
        </p:nvCxnSpPr>
        <p:spPr>
          <a:xfrm>
            <a:off x="390940" y="6530009"/>
            <a:ext cx="4651513" cy="0"/>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 id="2147483700" r:id="rId52"/>
    <p:sldLayoutId id="2147483701" r:id="rId53"/>
    <p:sldLayoutId id="2147483702" r:id="rId54"/>
    <p:sldLayoutId id="2147483703" r:id="rId55"/>
    <p:sldLayoutId id="2147483704" r:id="rId56"/>
    <p:sldLayoutId id="2147483705" r:id="rId57"/>
    <p:sldLayoutId id="2147483706" r:id="rId58"/>
    <p:sldLayoutId id="2147483707" r:id="rId59"/>
    <p:sldLayoutId id="2147483708" r:id="rId60"/>
    <p:sldLayoutId id="2147483709" r:id="rId61"/>
    <p:sldLayoutId id="2147483710" r:id="rId62"/>
    <p:sldLayoutId id="2147483711" r:id="rId63"/>
    <p:sldLayoutId id="2147483712" r:id="rId64"/>
    <p:sldLayoutId id="2147483713" r:id="rId65"/>
    <p:sldLayoutId id="2147483714" r:id="rId66"/>
    <p:sldLayoutId id="2147483715" r:id="rId67"/>
    <p:sldLayoutId id="2147483716" r:id="rId68"/>
    <p:sldLayoutId id="2147483717" r:id="rId69"/>
    <p:sldLayoutId id="2147483718" r:id="rId70"/>
    <p:sldLayoutId id="2147483719" r:id="rId71"/>
    <p:sldLayoutId id="2147483720" r:id="rId72"/>
    <p:sldLayoutId id="2147483721" r:id="rId73"/>
    <p:sldLayoutId id="2147483722" r:id="rId74"/>
    <p:sldLayoutId id="2147483723" r:id="rId75"/>
    <p:sldLayoutId id="2147483724" r:id="rId76"/>
    <p:sldLayoutId id="2147483725" r:id="rId77"/>
    <p:sldLayoutId id="2147483726" r:id="rId78"/>
    <p:sldLayoutId id="2147483727" r:id="rId79"/>
    <p:sldLayoutId id="2147483728" r:id="rId80"/>
    <p:sldLayoutId id="2147483729" r:id="rId81"/>
    <p:sldLayoutId id="2147483730" r:id="rId82"/>
    <p:sldLayoutId id="2147483731" r:id="rId83"/>
    <p:sldLayoutId id="2147483732" r:id="rId84"/>
    <p:sldLayoutId id="2147483733" r:id="rId85"/>
    <p:sldLayoutId id="2147483734" r:id="rId86"/>
    <p:sldLayoutId id="2147483735" r:id="rId87"/>
    <p:sldLayoutId id="2147483736" r:id="rId88"/>
    <p:sldLayoutId id="2147483737" r:id="rId89"/>
    <p:sldLayoutId id="2147483738" r:id="rId90"/>
    <p:sldLayoutId id="2147483739" r:id="rId91"/>
    <p:sldLayoutId id="2147483740" r:id="rId92"/>
    <p:sldLayoutId id="2147483741" r:id="rId93"/>
    <p:sldLayoutId id="2147483742" r:id="rId94"/>
    <p:sldLayoutId id="2147483743" r:id="rId95"/>
    <p:sldLayoutId id="2147483744" r:id="rId96"/>
    <p:sldLayoutId id="2147483745" r:id="rId97"/>
    <p:sldLayoutId id="2147483746" r:id="rId98"/>
    <p:sldLayoutId id="2147483747" r:id="rId99"/>
    <p:sldLayoutId id="2147483748" r:id="rId100"/>
    <p:sldLayoutId id="2147483749" r:id="rId101"/>
    <p:sldLayoutId id="2147483750" r:id="rId102"/>
    <p:sldLayoutId id="2147483751" r:id="rId103"/>
    <p:sldLayoutId id="2147483752" r:id="rId104"/>
    <p:sldLayoutId id="2147483753" r:id="rId105"/>
    <p:sldLayoutId id="2147483754" r:id="rId106"/>
    <p:sldLayoutId id="2147483755" r:id="rId107"/>
    <p:sldLayoutId id="2147483756" r:id="rId108"/>
    <p:sldLayoutId id="2147483757" r:id="rId109"/>
    <p:sldLayoutId id="2147483758" r:id="rId110"/>
    <p:sldLayoutId id="2147483759" r:id="rId111"/>
    <p:sldLayoutId id="2147483760" r:id="rId112"/>
    <p:sldLayoutId id="2147483761" r:id="rId113"/>
    <p:sldLayoutId id="2147483762" r:id="rId114"/>
    <p:sldLayoutId id="2147483763" r:id="rId115"/>
    <p:sldLayoutId id="2147483764" r:id="rId116"/>
    <p:sldLayoutId id="2147483765" r:id="rId117"/>
    <p:sldLayoutId id="2147483766" r:id="rId118"/>
    <p:sldLayoutId id="2147483767" r:id="rId119"/>
    <p:sldLayoutId id="2147483768" r:id="rId120"/>
    <p:sldLayoutId id="2147483769" r:id="rId121"/>
    <p:sldLayoutId id="2147483770" r:id="rId122"/>
    <p:sldLayoutId id="2147483771" r:id="rId123"/>
    <p:sldLayoutId id="2147483772" r:id="rId124"/>
    <p:sldLayoutId id="2147483773" r:id="rId125"/>
    <p:sldLayoutId id="2147483774" r:id="rId126"/>
    <p:sldLayoutId id="2147483775" r:id="rId127"/>
    <p:sldLayoutId id="2147483776" r:id="rId128"/>
    <p:sldLayoutId id="2147483777" r:id="rId129"/>
    <p:sldLayoutId id="2147483778" r:id="rId130"/>
    <p:sldLayoutId id="2147483779" r:id="rId131"/>
    <p:sldLayoutId id="2147483780" r:id="rId132"/>
    <p:sldLayoutId id="2147483781" r:id="rId133"/>
    <p:sldLayoutId id="2147483782" r:id="rId134"/>
    <p:sldLayoutId id="2147483783" r:id="rId135"/>
    <p:sldLayoutId id="2147483784" r:id="rId136"/>
    <p:sldLayoutId id="2147483785" r:id="rId137"/>
    <p:sldLayoutId id="2147483786" r:id="rId138"/>
    <p:sldLayoutId id="2147483787" r:id="rId139"/>
    <p:sldLayoutId id="2147483788" r:id="rId140"/>
    <p:sldLayoutId id="2147483789" r:id="rId141"/>
    <p:sldLayoutId id="2147483790" r:id="rId142"/>
    <p:sldLayoutId id="2147483791" r:id="rId143"/>
    <p:sldLayoutId id="2147483792" r:id="rId144"/>
    <p:sldLayoutId id="2147483793" r:id="rId145"/>
    <p:sldLayoutId id="2147483794" r:id="rId146"/>
    <p:sldLayoutId id="2147483795" r:id="rId147"/>
    <p:sldLayoutId id="2147483796" r:id="rId148"/>
    <p:sldLayoutId id="2147483797" r:id="rId149"/>
    <p:sldLayoutId id="2147483798" r:id="rId150"/>
    <p:sldLayoutId id="2147483799" r:id="rId151"/>
    <p:sldLayoutId id="2147483800" r:id="rId152"/>
    <p:sldLayoutId id="2147483801" r:id="rId153"/>
    <p:sldLayoutId id="2147483802" r:id="rId154"/>
    <p:sldLayoutId id="2147483803" r:id="rId155"/>
    <p:sldLayoutId id="2147483804" r:id="rId156"/>
    <p:sldLayoutId id="2147483805" r:id="rId157"/>
    <p:sldLayoutId id="2147483806" r:id="rId158"/>
    <p:sldLayoutId id="2147483807" r:id="rId159"/>
    <p:sldLayoutId id="2147483808" r:id="rId160"/>
    <p:sldLayoutId id="2147483809" r:id="rId161"/>
    <p:sldLayoutId id="2147483810" r:id="rId162"/>
    <p:sldLayoutId id="2147483811" r:id="rId163"/>
    <p:sldLayoutId id="2147483812" r:id="rId164"/>
    <p:sldLayoutId id="2147483813" r:id="rId165"/>
    <p:sldLayoutId id="2147483814" r:id="rId166"/>
    <p:sldLayoutId id="2147483815" r:id="rId167"/>
    <p:sldLayoutId id="2147483816" r:id="rId168"/>
    <p:sldLayoutId id="2147483817" r:id="rId169"/>
    <p:sldLayoutId id="2147483818" r:id="rId170"/>
    <p:sldLayoutId id="2147483819" r:id="rId171"/>
    <p:sldLayoutId id="2147483820" r:id="rId172"/>
    <p:sldLayoutId id="2147483821" r:id="rId173"/>
    <p:sldLayoutId id="2147483822" r:id="rId174"/>
    <p:sldLayoutId id="2147483823" r:id="rId175"/>
    <p:sldLayoutId id="2147483824" r:id="rId176"/>
    <p:sldLayoutId id="2147483825" r:id="rId177"/>
    <p:sldLayoutId id="2147483826" r:id="rId178"/>
    <p:sldLayoutId id="2147483827" r:id="rId179"/>
    <p:sldLayoutId id="2147483828" r:id="rId180"/>
    <p:sldLayoutId id="2147483829" r:id="rId181"/>
    <p:sldLayoutId id="2147483830" r:id="rId182"/>
    <p:sldLayoutId id="2147483831" r:id="rId183"/>
    <p:sldLayoutId id="2147483832" r:id="rId184"/>
    <p:sldLayoutId id="2147483833" r:id="rId185"/>
    <p:sldLayoutId id="2147483834" r:id="rId186"/>
    <p:sldLayoutId id="2147483835" r:id="rId187"/>
    <p:sldLayoutId id="2147483836" r:id="rId188"/>
    <p:sldLayoutId id="2147483837" r:id="rId189"/>
    <p:sldLayoutId id="2147483838" r:id="rId190"/>
    <p:sldLayoutId id="2147483839" r:id="rId191"/>
    <p:sldLayoutId id="2147483840" r:id="rId192"/>
    <p:sldLayoutId id="2147483841" r:id="rId193"/>
    <p:sldLayoutId id="2147483842" r:id="rId194"/>
    <p:sldLayoutId id="2147483843" r:id="rId195"/>
    <p:sldLayoutId id="2147483844" r:id="rId196"/>
    <p:sldLayoutId id="2147483845" r:id="rId197"/>
    <p:sldLayoutId id="2147483846" r:id="rId198"/>
    <p:sldLayoutId id="2147483847" r:id="rId199"/>
    <p:sldLayoutId id="2147483848" r:id="rId200"/>
    <p:sldLayoutId id="2147483849" r:id="rId201"/>
    <p:sldLayoutId id="2147483850" r:id="rId202"/>
    <p:sldLayoutId id="2147483851" r:id="rId203"/>
    <p:sldLayoutId id="2147483852" r:id="rId204"/>
    <p:sldLayoutId id="2147483853" r:id="rId205"/>
    <p:sldLayoutId id="2147483854" r:id="rId206"/>
    <p:sldLayoutId id="2147483855" r:id="rId207"/>
    <p:sldLayoutId id="2147483856" r:id="rId208"/>
    <p:sldLayoutId id="2147483857" r:id="rId209"/>
    <p:sldLayoutId id="2147483858" r:id="rId210"/>
    <p:sldLayoutId id="2147483859" r:id="rId211"/>
    <p:sldLayoutId id="2147483860" r:id="rId212"/>
    <p:sldLayoutId id="2147483861" r:id="rId213"/>
    <p:sldLayoutId id="2147483862" r:id="rId214"/>
    <p:sldLayoutId id="2147483863" r:id="rId215"/>
    <p:sldLayoutId id="2147483864" r:id="rId216"/>
    <p:sldLayoutId id="2147483865" r:id="rId217"/>
    <p:sldLayoutId id="2147483866" r:id="rId218"/>
    <p:sldLayoutId id="2147483867" r:id="rId219"/>
    <p:sldLayoutId id="2147483868" r:id="rId220"/>
    <p:sldLayoutId id="2147483869" r:id="rId221"/>
    <p:sldLayoutId id="2147483870" r:id="rId222"/>
    <p:sldLayoutId id="2147483871" r:id="rId223"/>
    <p:sldLayoutId id="2147483872" r:id="rId224"/>
    <p:sldLayoutId id="2147483873" r:id="rId225"/>
    <p:sldLayoutId id="2147483874" r:id="rId226"/>
    <p:sldLayoutId id="2147483875" r:id="rId227"/>
    <p:sldLayoutId id="2147483876" r:id="rId228"/>
    <p:sldLayoutId id="2147483877" r:id="rId229"/>
    <p:sldLayoutId id="2147483878" r:id="rId230"/>
    <p:sldLayoutId id="2147483879" r:id="rId231"/>
    <p:sldLayoutId id="2147483880" r:id="rId232"/>
    <p:sldLayoutId id="2147483881" r:id="rId233"/>
    <p:sldLayoutId id="2147483882" r:id="rId234"/>
    <p:sldLayoutId id="2147483883" r:id="rId235"/>
    <p:sldLayoutId id="2147483884" r:id="rId236"/>
    <p:sldLayoutId id="2147483885" r:id="rId237"/>
    <p:sldLayoutId id="2147483886" r:id="rId238"/>
    <p:sldLayoutId id="2147483887" r:id="rId239"/>
    <p:sldLayoutId id="2147483888" r:id="rId240"/>
    <p:sldLayoutId id="2147483889" r:id="rId241"/>
    <p:sldLayoutId id="2147483890" r:id="rId242"/>
    <p:sldLayoutId id="2147483891" r:id="rId243"/>
    <p:sldLayoutId id="2147483892" r:id="rId244"/>
    <p:sldLayoutId id="2147483893" r:id="rId245"/>
    <p:sldLayoutId id="2147483894" r:id="rId246"/>
    <p:sldLayoutId id="2147483895" r:id="rId247"/>
    <p:sldLayoutId id="2147483896" r:id="rId248"/>
    <p:sldLayoutId id="2147483897" r:id="rId249"/>
    <p:sldLayoutId id="2147483898" r:id="rId250"/>
    <p:sldLayoutId id="2147483899" r:id="rId251"/>
    <p:sldLayoutId id="2147483900" r:id="rId252"/>
    <p:sldLayoutId id="2147483901" r:id="rId253"/>
    <p:sldLayoutId id="2147483902" r:id="rId254"/>
    <p:sldLayoutId id="2147483903" r:id="rId255"/>
    <p:sldLayoutId id="2147483904" r:id="rId256"/>
    <p:sldLayoutId id="2147483905" r:id="rId257"/>
    <p:sldLayoutId id="2147483906" r:id="rId258"/>
    <p:sldLayoutId id="2147483907" r:id="rId259"/>
    <p:sldLayoutId id="2147483908" r:id="rId260"/>
    <p:sldLayoutId id="2147483909" r:id="rId261"/>
    <p:sldLayoutId id="2147483910" r:id="rId262"/>
    <p:sldLayoutId id="2147483911" r:id="rId263"/>
    <p:sldLayoutId id="2147483912" r:id="rId264"/>
    <p:sldLayoutId id="2147483913" r:id="rId265"/>
    <p:sldLayoutId id="2147483914" r:id="rId266"/>
    <p:sldLayoutId id="2147483915" r:id="rId267"/>
    <p:sldLayoutId id="2147483916" r:id="rId268"/>
    <p:sldLayoutId id="2147483917" r:id="rId269"/>
    <p:sldLayoutId id="2147483918" r:id="rId270"/>
    <p:sldLayoutId id="2147483919" r:id="rId271"/>
    <p:sldLayoutId id="2147483920" r:id="rId272"/>
    <p:sldLayoutId id="2147483921" r:id="rId273"/>
    <p:sldLayoutId id="2147483922" r:id="rId274"/>
    <p:sldLayoutId id="2147483923" r:id="rId275"/>
    <p:sldLayoutId id="2147483924" r:id="rId276"/>
    <p:sldLayoutId id="2147483925" r:id="rId277"/>
    <p:sldLayoutId id="2147483926" r:id="rId278"/>
    <p:sldLayoutId id="2147483927" r:id="rId279"/>
    <p:sldLayoutId id="2147483928" r:id="rId280"/>
    <p:sldLayoutId id="2147483929" r:id="rId281"/>
    <p:sldLayoutId id="2147483930" r:id="rId282"/>
    <p:sldLayoutId id="2147483931" r:id="rId283"/>
    <p:sldLayoutId id="2147483932" r:id="rId284"/>
    <p:sldLayoutId id="2147483933" r:id="rId285"/>
    <p:sldLayoutId id="2147483934" r:id="rId286"/>
    <p:sldLayoutId id="2147483935" r:id="rId287"/>
    <p:sldLayoutId id="2147483936" r:id="rId288"/>
    <p:sldLayoutId id="2147483937" r:id="rId289"/>
    <p:sldLayoutId id="2147483938" r:id="rId290"/>
    <p:sldLayoutId id="2147483939" r:id="rId291"/>
    <p:sldLayoutId id="2147483940" r:id="rId292"/>
    <p:sldLayoutId id="2147483941" r:id="rId293"/>
    <p:sldLayoutId id="2147483942" r:id="rId294"/>
    <p:sldLayoutId id="2147483943" r:id="rId295"/>
    <p:sldLayoutId id="2147483944" r:id="rId296"/>
    <p:sldLayoutId id="2147483945" r:id="rId297"/>
    <p:sldLayoutId id="2147483946" r:id="rId298"/>
    <p:sldLayoutId id="2147483947" r:id="rId299"/>
    <p:sldLayoutId id="2147483948" r:id="rId300"/>
    <p:sldLayoutId id="2147483949" r:id="rId301"/>
    <p:sldLayoutId id="2147483950" r:id="rId302"/>
    <p:sldLayoutId id="2147483951" r:id="rId303"/>
    <p:sldLayoutId id="2147483952" r:id="rId304"/>
    <p:sldLayoutId id="2147483953" r:id="rId305"/>
  </p:sldLayoutIdLst>
  <p:hf hdr="0" dt="0"/>
  <p:txStyles>
    <p:titleStyle>
      <a:lvl1pPr algn="l" defTabSz="822960" rtl="0" eaLnBrk="1" latinLnBrk="0" hangingPunct="1">
        <a:lnSpc>
          <a:spcPct val="90000"/>
        </a:lnSpc>
        <a:spcBef>
          <a:spcPct val="0"/>
        </a:spcBef>
        <a:buNone/>
        <a:defRPr sz="3960" kern="1200">
          <a:solidFill>
            <a:schemeClr val="tx1"/>
          </a:solidFill>
          <a:latin typeface="+mj-lt"/>
          <a:ea typeface="+mj-ea"/>
          <a:cs typeface="+mj-cs"/>
        </a:defRPr>
      </a:lvl1pPr>
    </p:titleStyle>
    <p:bodyStyle>
      <a:lvl1pPr marL="205740" indent="-205740" algn="l" defTabSz="822960" rtl="0" eaLnBrk="1" latinLnBrk="0" hangingPunct="1">
        <a:lnSpc>
          <a:spcPct val="90000"/>
        </a:lnSpc>
        <a:spcBef>
          <a:spcPts val="900"/>
        </a:spcBef>
        <a:buFont typeface="Arial" panose="020B0604020202020204" pitchFamily="34" charset="0"/>
        <a:buChar char="•"/>
        <a:defRPr sz="2520" kern="1200">
          <a:solidFill>
            <a:schemeClr val="tx1"/>
          </a:solidFill>
          <a:latin typeface="+mn-lt"/>
          <a:ea typeface="+mn-ea"/>
          <a:cs typeface="+mn-cs"/>
        </a:defRPr>
      </a:lvl1pPr>
      <a:lvl2pPr marL="617220" indent="-205740" algn="l" defTabSz="822960" rtl="0" eaLnBrk="1" latinLnBrk="0" hangingPunct="1">
        <a:lnSpc>
          <a:spcPct val="90000"/>
        </a:lnSpc>
        <a:spcBef>
          <a:spcPts val="450"/>
        </a:spcBef>
        <a:buFont typeface="Arial" panose="020B0604020202020204" pitchFamily="34" charset="0"/>
        <a:buChar char="•"/>
        <a:defRPr sz="2160" kern="1200">
          <a:solidFill>
            <a:schemeClr val="tx1"/>
          </a:solidFill>
          <a:latin typeface="+mn-lt"/>
          <a:ea typeface="+mn-ea"/>
          <a:cs typeface="+mn-cs"/>
        </a:defRPr>
      </a:lvl2pPr>
      <a:lvl3pPr marL="1028700" indent="-205740" algn="l" defTabSz="822960" rtl="0" eaLnBrk="1" latinLnBrk="0" hangingPunct="1">
        <a:lnSpc>
          <a:spcPct val="90000"/>
        </a:lnSpc>
        <a:spcBef>
          <a:spcPts val="450"/>
        </a:spcBef>
        <a:buFont typeface="Arial" panose="020B0604020202020204" pitchFamily="34" charset="0"/>
        <a:buChar char="•"/>
        <a:defRPr sz="1800" kern="1200">
          <a:solidFill>
            <a:schemeClr val="tx1"/>
          </a:solidFill>
          <a:latin typeface="+mn-lt"/>
          <a:ea typeface="+mn-ea"/>
          <a:cs typeface="+mn-cs"/>
        </a:defRPr>
      </a:lvl3pPr>
      <a:lvl4pPr marL="144018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4pPr>
      <a:lvl5pPr marL="185166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5pPr>
      <a:lvl6pPr marL="226314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6pPr>
      <a:lvl7pPr marL="267462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7pPr>
      <a:lvl8pPr marL="308610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8pPr>
      <a:lvl9pPr marL="349758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9pPr>
    </p:bodyStyle>
    <p:otherStyle>
      <a:defPPr>
        <a:defRPr lang="en-US"/>
      </a:defPPr>
      <a:lvl1pPr marL="0" algn="l" defTabSz="822960" rtl="0" eaLnBrk="1" latinLnBrk="0" hangingPunct="1">
        <a:defRPr sz="1620" kern="1200">
          <a:solidFill>
            <a:schemeClr val="tx1"/>
          </a:solidFill>
          <a:latin typeface="+mn-lt"/>
          <a:ea typeface="+mn-ea"/>
          <a:cs typeface="+mn-cs"/>
        </a:defRPr>
      </a:lvl1pPr>
      <a:lvl2pPr marL="411480" algn="l" defTabSz="822960" rtl="0" eaLnBrk="1" latinLnBrk="0" hangingPunct="1">
        <a:defRPr sz="1620" kern="1200">
          <a:solidFill>
            <a:schemeClr val="tx1"/>
          </a:solidFill>
          <a:latin typeface="+mn-lt"/>
          <a:ea typeface="+mn-ea"/>
          <a:cs typeface="+mn-cs"/>
        </a:defRPr>
      </a:lvl2pPr>
      <a:lvl3pPr marL="822960" algn="l" defTabSz="822960" rtl="0" eaLnBrk="1" latinLnBrk="0" hangingPunct="1">
        <a:defRPr sz="1620" kern="1200">
          <a:solidFill>
            <a:schemeClr val="tx1"/>
          </a:solidFill>
          <a:latin typeface="+mn-lt"/>
          <a:ea typeface="+mn-ea"/>
          <a:cs typeface="+mn-cs"/>
        </a:defRPr>
      </a:lvl3pPr>
      <a:lvl4pPr marL="1234440" algn="l" defTabSz="822960" rtl="0" eaLnBrk="1" latinLnBrk="0" hangingPunct="1">
        <a:defRPr sz="1620" kern="1200">
          <a:solidFill>
            <a:schemeClr val="tx1"/>
          </a:solidFill>
          <a:latin typeface="+mn-lt"/>
          <a:ea typeface="+mn-ea"/>
          <a:cs typeface="+mn-cs"/>
        </a:defRPr>
      </a:lvl4pPr>
      <a:lvl5pPr marL="1645920" algn="l" defTabSz="822960" rtl="0" eaLnBrk="1" latinLnBrk="0" hangingPunct="1">
        <a:defRPr sz="1620" kern="1200">
          <a:solidFill>
            <a:schemeClr val="tx1"/>
          </a:solidFill>
          <a:latin typeface="+mn-lt"/>
          <a:ea typeface="+mn-ea"/>
          <a:cs typeface="+mn-cs"/>
        </a:defRPr>
      </a:lvl5pPr>
      <a:lvl6pPr marL="2057400" algn="l" defTabSz="822960" rtl="0" eaLnBrk="1" latinLnBrk="0" hangingPunct="1">
        <a:defRPr sz="1620" kern="1200">
          <a:solidFill>
            <a:schemeClr val="tx1"/>
          </a:solidFill>
          <a:latin typeface="+mn-lt"/>
          <a:ea typeface="+mn-ea"/>
          <a:cs typeface="+mn-cs"/>
        </a:defRPr>
      </a:lvl6pPr>
      <a:lvl7pPr marL="2468880" algn="l" defTabSz="822960" rtl="0" eaLnBrk="1" latinLnBrk="0" hangingPunct="1">
        <a:defRPr sz="1620" kern="1200">
          <a:solidFill>
            <a:schemeClr val="tx1"/>
          </a:solidFill>
          <a:latin typeface="+mn-lt"/>
          <a:ea typeface="+mn-ea"/>
          <a:cs typeface="+mn-cs"/>
        </a:defRPr>
      </a:lvl7pPr>
      <a:lvl8pPr marL="2880360" algn="l" defTabSz="822960" rtl="0" eaLnBrk="1" latinLnBrk="0" hangingPunct="1">
        <a:defRPr sz="1620" kern="1200">
          <a:solidFill>
            <a:schemeClr val="tx1"/>
          </a:solidFill>
          <a:latin typeface="+mn-lt"/>
          <a:ea typeface="+mn-ea"/>
          <a:cs typeface="+mn-cs"/>
        </a:defRPr>
      </a:lvl8pPr>
      <a:lvl9pPr marL="3291840" algn="l" defTabSz="822960" rtl="0" eaLnBrk="1" latinLnBrk="0" hangingPunct="1">
        <a:defRPr sz="16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svg"/><Relationship Id="rId7" Type="http://schemas.openxmlformats.org/officeDocument/2006/relationships/image" Target="../media/image3.svg"/><Relationship Id="rId2" Type="http://schemas.openxmlformats.org/officeDocument/2006/relationships/image" Target="../media/image4.png"/><Relationship Id="rId1" Type="http://schemas.openxmlformats.org/officeDocument/2006/relationships/slideLayout" Target="../slideLayouts/slideLayout234.xml"/><Relationship Id="rId6" Type="http://schemas.openxmlformats.org/officeDocument/2006/relationships/image" Target="../media/image6.png"/><Relationship Id="rId5" Type="http://schemas.openxmlformats.org/officeDocument/2006/relationships/image" Target="../media/image2.svg"/><Relationship Id="rId10" Type="http://schemas.openxmlformats.org/officeDocument/2006/relationships/image" Target="../media/image8.png"/><Relationship Id="rId4" Type="http://schemas.openxmlformats.org/officeDocument/2006/relationships/image" Target="../media/image5.png"/><Relationship Id="rId9" Type="http://schemas.openxmlformats.org/officeDocument/2006/relationships/image" Target="../media/image4.svg"/></Relationships>
</file>

<file path=ppt/slides/_rels/slide1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30.xml"/></Relationships>
</file>

<file path=ppt/slides/_rels/slide2.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5.svg"/><Relationship Id="rId7" Type="http://schemas.openxmlformats.org/officeDocument/2006/relationships/image" Target="../media/image7.svg"/><Relationship Id="rId2" Type="http://schemas.openxmlformats.org/officeDocument/2006/relationships/image" Target="../media/image9.png"/><Relationship Id="rId1" Type="http://schemas.openxmlformats.org/officeDocument/2006/relationships/slideLayout" Target="../slideLayouts/slideLayout230.xml"/><Relationship Id="rId6" Type="http://schemas.openxmlformats.org/officeDocument/2006/relationships/image" Target="../media/image11.png"/><Relationship Id="rId11" Type="http://schemas.openxmlformats.org/officeDocument/2006/relationships/image" Target="../media/image9.svg"/><Relationship Id="rId5" Type="http://schemas.openxmlformats.org/officeDocument/2006/relationships/image" Target="../media/image6.svg"/><Relationship Id="rId10" Type="http://schemas.openxmlformats.org/officeDocument/2006/relationships/image" Target="../media/image13.png"/><Relationship Id="rId4" Type="http://schemas.openxmlformats.org/officeDocument/2006/relationships/image" Target="../media/image10.png"/><Relationship Id="rId9" Type="http://schemas.openxmlformats.org/officeDocument/2006/relationships/image" Target="../media/image8.svg"/></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0.svg"/><Relationship Id="rId7" Type="http://schemas.openxmlformats.org/officeDocument/2006/relationships/image" Target="../media/image12.svg"/><Relationship Id="rId2" Type="http://schemas.openxmlformats.org/officeDocument/2006/relationships/image" Target="../media/image14.png"/><Relationship Id="rId1" Type="http://schemas.openxmlformats.org/officeDocument/2006/relationships/slideLayout" Target="../slideLayouts/slideLayout158.xml"/><Relationship Id="rId6" Type="http://schemas.openxmlformats.org/officeDocument/2006/relationships/image" Target="../media/image16.png"/><Relationship Id="rId11" Type="http://schemas.openxmlformats.org/officeDocument/2006/relationships/image" Target="../media/image14.svg"/><Relationship Id="rId5" Type="http://schemas.openxmlformats.org/officeDocument/2006/relationships/image" Target="../media/image11.svg"/><Relationship Id="rId10" Type="http://schemas.openxmlformats.org/officeDocument/2006/relationships/image" Target="../media/image17.png"/><Relationship Id="rId4" Type="http://schemas.openxmlformats.org/officeDocument/2006/relationships/image" Target="../media/image15.png"/><Relationship Id="rId9" Type="http://schemas.openxmlformats.org/officeDocument/2006/relationships/image" Target="../media/image13.svg"/></Relationships>
</file>

<file path=ppt/slides/_rels/slide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48.xml"/></Relationships>
</file>

<file path=ppt/slides/_rels/slide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45.xml"/></Relationships>
</file>

<file path=ppt/slides/_rels/slide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3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8.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30.xml"/></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slideLayout" Target="../slideLayouts/slideLayout15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r>
              <a:rPr lang="zh-CN" altLang="en-US" sz="600" b="1" dirty="0">
                <a:solidFill>
                  <a:schemeClr val="tx1"/>
                </a:solidFill>
                <a:effectLst>
                  <a:outerShdw blurRad="38100" dist="19050" dir="2700000" algn="tl" rotWithShape="0">
                    <a:schemeClr val="dk1">
                      <a:alpha val="40000"/>
                    </a:schemeClr>
                  </a:outerShdw>
                </a:effectLst>
              </a:rPr>
              <a:t>https://github.com/Andranik93/Presentation</a:t>
            </a:r>
          </a:p>
        </p:txBody>
      </p:sp>
      <p:sp>
        <p:nvSpPr>
          <p:cNvPr id="5" name="文本占位符 4"/>
          <p:cNvSpPr>
            <a:spLocks noGrp="1"/>
          </p:cNvSpPr>
          <p:nvPr>
            <p:ph type="body" sz="quarter" idx="13"/>
          </p:nvPr>
        </p:nvSpPr>
        <p:spPr>
          <a:xfrm>
            <a:off x="4038599" y="1285240"/>
            <a:ext cx="4858911" cy="1253490"/>
          </a:xfrm>
        </p:spPr>
        <p:txBody>
          <a:bodyPr>
            <a:normAutofit fontScale="55000" lnSpcReduction="20000"/>
          </a:bodyPr>
          <a:lstStyle/>
          <a:p>
            <a:pPr marL="0" lvl="0" indent="0" algn="just">
              <a:buNone/>
            </a:pPr>
            <a:r>
              <a:rPr lang="en-GB" altLang="en-US" sz="14420"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rPr>
              <a:t>Ansible</a:t>
            </a:r>
            <a:endParaRPr lang="en-GB" altLang="en-US" sz="3085" dirty="0"/>
          </a:p>
          <a:p>
            <a:endParaRPr lang="en-GB" altLang="en-US" sz="3120" dirty="0"/>
          </a:p>
        </p:txBody>
      </p:sp>
      <p:sp>
        <p:nvSpPr>
          <p:cNvPr id="6" name="文本占位符 5"/>
          <p:cNvSpPr>
            <a:spLocks noGrp="1"/>
          </p:cNvSpPr>
          <p:nvPr>
            <p:ph type="body" sz="quarter" idx="15"/>
          </p:nvPr>
        </p:nvSpPr>
        <p:spPr>
          <a:xfrm>
            <a:off x="4038600" y="2096135"/>
            <a:ext cx="5831840" cy="745490"/>
          </a:xfrm>
        </p:spPr>
        <p:txBody>
          <a:bodyPr>
            <a:normAutofit/>
          </a:bodyPr>
          <a:lstStyle/>
          <a:p>
            <a:r>
              <a:rPr lang="en-US" altLang="zh-CN" sz="1000" b="1" dirty="0">
                <a:solidFill>
                  <a:schemeClr val="tx1"/>
                </a:solidFill>
                <a:effectLst>
                  <a:outerShdw blurRad="38100" dist="19050" dir="2700000" algn="tl" rotWithShape="0">
                    <a:schemeClr val="dk1">
                      <a:alpha val="40000"/>
                    </a:schemeClr>
                  </a:outerShdw>
                </a:effectLst>
                <a:latin typeface="Fira Code Medium" panose="020B0809050000020004" charset="0"/>
                <a:ea typeface="Microsoft YaHei" panose="020B0503020204020204" charset="-122"/>
                <a:cs typeface="Fira Code Medium" panose="020B0809050000020004" charset="0"/>
                <a:sym typeface="+mn-ea"/>
              </a:rPr>
              <a:t>Reporter</a:t>
            </a:r>
            <a:r>
              <a:rPr lang="en-US" altLang="zh-CN" b="1" dirty="0">
                <a:solidFill>
                  <a:schemeClr val="tx1"/>
                </a:solidFill>
                <a:effectLst>
                  <a:outerShdw blurRad="38100" dist="19050" dir="2700000" algn="tl" rotWithShape="0">
                    <a:schemeClr val="dk1">
                      <a:alpha val="40000"/>
                    </a:schemeClr>
                  </a:outerShdw>
                </a:effectLst>
                <a:latin typeface="Fira Code Medium" panose="020B0809050000020004" charset="0"/>
                <a:ea typeface="Microsoft YaHei" panose="020B0503020204020204" charset="-122"/>
                <a:cs typeface="Fira Code Medium" panose="020B0809050000020004" charset="0"/>
                <a:sym typeface="+mn-ea"/>
              </a:rPr>
              <a:t> </a:t>
            </a:r>
            <a:r>
              <a:rPr lang="en-GB" altLang="zh-CN"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rPr>
              <a:t>Andranik Barseghyan</a:t>
            </a:r>
          </a:p>
        </p:txBody>
      </p:sp>
      <p:pic>
        <p:nvPicPr>
          <p:cNvPr id="28" name="图形 27"/>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7924369" y="3735457"/>
            <a:ext cx="314804" cy="279826"/>
          </a:xfrm>
          <a:prstGeom prst="rect">
            <a:avLst/>
          </a:prstGeom>
        </p:spPr>
      </p:pic>
      <p:pic>
        <p:nvPicPr>
          <p:cNvPr id="29" name="图形 28"/>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6028212" y="3752437"/>
            <a:ext cx="314804" cy="284824"/>
          </a:xfrm>
          <a:prstGeom prst="rect">
            <a:avLst/>
          </a:prstGeom>
        </p:spPr>
      </p:pic>
      <p:pic>
        <p:nvPicPr>
          <p:cNvPr id="30" name="图形 29"/>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4191932" y="3768202"/>
            <a:ext cx="314804" cy="250859"/>
          </a:xfrm>
          <a:prstGeom prst="rect">
            <a:avLst/>
          </a:prstGeom>
        </p:spPr>
      </p:pic>
      <p:pic>
        <p:nvPicPr>
          <p:cNvPr id="31" name="图形 30"/>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xmlns="" r:embed="rId9"/>
              </a:ext>
            </a:extLst>
          </a:blip>
          <a:stretch>
            <a:fillRect/>
          </a:stretch>
        </p:blipFill>
        <p:spPr>
          <a:xfrm>
            <a:off x="9844652" y="3697351"/>
            <a:ext cx="314804" cy="346819"/>
          </a:xfrm>
          <a:prstGeom prst="rect">
            <a:avLst/>
          </a:prstGeom>
        </p:spPr>
      </p:pic>
      <p:pic>
        <p:nvPicPr>
          <p:cNvPr id="8" name="Picture 7" descr="ElOjna20"/>
          <p:cNvPicPr>
            <a:picLocks noChangeAspect="1"/>
          </p:cNvPicPr>
          <p:nvPr/>
        </p:nvPicPr>
        <p:blipFill>
          <a:blip r:embed="rId10"/>
          <a:stretch>
            <a:fillRect/>
          </a:stretch>
        </p:blipFill>
        <p:spPr>
          <a:xfrm>
            <a:off x="250825" y="570865"/>
            <a:ext cx="3547110" cy="333883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3"/>
          </p:nvPr>
        </p:nvSpPr>
        <p:spPr>
          <a:xfrm>
            <a:off x="5710555" y="3178810"/>
            <a:ext cx="6116320" cy="844550"/>
          </a:xfrm>
        </p:spPr>
        <p:txBody>
          <a:bodyPr>
            <a:noAutofit/>
          </a:bodyPr>
          <a:lstStyle/>
          <a:p>
            <a:pPr algn="just"/>
            <a:r>
              <a:rPr sz="6600" spc="-5"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nk</a:t>
            </a:r>
            <a:r>
              <a:rPr sz="6600" spc="-390"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 </a:t>
            </a:r>
            <a:r>
              <a:rPr sz="6600" spc="-140"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You</a:t>
            </a:r>
            <a:endParaRPr lang="zh-CN" altLang="en-US" sz="6600" spc="-140"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endParaRPr>
          </a:p>
        </p:txBody>
      </p:sp>
      <p:pic>
        <p:nvPicPr>
          <p:cNvPr id="51" name="Picture 50" descr="logo_ansible"/>
          <p:cNvPicPr>
            <a:picLocks noChangeAspect="1"/>
          </p:cNvPicPr>
          <p:nvPr/>
        </p:nvPicPr>
        <p:blipFill>
          <a:blip r:embed="rId2"/>
          <a:stretch>
            <a:fillRect/>
          </a:stretch>
        </p:blipFill>
        <p:spPr>
          <a:xfrm>
            <a:off x="3128010" y="2247900"/>
            <a:ext cx="2743835" cy="2705735"/>
          </a:xfrm>
          <a:prstGeom prst="rect">
            <a:avLst/>
          </a:prstGeom>
        </p:spPr>
      </p:pic>
      <p:sp>
        <p:nvSpPr>
          <p:cNvPr id="52" name="Text Box 51"/>
          <p:cNvSpPr txBox="1"/>
          <p:nvPr/>
        </p:nvSpPr>
        <p:spPr>
          <a:xfrm>
            <a:off x="2111375" y="3149600"/>
            <a:ext cx="1796415" cy="1106805"/>
          </a:xfrm>
          <a:prstGeom prst="rect">
            <a:avLst/>
          </a:prstGeom>
          <a:noFill/>
        </p:spPr>
        <p:txBody>
          <a:bodyPr wrap="square" rtlCol="0" anchor="t">
            <a:spAutoFit/>
          </a:bodyPr>
          <a:lstStyle/>
          <a:p>
            <a:r>
              <a:rPr sz="6600" spc="-5"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Th</a:t>
            </a:r>
            <a:endParaRPr lang="en-US" sz="6600" spc="-5"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p:cNvSpPr/>
          <p:nvPr/>
        </p:nvSpPr>
        <p:spPr>
          <a:xfrm>
            <a:off x="2277432" y="2306308"/>
            <a:ext cx="8411658" cy="2580420"/>
          </a:xfrm>
          <a:custGeom>
            <a:avLst/>
            <a:gdLst>
              <a:gd name="connsiteX0" fmla="*/ 0 w 8084889"/>
              <a:gd name="connsiteY0" fmla="*/ 1075175 h 2150349"/>
              <a:gd name="connsiteX1" fmla="*/ 1075175 w 8084889"/>
              <a:gd name="connsiteY1" fmla="*/ 0 h 2150349"/>
              <a:gd name="connsiteX2" fmla="*/ 7009715 w 8084889"/>
              <a:gd name="connsiteY2" fmla="*/ 0 h 2150349"/>
              <a:gd name="connsiteX3" fmla="*/ 8084890 w 8084889"/>
              <a:gd name="connsiteY3" fmla="*/ 1075175 h 2150349"/>
              <a:gd name="connsiteX4" fmla="*/ 8084889 w 8084889"/>
              <a:gd name="connsiteY4" fmla="*/ 1075175 h 2150349"/>
              <a:gd name="connsiteX5" fmla="*/ 7009714 w 8084889"/>
              <a:gd name="connsiteY5" fmla="*/ 2150350 h 2150349"/>
              <a:gd name="connsiteX6" fmla="*/ 1075175 w 8084889"/>
              <a:gd name="connsiteY6" fmla="*/ 2150349 h 2150349"/>
              <a:gd name="connsiteX7" fmla="*/ 0 w 8084889"/>
              <a:gd name="connsiteY7" fmla="*/ 1075174 h 2150349"/>
              <a:gd name="connsiteX8" fmla="*/ 0 w 8084889"/>
              <a:gd name="connsiteY8" fmla="*/ 1075175 h 2150349"/>
              <a:gd name="connsiteX0-1" fmla="*/ 0 w 8084890"/>
              <a:gd name="connsiteY0-2" fmla="*/ 1075175 h 2150350"/>
              <a:gd name="connsiteX1-3" fmla="*/ 1075175 w 8084890"/>
              <a:gd name="connsiteY1-4" fmla="*/ 0 h 2150350"/>
              <a:gd name="connsiteX2-5" fmla="*/ 7009715 w 8084890"/>
              <a:gd name="connsiteY2-6" fmla="*/ 0 h 2150350"/>
              <a:gd name="connsiteX3-7" fmla="*/ 8084890 w 8084890"/>
              <a:gd name="connsiteY3-8" fmla="*/ 1075175 h 2150350"/>
              <a:gd name="connsiteX4-9" fmla="*/ 8084889 w 8084890"/>
              <a:gd name="connsiteY4-10" fmla="*/ 1075175 h 2150350"/>
              <a:gd name="connsiteX5-11" fmla="*/ 7009714 w 8084890"/>
              <a:gd name="connsiteY5-12" fmla="*/ 2150350 h 2150350"/>
              <a:gd name="connsiteX6-13" fmla="*/ 1075175 w 8084890"/>
              <a:gd name="connsiteY6-14" fmla="*/ 2150349 h 2150350"/>
              <a:gd name="connsiteX7-15" fmla="*/ 0 w 8084890"/>
              <a:gd name="connsiteY7-16" fmla="*/ 1075174 h 2150350"/>
              <a:gd name="connsiteX8-17" fmla="*/ 91440 w 8084890"/>
              <a:gd name="connsiteY8-18" fmla="*/ 1166615 h 2150350"/>
              <a:gd name="connsiteX0-19" fmla="*/ 161925 w 8246815"/>
              <a:gd name="connsiteY0-20" fmla="*/ 1075175 h 2150350"/>
              <a:gd name="connsiteX1-21" fmla="*/ 1237100 w 8246815"/>
              <a:gd name="connsiteY1-22" fmla="*/ 0 h 2150350"/>
              <a:gd name="connsiteX2-23" fmla="*/ 7171640 w 8246815"/>
              <a:gd name="connsiteY2-24" fmla="*/ 0 h 2150350"/>
              <a:gd name="connsiteX3-25" fmla="*/ 8246815 w 8246815"/>
              <a:gd name="connsiteY3-26" fmla="*/ 1075175 h 2150350"/>
              <a:gd name="connsiteX4-27" fmla="*/ 8246814 w 8246815"/>
              <a:gd name="connsiteY4-28" fmla="*/ 1075175 h 2150350"/>
              <a:gd name="connsiteX5-29" fmla="*/ 7171639 w 8246815"/>
              <a:gd name="connsiteY5-30" fmla="*/ 2150350 h 2150350"/>
              <a:gd name="connsiteX6-31" fmla="*/ 1237100 w 8246815"/>
              <a:gd name="connsiteY6-32" fmla="*/ 2150349 h 2150350"/>
              <a:gd name="connsiteX7-33" fmla="*/ 0 w 8246815"/>
              <a:gd name="connsiteY7-34" fmla="*/ 1198999 h 2150350"/>
              <a:gd name="connsiteX8-35" fmla="*/ 253365 w 8246815"/>
              <a:gd name="connsiteY8-36" fmla="*/ 1166615 h 2150350"/>
              <a:gd name="connsiteX0-37" fmla="*/ 0 w 8084890"/>
              <a:gd name="connsiteY0-38" fmla="*/ 1075175 h 2150350"/>
              <a:gd name="connsiteX1-39" fmla="*/ 1075175 w 8084890"/>
              <a:gd name="connsiteY1-40" fmla="*/ 0 h 2150350"/>
              <a:gd name="connsiteX2-41" fmla="*/ 7009715 w 8084890"/>
              <a:gd name="connsiteY2-42" fmla="*/ 0 h 2150350"/>
              <a:gd name="connsiteX3-43" fmla="*/ 8084890 w 8084890"/>
              <a:gd name="connsiteY3-44" fmla="*/ 1075175 h 2150350"/>
              <a:gd name="connsiteX4-45" fmla="*/ 8084889 w 8084890"/>
              <a:gd name="connsiteY4-46" fmla="*/ 1075175 h 2150350"/>
              <a:gd name="connsiteX5-47" fmla="*/ 7009714 w 8084890"/>
              <a:gd name="connsiteY5-48" fmla="*/ 2150350 h 2150350"/>
              <a:gd name="connsiteX6-49" fmla="*/ 1075175 w 8084890"/>
              <a:gd name="connsiteY6-50" fmla="*/ 2150349 h 2150350"/>
              <a:gd name="connsiteX7-51" fmla="*/ 91440 w 8084890"/>
              <a:gd name="connsiteY7-52" fmla="*/ 1166615 h 2150350"/>
              <a:gd name="connsiteX0-53" fmla="*/ 0 w 8084890"/>
              <a:gd name="connsiteY0-54" fmla="*/ 1075175 h 2150350"/>
              <a:gd name="connsiteX1-55" fmla="*/ 1075175 w 8084890"/>
              <a:gd name="connsiteY1-56" fmla="*/ 0 h 2150350"/>
              <a:gd name="connsiteX2-57" fmla="*/ 7009715 w 8084890"/>
              <a:gd name="connsiteY2-58" fmla="*/ 0 h 2150350"/>
              <a:gd name="connsiteX3-59" fmla="*/ 8084890 w 8084890"/>
              <a:gd name="connsiteY3-60" fmla="*/ 1075175 h 2150350"/>
              <a:gd name="connsiteX4-61" fmla="*/ 8084889 w 8084890"/>
              <a:gd name="connsiteY4-62" fmla="*/ 1075175 h 2150350"/>
              <a:gd name="connsiteX5-63" fmla="*/ 7009714 w 8084890"/>
              <a:gd name="connsiteY5-64" fmla="*/ 2150350 h 2150350"/>
              <a:gd name="connsiteX6-65" fmla="*/ 1075175 w 8084890"/>
              <a:gd name="connsiteY6-66" fmla="*/ 2150349 h 2150350"/>
              <a:gd name="connsiteX0-67" fmla="*/ 0 w 7009715"/>
              <a:gd name="connsiteY0-68" fmla="*/ 0 h 2150350"/>
              <a:gd name="connsiteX1-69" fmla="*/ 5934540 w 7009715"/>
              <a:gd name="connsiteY1-70" fmla="*/ 0 h 2150350"/>
              <a:gd name="connsiteX2-71" fmla="*/ 7009715 w 7009715"/>
              <a:gd name="connsiteY2-72" fmla="*/ 1075175 h 2150350"/>
              <a:gd name="connsiteX3-73" fmla="*/ 7009714 w 7009715"/>
              <a:gd name="connsiteY3-74" fmla="*/ 1075175 h 2150350"/>
              <a:gd name="connsiteX4-75" fmla="*/ 5934539 w 7009715"/>
              <a:gd name="connsiteY4-76" fmla="*/ 2150350 h 2150350"/>
              <a:gd name="connsiteX5-77" fmla="*/ 0 w 7009715"/>
              <a:gd name="connsiteY5-78" fmla="*/ 2150349 h 215035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7009715" h="2150350">
                <a:moveTo>
                  <a:pt x="0" y="0"/>
                </a:moveTo>
                <a:lnTo>
                  <a:pt x="5934540" y="0"/>
                </a:lnTo>
                <a:cubicBezTo>
                  <a:pt x="6528343" y="0"/>
                  <a:pt x="7009715" y="481372"/>
                  <a:pt x="7009715" y="1075175"/>
                </a:cubicBezTo>
                <a:lnTo>
                  <a:pt x="7009714" y="1075175"/>
                </a:lnTo>
                <a:cubicBezTo>
                  <a:pt x="7009714" y="1668978"/>
                  <a:pt x="6528342" y="2150350"/>
                  <a:pt x="5934539" y="2150350"/>
                </a:cubicBezTo>
                <a:lnTo>
                  <a:pt x="0" y="2150349"/>
                </a:lnTo>
              </a:path>
            </a:pathLst>
          </a:custGeom>
          <a:noFill/>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5" name="文本占位符 4"/>
          <p:cNvSpPr>
            <a:spLocks noGrp="1"/>
          </p:cNvSpPr>
          <p:nvPr>
            <p:ph type="body" sz="quarter" idx="13"/>
          </p:nvPr>
        </p:nvSpPr>
        <p:spPr>
          <a:xfrm>
            <a:off x="545966" y="431678"/>
            <a:ext cx="4165600" cy="787400"/>
          </a:xfrm>
        </p:spPr>
        <p:txBody>
          <a:bodyPr>
            <a:normAutofit/>
          </a:bodyPr>
          <a:lstStyle/>
          <a:p>
            <a:r>
              <a:rPr lang="en-US" altLang="zh-CN" sz="3120"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Process Diagram</a:t>
            </a:r>
          </a:p>
        </p:txBody>
      </p:sp>
      <p:sp>
        <p:nvSpPr>
          <p:cNvPr id="10" name="文本占位符 9"/>
          <p:cNvSpPr>
            <a:spLocks noGrp="1"/>
          </p:cNvSpPr>
          <p:nvPr>
            <p:ph type="body" sz="quarter" idx="214"/>
          </p:nvPr>
        </p:nvSpPr>
        <p:spPr>
          <a:xfrm>
            <a:off x="1839780" y="2913248"/>
            <a:ext cx="1812565" cy="336127"/>
          </a:xfrm>
        </p:spPr>
        <p:txBody>
          <a:bodyPr>
            <a:normAutofit lnSpcReduction="10000"/>
          </a:bodyPr>
          <a:lstStyle/>
          <a:p>
            <a:r>
              <a:rPr sz="1435" spc="-5"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What is</a:t>
            </a:r>
            <a:r>
              <a:rPr sz="1435" spc="-155"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 </a:t>
            </a:r>
            <a:r>
              <a:rPr sz="1435" spc="-5"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Ansible</a:t>
            </a:r>
            <a:endParaRPr lang="zh-CN" altLang="en-US" sz="1435" spc="-5"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endParaRPr>
          </a:p>
        </p:txBody>
      </p:sp>
      <p:sp>
        <p:nvSpPr>
          <p:cNvPr id="12" name="文本占位符 11"/>
          <p:cNvSpPr>
            <a:spLocks noGrp="1"/>
          </p:cNvSpPr>
          <p:nvPr>
            <p:ph type="body" sz="quarter" idx="216"/>
          </p:nvPr>
        </p:nvSpPr>
        <p:spPr>
          <a:xfrm>
            <a:off x="5113645" y="2863920"/>
            <a:ext cx="1812565" cy="336127"/>
          </a:xfrm>
        </p:spPr>
        <p:txBody>
          <a:bodyPr>
            <a:normAutofit/>
          </a:bodyPr>
          <a:lstStyle/>
          <a:p>
            <a:pPr marL="12700">
              <a:lnSpc>
                <a:spcPct val="100000"/>
              </a:lnSpc>
              <a:spcBef>
                <a:spcPts val="1210"/>
              </a:spcBef>
              <a:tabLst>
                <a:tab pos="427355" algn="l"/>
                <a:tab pos="427990" algn="l"/>
              </a:tabLst>
            </a:pPr>
            <a:r>
              <a:rPr sz="1435" spc="-10"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Why</a:t>
            </a:r>
            <a:r>
              <a:rPr sz="1435" spc="-160"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 </a:t>
            </a:r>
            <a:r>
              <a:rPr sz="1435" spc="-5"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Ansible</a:t>
            </a:r>
            <a:endParaRPr lang="zh-CN" altLang="en-US" sz="1435" spc="-5"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endParaRPr>
          </a:p>
        </p:txBody>
      </p:sp>
      <p:sp>
        <p:nvSpPr>
          <p:cNvPr id="19" name="文本占位符 18"/>
          <p:cNvSpPr>
            <a:spLocks noGrp="1"/>
          </p:cNvSpPr>
          <p:nvPr>
            <p:ph type="body" sz="quarter" idx="218"/>
          </p:nvPr>
        </p:nvSpPr>
        <p:spPr>
          <a:xfrm>
            <a:off x="7487920" y="2863850"/>
            <a:ext cx="2712085" cy="335915"/>
          </a:xfrm>
        </p:spPr>
        <p:txBody>
          <a:bodyPr>
            <a:normAutofit lnSpcReduction="10000"/>
          </a:bodyPr>
          <a:lstStyle/>
          <a:p>
            <a:r>
              <a:rPr sz="1400" spc="-5"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Ansible </a:t>
            </a:r>
            <a:r>
              <a:rPr sz="1400"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Use</a:t>
            </a:r>
            <a:r>
              <a:rPr sz="1400" spc="10"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 </a:t>
            </a:r>
            <a:r>
              <a:rPr sz="1400"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Cases</a:t>
            </a:r>
            <a:endParaRPr lang="zh-CN" altLang="en-US" sz="1400"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endParaRPr>
          </a:p>
        </p:txBody>
      </p:sp>
      <p:sp>
        <p:nvSpPr>
          <p:cNvPr id="21" name="文本占位符 20"/>
          <p:cNvSpPr>
            <a:spLocks noGrp="1"/>
          </p:cNvSpPr>
          <p:nvPr>
            <p:ph type="body" sz="quarter" idx="220"/>
          </p:nvPr>
        </p:nvSpPr>
        <p:spPr>
          <a:xfrm>
            <a:off x="1839780" y="5361221"/>
            <a:ext cx="1812565" cy="336127"/>
          </a:xfrm>
        </p:spPr>
        <p:txBody>
          <a:bodyPr>
            <a:normAutofit lnSpcReduction="10000"/>
          </a:bodyPr>
          <a:lstStyle/>
          <a:p>
            <a:r>
              <a:rPr lang="en-US" altLang="zh-CN"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rPr>
              <a:t>Example</a:t>
            </a:r>
            <a:endParaRPr lang="en-US" altLang="zh-CN" dirty="0">
              <a:solidFill>
                <a:schemeClr val="tx2">
                  <a:lumMod val="75000"/>
                </a:schemeClr>
              </a:solidFill>
              <a:latin typeface="Fira Code Medium" panose="020B0809050000020004" charset="0"/>
              <a:cs typeface="Fira Code Medium" panose="020B0809050000020004" charset="0"/>
            </a:endParaRPr>
          </a:p>
          <a:p>
            <a:endParaRPr lang="zh-CN" altLang="en-US" dirty="0">
              <a:solidFill>
                <a:schemeClr val="tx2">
                  <a:lumMod val="75000"/>
                </a:schemeClr>
              </a:solidFill>
              <a:latin typeface="Fira Code Medium" panose="020B0809050000020004" charset="0"/>
              <a:cs typeface="Fira Code Medium" panose="020B0809050000020004" charset="0"/>
            </a:endParaRPr>
          </a:p>
        </p:txBody>
      </p:sp>
      <p:sp>
        <p:nvSpPr>
          <p:cNvPr id="23" name="文本占位符 22"/>
          <p:cNvSpPr>
            <a:spLocks noGrp="1"/>
          </p:cNvSpPr>
          <p:nvPr>
            <p:ph type="body" sz="quarter" idx="222"/>
          </p:nvPr>
        </p:nvSpPr>
        <p:spPr>
          <a:xfrm>
            <a:off x="4418330" y="5311775"/>
            <a:ext cx="3069590" cy="917575"/>
          </a:xfrm>
        </p:spPr>
        <p:txBody>
          <a:bodyPr>
            <a:normAutofit/>
          </a:bodyPr>
          <a:lstStyle/>
          <a:p>
            <a:r>
              <a:rPr sz="1400" spc="-5"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Configuration </a:t>
            </a:r>
            <a:r>
              <a:rPr sz="1400"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Management </a:t>
            </a:r>
            <a:r>
              <a:rPr sz="1400" spc="-10"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With</a:t>
            </a:r>
            <a:r>
              <a:rPr sz="1400" spc="-170"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 </a:t>
            </a:r>
            <a:r>
              <a:rPr sz="1400"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Ansible</a:t>
            </a:r>
            <a:endParaRPr lang="zh-CN" altLang="en-US" sz="1400"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endParaRPr>
          </a:p>
        </p:txBody>
      </p:sp>
      <p:sp>
        <p:nvSpPr>
          <p:cNvPr id="35" name="文本占位符 34"/>
          <p:cNvSpPr>
            <a:spLocks noGrp="1"/>
          </p:cNvSpPr>
          <p:nvPr>
            <p:ph type="body" sz="quarter" idx="224"/>
          </p:nvPr>
        </p:nvSpPr>
        <p:spPr>
          <a:xfrm>
            <a:off x="8035290" y="5311775"/>
            <a:ext cx="2907030" cy="335915"/>
          </a:xfrm>
        </p:spPr>
        <p:txBody>
          <a:bodyPr>
            <a:normAutofit lnSpcReduction="10000"/>
          </a:bodyPr>
          <a:lstStyle/>
          <a:p>
            <a:r>
              <a:rPr sz="1400" spc="-5"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Architecture </a:t>
            </a:r>
            <a:r>
              <a:rPr sz="1400"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of</a:t>
            </a:r>
            <a:r>
              <a:rPr sz="1400" spc="-150"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 </a:t>
            </a:r>
            <a:r>
              <a:rPr sz="1400" spc="-5"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Ansible</a:t>
            </a:r>
            <a:endParaRPr lang="zh-CN" altLang="en-US" sz="1400" spc="-5"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endParaRPr>
          </a:p>
        </p:txBody>
      </p:sp>
      <p:sp>
        <p:nvSpPr>
          <p:cNvPr id="3" name="椭圆 2"/>
          <p:cNvSpPr/>
          <p:nvPr/>
        </p:nvSpPr>
        <p:spPr>
          <a:xfrm>
            <a:off x="2277432" y="1785242"/>
            <a:ext cx="937260" cy="93726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25" name="椭圆 24"/>
          <p:cNvSpPr/>
          <p:nvPr/>
        </p:nvSpPr>
        <p:spPr>
          <a:xfrm>
            <a:off x="5530895" y="1785242"/>
            <a:ext cx="937260" cy="937260"/>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26" name="椭圆 25"/>
          <p:cNvSpPr/>
          <p:nvPr/>
        </p:nvSpPr>
        <p:spPr>
          <a:xfrm>
            <a:off x="8784359" y="1785242"/>
            <a:ext cx="937260" cy="93726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27" name="椭圆 26"/>
          <p:cNvSpPr/>
          <p:nvPr/>
        </p:nvSpPr>
        <p:spPr>
          <a:xfrm>
            <a:off x="2277432" y="4333543"/>
            <a:ext cx="937260" cy="937260"/>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28" name="椭圆 27"/>
          <p:cNvSpPr/>
          <p:nvPr/>
        </p:nvSpPr>
        <p:spPr>
          <a:xfrm>
            <a:off x="5530895" y="4333543"/>
            <a:ext cx="937260" cy="93726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29" name="椭圆 28"/>
          <p:cNvSpPr/>
          <p:nvPr/>
        </p:nvSpPr>
        <p:spPr>
          <a:xfrm>
            <a:off x="8784359" y="4333543"/>
            <a:ext cx="937260" cy="93726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pic>
        <p:nvPicPr>
          <p:cNvPr id="30" name="图形 29"/>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9074402" y="2084201"/>
            <a:ext cx="357172" cy="357172"/>
          </a:xfrm>
          <a:prstGeom prst="rect">
            <a:avLst/>
          </a:prstGeom>
        </p:spPr>
      </p:pic>
      <p:pic>
        <p:nvPicPr>
          <p:cNvPr id="32" name="图形 31"/>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2496919" y="4723254"/>
            <a:ext cx="450914" cy="225458"/>
          </a:xfrm>
          <a:prstGeom prst="rect">
            <a:avLst/>
          </a:prstGeom>
        </p:spPr>
      </p:pic>
      <p:pic>
        <p:nvPicPr>
          <p:cNvPr id="33" name="图形 32"/>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5747598" y="4686834"/>
            <a:ext cx="450914" cy="298297"/>
          </a:xfrm>
          <a:prstGeom prst="rect">
            <a:avLst/>
          </a:prstGeom>
        </p:spPr>
      </p:pic>
      <p:pic>
        <p:nvPicPr>
          <p:cNvPr id="34" name="图形 33"/>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xmlns="" r:embed="rId9"/>
              </a:ext>
            </a:extLst>
          </a:blip>
          <a:stretch>
            <a:fillRect/>
          </a:stretch>
        </p:blipFill>
        <p:spPr>
          <a:xfrm>
            <a:off x="5841341" y="2068512"/>
            <a:ext cx="357172" cy="368881"/>
          </a:xfrm>
          <a:prstGeom prst="rect">
            <a:avLst/>
          </a:prstGeom>
        </p:spPr>
      </p:pic>
      <p:pic>
        <p:nvPicPr>
          <p:cNvPr id="37" name="图形 36"/>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xmlns="" r:embed="rId11"/>
              </a:ext>
            </a:extLst>
          </a:blip>
          <a:stretch>
            <a:fillRect/>
          </a:stretch>
        </p:blipFill>
        <p:spPr>
          <a:xfrm>
            <a:off x="9074402" y="4617424"/>
            <a:ext cx="357172" cy="414576"/>
          </a:xfrm>
          <a:prstGeom prst="rect">
            <a:avLst/>
          </a:prstGeom>
        </p:spPr>
      </p:pic>
      <p:grpSp>
        <p:nvGrpSpPr>
          <p:cNvPr id="9" name="组合 8"/>
          <p:cNvGrpSpPr/>
          <p:nvPr/>
        </p:nvGrpSpPr>
        <p:grpSpPr>
          <a:xfrm>
            <a:off x="3652345" y="2306308"/>
            <a:ext cx="4039675" cy="0"/>
            <a:chOff x="2535621" y="1921923"/>
            <a:chExt cx="3366396" cy="0"/>
          </a:xfrm>
        </p:grpSpPr>
        <p:cxnSp>
          <p:nvCxnSpPr>
            <p:cNvPr id="8" name="直接箭头连接符 7"/>
            <p:cNvCxnSpPr/>
            <p:nvPr/>
          </p:nvCxnSpPr>
          <p:spPr>
            <a:xfrm>
              <a:off x="2535621" y="1921923"/>
              <a:ext cx="638175" cy="0"/>
            </a:xfrm>
            <a:prstGeom prst="straightConnector1">
              <a:avLst/>
            </a:prstGeom>
            <a:noFill/>
            <a:ln w="28575">
              <a:solidFill>
                <a:schemeClr val="bg2"/>
              </a:solidFill>
              <a:tailEnd type="stealth" w="lg" len="lg"/>
            </a:ln>
          </p:spPr>
          <p:style>
            <a:lnRef idx="2">
              <a:schemeClr val="accent1">
                <a:shade val="50000"/>
              </a:schemeClr>
            </a:lnRef>
            <a:fillRef idx="1">
              <a:schemeClr val="accent1"/>
            </a:fillRef>
            <a:effectRef idx="0">
              <a:schemeClr val="accent1"/>
            </a:effectRef>
            <a:fontRef idx="minor">
              <a:schemeClr val="lt1"/>
            </a:fontRef>
          </p:style>
        </p:cxnSp>
        <p:cxnSp>
          <p:nvCxnSpPr>
            <p:cNvPr id="38" name="直接箭头连接符 37"/>
            <p:cNvCxnSpPr/>
            <p:nvPr/>
          </p:nvCxnSpPr>
          <p:spPr>
            <a:xfrm>
              <a:off x="5263842" y="1921923"/>
              <a:ext cx="638175" cy="0"/>
            </a:xfrm>
            <a:prstGeom prst="straightConnector1">
              <a:avLst/>
            </a:prstGeom>
            <a:noFill/>
            <a:ln w="28575">
              <a:solidFill>
                <a:schemeClr val="bg2"/>
              </a:solidFill>
              <a:tailEnd type="stealth" w="lg" len="lg"/>
            </a:ln>
          </p:spPr>
          <p:style>
            <a:lnRef idx="2">
              <a:schemeClr val="accent1">
                <a:shade val="50000"/>
              </a:schemeClr>
            </a:lnRef>
            <a:fillRef idx="1">
              <a:schemeClr val="accent1"/>
            </a:fillRef>
            <a:effectRef idx="0">
              <a:schemeClr val="accent1"/>
            </a:effectRef>
            <a:fontRef idx="minor">
              <a:schemeClr val="lt1"/>
            </a:fontRef>
          </p:style>
        </p:cxnSp>
      </p:grpSp>
      <p:grpSp>
        <p:nvGrpSpPr>
          <p:cNvPr id="39" name="组合 38"/>
          <p:cNvGrpSpPr/>
          <p:nvPr/>
        </p:nvGrpSpPr>
        <p:grpSpPr>
          <a:xfrm flipH="1">
            <a:off x="4076162" y="4886728"/>
            <a:ext cx="4039675" cy="0"/>
            <a:chOff x="2535621" y="1921923"/>
            <a:chExt cx="3366396" cy="0"/>
          </a:xfrm>
        </p:grpSpPr>
        <p:cxnSp>
          <p:nvCxnSpPr>
            <p:cNvPr id="40" name="直接箭头连接符 39"/>
            <p:cNvCxnSpPr/>
            <p:nvPr/>
          </p:nvCxnSpPr>
          <p:spPr>
            <a:xfrm>
              <a:off x="2535621" y="1921923"/>
              <a:ext cx="638175" cy="0"/>
            </a:xfrm>
            <a:prstGeom prst="straightConnector1">
              <a:avLst/>
            </a:prstGeom>
            <a:noFill/>
            <a:ln w="28575">
              <a:solidFill>
                <a:schemeClr val="bg2"/>
              </a:solidFill>
              <a:tailEnd type="stealth" w="lg" len="lg"/>
            </a:ln>
          </p:spPr>
          <p:style>
            <a:lnRef idx="2">
              <a:schemeClr val="accent1">
                <a:shade val="50000"/>
              </a:schemeClr>
            </a:lnRef>
            <a:fillRef idx="1">
              <a:schemeClr val="accent1"/>
            </a:fillRef>
            <a:effectRef idx="0">
              <a:schemeClr val="accent1"/>
            </a:effectRef>
            <a:fontRef idx="minor">
              <a:schemeClr val="lt1"/>
            </a:fontRef>
          </p:style>
        </p:cxnSp>
        <p:cxnSp>
          <p:nvCxnSpPr>
            <p:cNvPr id="41" name="直接箭头连接符 40"/>
            <p:cNvCxnSpPr/>
            <p:nvPr/>
          </p:nvCxnSpPr>
          <p:spPr>
            <a:xfrm>
              <a:off x="5263842" y="1921923"/>
              <a:ext cx="638175" cy="0"/>
            </a:xfrm>
            <a:prstGeom prst="straightConnector1">
              <a:avLst/>
            </a:prstGeom>
            <a:noFill/>
            <a:ln w="28575">
              <a:solidFill>
                <a:schemeClr val="bg2"/>
              </a:solidFill>
              <a:tailEnd type="stealth" w="lg" len="lg"/>
            </a:ln>
          </p:spPr>
          <p:style>
            <a:lnRef idx="2">
              <a:schemeClr val="accent1">
                <a:shade val="50000"/>
              </a:schemeClr>
            </a:lnRef>
            <a:fillRef idx="1">
              <a:schemeClr val="accent1"/>
            </a:fillRef>
            <a:effectRef idx="0">
              <a:schemeClr val="accent1"/>
            </a:effectRef>
            <a:fontRef idx="minor">
              <a:schemeClr val="lt1"/>
            </a:fontRef>
          </p:style>
        </p:cxnSp>
      </p:grpSp>
      <p:cxnSp>
        <p:nvCxnSpPr>
          <p:cNvPr id="42" name="直接箭头连接符 41"/>
          <p:cNvCxnSpPr/>
          <p:nvPr/>
        </p:nvCxnSpPr>
        <p:spPr>
          <a:xfrm>
            <a:off x="10689090" y="3429000"/>
            <a:ext cx="0" cy="271768"/>
          </a:xfrm>
          <a:prstGeom prst="straightConnector1">
            <a:avLst/>
          </a:prstGeom>
          <a:noFill/>
          <a:ln w="28575">
            <a:solidFill>
              <a:schemeClr val="bg2"/>
            </a:solidFill>
            <a:tailEnd type="stealth" w="lg" len="lg"/>
          </a:ln>
        </p:spPr>
        <p:style>
          <a:lnRef idx="2">
            <a:schemeClr val="accent1">
              <a:shade val="50000"/>
            </a:schemeClr>
          </a:lnRef>
          <a:fillRef idx="1">
            <a:schemeClr val="accent1"/>
          </a:fillRef>
          <a:effectRef idx="0">
            <a:schemeClr val="accent1"/>
          </a:effectRef>
          <a:fontRef idx="minor">
            <a:schemeClr val="lt1"/>
          </a:fontRef>
        </p:style>
      </p:cxnSp>
      <p:grpSp>
        <p:nvGrpSpPr>
          <p:cNvPr id="60" name="组合 59"/>
          <p:cNvGrpSpPr/>
          <p:nvPr/>
        </p:nvGrpSpPr>
        <p:grpSpPr>
          <a:xfrm>
            <a:off x="2515870" y="2084070"/>
            <a:ext cx="357505" cy="366395"/>
            <a:chOff x="3774452" y="3640646"/>
            <a:chExt cx="311727" cy="305165"/>
          </a:xfrm>
        </p:grpSpPr>
        <p:sp>
          <p:nvSpPr>
            <p:cNvPr id="61" name="任意多边形: 形状 60"/>
            <p:cNvSpPr/>
            <p:nvPr/>
          </p:nvSpPr>
          <p:spPr>
            <a:xfrm>
              <a:off x="3872892" y="3640646"/>
              <a:ext cx="205084" cy="205084"/>
            </a:xfrm>
            <a:custGeom>
              <a:avLst/>
              <a:gdLst>
                <a:gd name="connsiteX0" fmla="*/ 0 w 205083"/>
                <a:gd name="connsiteY0" fmla="*/ 206724 h 205083"/>
                <a:gd name="connsiteX1" fmla="*/ 0 w 205083"/>
                <a:gd name="connsiteY1" fmla="*/ 165708 h 205083"/>
                <a:gd name="connsiteX2" fmla="*/ 160786 w 205083"/>
                <a:gd name="connsiteY2" fmla="*/ 4922 h 205083"/>
                <a:gd name="connsiteX3" fmla="*/ 183755 w 205083"/>
                <a:gd name="connsiteY3" fmla="*/ 4922 h 205083"/>
                <a:gd name="connsiteX4" fmla="*/ 201802 w 205083"/>
                <a:gd name="connsiteY4" fmla="*/ 22969 h 205083"/>
                <a:gd name="connsiteX5" fmla="*/ 201802 w 205083"/>
                <a:gd name="connsiteY5" fmla="*/ 45939 h 205083"/>
                <a:gd name="connsiteX6" fmla="*/ 41017 w 205083"/>
                <a:gd name="connsiteY6" fmla="*/ 206724 h 205083"/>
                <a:gd name="connsiteX7" fmla="*/ 0 w 205083"/>
                <a:gd name="connsiteY7" fmla="*/ 206724 h 20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083" h="205083">
                  <a:moveTo>
                    <a:pt x="0" y="206724"/>
                  </a:moveTo>
                  <a:lnTo>
                    <a:pt x="0" y="165708"/>
                  </a:lnTo>
                  <a:lnTo>
                    <a:pt x="160786" y="4922"/>
                  </a:lnTo>
                  <a:cubicBezTo>
                    <a:pt x="167348" y="-1641"/>
                    <a:pt x="177192" y="-1641"/>
                    <a:pt x="183755" y="4922"/>
                  </a:cubicBezTo>
                  <a:lnTo>
                    <a:pt x="201802" y="22969"/>
                  </a:lnTo>
                  <a:cubicBezTo>
                    <a:pt x="208365" y="29532"/>
                    <a:pt x="208365" y="39376"/>
                    <a:pt x="201802" y="45939"/>
                  </a:cubicBezTo>
                  <a:lnTo>
                    <a:pt x="41017" y="206724"/>
                  </a:lnTo>
                  <a:lnTo>
                    <a:pt x="0" y="206724"/>
                  </a:lnTo>
                  <a:close/>
                </a:path>
              </a:pathLst>
            </a:custGeom>
            <a:noFill/>
            <a:ln w="16401" cap="rnd">
              <a:solidFill>
                <a:schemeClr val="bg1"/>
              </a:solidFill>
              <a:prstDash val="solid"/>
              <a:round/>
            </a:ln>
          </p:spPr>
          <p:txBody>
            <a:bodyPr rtlCol="0" anchor="ctr"/>
            <a:lstStyle/>
            <a:p>
              <a:endParaRPr lang="zh-CN" altLang="en-US" sz="2160"/>
            </a:p>
          </p:txBody>
        </p:sp>
        <p:sp>
          <p:nvSpPr>
            <p:cNvPr id="62" name="任意多边形: 形状 61"/>
            <p:cNvSpPr/>
            <p:nvPr/>
          </p:nvSpPr>
          <p:spPr>
            <a:xfrm>
              <a:off x="4012349" y="3666897"/>
              <a:ext cx="41017" cy="41017"/>
            </a:xfrm>
            <a:custGeom>
              <a:avLst/>
              <a:gdLst>
                <a:gd name="connsiteX0" fmla="*/ 0 w 41016"/>
                <a:gd name="connsiteY0" fmla="*/ 0 h 41016"/>
                <a:gd name="connsiteX1" fmla="*/ 41017 w 41016"/>
                <a:gd name="connsiteY1" fmla="*/ 41017 h 41016"/>
              </a:gdLst>
              <a:ahLst/>
              <a:cxnLst>
                <a:cxn ang="0">
                  <a:pos x="connsiteX0" y="connsiteY0"/>
                </a:cxn>
                <a:cxn ang="0">
                  <a:pos x="connsiteX1" y="connsiteY1"/>
                </a:cxn>
              </a:cxnLst>
              <a:rect l="l" t="t" r="r" b="b"/>
              <a:pathLst>
                <a:path w="41016" h="41016">
                  <a:moveTo>
                    <a:pt x="0" y="0"/>
                  </a:moveTo>
                  <a:lnTo>
                    <a:pt x="41017" y="41017"/>
                  </a:lnTo>
                </a:path>
              </a:pathLst>
            </a:custGeom>
            <a:noFill/>
            <a:ln w="16401" cap="rnd">
              <a:solidFill>
                <a:schemeClr val="bg1"/>
              </a:solidFill>
              <a:prstDash val="solid"/>
              <a:round/>
            </a:ln>
          </p:spPr>
          <p:txBody>
            <a:bodyPr rtlCol="0" anchor="ctr"/>
            <a:lstStyle/>
            <a:p>
              <a:endParaRPr lang="zh-CN" altLang="en-US" sz="2160"/>
            </a:p>
          </p:txBody>
        </p:sp>
        <p:sp>
          <p:nvSpPr>
            <p:cNvPr id="63" name="任意多边形: 形状 62"/>
            <p:cNvSpPr/>
            <p:nvPr/>
          </p:nvSpPr>
          <p:spPr>
            <a:xfrm>
              <a:off x="3774452" y="3847371"/>
              <a:ext cx="311727" cy="98440"/>
            </a:xfrm>
            <a:custGeom>
              <a:avLst/>
              <a:gdLst>
                <a:gd name="connsiteX0" fmla="*/ 57423 w 311727"/>
                <a:gd name="connsiteY0" fmla="*/ 98440 h 98440"/>
                <a:gd name="connsiteX1" fmla="*/ 221490 w 311727"/>
                <a:gd name="connsiteY1" fmla="*/ 98440 h 98440"/>
                <a:gd name="connsiteX2" fmla="*/ 287117 w 311727"/>
                <a:gd name="connsiteY2" fmla="*/ 98440 h 98440"/>
                <a:gd name="connsiteX3" fmla="*/ 311727 w 311727"/>
                <a:gd name="connsiteY3" fmla="*/ 73830 h 98440"/>
                <a:gd name="connsiteX4" fmla="*/ 287117 w 311727"/>
                <a:gd name="connsiteY4" fmla="*/ 49220 h 98440"/>
                <a:gd name="connsiteX5" fmla="*/ 24610 w 311727"/>
                <a:gd name="connsiteY5" fmla="*/ 49220 h 98440"/>
                <a:gd name="connsiteX6" fmla="*/ 0 w 311727"/>
                <a:gd name="connsiteY6" fmla="*/ 24610 h 98440"/>
                <a:gd name="connsiteX7" fmla="*/ 24610 w 311727"/>
                <a:gd name="connsiteY7" fmla="*/ 0 h 98440"/>
                <a:gd name="connsiteX8" fmla="*/ 65627 w 311727"/>
                <a:gd name="connsiteY8" fmla="*/ 0 h 98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1727" h="98440">
                  <a:moveTo>
                    <a:pt x="57423" y="98440"/>
                  </a:moveTo>
                  <a:lnTo>
                    <a:pt x="221490" y="98440"/>
                  </a:lnTo>
                  <a:lnTo>
                    <a:pt x="287117" y="98440"/>
                  </a:lnTo>
                  <a:cubicBezTo>
                    <a:pt x="301063" y="98440"/>
                    <a:pt x="311727" y="87776"/>
                    <a:pt x="311727" y="73830"/>
                  </a:cubicBezTo>
                  <a:cubicBezTo>
                    <a:pt x="311727" y="59884"/>
                    <a:pt x="301063" y="49220"/>
                    <a:pt x="287117" y="49220"/>
                  </a:cubicBezTo>
                  <a:lnTo>
                    <a:pt x="24610" y="49220"/>
                  </a:lnTo>
                  <a:cubicBezTo>
                    <a:pt x="10664" y="49220"/>
                    <a:pt x="0" y="38556"/>
                    <a:pt x="0" y="24610"/>
                  </a:cubicBezTo>
                  <a:cubicBezTo>
                    <a:pt x="0" y="10664"/>
                    <a:pt x="10664" y="0"/>
                    <a:pt x="24610" y="0"/>
                  </a:cubicBezTo>
                  <a:lnTo>
                    <a:pt x="65627" y="0"/>
                  </a:lnTo>
                </a:path>
              </a:pathLst>
            </a:custGeom>
            <a:noFill/>
            <a:ln w="16401" cap="rnd">
              <a:solidFill>
                <a:schemeClr val="bg1"/>
              </a:solidFill>
              <a:prstDash val="solid"/>
              <a:round/>
            </a:ln>
          </p:spPr>
          <p:txBody>
            <a:bodyPr rtlCol="0" anchor="ctr"/>
            <a:lstStyle/>
            <a:p>
              <a:endParaRPr lang="zh-CN" altLang="en-US" sz="2160"/>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3"/>
          </p:nvPr>
        </p:nvSpPr>
        <p:spPr>
          <a:xfrm>
            <a:off x="762052" y="281331"/>
            <a:ext cx="6257185" cy="787090"/>
          </a:xfrm>
        </p:spPr>
        <p:txBody>
          <a:bodyPr>
            <a:normAutofit/>
          </a:bodyPr>
          <a:lstStyle/>
          <a:p>
            <a:r>
              <a:rPr sz="3120" spc="-5"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What is</a:t>
            </a:r>
            <a:r>
              <a:rPr sz="3120" spc="-155"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 </a:t>
            </a:r>
            <a:r>
              <a:rPr sz="3120" spc="-5"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Ansible</a:t>
            </a:r>
            <a:endParaRPr lang="zh-CN" altLang="en-US" sz="3120" dirty="0"/>
          </a:p>
        </p:txBody>
      </p:sp>
      <p:sp>
        <p:nvSpPr>
          <p:cNvPr id="9" name="文本占位符 8"/>
          <p:cNvSpPr>
            <a:spLocks noGrp="1"/>
          </p:cNvSpPr>
          <p:nvPr>
            <p:ph type="body" sz="quarter" idx="139"/>
          </p:nvPr>
        </p:nvSpPr>
        <p:spPr>
          <a:xfrm>
            <a:off x="1046480" y="1806575"/>
            <a:ext cx="6309360" cy="1023620"/>
          </a:xfrm>
        </p:spPr>
        <p:txBody>
          <a:bodyPr>
            <a:normAutofit/>
          </a:bodyPr>
          <a:lstStyle/>
          <a:p>
            <a:r>
              <a:rPr sz="1400" spc="-5" dirty="0">
                <a:latin typeface="Fira Code Medium" panose="020B0809050000020004" charset="0"/>
                <a:cs typeface="Fira Code Medium" panose="020B0809050000020004" charset="0"/>
                <a:sym typeface="+mn-ea"/>
              </a:rPr>
              <a:t>Ansible </a:t>
            </a:r>
            <a:r>
              <a:rPr sz="1400" spc="-10" dirty="0">
                <a:latin typeface="Fira Code Medium" panose="020B0809050000020004" charset="0"/>
                <a:cs typeface="Fira Code Medium" panose="020B0809050000020004" charset="0"/>
                <a:sym typeface="+mn-ea"/>
              </a:rPr>
              <a:t>is </a:t>
            </a:r>
            <a:r>
              <a:rPr sz="1400" spc="-5" dirty="0">
                <a:latin typeface="Fira Code Medium" panose="020B0809050000020004" charset="0"/>
                <a:cs typeface="Fira Code Medium" panose="020B0809050000020004" charset="0"/>
                <a:sym typeface="+mn-ea"/>
              </a:rPr>
              <a:t>an open-source configuration management </a:t>
            </a:r>
            <a:r>
              <a:rPr sz="1400" spc="-10" dirty="0">
                <a:latin typeface="Fira Code Medium" panose="020B0809050000020004" charset="0"/>
                <a:cs typeface="Fira Code Medium" panose="020B0809050000020004" charset="0"/>
                <a:sym typeface="+mn-ea"/>
              </a:rPr>
              <a:t>and  provisioning </a:t>
            </a:r>
            <a:r>
              <a:rPr sz="1400" spc="-5" dirty="0">
                <a:latin typeface="Fira Code Medium" panose="020B0809050000020004" charset="0"/>
                <a:cs typeface="Fira Code Medium" panose="020B0809050000020004" charset="0"/>
                <a:sym typeface="+mn-ea"/>
              </a:rPr>
              <a:t>tool, similar </a:t>
            </a:r>
            <a:r>
              <a:rPr sz="1400" dirty="0">
                <a:latin typeface="Fira Code Medium" panose="020B0809050000020004" charset="0"/>
                <a:cs typeface="Fira Code Medium" panose="020B0809050000020004" charset="0"/>
                <a:sym typeface="+mn-ea"/>
              </a:rPr>
              <a:t>to </a:t>
            </a:r>
            <a:r>
              <a:rPr sz="1400" spc="-5" dirty="0">
                <a:latin typeface="Fira Code Medium" panose="020B0809050000020004" charset="0"/>
                <a:cs typeface="Fira Code Medium" panose="020B0809050000020004" charset="0"/>
                <a:sym typeface="+mn-ea"/>
              </a:rPr>
              <a:t>Chef, </a:t>
            </a:r>
            <a:r>
              <a:rPr sz="1400" spc="-10" dirty="0">
                <a:latin typeface="Fira Code Medium" panose="020B0809050000020004" charset="0"/>
                <a:cs typeface="Fira Code Medium" panose="020B0809050000020004" charset="0"/>
                <a:sym typeface="+mn-ea"/>
              </a:rPr>
              <a:t>Puppet </a:t>
            </a:r>
            <a:r>
              <a:rPr sz="1400" spc="-5" dirty="0">
                <a:latin typeface="Fira Code Medium" panose="020B0809050000020004" charset="0"/>
                <a:cs typeface="Fira Code Medium" panose="020B0809050000020004" charset="0"/>
                <a:sym typeface="+mn-ea"/>
              </a:rPr>
              <a:t>or</a:t>
            </a:r>
            <a:r>
              <a:rPr sz="1400" spc="55" dirty="0">
                <a:latin typeface="Fira Code Medium" panose="020B0809050000020004" charset="0"/>
                <a:cs typeface="Fira Code Medium" panose="020B0809050000020004" charset="0"/>
                <a:sym typeface="+mn-ea"/>
              </a:rPr>
              <a:t> </a:t>
            </a:r>
            <a:r>
              <a:rPr sz="1400" spc="-5" dirty="0">
                <a:latin typeface="Fira Code Medium" panose="020B0809050000020004" charset="0"/>
                <a:cs typeface="Fira Code Medium" panose="020B0809050000020004" charset="0"/>
                <a:sym typeface="+mn-ea"/>
              </a:rPr>
              <a:t>Salt</a:t>
            </a:r>
            <a:endParaRPr lang="zh-CN" altLang="en-US" sz="1400" dirty="0">
              <a:latin typeface="Fira Code Medium" panose="020B0809050000020004" charset="0"/>
              <a:cs typeface="Fira Code Medium" panose="020B0809050000020004" charset="0"/>
            </a:endParaRPr>
          </a:p>
        </p:txBody>
      </p:sp>
      <p:sp>
        <p:nvSpPr>
          <p:cNvPr id="11" name="文本占位符 10"/>
          <p:cNvSpPr>
            <a:spLocks noGrp="1"/>
          </p:cNvSpPr>
          <p:nvPr>
            <p:ph type="body" sz="quarter" idx="141"/>
          </p:nvPr>
        </p:nvSpPr>
        <p:spPr>
          <a:xfrm>
            <a:off x="1046480" y="2734310"/>
            <a:ext cx="5688330" cy="1097915"/>
          </a:xfrm>
        </p:spPr>
        <p:txBody>
          <a:bodyPr>
            <a:normAutofit/>
          </a:bodyPr>
          <a:lstStyle/>
          <a:p>
            <a:r>
              <a:rPr sz="1400" dirty="0">
                <a:latin typeface="Fira Code Medium" panose="020B0809050000020004" charset="0"/>
                <a:cs typeface="Fira Code Medium" panose="020B0809050000020004" charset="0"/>
                <a:sym typeface="+mn-ea"/>
              </a:rPr>
              <a:t>It </a:t>
            </a:r>
            <a:r>
              <a:rPr sz="1400" spc="-5" dirty="0">
                <a:latin typeface="Fira Code Medium" panose="020B0809050000020004" charset="0"/>
                <a:cs typeface="Fira Code Medium" panose="020B0809050000020004" charset="0"/>
                <a:sym typeface="+mn-ea"/>
              </a:rPr>
              <a:t>uses </a:t>
            </a:r>
            <a:r>
              <a:rPr sz="1400" spc="-10" dirty="0">
                <a:latin typeface="Fira Code Medium" panose="020B0809050000020004" charset="0"/>
                <a:cs typeface="Fira Code Medium" panose="020B0809050000020004" charset="0"/>
                <a:sym typeface="+mn-ea"/>
              </a:rPr>
              <a:t>SSH </a:t>
            </a:r>
            <a:r>
              <a:rPr sz="1400" dirty="0">
                <a:latin typeface="Fira Code Medium" panose="020B0809050000020004" charset="0"/>
                <a:cs typeface="Fira Code Medium" panose="020B0809050000020004" charset="0"/>
                <a:sym typeface="+mn-ea"/>
              </a:rPr>
              <a:t>to </a:t>
            </a:r>
            <a:r>
              <a:rPr sz="1400" spc="-5" dirty="0">
                <a:latin typeface="Fira Code Medium" panose="020B0809050000020004" charset="0"/>
                <a:cs typeface="Fira Code Medium" panose="020B0809050000020004" charset="0"/>
                <a:sym typeface="+mn-ea"/>
              </a:rPr>
              <a:t>connect </a:t>
            </a:r>
            <a:r>
              <a:rPr sz="1400" dirty="0">
                <a:latin typeface="Fira Code Medium" panose="020B0809050000020004" charset="0"/>
                <a:cs typeface="Fira Code Medium" panose="020B0809050000020004" charset="0"/>
                <a:sym typeface="+mn-ea"/>
              </a:rPr>
              <a:t>to </a:t>
            </a:r>
            <a:r>
              <a:rPr sz="1400" spc="-5" dirty="0">
                <a:latin typeface="Fira Code Medium" panose="020B0809050000020004" charset="0"/>
                <a:cs typeface="Fira Code Medium" panose="020B0809050000020004" charset="0"/>
                <a:sym typeface="+mn-ea"/>
              </a:rPr>
              <a:t>servers </a:t>
            </a:r>
            <a:r>
              <a:rPr sz="1400" spc="-10" dirty="0">
                <a:latin typeface="Fira Code Medium" panose="020B0809050000020004" charset="0"/>
                <a:cs typeface="Fira Code Medium" panose="020B0809050000020004" charset="0"/>
                <a:sym typeface="+mn-ea"/>
              </a:rPr>
              <a:t>and </a:t>
            </a:r>
            <a:r>
              <a:rPr sz="1400" spc="-5" dirty="0">
                <a:latin typeface="Fira Code Medium" panose="020B0809050000020004" charset="0"/>
                <a:cs typeface="Fira Code Medium" panose="020B0809050000020004" charset="0"/>
                <a:sym typeface="+mn-ea"/>
              </a:rPr>
              <a:t>run the configured  </a:t>
            </a:r>
            <a:r>
              <a:rPr sz="1400" spc="-45" dirty="0">
                <a:latin typeface="Fira Code Medium" panose="020B0809050000020004" charset="0"/>
                <a:cs typeface="Fira Code Medium" panose="020B0809050000020004" charset="0"/>
                <a:sym typeface="+mn-ea"/>
              </a:rPr>
              <a:t>Tasks. </a:t>
            </a:r>
            <a:r>
              <a:rPr sz="1400" spc="-10" dirty="0">
                <a:latin typeface="Fira Code Medium" panose="020B0809050000020004" charset="0"/>
                <a:cs typeface="Fira Code Medium" panose="020B0809050000020004" charset="0"/>
                <a:sym typeface="+mn-ea"/>
              </a:rPr>
              <a:t>Ansible </a:t>
            </a:r>
            <a:r>
              <a:rPr sz="1400" spc="-5" dirty="0">
                <a:latin typeface="Fira Code Medium" panose="020B0809050000020004" charset="0"/>
                <a:cs typeface="Fira Code Medium" panose="020B0809050000020004" charset="0"/>
                <a:sym typeface="+mn-ea"/>
              </a:rPr>
              <a:t>lets you control </a:t>
            </a:r>
            <a:r>
              <a:rPr sz="1400" spc="-10" dirty="0">
                <a:latin typeface="Fira Code Medium" panose="020B0809050000020004" charset="0"/>
                <a:cs typeface="Fira Code Medium" panose="020B0809050000020004" charset="0"/>
                <a:sym typeface="+mn-ea"/>
              </a:rPr>
              <a:t>and </a:t>
            </a:r>
            <a:r>
              <a:rPr sz="1400" spc="-5" dirty="0">
                <a:latin typeface="Fira Code Medium" panose="020B0809050000020004" charset="0"/>
                <a:cs typeface="Fira Code Medium" panose="020B0809050000020004" charset="0"/>
                <a:sym typeface="+mn-ea"/>
              </a:rPr>
              <a:t>configure </a:t>
            </a:r>
            <a:r>
              <a:rPr sz="1400" spc="-10" dirty="0">
                <a:latin typeface="Fira Code Medium" panose="020B0809050000020004" charset="0"/>
                <a:cs typeface="Fira Code Medium" panose="020B0809050000020004" charset="0"/>
                <a:sym typeface="+mn-ea"/>
              </a:rPr>
              <a:t>nodes </a:t>
            </a:r>
            <a:r>
              <a:rPr sz="1400" spc="-5" dirty="0">
                <a:latin typeface="Fira Code Medium" panose="020B0809050000020004" charset="0"/>
                <a:cs typeface="Fira Code Medium" panose="020B0809050000020004" charset="0"/>
                <a:sym typeface="+mn-ea"/>
              </a:rPr>
              <a:t>from </a:t>
            </a:r>
            <a:r>
              <a:rPr sz="1400" dirty="0">
                <a:latin typeface="Fira Code Medium" panose="020B0809050000020004" charset="0"/>
                <a:cs typeface="Fira Code Medium" panose="020B0809050000020004" charset="0"/>
                <a:sym typeface="+mn-ea"/>
              </a:rPr>
              <a:t>a  </a:t>
            </a:r>
            <a:r>
              <a:rPr sz="1400" spc="-5" dirty="0">
                <a:latin typeface="Fira Code Medium" panose="020B0809050000020004" charset="0"/>
                <a:cs typeface="Fira Code Medium" panose="020B0809050000020004" charset="0"/>
                <a:sym typeface="+mn-ea"/>
              </a:rPr>
              <a:t>single machine</a:t>
            </a:r>
            <a:endParaRPr lang="zh-CN" altLang="en-US" sz="1400" dirty="0">
              <a:latin typeface="Fira Code Medium" panose="020B0809050000020004" charset="0"/>
              <a:cs typeface="Fira Code Medium" panose="020B0809050000020004" charset="0"/>
            </a:endParaRPr>
          </a:p>
        </p:txBody>
      </p:sp>
      <p:sp>
        <p:nvSpPr>
          <p:cNvPr id="20" name="文本占位符 19"/>
          <p:cNvSpPr>
            <a:spLocks noGrp="1"/>
          </p:cNvSpPr>
          <p:nvPr>
            <p:ph type="body" sz="quarter" idx="143"/>
          </p:nvPr>
        </p:nvSpPr>
        <p:spPr>
          <a:xfrm>
            <a:off x="1046480" y="3928110"/>
            <a:ext cx="4907915" cy="1497330"/>
          </a:xfrm>
        </p:spPr>
        <p:txBody>
          <a:bodyPr>
            <a:normAutofit/>
          </a:bodyPr>
          <a:lstStyle/>
          <a:p>
            <a:r>
              <a:rPr sz="1400" spc="-5" dirty="0">
                <a:latin typeface="Fira Code Medium" panose="020B0809050000020004" charset="0"/>
                <a:cs typeface="Fira Code Medium" panose="020B0809050000020004" charset="0"/>
                <a:sym typeface="+mn-ea"/>
              </a:rPr>
              <a:t>What </a:t>
            </a:r>
            <a:r>
              <a:rPr sz="1400" dirty="0">
                <a:latin typeface="Fira Code Medium" panose="020B0809050000020004" charset="0"/>
                <a:cs typeface="Fira Code Medium" panose="020B0809050000020004" charset="0"/>
                <a:sym typeface="+mn-ea"/>
              </a:rPr>
              <a:t>makes </a:t>
            </a:r>
            <a:r>
              <a:rPr sz="1400" spc="-5" dirty="0">
                <a:latin typeface="Fira Code Medium" panose="020B0809050000020004" charset="0"/>
                <a:cs typeface="Fira Code Medium" panose="020B0809050000020004" charset="0"/>
                <a:sym typeface="+mn-ea"/>
              </a:rPr>
              <a:t>it </a:t>
            </a:r>
            <a:r>
              <a:rPr sz="1400" spc="-10" dirty="0">
                <a:latin typeface="Fira Code Medium" panose="020B0809050000020004" charset="0"/>
                <a:cs typeface="Fira Code Medium" panose="020B0809050000020004" charset="0"/>
                <a:sym typeface="+mn-ea"/>
              </a:rPr>
              <a:t>different </a:t>
            </a:r>
            <a:r>
              <a:rPr sz="1400" spc="-5" dirty="0">
                <a:latin typeface="Fira Code Medium" panose="020B0809050000020004" charset="0"/>
                <a:cs typeface="Fira Code Medium" panose="020B0809050000020004" charset="0"/>
                <a:sym typeface="+mn-ea"/>
              </a:rPr>
              <a:t>from other management software is  that Ansible uses </a:t>
            </a:r>
            <a:r>
              <a:rPr sz="1400" spc="-10" dirty="0">
                <a:latin typeface="Fira Code Medium" panose="020B0809050000020004" charset="0"/>
                <a:cs typeface="Fira Code Medium" panose="020B0809050000020004" charset="0"/>
                <a:sym typeface="+mn-ea"/>
              </a:rPr>
              <a:t>SSH </a:t>
            </a:r>
            <a:r>
              <a:rPr sz="1400" spc="-5" dirty="0">
                <a:latin typeface="Fira Code Medium" panose="020B0809050000020004" charset="0"/>
                <a:cs typeface="Fira Code Medium" panose="020B0809050000020004" charset="0"/>
                <a:sym typeface="+mn-ea"/>
              </a:rPr>
              <a:t>infrastructure. </a:t>
            </a:r>
            <a:r>
              <a:rPr sz="1400" dirty="0">
                <a:latin typeface="Fira Code Medium" panose="020B0809050000020004" charset="0"/>
                <a:cs typeface="Fira Code Medium" panose="020B0809050000020004" charset="0"/>
                <a:sym typeface="+mn-ea"/>
              </a:rPr>
              <a:t>The </a:t>
            </a:r>
            <a:r>
              <a:rPr sz="1400" spc="-5" dirty="0">
                <a:latin typeface="Fira Code Medium" panose="020B0809050000020004" charset="0"/>
                <a:cs typeface="Fira Code Medium" panose="020B0809050000020004" charset="0"/>
                <a:sym typeface="+mn-ea"/>
              </a:rPr>
              <a:t>project was </a:t>
            </a:r>
            <a:r>
              <a:rPr sz="1400" spc="-10" dirty="0">
                <a:latin typeface="Fira Code Medium" panose="020B0809050000020004" charset="0"/>
                <a:cs typeface="Fira Code Medium" panose="020B0809050000020004" charset="0"/>
                <a:sym typeface="+mn-ea"/>
              </a:rPr>
              <a:t>founded  </a:t>
            </a:r>
            <a:r>
              <a:rPr sz="1400" spc="-5" dirty="0">
                <a:latin typeface="Fira Code Medium" panose="020B0809050000020004" charset="0"/>
                <a:cs typeface="Fira Code Medium" panose="020B0809050000020004" charset="0"/>
                <a:sym typeface="+mn-ea"/>
              </a:rPr>
              <a:t>in 2013 and </a:t>
            </a:r>
            <a:r>
              <a:rPr sz="1400" spc="-10" dirty="0">
                <a:latin typeface="Fira Code Medium" panose="020B0809050000020004" charset="0"/>
                <a:cs typeface="Fira Code Medium" panose="020B0809050000020004" charset="0"/>
                <a:sym typeface="+mn-ea"/>
              </a:rPr>
              <a:t>bought </a:t>
            </a:r>
            <a:r>
              <a:rPr sz="1400" dirty="0">
                <a:latin typeface="Fira Code Medium" panose="020B0809050000020004" charset="0"/>
                <a:cs typeface="Fira Code Medium" panose="020B0809050000020004" charset="0"/>
                <a:sym typeface="+mn-ea"/>
              </a:rPr>
              <a:t>by </a:t>
            </a:r>
            <a:r>
              <a:rPr sz="1400" spc="-5" dirty="0">
                <a:latin typeface="Fira Code Medium" panose="020B0809050000020004" charset="0"/>
                <a:cs typeface="Fira Code Medium" panose="020B0809050000020004" charset="0"/>
                <a:sym typeface="+mn-ea"/>
              </a:rPr>
              <a:t>Red Hat </a:t>
            </a:r>
            <a:r>
              <a:rPr sz="1400" spc="-10" dirty="0">
                <a:latin typeface="Fira Code Medium" panose="020B0809050000020004" charset="0"/>
                <a:cs typeface="Fira Code Medium" panose="020B0809050000020004" charset="0"/>
                <a:sym typeface="+mn-ea"/>
              </a:rPr>
              <a:t>in</a:t>
            </a:r>
            <a:r>
              <a:rPr sz="1400" spc="15" dirty="0">
                <a:latin typeface="Fira Code Medium" panose="020B0809050000020004" charset="0"/>
                <a:cs typeface="Fira Code Medium" panose="020B0809050000020004" charset="0"/>
                <a:sym typeface="+mn-ea"/>
              </a:rPr>
              <a:t> </a:t>
            </a:r>
            <a:r>
              <a:rPr sz="1400" spc="-10" dirty="0">
                <a:latin typeface="Fira Code Medium" panose="020B0809050000020004" charset="0"/>
                <a:cs typeface="Fira Code Medium" panose="020B0809050000020004" charset="0"/>
                <a:sym typeface="+mn-ea"/>
              </a:rPr>
              <a:t>2015</a:t>
            </a:r>
            <a:r>
              <a:rPr lang="en-GB" sz="1400" spc="-10" dirty="0">
                <a:latin typeface="Fira Code Medium" panose="020B0809050000020004" charset="0"/>
                <a:cs typeface="Fira Code Medium" panose="020B0809050000020004" charset="0"/>
                <a:sym typeface="+mn-ea"/>
              </a:rPr>
              <a:t>.</a:t>
            </a:r>
          </a:p>
        </p:txBody>
      </p:sp>
      <p:sp>
        <p:nvSpPr>
          <p:cNvPr id="29" name="平行四边形 28"/>
          <p:cNvSpPr/>
          <p:nvPr/>
        </p:nvSpPr>
        <p:spPr>
          <a:xfrm>
            <a:off x="5369856" y="5421832"/>
            <a:ext cx="4003999" cy="457409"/>
          </a:xfrm>
          <a:prstGeom prst="parallelogram">
            <a:avLst>
              <a:gd name="adj" fmla="val 96271"/>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0" name="平行四边形 29"/>
          <p:cNvSpPr/>
          <p:nvPr/>
        </p:nvSpPr>
        <p:spPr>
          <a:xfrm>
            <a:off x="5834339" y="4749936"/>
            <a:ext cx="4003999" cy="457409"/>
          </a:xfrm>
          <a:prstGeom prst="parallelogram">
            <a:avLst>
              <a:gd name="adj" fmla="val 96271"/>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1" name="平行四边形 30"/>
          <p:cNvSpPr/>
          <p:nvPr/>
        </p:nvSpPr>
        <p:spPr>
          <a:xfrm>
            <a:off x="6298822" y="4078039"/>
            <a:ext cx="4003999" cy="457409"/>
          </a:xfrm>
          <a:prstGeom prst="parallelogram">
            <a:avLst>
              <a:gd name="adj" fmla="val 96271"/>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2" name="平行四边形 31"/>
          <p:cNvSpPr/>
          <p:nvPr/>
        </p:nvSpPr>
        <p:spPr>
          <a:xfrm>
            <a:off x="6763304" y="3406142"/>
            <a:ext cx="4003999" cy="457409"/>
          </a:xfrm>
          <a:prstGeom prst="parallelogram">
            <a:avLst>
              <a:gd name="adj" fmla="val 96271"/>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3" name="平行四边形 32"/>
          <p:cNvSpPr/>
          <p:nvPr/>
        </p:nvSpPr>
        <p:spPr>
          <a:xfrm>
            <a:off x="7228826" y="2734246"/>
            <a:ext cx="4003999" cy="457409"/>
          </a:xfrm>
          <a:prstGeom prst="parallelogram">
            <a:avLst>
              <a:gd name="adj" fmla="val 96271"/>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grpSp>
        <p:nvGrpSpPr>
          <p:cNvPr id="28" name="组合 27"/>
          <p:cNvGrpSpPr/>
          <p:nvPr/>
        </p:nvGrpSpPr>
        <p:grpSpPr>
          <a:xfrm>
            <a:off x="8232185" y="2068084"/>
            <a:ext cx="2665787" cy="904759"/>
            <a:chOff x="4928049" y="3544404"/>
            <a:chExt cx="2717720" cy="922385"/>
          </a:xfrm>
        </p:grpSpPr>
        <p:sp>
          <p:nvSpPr>
            <p:cNvPr id="27" name="矩形: 圆角 26"/>
            <p:cNvSpPr/>
            <p:nvPr/>
          </p:nvSpPr>
          <p:spPr>
            <a:xfrm>
              <a:off x="5031897" y="3544404"/>
              <a:ext cx="2613872" cy="835587"/>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26" name="矩形: 圆角 25"/>
            <p:cNvSpPr/>
            <p:nvPr/>
          </p:nvSpPr>
          <p:spPr>
            <a:xfrm>
              <a:off x="4928049" y="3631202"/>
              <a:ext cx="2613872" cy="835587"/>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grpSp>
      <p:grpSp>
        <p:nvGrpSpPr>
          <p:cNvPr id="34" name="组合 33"/>
          <p:cNvGrpSpPr/>
          <p:nvPr/>
        </p:nvGrpSpPr>
        <p:grpSpPr>
          <a:xfrm>
            <a:off x="7599518" y="2734246"/>
            <a:ext cx="2563922" cy="1019615"/>
            <a:chOff x="4928049" y="3544404"/>
            <a:chExt cx="2717720" cy="922385"/>
          </a:xfrm>
        </p:grpSpPr>
        <p:sp>
          <p:nvSpPr>
            <p:cNvPr id="35" name="矩形: 圆角 34"/>
            <p:cNvSpPr/>
            <p:nvPr/>
          </p:nvSpPr>
          <p:spPr>
            <a:xfrm>
              <a:off x="5031897" y="3544404"/>
              <a:ext cx="2613872" cy="835587"/>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dirty="0"/>
            </a:p>
          </p:txBody>
        </p:sp>
        <p:sp>
          <p:nvSpPr>
            <p:cNvPr id="36" name="矩形: 圆角 35"/>
            <p:cNvSpPr/>
            <p:nvPr/>
          </p:nvSpPr>
          <p:spPr>
            <a:xfrm>
              <a:off x="4928049" y="3631202"/>
              <a:ext cx="2613872" cy="835587"/>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grpSp>
      <p:grpSp>
        <p:nvGrpSpPr>
          <p:cNvPr id="37" name="组合 36"/>
          <p:cNvGrpSpPr/>
          <p:nvPr/>
        </p:nvGrpSpPr>
        <p:grpSpPr>
          <a:xfrm>
            <a:off x="7117363" y="3443519"/>
            <a:ext cx="2465951" cy="980653"/>
            <a:chOff x="4928049" y="3544404"/>
            <a:chExt cx="2717720" cy="922385"/>
          </a:xfrm>
        </p:grpSpPr>
        <p:sp>
          <p:nvSpPr>
            <p:cNvPr id="38" name="矩形: 圆角 37"/>
            <p:cNvSpPr/>
            <p:nvPr/>
          </p:nvSpPr>
          <p:spPr>
            <a:xfrm>
              <a:off x="5031897" y="3544404"/>
              <a:ext cx="2613872" cy="835587"/>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9" name="矩形: 圆角 38"/>
            <p:cNvSpPr/>
            <p:nvPr/>
          </p:nvSpPr>
          <p:spPr>
            <a:xfrm>
              <a:off x="4928049" y="3631202"/>
              <a:ext cx="2613872" cy="835587"/>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grpSp>
      <p:grpSp>
        <p:nvGrpSpPr>
          <p:cNvPr id="40" name="组合 39"/>
          <p:cNvGrpSpPr/>
          <p:nvPr/>
        </p:nvGrpSpPr>
        <p:grpSpPr>
          <a:xfrm>
            <a:off x="6646086" y="4134756"/>
            <a:ext cx="2324204" cy="953890"/>
            <a:chOff x="4928049" y="3544404"/>
            <a:chExt cx="2717720" cy="922385"/>
          </a:xfrm>
        </p:grpSpPr>
        <p:sp>
          <p:nvSpPr>
            <p:cNvPr id="41" name="矩形: 圆角 40"/>
            <p:cNvSpPr/>
            <p:nvPr/>
          </p:nvSpPr>
          <p:spPr>
            <a:xfrm>
              <a:off x="5031897" y="3544404"/>
              <a:ext cx="2613872" cy="835587"/>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42" name="矩形: 圆角 41"/>
            <p:cNvSpPr/>
            <p:nvPr/>
          </p:nvSpPr>
          <p:spPr>
            <a:xfrm>
              <a:off x="4928049" y="3631202"/>
              <a:ext cx="2613872" cy="835587"/>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grpSp>
      <p:grpSp>
        <p:nvGrpSpPr>
          <p:cNvPr id="43" name="组合 42"/>
          <p:cNvGrpSpPr/>
          <p:nvPr/>
        </p:nvGrpSpPr>
        <p:grpSpPr>
          <a:xfrm>
            <a:off x="6039832" y="4804051"/>
            <a:ext cx="2309246" cy="947750"/>
            <a:chOff x="4928049" y="3544404"/>
            <a:chExt cx="2717720" cy="922385"/>
          </a:xfrm>
        </p:grpSpPr>
        <p:sp>
          <p:nvSpPr>
            <p:cNvPr id="44" name="矩形: 圆角 43"/>
            <p:cNvSpPr/>
            <p:nvPr/>
          </p:nvSpPr>
          <p:spPr>
            <a:xfrm>
              <a:off x="5031897" y="3544404"/>
              <a:ext cx="2613872" cy="835587"/>
            </a:xfrm>
            <a:prstGeom prst="round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45" name="矩形: 圆角 44"/>
            <p:cNvSpPr/>
            <p:nvPr/>
          </p:nvSpPr>
          <p:spPr>
            <a:xfrm>
              <a:off x="4928049" y="3631202"/>
              <a:ext cx="2613872" cy="835587"/>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grpSp>
      <p:sp>
        <p:nvSpPr>
          <p:cNvPr id="50" name="矩形 49"/>
          <p:cNvSpPr/>
          <p:nvPr/>
        </p:nvSpPr>
        <p:spPr>
          <a:xfrm>
            <a:off x="8543314" y="2195207"/>
            <a:ext cx="1759507" cy="454025"/>
          </a:xfrm>
          <a:prstGeom prst="rect">
            <a:avLst/>
          </a:prstGeom>
        </p:spPr>
        <p:txBody>
          <a:bodyPr wrap="square">
            <a:spAutoFit/>
          </a:bodyPr>
          <a:lstStyle/>
          <a:p>
            <a:pPr algn="ctr"/>
            <a:r>
              <a:rPr lang="en-US" altLang="zh-CN" sz="1400" dirty="0">
                <a:solidFill>
                  <a:schemeClr val="bg1"/>
                </a:solidFill>
              </a:rPr>
              <a:t>Free</a:t>
            </a:r>
            <a:r>
              <a:rPr lang="en-US" altLang="zh-CN" sz="960" dirty="0">
                <a:solidFill>
                  <a:schemeClr val="bg1"/>
                </a:solidFill>
              </a:rPr>
              <a:t>. Ansible is an open-source tool.</a:t>
            </a:r>
          </a:p>
        </p:txBody>
      </p:sp>
      <p:sp>
        <p:nvSpPr>
          <p:cNvPr id="51" name="矩形 50"/>
          <p:cNvSpPr/>
          <p:nvPr/>
        </p:nvSpPr>
        <p:spPr>
          <a:xfrm>
            <a:off x="7815646" y="2887680"/>
            <a:ext cx="1759507" cy="386080"/>
          </a:xfrm>
          <a:prstGeom prst="rect">
            <a:avLst/>
          </a:prstGeom>
        </p:spPr>
        <p:txBody>
          <a:bodyPr wrap="square">
            <a:spAutoFit/>
          </a:bodyPr>
          <a:lstStyle/>
          <a:p>
            <a:pPr algn="ctr"/>
            <a:r>
              <a:rPr lang="en-US" altLang="zh-CN" sz="960" dirty="0">
                <a:solidFill>
                  <a:schemeClr val="bg1"/>
                </a:solidFill>
              </a:rPr>
              <a:t>Very simple to set up and use</a:t>
            </a:r>
          </a:p>
        </p:txBody>
      </p:sp>
      <p:sp>
        <p:nvSpPr>
          <p:cNvPr id="52" name="矩形 51"/>
          <p:cNvSpPr/>
          <p:nvPr/>
        </p:nvSpPr>
        <p:spPr>
          <a:xfrm>
            <a:off x="7303860" y="3544411"/>
            <a:ext cx="1759507" cy="533400"/>
          </a:xfrm>
          <a:prstGeom prst="rect">
            <a:avLst/>
          </a:prstGeom>
        </p:spPr>
        <p:txBody>
          <a:bodyPr wrap="square">
            <a:spAutoFit/>
          </a:bodyPr>
          <a:lstStyle/>
          <a:p>
            <a:pPr algn="ctr"/>
            <a:r>
              <a:rPr lang="en-US" altLang="zh-CN" sz="960" dirty="0">
                <a:solidFill>
                  <a:schemeClr val="bg1"/>
                </a:solidFill>
              </a:rPr>
              <a:t>Powerful. Ansible lets you model even highly complex IT workflows. </a:t>
            </a:r>
          </a:p>
        </p:txBody>
      </p:sp>
      <p:sp>
        <p:nvSpPr>
          <p:cNvPr id="53" name="矩形 52"/>
          <p:cNvSpPr/>
          <p:nvPr/>
        </p:nvSpPr>
        <p:spPr>
          <a:xfrm>
            <a:off x="6809459" y="4330180"/>
            <a:ext cx="1759507" cy="275590"/>
          </a:xfrm>
          <a:prstGeom prst="rect">
            <a:avLst/>
          </a:prstGeom>
        </p:spPr>
        <p:txBody>
          <a:bodyPr wrap="square">
            <a:spAutoFit/>
          </a:bodyPr>
          <a:lstStyle/>
          <a:p>
            <a:pPr algn="ctr"/>
            <a:r>
              <a:rPr lang="en-US" altLang="zh-CN" sz="1200" dirty="0">
                <a:solidFill>
                  <a:schemeClr val="bg1"/>
                </a:solidFill>
              </a:rPr>
              <a:t>Flexible </a:t>
            </a:r>
            <a:r>
              <a:rPr lang="en-GB" altLang="en-US" sz="1200" dirty="0">
                <a:solidFill>
                  <a:schemeClr val="bg1"/>
                </a:solidFill>
              </a:rPr>
              <a:t>and Agentless</a:t>
            </a:r>
          </a:p>
        </p:txBody>
      </p:sp>
      <p:sp>
        <p:nvSpPr>
          <p:cNvPr id="54" name="矩形 53"/>
          <p:cNvSpPr/>
          <p:nvPr/>
        </p:nvSpPr>
        <p:spPr>
          <a:xfrm>
            <a:off x="6188153" y="4992634"/>
            <a:ext cx="1759507" cy="275590"/>
          </a:xfrm>
          <a:prstGeom prst="rect">
            <a:avLst/>
          </a:prstGeom>
        </p:spPr>
        <p:txBody>
          <a:bodyPr wrap="square">
            <a:spAutoFit/>
          </a:bodyPr>
          <a:lstStyle/>
          <a:p>
            <a:pPr algn="ctr"/>
            <a:r>
              <a:rPr lang="en-US" altLang="zh-CN" sz="1200" dirty="0">
                <a:solidFill>
                  <a:schemeClr val="bg1"/>
                </a:solidFill>
                <a:effectLst/>
                <a:latin typeface="Fira Code Medium" panose="020B0809050000020004" charset="0"/>
                <a:cs typeface="Fira Code Medium" panose="020B0809050000020004" charset="0"/>
              </a:rPr>
              <a:t>Efficient</a:t>
            </a:r>
          </a:p>
        </p:txBody>
      </p:sp>
      <p:pic>
        <p:nvPicPr>
          <p:cNvPr id="55" name="图形 54"/>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10333237" y="2293777"/>
            <a:ext cx="296639" cy="406265"/>
          </a:xfrm>
          <a:prstGeom prst="rect">
            <a:avLst/>
          </a:prstGeom>
        </p:spPr>
      </p:pic>
      <p:pic>
        <p:nvPicPr>
          <p:cNvPr id="56" name="图形 55"/>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8993077" y="3752506"/>
            <a:ext cx="316720" cy="367621"/>
          </a:xfrm>
          <a:prstGeom prst="rect">
            <a:avLst/>
          </a:prstGeom>
        </p:spPr>
      </p:pic>
      <p:pic>
        <p:nvPicPr>
          <p:cNvPr id="57" name="图形 56"/>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9575153" y="3102192"/>
            <a:ext cx="286049" cy="352061"/>
          </a:xfrm>
          <a:prstGeom prst="rect">
            <a:avLst/>
          </a:prstGeom>
        </p:spPr>
      </p:pic>
      <p:pic>
        <p:nvPicPr>
          <p:cNvPr id="58" name="图形 57"/>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xmlns="" r:embed="rId9"/>
              </a:ext>
            </a:extLst>
          </a:blip>
          <a:stretch>
            <a:fillRect/>
          </a:stretch>
        </p:blipFill>
        <p:spPr>
          <a:xfrm>
            <a:off x="7787528" y="5149366"/>
            <a:ext cx="316721" cy="348930"/>
          </a:xfrm>
          <a:prstGeom prst="rect">
            <a:avLst/>
          </a:prstGeom>
        </p:spPr>
      </p:pic>
      <p:pic>
        <p:nvPicPr>
          <p:cNvPr id="59" name="图形 58"/>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xmlns="" r:embed="rId11"/>
              </a:ext>
            </a:extLst>
          </a:blip>
          <a:stretch>
            <a:fillRect/>
          </a:stretch>
        </p:blipFill>
        <p:spPr>
          <a:xfrm>
            <a:off x="8448583" y="4569049"/>
            <a:ext cx="316721" cy="316721"/>
          </a:xfrm>
          <a:prstGeom prst="rect">
            <a:avLst/>
          </a:prstGeom>
        </p:spPr>
      </p:pic>
      <p:sp>
        <p:nvSpPr>
          <p:cNvPr id="60" name="椭圆 59"/>
          <p:cNvSpPr/>
          <p:nvPr/>
        </p:nvSpPr>
        <p:spPr>
          <a:xfrm>
            <a:off x="763746" y="1986132"/>
            <a:ext cx="208841" cy="20884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62" name="椭圆 61"/>
          <p:cNvSpPr/>
          <p:nvPr/>
        </p:nvSpPr>
        <p:spPr>
          <a:xfrm>
            <a:off x="763746" y="2839129"/>
            <a:ext cx="208841" cy="20884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63" name="椭圆 62"/>
          <p:cNvSpPr/>
          <p:nvPr/>
        </p:nvSpPr>
        <p:spPr>
          <a:xfrm>
            <a:off x="763746" y="4015678"/>
            <a:ext cx="208841" cy="20884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组合 31"/>
          <p:cNvGrpSpPr/>
          <p:nvPr/>
        </p:nvGrpSpPr>
        <p:grpSpPr>
          <a:xfrm>
            <a:off x="3652229" y="2697256"/>
            <a:ext cx="2686796" cy="1403102"/>
            <a:chOff x="2134814" y="1694664"/>
            <a:chExt cx="2904565" cy="1516826"/>
          </a:xfrm>
        </p:grpSpPr>
        <p:sp>
          <p:nvSpPr>
            <p:cNvPr id="30" name="任意多边形: 形状 29"/>
            <p:cNvSpPr/>
            <p:nvPr/>
          </p:nvSpPr>
          <p:spPr>
            <a:xfrm rot="18913137" flipV="1">
              <a:off x="3240239" y="1694664"/>
              <a:ext cx="1502515" cy="1516826"/>
            </a:xfrm>
            <a:custGeom>
              <a:avLst/>
              <a:gdLst>
                <a:gd name="connsiteX0" fmla="*/ 1491127 w 1502515"/>
                <a:gd name="connsiteY0" fmla="*/ 1516826 h 1516826"/>
                <a:gd name="connsiteX1" fmla="*/ 1502515 w 1502515"/>
                <a:gd name="connsiteY1" fmla="*/ 26807 h 1516826"/>
                <a:gd name="connsiteX2" fmla="*/ 1490063 w 1502515"/>
                <a:gd name="connsiteY2" fmla="*/ 26712 h 1516826"/>
                <a:gd name="connsiteX3" fmla="*/ 1490063 w 1502515"/>
                <a:gd name="connsiteY3" fmla="*/ 0 h 1516826"/>
                <a:gd name="connsiteX4" fmla="*/ 0 w 1502515"/>
                <a:gd name="connsiteY4" fmla="*/ 0 h 1516826"/>
                <a:gd name="connsiteX5" fmla="*/ 0 w 1502515"/>
                <a:gd name="connsiteY5" fmla="*/ 327342 h 1516826"/>
                <a:gd name="connsiteX6" fmla="*/ 1172867 w 1502515"/>
                <a:gd name="connsiteY6" fmla="*/ 327342 h 1516826"/>
                <a:gd name="connsiteX7" fmla="*/ 1163795 w 1502515"/>
                <a:gd name="connsiteY7" fmla="*/ 1514325 h 1516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02515" h="1516826">
                  <a:moveTo>
                    <a:pt x="1491127" y="1516826"/>
                  </a:moveTo>
                  <a:lnTo>
                    <a:pt x="1502515" y="26807"/>
                  </a:lnTo>
                  <a:lnTo>
                    <a:pt x="1490063" y="26712"/>
                  </a:lnTo>
                  <a:lnTo>
                    <a:pt x="1490063" y="0"/>
                  </a:lnTo>
                  <a:lnTo>
                    <a:pt x="0" y="0"/>
                  </a:lnTo>
                  <a:lnTo>
                    <a:pt x="0" y="327342"/>
                  </a:lnTo>
                  <a:lnTo>
                    <a:pt x="1172867" y="327342"/>
                  </a:lnTo>
                  <a:lnTo>
                    <a:pt x="1163795" y="1514325"/>
                  </a:ln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1" name="箭头: 左右 30"/>
            <p:cNvSpPr/>
            <p:nvPr/>
          </p:nvSpPr>
          <p:spPr>
            <a:xfrm>
              <a:off x="2134814" y="2251039"/>
              <a:ext cx="2904565" cy="418276"/>
            </a:xfrm>
            <a:prstGeom prst="leftRightArrow">
              <a:avLst>
                <a:gd name="adj1" fmla="val 100000"/>
                <a:gd name="adj2"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grpSp>
      <p:grpSp>
        <p:nvGrpSpPr>
          <p:cNvPr id="33" name="组合 32"/>
          <p:cNvGrpSpPr/>
          <p:nvPr/>
        </p:nvGrpSpPr>
        <p:grpSpPr>
          <a:xfrm flipH="1">
            <a:off x="5643794" y="1719767"/>
            <a:ext cx="2686796" cy="1403102"/>
            <a:chOff x="2134814" y="1694664"/>
            <a:chExt cx="2904565" cy="1516826"/>
          </a:xfrm>
        </p:grpSpPr>
        <p:sp>
          <p:nvSpPr>
            <p:cNvPr id="34" name="任意多边形: 形状 33"/>
            <p:cNvSpPr/>
            <p:nvPr/>
          </p:nvSpPr>
          <p:spPr>
            <a:xfrm rot="18913137" flipV="1">
              <a:off x="3240239" y="1694664"/>
              <a:ext cx="1502515" cy="1516826"/>
            </a:xfrm>
            <a:custGeom>
              <a:avLst/>
              <a:gdLst>
                <a:gd name="connsiteX0" fmla="*/ 1491127 w 1502515"/>
                <a:gd name="connsiteY0" fmla="*/ 1516826 h 1516826"/>
                <a:gd name="connsiteX1" fmla="*/ 1502515 w 1502515"/>
                <a:gd name="connsiteY1" fmla="*/ 26807 h 1516826"/>
                <a:gd name="connsiteX2" fmla="*/ 1490063 w 1502515"/>
                <a:gd name="connsiteY2" fmla="*/ 26712 h 1516826"/>
                <a:gd name="connsiteX3" fmla="*/ 1490063 w 1502515"/>
                <a:gd name="connsiteY3" fmla="*/ 0 h 1516826"/>
                <a:gd name="connsiteX4" fmla="*/ 0 w 1502515"/>
                <a:gd name="connsiteY4" fmla="*/ 0 h 1516826"/>
                <a:gd name="connsiteX5" fmla="*/ 0 w 1502515"/>
                <a:gd name="connsiteY5" fmla="*/ 327342 h 1516826"/>
                <a:gd name="connsiteX6" fmla="*/ 1172867 w 1502515"/>
                <a:gd name="connsiteY6" fmla="*/ 327342 h 1516826"/>
                <a:gd name="connsiteX7" fmla="*/ 1163795 w 1502515"/>
                <a:gd name="connsiteY7" fmla="*/ 1514325 h 1516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02515" h="1516826">
                  <a:moveTo>
                    <a:pt x="1491127" y="1516826"/>
                  </a:moveTo>
                  <a:lnTo>
                    <a:pt x="1502515" y="26807"/>
                  </a:lnTo>
                  <a:lnTo>
                    <a:pt x="1490063" y="26712"/>
                  </a:lnTo>
                  <a:lnTo>
                    <a:pt x="1490063" y="0"/>
                  </a:lnTo>
                  <a:lnTo>
                    <a:pt x="0" y="0"/>
                  </a:lnTo>
                  <a:lnTo>
                    <a:pt x="0" y="327342"/>
                  </a:lnTo>
                  <a:lnTo>
                    <a:pt x="1172867" y="327342"/>
                  </a:lnTo>
                  <a:lnTo>
                    <a:pt x="1163795" y="1514325"/>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5" name="箭头: 左右 34"/>
            <p:cNvSpPr/>
            <p:nvPr/>
          </p:nvSpPr>
          <p:spPr>
            <a:xfrm>
              <a:off x="2134814" y="2251039"/>
              <a:ext cx="2904565" cy="418276"/>
            </a:xfrm>
            <a:prstGeom prst="leftRightArrow">
              <a:avLst>
                <a:gd name="adj1" fmla="val 100000"/>
                <a:gd name="adj2"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grpSp>
      <p:grpSp>
        <p:nvGrpSpPr>
          <p:cNvPr id="36" name="组合 35"/>
          <p:cNvGrpSpPr/>
          <p:nvPr/>
        </p:nvGrpSpPr>
        <p:grpSpPr>
          <a:xfrm>
            <a:off x="3649380" y="4693686"/>
            <a:ext cx="2686796" cy="1403102"/>
            <a:chOff x="2134814" y="1694664"/>
            <a:chExt cx="2904565" cy="1516826"/>
          </a:xfrm>
        </p:grpSpPr>
        <p:sp>
          <p:nvSpPr>
            <p:cNvPr id="37" name="任意多边形: 形状 36"/>
            <p:cNvSpPr/>
            <p:nvPr/>
          </p:nvSpPr>
          <p:spPr>
            <a:xfrm rot="18913137" flipV="1">
              <a:off x="3240239" y="1694664"/>
              <a:ext cx="1502515" cy="1516826"/>
            </a:xfrm>
            <a:custGeom>
              <a:avLst/>
              <a:gdLst>
                <a:gd name="connsiteX0" fmla="*/ 1491127 w 1502515"/>
                <a:gd name="connsiteY0" fmla="*/ 1516826 h 1516826"/>
                <a:gd name="connsiteX1" fmla="*/ 1502515 w 1502515"/>
                <a:gd name="connsiteY1" fmla="*/ 26807 h 1516826"/>
                <a:gd name="connsiteX2" fmla="*/ 1490063 w 1502515"/>
                <a:gd name="connsiteY2" fmla="*/ 26712 h 1516826"/>
                <a:gd name="connsiteX3" fmla="*/ 1490063 w 1502515"/>
                <a:gd name="connsiteY3" fmla="*/ 0 h 1516826"/>
                <a:gd name="connsiteX4" fmla="*/ 0 w 1502515"/>
                <a:gd name="connsiteY4" fmla="*/ 0 h 1516826"/>
                <a:gd name="connsiteX5" fmla="*/ 0 w 1502515"/>
                <a:gd name="connsiteY5" fmla="*/ 327342 h 1516826"/>
                <a:gd name="connsiteX6" fmla="*/ 1172867 w 1502515"/>
                <a:gd name="connsiteY6" fmla="*/ 327342 h 1516826"/>
                <a:gd name="connsiteX7" fmla="*/ 1163795 w 1502515"/>
                <a:gd name="connsiteY7" fmla="*/ 1514325 h 1516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02515" h="1516826">
                  <a:moveTo>
                    <a:pt x="1491127" y="1516826"/>
                  </a:moveTo>
                  <a:lnTo>
                    <a:pt x="1502515" y="26807"/>
                  </a:lnTo>
                  <a:lnTo>
                    <a:pt x="1490063" y="26712"/>
                  </a:lnTo>
                  <a:lnTo>
                    <a:pt x="1490063" y="0"/>
                  </a:lnTo>
                  <a:lnTo>
                    <a:pt x="0" y="0"/>
                  </a:lnTo>
                  <a:lnTo>
                    <a:pt x="0" y="327342"/>
                  </a:lnTo>
                  <a:lnTo>
                    <a:pt x="1172867" y="327342"/>
                  </a:lnTo>
                  <a:lnTo>
                    <a:pt x="1163795" y="1514325"/>
                  </a:lnTo>
                  <a:close/>
                </a:path>
              </a:pathLst>
            </a:cu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8" name="箭头: 左右 37"/>
            <p:cNvSpPr/>
            <p:nvPr/>
          </p:nvSpPr>
          <p:spPr>
            <a:xfrm>
              <a:off x="2134814" y="2251039"/>
              <a:ext cx="2904565" cy="418276"/>
            </a:xfrm>
            <a:prstGeom prst="leftRightArrow">
              <a:avLst>
                <a:gd name="adj1" fmla="val 100000"/>
                <a:gd name="adj2"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grpSp>
      <p:grpSp>
        <p:nvGrpSpPr>
          <p:cNvPr id="39" name="组合 38"/>
          <p:cNvGrpSpPr/>
          <p:nvPr/>
        </p:nvGrpSpPr>
        <p:grpSpPr>
          <a:xfrm flipH="1">
            <a:off x="5642000" y="3686368"/>
            <a:ext cx="2686796" cy="1403102"/>
            <a:chOff x="2134814" y="1694664"/>
            <a:chExt cx="2904565" cy="1516826"/>
          </a:xfrm>
        </p:grpSpPr>
        <p:sp>
          <p:nvSpPr>
            <p:cNvPr id="40" name="任意多边形: 形状 39"/>
            <p:cNvSpPr/>
            <p:nvPr/>
          </p:nvSpPr>
          <p:spPr>
            <a:xfrm rot="18913137" flipV="1">
              <a:off x="3240239" y="1694664"/>
              <a:ext cx="1502515" cy="1516826"/>
            </a:xfrm>
            <a:custGeom>
              <a:avLst/>
              <a:gdLst>
                <a:gd name="connsiteX0" fmla="*/ 1491127 w 1502515"/>
                <a:gd name="connsiteY0" fmla="*/ 1516826 h 1516826"/>
                <a:gd name="connsiteX1" fmla="*/ 1502515 w 1502515"/>
                <a:gd name="connsiteY1" fmla="*/ 26807 h 1516826"/>
                <a:gd name="connsiteX2" fmla="*/ 1490063 w 1502515"/>
                <a:gd name="connsiteY2" fmla="*/ 26712 h 1516826"/>
                <a:gd name="connsiteX3" fmla="*/ 1490063 w 1502515"/>
                <a:gd name="connsiteY3" fmla="*/ 0 h 1516826"/>
                <a:gd name="connsiteX4" fmla="*/ 0 w 1502515"/>
                <a:gd name="connsiteY4" fmla="*/ 0 h 1516826"/>
                <a:gd name="connsiteX5" fmla="*/ 0 w 1502515"/>
                <a:gd name="connsiteY5" fmla="*/ 327342 h 1516826"/>
                <a:gd name="connsiteX6" fmla="*/ 1172867 w 1502515"/>
                <a:gd name="connsiteY6" fmla="*/ 327342 h 1516826"/>
                <a:gd name="connsiteX7" fmla="*/ 1163795 w 1502515"/>
                <a:gd name="connsiteY7" fmla="*/ 1514325 h 1516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02515" h="1516826">
                  <a:moveTo>
                    <a:pt x="1491127" y="1516826"/>
                  </a:moveTo>
                  <a:lnTo>
                    <a:pt x="1502515" y="26807"/>
                  </a:lnTo>
                  <a:lnTo>
                    <a:pt x="1490063" y="26712"/>
                  </a:lnTo>
                  <a:lnTo>
                    <a:pt x="1490063" y="0"/>
                  </a:lnTo>
                  <a:lnTo>
                    <a:pt x="0" y="0"/>
                  </a:lnTo>
                  <a:lnTo>
                    <a:pt x="0" y="327342"/>
                  </a:lnTo>
                  <a:lnTo>
                    <a:pt x="1172867" y="327342"/>
                  </a:lnTo>
                  <a:lnTo>
                    <a:pt x="1163795" y="1514325"/>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41" name="箭头: 左右 40"/>
            <p:cNvSpPr/>
            <p:nvPr/>
          </p:nvSpPr>
          <p:spPr>
            <a:xfrm>
              <a:off x="2134814" y="2251039"/>
              <a:ext cx="2904565" cy="418276"/>
            </a:xfrm>
            <a:prstGeom prst="leftRightArrow">
              <a:avLst>
                <a:gd name="adj1" fmla="val 100000"/>
                <a:gd name="adj2"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grpSp>
      <p:sp>
        <p:nvSpPr>
          <p:cNvPr id="6" name="文本占位符 5"/>
          <p:cNvSpPr>
            <a:spLocks noGrp="1"/>
          </p:cNvSpPr>
          <p:nvPr>
            <p:ph type="body" sz="quarter" idx="13"/>
          </p:nvPr>
        </p:nvSpPr>
        <p:spPr/>
        <p:txBody>
          <a:bodyPr>
            <a:normAutofit/>
          </a:bodyPr>
          <a:lstStyle/>
          <a:p>
            <a:pPr marL="12700">
              <a:lnSpc>
                <a:spcPct val="100000"/>
              </a:lnSpc>
              <a:spcBef>
                <a:spcPts val="1210"/>
              </a:spcBef>
              <a:tabLst>
                <a:tab pos="427355" algn="l"/>
                <a:tab pos="427990" algn="l"/>
              </a:tabLst>
            </a:pPr>
            <a:r>
              <a:rPr sz="3120" spc="-10"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Why</a:t>
            </a:r>
            <a:r>
              <a:rPr sz="3120" spc="-160"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 </a:t>
            </a:r>
            <a:r>
              <a:rPr sz="3120" spc="-5"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Ansible</a:t>
            </a:r>
            <a:endParaRPr lang="zh-CN" altLang="en-US" dirty="0"/>
          </a:p>
        </p:txBody>
      </p:sp>
      <p:sp>
        <p:nvSpPr>
          <p:cNvPr id="8" name="文本占位符 7"/>
          <p:cNvSpPr>
            <a:spLocks noGrp="1"/>
          </p:cNvSpPr>
          <p:nvPr>
            <p:ph type="body" sz="quarter" idx="132"/>
          </p:nvPr>
        </p:nvSpPr>
        <p:spPr>
          <a:xfrm>
            <a:off x="65405" y="2243455"/>
            <a:ext cx="3872230" cy="2899410"/>
          </a:xfrm>
        </p:spPr>
        <p:txBody>
          <a:bodyPr>
            <a:normAutofit/>
          </a:bodyPr>
          <a:lstStyle/>
          <a:p>
            <a:pPr marL="12700" marR="10795" algn="l">
              <a:lnSpc>
                <a:spcPts val="2520"/>
              </a:lnSpc>
              <a:spcBef>
                <a:spcPts val="1335"/>
              </a:spcBef>
              <a:tabLst>
                <a:tab pos="1798955" algn="l"/>
              </a:tabLst>
            </a:pPr>
            <a:r>
              <a:rPr sz="1200" dirty="0">
                <a:solidFill>
                  <a:schemeClr val="tx1"/>
                </a:solidFill>
                <a:latin typeface="Fira Code Medium" panose="020B0809050000020004" charset="0"/>
                <a:cs typeface="Fira Code Medium" panose="020B0809050000020004" charset="0"/>
                <a:sym typeface="+mn-ea"/>
              </a:rPr>
              <a:t>Other configuration tools tend </a:t>
            </a:r>
            <a:r>
              <a:rPr sz="1200" spc="-5" dirty="0">
                <a:solidFill>
                  <a:schemeClr val="tx1"/>
                </a:solidFill>
                <a:latin typeface="Fira Code Medium" panose="020B0809050000020004" charset="0"/>
                <a:cs typeface="Fira Code Medium" panose="020B0809050000020004" charset="0"/>
                <a:sym typeface="+mn-ea"/>
              </a:rPr>
              <a:t>to </a:t>
            </a:r>
            <a:r>
              <a:rPr sz="1200" spc="5" dirty="0">
                <a:solidFill>
                  <a:schemeClr val="tx1"/>
                </a:solidFill>
                <a:latin typeface="Fira Code Medium" panose="020B0809050000020004" charset="0"/>
                <a:cs typeface="Fira Code Medium" panose="020B0809050000020004" charset="0"/>
                <a:sym typeface="+mn-ea"/>
              </a:rPr>
              <a:t>be  </a:t>
            </a:r>
            <a:r>
              <a:rPr sz="1200" dirty="0">
                <a:solidFill>
                  <a:schemeClr val="tx1"/>
                </a:solidFill>
                <a:latin typeface="Fira Code Medium" panose="020B0809050000020004" charset="0"/>
                <a:cs typeface="Fira Code Medium" panose="020B0809050000020004" charset="0"/>
                <a:sym typeface="+mn-ea"/>
              </a:rPr>
              <a:t>procedural	</a:t>
            </a:r>
            <a:r>
              <a:rPr sz="1200" spc="5" dirty="0">
                <a:solidFill>
                  <a:schemeClr val="tx1"/>
                </a:solidFill>
                <a:latin typeface="Fira Code Medium" panose="020B0809050000020004" charset="0"/>
                <a:cs typeface="Fira Code Medium" panose="020B0809050000020004" charset="0"/>
                <a:sym typeface="+mn-ea"/>
              </a:rPr>
              <a:t>do </a:t>
            </a:r>
            <a:r>
              <a:rPr sz="1200" dirty="0">
                <a:solidFill>
                  <a:schemeClr val="tx1"/>
                </a:solidFill>
                <a:latin typeface="Fira Code Medium" panose="020B0809050000020004" charset="0"/>
                <a:cs typeface="Fira Code Medium" panose="020B0809050000020004" charset="0"/>
                <a:sym typeface="+mn-ea"/>
              </a:rPr>
              <a:t>this </a:t>
            </a:r>
            <a:r>
              <a:rPr sz="1200" spc="5" dirty="0">
                <a:solidFill>
                  <a:schemeClr val="tx1"/>
                </a:solidFill>
                <a:latin typeface="Fira Code Medium" panose="020B0809050000020004" charset="0"/>
                <a:cs typeface="Fira Code Medium" panose="020B0809050000020004" charset="0"/>
                <a:sym typeface="+mn-ea"/>
              </a:rPr>
              <a:t>and </a:t>
            </a:r>
            <a:r>
              <a:rPr sz="1200" dirty="0">
                <a:solidFill>
                  <a:schemeClr val="tx1"/>
                </a:solidFill>
                <a:latin typeface="Fira Code Medium" panose="020B0809050000020004" charset="0"/>
                <a:cs typeface="Fira Code Medium" panose="020B0809050000020004" charset="0"/>
                <a:sym typeface="+mn-ea"/>
              </a:rPr>
              <a:t>then </a:t>
            </a:r>
            <a:r>
              <a:rPr sz="1200" spc="5" dirty="0">
                <a:solidFill>
                  <a:schemeClr val="tx1"/>
                </a:solidFill>
                <a:latin typeface="Fira Code Medium" panose="020B0809050000020004" charset="0"/>
                <a:cs typeface="Fira Code Medium" panose="020B0809050000020004" charset="0"/>
                <a:sym typeface="+mn-ea"/>
              </a:rPr>
              <a:t>do </a:t>
            </a:r>
            <a:r>
              <a:rPr sz="1200" dirty="0">
                <a:solidFill>
                  <a:schemeClr val="tx1"/>
                </a:solidFill>
                <a:latin typeface="Fira Code Medium" panose="020B0809050000020004" charset="0"/>
                <a:cs typeface="Fira Code Medium" panose="020B0809050000020004" charset="0"/>
                <a:sym typeface="+mn-ea"/>
              </a:rPr>
              <a:t>that </a:t>
            </a:r>
            <a:r>
              <a:rPr sz="1200" spc="5" dirty="0">
                <a:solidFill>
                  <a:schemeClr val="tx1"/>
                </a:solidFill>
                <a:latin typeface="Fira Code Medium" panose="020B0809050000020004" charset="0"/>
                <a:cs typeface="Fira Code Medium" panose="020B0809050000020004" charset="0"/>
                <a:sym typeface="+mn-ea"/>
              </a:rPr>
              <a:t>and so </a:t>
            </a:r>
            <a:r>
              <a:rPr sz="1200" dirty="0">
                <a:solidFill>
                  <a:schemeClr val="tx1"/>
                </a:solidFill>
                <a:latin typeface="Fira Code Medium" panose="020B0809050000020004" charset="0"/>
                <a:cs typeface="Fira Code Medium" panose="020B0809050000020004" charset="0"/>
                <a:sym typeface="+mn-ea"/>
              </a:rPr>
              <a:t>on. Ansible works </a:t>
            </a:r>
            <a:r>
              <a:rPr sz="1200" spc="5" dirty="0">
                <a:solidFill>
                  <a:schemeClr val="tx1"/>
                </a:solidFill>
                <a:latin typeface="Fira Code Medium" panose="020B0809050000020004" charset="0"/>
                <a:cs typeface="Fira Code Medium" panose="020B0809050000020004" charset="0"/>
                <a:sym typeface="+mn-ea"/>
              </a:rPr>
              <a:t>by  you </a:t>
            </a:r>
            <a:r>
              <a:rPr sz="1200" dirty="0">
                <a:solidFill>
                  <a:schemeClr val="tx1"/>
                </a:solidFill>
                <a:latin typeface="Fira Code Medium" panose="020B0809050000020004" charset="0"/>
                <a:cs typeface="Fira Code Medium" panose="020B0809050000020004" charset="0"/>
                <a:sym typeface="+mn-ea"/>
              </a:rPr>
              <a:t>writing </a:t>
            </a:r>
            <a:r>
              <a:rPr sz="1200" spc="5" dirty="0">
                <a:solidFill>
                  <a:schemeClr val="tx1"/>
                </a:solidFill>
                <a:latin typeface="Fira Code Medium" panose="020B0809050000020004" charset="0"/>
                <a:cs typeface="Fira Code Medium" panose="020B0809050000020004" charset="0"/>
                <a:sym typeface="+mn-ea"/>
              </a:rPr>
              <a:t>a </a:t>
            </a:r>
            <a:r>
              <a:rPr sz="1200" dirty="0">
                <a:solidFill>
                  <a:schemeClr val="tx1"/>
                </a:solidFill>
                <a:latin typeface="Fira Code Medium" panose="020B0809050000020004" charset="0"/>
                <a:cs typeface="Fira Code Medium" panose="020B0809050000020004" charset="0"/>
                <a:sym typeface="+mn-ea"/>
              </a:rPr>
              <a:t>description of the state of the </a:t>
            </a:r>
            <a:r>
              <a:rPr sz="1200" spc="5" dirty="0">
                <a:solidFill>
                  <a:schemeClr val="tx1"/>
                </a:solidFill>
                <a:latin typeface="Fira Code Medium" panose="020B0809050000020004" charset="0"/>
                <a:cs typeface="Fira Code Medium" panose="020B0809050000020004" charset="0"/>
                <a:sym typeface="+mn-ea"/>
              </a:rPr>
              <a:t>machine </a:t>
            </a:r>
            <a:r>
              <a:rPr sz="1200" dirty="0">
                <a:solidFill>
                  <a:schemeClr val="tx1"/>
                </a:solidFill>
                <a:latin typeface="Fira Code Medium" panose="020B0809050000020004" charset="0"/>
                <a:cs typeface="Fira Code Medium" panose="020B0809050000020004" charset="0"/>
                <a:sym typeface="+mn-ea"/>
              </a:rPr>
              <a:t>that </a:t>
            </a:r>
            <a:r>
              <a:rPr sz="1200" spc="5" dirty="0">
                <a:solidFill>
                  <a:schemeClr val="tx1"/>
                </a:solidFill>
                <a:latin typeface="Fira Code Medium" panose="020B0809050000020004" charset="0"/>
                <a:cs typeface="Fira Code Medium" panose="020B0809050000020004" charset="0"/>
                <a:sym typeface="+mn-ea"/>
              </a:rPr>
              <a:t>you </a:t>
            </a:r>
            <a:r>
              <a:rPr sz="1200" dirty="0">
                <a:solidFill>
                  <a:schemeClr val="tx1"/>
                </a:solidFill>
                <a:latin typeface="Fira Code Medium" panose="020B0809050000020004" charset="0"/>
                <a:cs typeface="Fira Code Medium" panose="020B0809050000020004" charset="0"/>
                <a:sym typeface="+mn-ea"/>
              </a:rPr>
              <a:t>want  </a:t>
            </a:r>
            <a:r>
              <a:rPr sz="1200" spc="5" dirty="0">
                <a:solidFill>
                  <a:schemeClr val="tx1"/>
                </a:solidFill>
                <a:latin typeface="Fira Code Medium" panose="020B0809050000020004" charset="0"/>
                <a:cs typeface="Fira Code Medium" panose="020B0809050000020004" charset="0"/>
                <a:sym typeface="+mn-ea"/>
              </a:rPr>
              <a:t>and </a:t>
            </a:r>
            <a:r>
              <a:rPr sz="1200" dirty="0">
                <a:solidFill>
                  <a:schemeClr val="tx1"/>
                </a:solidFill>
                <a:latin typeface="Fira Code Medium" panose="020B0809050000020004" charset="0"/>
                <a:cs typeface="Fira Code Medium" panose="020B0809050000020004" charset="0"/>
                <a:sym typeface="+mn-ea"/>
              </a:rPr>
              <a:t>then </a:t>
            </a:r>
            <a:r>
              <a:rPr sz="1200" spc="5" dirty="0">
                <a:solidFill>
                  <a:schemeClr val="tx1"/>
                </a:solidFill>
                <a:latin typeface="Fira Code Medium" panose="020B0809050000020004" charset="0"/>
                <a:cs typeface="Fira Code Medium" panose="020B0809050000020004" charset="0"/>
                <a:sym typeface="+mn-ea"/>
              </a:rPr>
              <a:t>it </a:t>
            </a:r>
            <a:r>
              <a:rPr sz="1200" dirty="0">
                <a:solidFill>
                  <a:schemeClr val="tx1"/>
                </a:solidFill>
                <a:latin typeface="Fira Code Medium" panose="020B0809050000020004" charset="0"/>
                <a:cs typeface="Fira Code Medium" panose="020B0809050000020004" charset="0"/>
                <a:sym typeface="+mn-ea"/>
              </a:rPr>
              <a:t>takes steps to fulfill that</a:t>
            </a:r>
            <a:r>
              <a:rPr sz="1200" spc="-60" dirty="0">
                <a:solidFill>
                  <a:schemeClr val="tx1"/>
                </a:solidFill>
                <a:latin typeface="Fira Code Medium" panose="020B0809050000020004" charset="0"/>
                <a:cs typeface="Fira Code Medium" panose="020B0809050000020004" charset="0"/>
                <a:sym typeface="+mn-ea"/>
              </a:rPr>
              <a:t> </a:t>
            </a:r>
            <a:r>
              <a:rPr sz="1200" dirty="0">
                <a:solidFill>
                  <a:schemeClr val="tx1"/>
                </a:solidFill>
                <a:latin typeface="Fira Code Medium" panose="020B0809050000020004" charset="0"/>
                <a:cs typeface="Fira Code Medium" panose="020B0809050000020004" charset="0"/>
                <a:sym typeface="+mn-ea"/>
              </a:rPr>
              <a:t>description.</a:t>
            </a:r>
            <a:endParaRPr lang="zh-CN" altLang="en-US" sz="1200" dirty="0">
              <a:solidFill>
                <a:schemeClr val="tx1"/>
              </a:solidFill>
              <a:latin typeface="Fira Code Medium" panose="020B0809050000020004" charset="0"/>
              <a:cs typeface="Fira Code Medium" panose="020B0809050000020004" charset="0"/>
              <a:sym typeface="+mn-ea"/>
            </a:endParaRPr>
          </a:p>
        </p:txBody>
      </p:sp>
      <p:sp>
        <p:nvSpPr>
          <p:cNvPr id="9" name="文本占位符 8"/>
          <p:cNvSpPr>
            <a:spLocks noGrp="1"/>
          </p:cNvSpPr>
          <p:nvPr>
            <p:ph type="body" sz="quarter" idx="133"/>
          </p:nvPr>
        </p:nvSpPr>
        <p:spPr>
          <a:xfrm>
            <a:off x="3649345" y="3221355"/>
            <a:ext cx="2686685" cy="376555"/>
          </a:xfrm>
        </p:spPr>
        <p:txBody>
          <a:bodyPr>
            <a:normAutofit fontScale="92500"/>
          </a:bodyPr>
          <a:lstStyle/>
          <a:p>
            <a:r>
              <a:rPr sz="1435" dirty="0">
                <a:latin typeface="Arial" panose="020B0604020202020204"/>
                <a:cs typeface="Arial" panose="020B0604020202020204"/>
                <a:sym typeface="+mn-ea"/>
              </a:rPr>
              <a:t>Declarative</a:t>
            </a:r>
            <a:r>
              <a:rPr sz="1435" spc="15" dirty="0">
                <a:latin typeface="Arial" panose="020B0604020202020204"/>
                <a:cs typeface="Arial" panose="020B0604020202020204"/>
                <a:sym typeface="+mn-ea"/>
              </a:rPr>
              <a:t> </a:t>
            </a:r>
            <a:r>
              <a:rPr sz="1435" dirty="0">
                <a:latin typeface="Arial" panose="020B0604020202020204"/>
                <a:cs typeface="Arial" panose="020B0604020202020204"/>
                <a:sym typeface="+mn-ea"/>
              </a:rPr>
              <a:t>Not</a:t>
            </a:r>
            <a:r>
              <a:rPr sz="1435" spc="5" dirty="0">
                <a:latin typeface="Arial" panose="020B0604020202020204"/>
                <a:cs typeface="Arial" panose="020B0604020202020204"/>
                <a:sym typeface="+mn-ea"/>
              </a:rPr>
              <a:t> </a:t>
            </a:r>
            <a:r>
              <a:rPr sz="1435" dirty="0">
                <a:latin typeface="Arial" panose="020B0604020202020204"/>
                <a:cs typeface="Arial" panose="020B0604020202020204"/>
                <a:sym typeface="+mn-ea"/>
              </a:rPr>
              <a:t>Procedural</a:t>
            </a:r>
            <a:endParaRPr lang="zh-CN" altLang="en-US" dirty="0">
              <a:solidFill>
                <a:schemeClr val="bg1"/>
              </a:solidFill>
            </a:endParaRPr>
          </a:p>
        </p:txBody>
      </p:sp>
      <p:sp>
        <p:nvSpPr>
          <p:cNvPr id="10" name="文本占位符 9"/>
          <p:cNvSpPr>
            <a:spLocks noGrp="1"/>
          </p:cNvSpPr>
          <p:nvPr>
            <p:ph type="body" sz="quarter" idx="134"/>
          </p:nvPr>
        </p:nvSpPr>
        <p:spPr>
          <a:xfrm>
            <a:off x="8440420" y="4133215"/>
            <a:ext cx="3170555" cy="2249170"/>
          </a:xfrm>
        </p:spPr>
        <p:txBody>
          <a:bodyPr>
            <a:normAutofit fontScale="87500" lnSpcReduction="20000"/>
          </a:bodyPr>
          <a:lstStyle/>
          <a:p>
            <a:pPr marL="12700" marR="10795">
              <a:lnSpc>
                <a:spcPts val="2520"/>
              </a:lnSpc>
              <a:spcBef>
                <a:spcPts val="1335"/>
              </a:spcBef>
              <a:tabLst>
                <a:tab pos="1798955" algn="l"/>
              </a:tabLst>
            </a:pPr>
            <a:r>
              <a:rPr sz="1200" spc="-5" dirty="0">
                <a:solidFill>
                  <a:schemeClr val="tx1"/>
                </a:solidFill>
                <a:latin typeface="Fira Code Medium" panose="020B0809050000020004" charset="0"/>
                <a:cs typeface="Fira Code Medium" panose="020B0809050000020004" charset="0"/>
                <a:sym typeface="+mn-ea"/>
              </a:rPr>
              <a:t>Ansible’s </a:t>
            </a:r>
            <a:r>
              <a:rPr sz="1200" dirty="0">
                <a:solidFill>
                  <a:schemeClr val="tx1"/>
                </a:solidFill>
                <a:latin typeface="Fira Code Medium" panose="020B0809050000020004" charset="0"/>
                <a:cs typeface="Fira Code Medium" panose="020B0809050000020004" charset="0"/>
                <a:sym typeface="+mn-ea"/>
              </a:rPr>
              <a:t>whole architecture </a:t>
            </a:r>
            <a:r>
              <a:rPr sz="1200" spc="5" dirty="0">
                <a:solidFill>
                  <a:schemeClr val="tx1"/>
                </a:solidFill>
                <a:latin typeface="Fira Code Medium" panose="020B0809050000020004" charset="0"/>
                <a:cs typeface="Fira Code Medium" panose="020B0809050000020004" charset="0"/>
                <a:sym typeface="+mn-ea"/>
              </a:rPr>
              <a:t>is </a:t>
            </a:r>
            <a:r>
              <a:rPr sz="1200" dirty="0">
                <a:solidFill>
                  <a:schemeClr val="tx1"/>
                </a:solidFill>
                <a:latin typeface="Fira Code Medium" panose="020B0809050000020004" charset="0"/>
                <a:cs typeface="Fira Code Medium" panose="020B0809050000020004" charset="0"/>
                <a:sym typeface="+mn-ea"/>
              </a:rPr>
              <a:t>structured </a:t>
            </a:r>
            <a:r>
              <a:rPr sz="1200" spc="5" dirty="0">
                <a:solidFill>
                  <a:schemeClr val="tx1"/>
                </a:solidFill>
                <a:latin typeface="Fira Code Medium" panose="020B0809050000020004" charset="0"/>
                <a:cs typeface="Fira Code Medium" panose="020B0809050000020004" charset="0"/>
                <a:sym typeface="+mn-ea"/>
              </a:rPr>
              <a:t>around </a:t>
            </a:r>
            <a:r>
              <a:rPr sz="1200" dirty="0">
                <a:solidFill>
                  <a:schemeClr val="tx1"/>
                </a:solidFill>
                <a:latin typeface="Fira Code Medium" panose="020B0809050000020004" charset="0"/>
                <a:cs typeface="Fira Code Medium" panose="020B0809050000020004" charset="0"/>
                <a:sym typeface="+mn-ea"/>
              </a:rPr>
              <a:t>the  </a:t>
            </a:r>
            <a:r>
              <a:rPr sz="1200" spc="5" dirty="0">
                <a:solidFill>
                  <a:schemeClr val="tx1"/>
                </a:solidFill>
                <a:latin typeface="Fira Code Medium" panose="020B0809050000020004" charset="0"/>
                <a:cs typeface="Fira Code Medium" panose="020B0809050000020004" charset="0"/>
                <a:sym typeface="+mn-ea"/>
              </a:rPr>
              <a:t>concept </a:t>
            </a:r>
            <a:r>
              <a:rPr sz="1200" dirty="0">
                <a:solidFill>
                  <a:schemeClr val="tx1"/>
                </a:solidFill>
                <a:latin typeface="Fira Code Medium" panose="020B0809050000020004" charset="0"/>
                <a:cs typeface="Fira Code Medium" panose="020B0809050000020004" charset="0"/>
                <a:sym typeface="+mn-ea"/>
              </a:rPr>
              <a:t>of </a:t>
            </a:r>
            <a:r>
              <a:rPr sz="1200" spc="-10" dirty="0">
                <a:solidFill>
                  <a:schemeClr val="tx1"/>
                </a:solidFill>
                <a:latin typeface="Fira Code Medium" panose="020B0809050000020004" charset="0"/>
                <a:cs typeface="Fira Code Medium" panose="020B0809050000020004" charset="0"/>
                <a:sym typeface="+mn-ea"/>
              </a:rPr>
              <a:t>idempotency. </a:t>
            </a:r>
            <a:r>
              <a:rPr sz="1200" spc="5" dirty="0">
                <a:solidFill>
                  <a:schemeClr val="tx1"/>
                </a:solidFill>
                <a:latin typeface="Fira Code Medium" panose="020B0809050000020004" charset="0"/>
                <a:cs typeface="Fira Code Medium" panose="020B0809050000020004" charset="0"/>
                <a:sym typeface="+mn-ea"/>
              </a:rPr>
              <a:t>The </a:t>
            </a:r>
            <a:r>
              <a:rPr sz="1200" dirty="0">
                <a:solidFill>
                  <a:schemeClr val="tx1"/>
                </a:solidFill>
                <a:latin typeface="Fira Code Medium" panose="020B0809050000020004" charset="0"/>
                <a:cs typeface="Fira Code Medium" panose="020B0809050000020004" charset="0"/>
                <a:sym typeface="+mn-ea"/>
              </a:rPr>
              <a:t>core </a:t>
            </a:r>
            <a:r>
              <a:rPr sz="1200" spc="5" dirty="0">
                <a:solidFill>
                  <a:schemeClr val="tx1"/>
                </a:solidFill>
                <a:latin typeface="Fira Code Medium" panose="020B0809050000020004" charset="0"/>
                <a:cs typeface="Fira Code Medium" panose="020B0809050000020004" charset="0"/>
                <a:sym typeface="+mn-ea"/>
              </a:rPr>
              <a:t>idea here </a:t>
            </a:r>
            <a:r>
              <a:rPr sz="1200" dirty="0">
                <a:solidFill>
                  <a:schemeClr val="tx1"/>
                </a:solidFill>
                <a:latin typeface="Fira Code Medium" panose="020B0809050000020004" charset="0"/>
                <a:cs typeface="Fira Code Medium" panose="020B0809050000020004" charset="0"/>
                <a:sym typeface="+mn-ea"/>
              </a:rPr>
              <a:t>is that you only do  things if they are </a:t>
            </a:r>
            <a:r>
              <a:rPr sz="1200" spc="5" dirty="0">
                <a:solidFill>
                  <a:schemeClr val="tx1"/>
                </a:solidFill>
                <a:latin typeface="Fira Code Medium" panose="020B0809050000020004" charset="0"/>
                <a:cs typeface="Fira Code Medium" panose="020B0809050000020004" charset="0"/>
                <a:sym typeface="+mn-ea"/>
              </a:rPr>
              <a:t>needed and </a:t>
            </a:r>
            <a:r>
              <a:rPr sz="1200" dirty="0">
                <a:solidFill>
                  <a:schemeClr val="tx1"/>
                </a:solidFill>
                <a:latin typeface="Fira Code Medium" panose="020B0809050000020004" charset="0"/>
                <a:cs typeface="Fira Code Medium" panose="020B0809050000020004" charset="0"/>
                <a:sym typeface="+mn-ea"/>
              </a:rPr>
              <a:t>that things are repeatable without  side </a:t>
            </a:r>
            <a:r>
              <a:rPr sz="1200" spc="-5" dirty="0">
                <a:solidFill>
                  <a:schemeClr val="tx1"/>
                </a:solidFill>
                <a:latin typeface="Fira Code Medium" panose="020B0809050000020004" charset="0"/>
                <a:cs typeface="Fira Code Medium" panose="020B0809050000020004" charset="0"/>
                <a:sym typeface="+mn-ea"/>
              </a:rPr>
              <a:t>effects.</a:t>
            </a:r>
            <a:endParaRPr lang="zh-CN" altLang="en-US" sz="1200" spc="-5" dirty="0">
              <a:solidFill>
                <a:schemeClr val="tx1"/>
              </a:solidFill>
              <a:latin typeface="Fira Code Medium" panose="020B0809050000020004" charset="0"/>
              <a:cs typeface="Fira Code Medium" panose="020B0809050000020004" charset="0"/>
              <a:sym typeface="+mn-ea"/>
            </a:endParaRPr>
          </a:p>
        </p:txBody>
      </p:sp>
      <p:sp>
        <p:nvSpPr>
          <p:cNvPr id="11" name="文本占位符 10"/>
          <p:cNvSpPr>
            <a:spLocks noGrp="1"/>
          </p:cNvSpPr>
          <p:nvPr>
            <p:ph type="body" sz="quarter" idx="135"/>
          </p:nvPr>
        </p:nvSpPr>
        <p:spPr>
          <a:xfrm>
            <a:off x="6244696" y="4234098"/>
            <a:ext cx="1812565" cy="336127"/>
          </a:xfrm>
        </p:spPr>
        <p:txBody>
          <a:bodyPr>
            <a:normAutofit lnSpcReduction="10000"/>
          </a:bodyPr>
          <a:lstStyle/>
          <a:p>
            <a:r>
              <a:rPr sz="1435" dirty="0">
                <a:latin typeface="Arial" panose="020B0604020202020204"/>
                <a:cs typeface="Arial" panose="020B0604020202020204"/>
                <a:sym typeface="+mn-ea"/>
              </a:rPr>
              <a:t>Idempotent</a:t>
            </a:r>
            <a:endParaRPr lang="zh-CN" altLang="en-US" dirty="0">
              <a:solidFill>
                <a:schemeClr val="bg1"/>
              </a:solidFill>
            </a:endParaRPr>
          </a:p>
        </p:txBody>
      </p:sp>
      <p:sp>
        <p:nvSpPr>
          <p:cNvPr id="18" name="文本占位符 17"/>
          <p:cNvSpPr>
            <a:spLocks noGrp="1"/>
          </p:cNvSpPr>
          <p:nvPr>
            <p:ph type="body" sz="quarter" idx="137"/>
          </p:nvPr>
        </p:nvSpPr>
        <p:spPr>
          <a:xfrm>
            <a:off x="5995192" y="2243269"/>
            <a:ext cx="1812565" cy="336127"/>
          </a:xfrm>
        </p:spPr>
        <p:txBody>
          <a:bodyPr>
            <a:normAutofit lnSpcReduction="10000"/>
          </a:bodyPr>
          <a:lstStyle/>
          <a:p>
            <a:r>
              <a:rPr sz="1435" dirty="0">
                <a:latin typeface="Arial" panose="020B0604020202020204"/>
                <a:cs typeface="Arial" panose="020B0604020202020204"/>
                <a:sym typeface="+mn-ea"/>
              </a:rPr>
              <a:t>No</a:t>
            </a:r>
            <a:r>
              <a:rPr sz="1435" spc="-85" dirty="0">
                <a:latin typeface="Arial" panose="020B0604020202020204"/>
                <a:cs typeface="Arial" panose="020B0604020202020204"/>
                <a:sym typeface="+mn-ea"/>
              </a:rPr>
              <a:t> </a:t>
            </a:r>
            <a:r>
              <a:rPr sz="1435" dirty="0">
                <a:latin typeface="Arial" panose="020B0604020202020204"/>
                <a:cs typeface="Arial" panose="020B0604020202020204"/>
                <a:sym typeface="+mn-ea"/>
              </a:rPr>
              <a:t>Agent</a:t>
            </a:r>
            <a:endParaRPr lang="zh-CN" altLang="en-US" dirty="0">
              <a:solidFill>
                <a:schemeClr val="bg1"/>
              </a:solidFill>
            </a:endParaRPr>
          </a:p>
        </p:txBody>
      </p:sp>
      <p:sp>
        <p:nvSpPr>
          <p:cNvPr id="19" name="文本占位符 18"/>
          <p:cNvSpPr>
            <a:spLocks noGrp="1"/>
          </p:cNvSpPr>
          <p:nvPr>
            <p:ph type="body" sz="quarter" idx="138"/>
          </p:nvPr>
        </p:nvSpPr>
        <p:spPr>
          <a:xfrm>
            <a:off x="169545" y="5038090"/>
            <a:ext cx="3606165" cy="1215390"/>
          </a:xfrm>
        </p:spPr>
        <p:txBody>
          <a:bodyPr>
            <a:noAutofit/>
          </a:bodyPr>
          <a:lstStyle/>
          <a:p>
            <a:pPr algn="l"/>
            <a:r>
              <a:rPr sz="1200" dirty="0">
                <a:solidFill>
                  <a:schemeClr val="tx1"/>
                </a:solidFill>
                <a:latin typeface="Fira Code Medium" panose="020B0809050000020004" charset="0"/>
                <a:cs typeface="Fira Code Medium" panose="020B0809050000020004" charset="0"/>
                <a:sym typeface="+mn-ea"/>
              </a:rPr>
              <a:t>Ansible is quite </a:t>
            </a:r>
            <a:r>
              <a:rPr sz="1200" spc="5" dirty="0">
                <a:solidFill>
                  <a:schemeClr val="tx1"/>
                </a:solidFill>
                <a:latin typeface="Fira Code Medium" panose="020B0809050000020004" charset="0"/>
                <a:cs typeface="Fira Code Medium" panose="020B0809050000020004" charset="0"/>
                <a:sym typeface="+mn-ea"/>
              </a:rPr>
              <a:t>easy </a:t>
            </a:r>
            <a:r>
              <a:rPr sz="1200" spc="-5" dirty="0">
                <a:solidFill>
                  <a:schemeClr val="tx1"/>
                </a:solidFill>
                <a:latin typeface="Fira Code Medium" panose="020B0809050000020004" charset="0"/>
                <a:cs typeface="Fira Code Medium" panose="020B0809050000020004" charset="0"/>
                <a:sym typeface="+mn-ea"/>
              </a:rPr>
              <a:t>to </a:t>
            </a:r>
            <a:r>
              <a:rPr sz="1200" dirty="0">
                <a:solidFill>
                  <a:schemeClr val="tx1"/>
                </a:solidFill>
                <a:latin typeface="Fira Code Medium" panose="020B0809050000020004" charset="0"/>
                <a:cs typeface="Fira Code Medium" panose="020B0809050000020004" charset="0"/>
                <a:sym typeface="+mn-ea"/>
              </a:rPr>
              <a:t>learn. </a:t>
            </a:r>
            <a:r>
              <a:rPr sz="1200" spc="-5" dirty="0">
                <a:solidFill>
                  <a:schemeClr val="tx1"/>
                </a:solidFill>
                <a:latin typeface="Fira Code Medium" panose="020B0809050000020004" charset="0"/>
                <a:cs typeface="Fira Code Medium" panose="020B0809050000020004" charset="0"/>
                <a:sym typeface="+mn-ea"/>
              </a:rPr>
              <a:t>It </a:t>
            </a:r>
            <a:r>
              <a:rPr sz="1200" dirty="0">
                <a:solidFill>
                  <a:schemeClr val="tx1"/>
                </a:solidFill>
                <a:latin typeface="Fira Code Medium" panose="020B0809050000020004" charset="0"/>
                <a:cs typeface="Fira Code Medium" panose="020B0809050000020004" charset="0"/>
                <a:sym typeface="+mn-ea"/>
              </a:rPr>
              <a:t>doesn’t  require </a:t>
            </a:r>
            <a:r>
              <a:rPr sz="1200" spc="5" dirty="0">
                <a:solidFill>
                  <a:schemeClr val="tx1"/>
                </a:solidFill>
                <a:latin typeface="Fira Code Medium" panose="020B0809050000020004" charset="0"/>
                <a:cs typeface="Fira Code Medium" panose="020B0809050000020004" charset="0"/>
                <a:sym typeface="+mn-ea"/>
              </a:rPr>
              <a:t>any </a:t>
            </a:r>
            <a:r>
              <a:rPr sz="1200" dirty="0">
                <a:solidFill>
                  <a:schemeClr val="tx1"/>
                </a:solidFill>
                <a:latin typeface="Fira Code Medium" panose="020B0809050000020004" charset="0"/>
                <a:cs typeface="Fira Code Medium" panose="020B0809050000020004" charset="0"/>
                <a:sym typeface="+mn-ea"/>
              </a:rPr>
              <a:t>extra</a:t>
            </a:r>
            <a:r>
              <a:rPr sz="1200" spc="-30" dirty="0">
                <a:solidFill>
                  <a:schemeClr val="tx1"/>
                </a:solidFill>
                <a:latin typeface="Fira Code Medium" panose="020B0809050000020004" charset="0"/>
                <a:cs typeface="Fira Code Medium" panose="020B0809050000020004" charset="0"/>
                <a:sym typeface="+mn-ea"/>
              </a:rPr>
              <a:t> </a:t>
            </a:r>
            <a:r>
              <a:rPr sz="1200" dirty="0">
                <a:solidFill>
                  <a:schemeClr val="tx1"/>
                </a:solidFill>
                <a:latin typeface="Fira Code Medium" panose="020B0809050000020004" charset="0"/>
                <a:cs typeface="Fira Code Medium" panose="020B0809050000020004" charset="0"/>
                <a:sym typeface="+mn-ea"/>
              </a:rPr>
              <a:t>knowledge.</a:t>
            </a:r>
            <a:endParaRPr lang="zh-CN" altLang="en-US" sz="1200" dirty="0">
              <a:solidFill>
                <a:schemeClr val="tx1"/>
              </a:solidFill>
              <a:latin typeface="Fira Code Medium" panose="020B0809050000020004" charset="0"/>
              <a:cs typeface="Fira Code Medium" panose="020B0809050000020004" charset="0"/>
              <a:sym typeface="+mn-ea"/>
            </a:endParaRPr>
          </a:p>
        </p:txBody>
      </p:sp>
      <p:sp>
        <p:nvSpPr>
          <p:cNvPr id="20" name="文本占位符 19"/>
          <p:cNvSpPr>
            <a:spLocks noGrp="1"/>
          </p:cNvSpPr>
          <p:nvPr>
            <p:ph type="body" sz="quarter" idx="139"/>
          </p:nvPr>
        </p:nvSpPr>
        <p:spPr>
          <a:xfrm>
            <a:off x="3775710" y="5208270"/>
            <a:ext cx="2364740" cy="387350"/>
          </a:xfrm>
        </p:spPr>
        <p:txBody>
          <a:bodyPr>
            <a:normAutofit/>
          </a:bodyPr>
          <a:lstStyle/>
          <a:p>
            <a:r>
              <a:rPr sz="1435" spc="-10" dirty="0">
                <a:latin typeface="Arial" panose="020B0604020202020204"/>
                <a:cs typeface="Arial" panose="020B0604020202020204"/>
                <a:sym typeface="+mn-ea"/>
              </a:rPr>
              <a:t>Tiny</a:t>
            </a:r>
            <a:r>
              <a:rPr sz="1435" dirty="0">
                <a:latin typeface="Arial" panose="020B0604020202020204"/>
                <a:cs typeface="Arial" panose="020B0604020202020204"/>
                <a:sym typeface="+mn-ea"/>
              </a:rPr>
              <a:t> Learning</a:t>
            </a:r>
            <a:r>
              <a:rPr sz="1435" spc="5" dirty="0">
                <a:latin typeface="Arial" panose="020B0604020202020204"/>
                <a:cs typeface="Arial" panose="020B0604020202020204"/>
                <a:sym typeface="+mn-ea"/>
              </a:rPr>
              <a:t> </a:t>
            </a:r>
            <a:r>
              <a:rPr sz="1435" dirty="0">
                <a:latin typeface="Arial" panose="020B0604020202020204"/>
                <a:cs typeface="Arial" panose="020B0604020202020204"/>
                <a:sym typeface="+mn-ea"/>
              </a:rPr>
              <a:t>Curve</a:t>
            </a:r>
            <a:endParaRPr lang="zh-CN" altLang="en-US" dirty="0">
              <a:solidFill>
                <a:schemeClr val="bg1"/>
              </a:solidFill>
            </a:endParaRPr>
          </a:p>
        </p:txBody>
      </p:sp>
      <p:sp>
        <p:nvSpPr>
          <p:cNvPr id="4" name="Text Placeholder 3"/>
          <p:cNvSpPr>
            <a:spLocks noGrp="1"/>
          </p:cNvSpPr>
          <p:nvPr>
            <p:ph type="body" sz="quarter" idx="136"/>
          </p:nvPr>
        </p:nvSpPr>
        <p:spPr>
          <a:xfrm>
            <a:off x="8440420" y="2225040"/>
            <a:ext cx="3170555" cy="1332230"/>
          </a:xfrm>
        </p:spPr>
        <p:txBody>
          <a:bodyPr>
            <a:normAutofit/>
          </a:bodyPr>
          <a:lstStyle/>
          <a:p>
            <a:pPr algn="l"/>
            <a:r>
              <a:rPr sz="1200" dirty="0">
                <a:solidFill>
                  <a:schemeClr val="tx1"/>
                </a:solidFill>
                <a:latin typeface="Fira Code Medium" panose="020B0809050000020004" charset="0"/>
                <a:cs typeface="Fira Code Medium" panose="020B0809050000020004" charset="0"/>
                <a:sym typeface="+mn-ea"/>
              </a:rPr>
              <a:t>As long </a:t>
            </a:r>
            <a:r>
              <a:rPr sz="1200" spc="5" dirty="0">
                <a:solidFill>
                  <a:schemeClr val="tx1"/>
                </a:solidFill>
                <a:latin typeface="Fira Code Medium" panose="020B0809050000020004" charset="0"/>
                <a:cs typeface="Fira Code Medium" panose="020B0809050000020004" charset="0"/>
                <a:sym typeface="+mn-ea"/>
              </a:rPr>
              <a:t>as </a:t>
            </a:r>
            <a:r>
              <a:rPr sz="1200" dirty="0">
                <a:solidFill>
                  <a:schemeClr val="tx1"/>
                </a:solidFill>
                <a:latin typeface="Fira Code Medium" panose="020B0809050000020004" charset="0"/>
                <a:cs typeface="Fira Code Medium" panose="020B0809050000020004" charset="0"/>
                <a:sym typeface="+mn-ea"/>
              </a:rPr>
              <a:t>the </a:t>
            </a:r>
            <a:r>
              <a:rPr sz="1200" spc="5" dirty="0">
                <a:solidFill>
                  <a:schemeClr val="tx1"/>
                </a:solidFill>
                <a:latin typeface="Fira Code Medium" panose="020B0809050000020004" charset="0"/>
                <a:cs typeface="Fira Code Medium" panose="020B0809050000020004" charset="0"/>
                <a:sym typeface="+mn-ea"/>
              </a:rPr>
              <a:t>box can be </a:t>
            </a:r>
            <a:r>
              <a:rPr sz="1200" dirty="0">
                <a:solidFill>
                  <a:schemeClr val="tx1"/>
                </a:solidFill>
                <a:latin typeface="Fira Code Medium" panose="020B0809050000020004" charset="0"/>
                <a:cs typeface="Fira Code Medium" panose="020B0809050000020004" charset="0"/>
                <a:sym typeface="+mn-ea"/>
              </a:rPr>
              <a:t>ssh’d into </a:t>
            </a:r>
            <a:r>
              <a:rPr sz="1200" spc="5" dirty="0">
                <a:solidFill>
                  <a:schemeClr val="tx1"/>
                </a:solidFill>
                <a:latin typeface="Fira Code Medium" panose="020B0809050000020004" charset="0"/>
                <a:cs typeface="Fira Code Medium" panose="020B0809050000020004" charset="0"/>
                <a:sym typeface="+mn-ea"/>
              </a:rPr>
              <a:t>and it has</a:t>
            </a:r>
            <a:r>
              <a:rPr sz="1200" spc="-114" dirty="0">
                <a:solidFill>
                  <a:schemeClr val="tx1"/>
                </a:solidFill>
                <a:latin typeface="Fira Code Medium" panose="020B0809050000020004" charset="0"/>
                <a:cs typeface="Fira Code Medium" panose="020B0809050000020004" charset="0"/>
                <a:sym typeface="+mn-ea"/>
              </a:rPr>
              <a:t> </a:t>
            </a:r>
            <a:r>
              <a:rPr sz="1200" dirty="0">
                <a:solidFill>
                  <a:schemeClr val="tx1"/>
                </a:solidFill>
                <a:latin typeface="Fira Code Medium" panose="020B0809050000020004" charset="0"/>
                <a:cs typeface="Fira Code Medium" panose="020B0809050000020004" charset="0"/>
                <a:sym typeface="+mn-ea"/>
              </a:rPr>
              <a:t>python,  </a:t>
            </a:r>
            <a:r>
              <a:rPr sz="1200" spc="5" dirty="0">
                <a:solidFill>
                  <a:schemeClr val="tx1"/>
                </a:solidFill>
                <a:latin typeface="Fira Code Medium" panose="020B0809050000020004" charset="0"/>
                <a:cs typeface="Fira Code Medium" panose="020B0809050000020004" charset="0"/>
                <a:sym typeface="+mn-ea"/>
              </a:rPr>
              <a:t>it can be </a:t>
            </a:r>
            <a:r>
              <a:rPr sz="1200" dirty="0">
                <a:solidFill>
                  <a:schemeClr val="tx1"/>
                </a:solidFill>
                <a:latin typeface="Fira Code Medium" panose="020B0809050000020004" charset="0"/>
                <a:cs typeface="Fira Code Medium" panose="020B0809050000020004" charset="0"/>
                <a:sym typeface="+mn-ea"/>
              </a:rPr>
              <a:t>configured </a:t>
            </a:r>
            <a:r>
              <a:rPr sz="1200" spc="-5" dirty="0">
                <a:solidFill>
                  <a:schemeClr val="tx1"/>
                </a:solidFill>
                <a:latin typeface="Fira Code Medium" panose="020B0809050000020004" charset="0"/>
                <a:cs typeface="Fira Code Medium" panose="020B0809050000020004" charset="0"/>
                <a:sym typeface="+mn-ea"/>
              </a:rPr>
              <a:t>with</a:t>
            </a:r>
            <a:r>
              <a:rPr sz="1200" spc="-145" dirty="0">
                <a:solidFill>
                  <a:schemeClr val="tx1"/>
                </a:solidFill>
                <a:latin typeface="Fira Code Medium" panose="020B0809050000020004" charset="0"/>
                <a:cs typeface="Fira Code Medium" panose="020B0809050000020004" charset="0"/>
                <a:sym typeface="+mn-ea"/>
              </a:rPr>
              <a:t> </a:t>
            </a:r>
            <a:r>
              <a:rPr sz="1200" dirty="0">
                <a:solidFill>
                  <a:schemeClr val="tx1"/>
                </a:solidFill>
                <a:latin typeface="Fira Code Medium" panose="020B0809050000020004" charset="0"/>
                <a:cs typeface="Fira Code Medium" panose="020B0809050000020004" charset="0"/>
                <a:sym typeface="+mn-ea"/>
              </a:rPr>
              <a:t>Ansible</a:t>
            </a:r>
            <a:r>
              <a:rPr lang="en-GB" sz="1200" dirty="0">
                <a:solidFill>
                  <a:schemeClr val="tx1"/>
                </a:solidFill>
                <a:latin typeface="Fira Code Medium" panose="020B0809050000020004" charset="0"/>
                <a:cs typeface="Fira Code Medium" panose="020B0809050000020004" charset="0"/>
                <a:sym typeface="+mn-ea"/>
              </a:rPr>
              <a:t>.</a:t>
            </a:r>
          </a:p>
        </p:txBody>
      </p:sp>
      <p:pic>
        <p:nvPicPr>
          <p:cNvPr id="2" name="Picture 1" descr="1_UbiG-CmtCs8YUqle7JuCeA"/>
          <p:cNvPicPr>
            <a:picLocks noChangeAspect="1"/>
          </p:cNvPicPr>
          <p:nvPr/>
        </p:nvPicPr>
        <p:blipFill>
          <a:blip r:embed="rId2"/>
          <a:stretch>
            <a:fillRect/>
          </a:stretch>
        </p:blipFill>
        <p:spPr>
          <a:xfrm>
            <a:off x="8120380" y="187325"/>
            <a:ext cx="3065145" cy="165608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箭头: 左右 30"/>
          <p:cNvSpPr/>
          <p:nvPr/>
        </p:nvSpPr>
        <p:spPr>
          <a:xfrm>
            <a:off x="91440" y="2435225"/>
            <a:ext cx="2819400" cy="419100"/>
          </a:xfrm>
          <a:prstGeom prst="leftRightArrow">
            <a:avLst>
              <a:gd name="adj1" fmla="val 100000"/>
              <a:gd name="adj2"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5" name="箭头: 左右 34"/>
          <p:cNvSpPr/>
          <p:nvPr/>
        </p:nvSpPr>
        <p:spPr>
          <a:xfrm>
            <a:off x="91440" y="3131185"/>
            <a:ext cx="2849245" cy="379095"/>
          </a:xfrm>
          <a:prstGeom prst="leftRightArrow">
            <a:avLst>
              <a:gd name="adj1" fmla="val 100000"/>
              <a:gd name="adj2"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6" name="菱形 35"/>
          <p:cNvSpPr/>
          <p:nvPr/>
        </p:nvSpPr>
        <p:spPr>
          <a:xfrm>
            <a:off x="10622657" y="3131312"/>
            <a:ext cx="422686" cy="422686"/>
          </a:xfrm>
          <a:prstGeom prst="diamon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 name="文本占位符 2"/>
          <p:cNvSpPr>
            <a:spLocks noGrp="1"/>
          </p:cNvSpPr>
          <p:nvPr>
            <p:ph type="body" sz="quarter" idx="13"/>
          </p:nvPr>
        </p:nvSpPr>
        <p:spPr/>
        <p:txBody>
          <a:bodyPr>
            <a:normAutofit/>
          </a:bodyPr>
          <a:lstStyle/>
          <a:p>
            <a:r>
              <a:rPr sz="3120" spc="-5"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Ansible </a:t>
            </a:r>
            <a:r>
              <a:rPr sz="3120"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Use</a:t>
            </a:r>
            <a:r>
              <a:rPr sz="3120" spc="10"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 </a:t>
            </a:r>
            <a:r>
              <a:rPr sz="3120"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Cases</a:t>
            </a:r>
            <a:endParaRPr lang="zh-CN" altLang="en-US" sz="3120"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endParaRPr>
          </a:p>
        </p:txBody>
      </p:sp>
      <p:sp>
        <p:nvSpPr>
          <p:cNvPr id="5" name="文本占位符 4"/>
          <p:cNvSpPr>
            <a:spLocks noGrp="1"/>
          </p:cNvSpPr>
          <p:nvPr>
            <p:ph type="body" sz="quarter" idx="118"/>
          </p:nvPr>
        </p:nvSpPr>
        <p:spPr>
          <a:xfrm>
            <a:off x="3006725" y="3554095"/>
            <a:ext cx="4124325" cy="803910"/>
          </a:xfrm>
        </p:spPr>
        <p:txBody>
          <a:bodyPr>
            <a:normAutofit/>
          </a:bodyPr>
          <a:lstStyle/>
          <a:p>
            <a:r>
              <a:rPr lang="en-US" altLang="zh-CN" dirty="0">
                <a:solidFill>
                  <a:schemeClr val="tx1"/>
                </a:solidFill>
              </a:rPr>
              <a:t> Disaster recovery can involve a wide range of components. Act across different variables of the technology stack to identify problems and eliminate cross team dependencies.</a:t>
            </a:r>
          </a:p>
        </p:txBody>
      </p:sp>
      <p:sp>
        <p:nvSpPr>
          <p:cNvPr id="13" name="文本占位符 12"/>
          <p:cNvSpPr>
            <a:spLocks noGrp="1"/>
          </p:cNvSpPr>
          <p:nvPr>
            <p:ph type="body" sz="quarter" idx="119"/>
          </p:nvPr>
        </p:nvSpPr>
        <p:spPr>
          <a:xfrm>
            <a:off x="214630" y="3152775"/>
            <a:ext cx="2571115" cy="335915"/>
          </a:xfrm>
        </p:spPr>
        <p:txBody>
          <a:bodyPr>
            <a:normAutofit fontScale="90000"/>
          </a:bodyPr>
          <a:lstStyle/>
          <a:p>
            <a:pPr algn="l"/>
            <a:r>
              <a:rPr lang="en-US" altLang="zh-CN" dirty="0">
                <a:solidFill>
                  <a:schemeClr val="bg1"/>
                </a:solidFill>
              </a:rPr>
              <a:t>Monitor configuration drift</a:t>
            </a:r>
          </a:p>
        </p:txBody>
      </p:sp>
      <p:sp>
        <p:nvSpPr>
          <p:cNvPr id="14" name="文本占位符 13"/>
          <p:cNvSpPr>
            <a:spLocks noGrp="1"/>
          </p:cNvSpPr>
          <p:nvPr>
            <p:ph type="body" sz="quarter" idx="126"/>
          </p:nvPr>
        </p:nvSpPr>
        <p:spPr>
          <a:xfrm>
            <a:off x="3006090" y="1657350"/>
            <a:ext cx="3982720" cy="777875"/>
          </a:xfrm>
        </p:spPr>
        <p:txBody>
          <a:bodyPr>
            <a:normAutofit/>
          </a:bodyPr>
          <a:lstStyle/>
          <a:p>
            <a:pPr algn="l"/>
            <a:r>
              <a:rPr lang="en-US" altLang="zh-CN" dirty="0">
                <a:solidFill>
                  <a:schemeClr val="tx1"/>
                </a:solidFill>
              </a:rPr>
              <a:t>There’s nothing worse than doing the same thing for 8 hours a day! Eliminate repetitive, manual processes with automation.</a:t>
            </a:r>
          </a:p>
        </p:txBody>
      </p:sp>
      <p:sp>
        <p:nvSpPr>
          <p:cNvPr id="16" name="文本占位符 15"/>
          <p:cNvSpPr>
            <a:spLocks noGrp="1"/>
          </p:cNvSpPr>
          <p:nvPr>
            <p:ph type="body" sz="quarter" idx="130"/>
          </p:nvPr>
        </p:nvSpPr>
        <p:spPr>
          <a:xfrm>
            <a:off x="3006090" y="2352675"/>
            <a:ext cx="4124960" cy="501650"/>
          </a:xfrm>
        </p:spPr>
        <p:txBody>
          <a:bodyPr>
            <a:normAutofit/>
          </a:bodyPr>
          <a:lstStyle/>
          <a:p>
            <a:pPr algn="l"/>
            <a:r>
              <a:rPr lang="en-US" altLang="zh-CN" dirty="0">
                <a:solidFill>
                  <a:schemeClr val="tx1"/>
                </a:solidFill>
                <a:sym typeface="+mn-ea"/>
              </a:rPr>
              <a:t>Rules are rules. It’s best to automate in an effort to achieve strict security standards.</a:t>
            </a:r>
          </a:p>
        </p:txBody>
      </p:sp>
      <p:sp>
        <p:nvSpPr>
          <p:cNvPr id="17" name="文本占位符 16"/>
          <p:cNvSpPr>
            <a:spLocks noGrp="1"/>
          </p:cNvSpPr>
          <p:nvPr>
            <p:ph type="body" sz="quarter" idx="131"/>
          </p:nvPr>
        </p:nvSpPr>
        <p:spPr>
          <a:xfrm>
            <a:off x="213995" y="2470785"/>
            <a:ext cx="2637790" cy="383540"/>
          </a:xfrm>
        </p:spPr>
        <p:txBody>
          <a:bodyPr>
            <a:normAutofit fontScale="90000"/>
          </a:bodyPr>
          <a:lstStyle/>
          <a:p>
            <a:pPr algn="l"/>
            <a:r>
              <a:rPr lang="en-US" altLang="zh-CN" dirty="0">
                <a:solidFill>
                  <a:schemeClr val="bg1"/>
                </a:solidFill>
              </a:rPr>
              <a:t>Enforce security guidelines</a:t>
            </a:r>
          </a:p>
        </p:txBody>
      </p:sp>
      <p:sp>
        <p:nvSpPr>
          <p:cNvPr id="18" name="箭头: 左右 17"/>
          <p:cNvSpPr/>
          <p:nvPr/>
        </p:nvSpPr>
        <p:spPr>
          <a:xfrm>
            <a:off x="91440" y="1829435"/>
            <a:ext cx="2819400" cy="418465"/>
          </a:xfrm>
          <a:prstGeom prst="leftRightArrow">
            <a:avLst>
              <a:gd name="adj1" fmla="val 100000"/>
              <a:gd name="adj2"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15" name="文本占位符 14"/>
          <p:cNvSpPr>
            <a:spLocks noGrp="1"/>
          </p:cNvSpPr>
          <p:nvPr>
            <p:ph type="body" sz="quarter" idx="127"/>
          </p:nvPr>
        </p:nvSpPr>
        <p:spPr>
          <a:xfrm>
            <a:off x="215265" y="1878330"/>
            <a:ext cx="2569845" cy="335915"/>
          </a:xfrm>
        </p:spPr>
        <p:txBody>
          <a:bodyPr>
            <a:normAutofit fontScale="97500" lnSpcReduction="10000"/>
          </a:bodyPr>
          <a:lstStyle/>
          <a:p>
            <a:pPr algn="l"/>
            <a:r>
              <a:rPr lang="en-US" altLang="zh-CN" dirty="0">
                <a:solidFill>
                  <a:schemeClr val="bg1"/>
                </a:solidFill>
              </a:rPr>
              <a:t>Weekly system reboot</a:t>
            </a:r>
          </a:p>
        </p:txBody>
      </p:sp>
      <p:sp>
        <p:nvSpPr>
          <p:cNvPr id="32" name="菱形 31"/>
          <p:cNvSpPr/>
          <p:nvPr/>
        </p:nvSpPr>
        <p:spPr>
          <a:xfrm>
            <a:off x="7322846" y="4357700"/>
            <a:ext cx="422686" cy="422686"/>
          </a:xfrm>
          <a:prstGeom prst="diamon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7" name="Text Box 6"/>
          <p:cNvSpPr txBox="1"/>
          <p:nvPr/>
        </p:nvSpPr>
        <p:spPr>
          <a:xfrm>
            <a:off x="3006725" y="2976880"/>
            <a:ext cx="3982720" cy="386080"/>
          </a:xfrm>
          <a:prstGeom prst="rect">
            <a:avLst/>
          </a:prstGeom>
          <a:noFill/>
        </p:spPr>
        <p:txBody>
          <a:bodyPr wrap="square" rtlCol="0" anchor="t">
            <a:spAutoFit/>
          </a:bodyPr>
          <a:lstStyle/>
          <a:p>
            <a:r>
              <a:rPr lang="en-US" altLang="zh-CN" sz="960" dirty="0">
                <a:sym typeface="+mn-ea"/>
              </a:rPr>
              <a:t>Use check mode with Ansible tasks to enforce desired settings and see if your configuration has drifted.</a:t>
            </a:r>
          </a:p>
        </p:txBody>
      </p:sp>
      <p:pic>
        <p:nvPicPr>
          <p:cNvPr id="8" name="Picture 7" descr="Diagram-of-Ansible-by-Red-Hat"/>
          <p:cNvPicPr>
            <a:picLocks noChangeAspect="1"/>
          </p:cNvPicPr>
          <p:nvPr/>
        </p:nvPicPr>
        <p:blipFill>
          <a:blip r:embed="rId2"/>
          <a:stretch>
            <a:fillRect/>
          </a:stretch>
        </p:blipFill>
        <p:spPr>
          <a:xfrm>
            <a:off x="6988810" y="1289050"/>
            <a:ext cx="5226685" cy="4536440"/>
          </a:xfrm>
          <a:prstGeom prst="rect">
            <a:avLst/>
          </a:prstGeom>
        </p:spPr>
      </p:pic>
      <p:sp>
        <p:nvSpPr>
          <p:cNvPr id="9" name="箭头: 左右 34"/>
          <p:cNvSpPr/>
          <p:nvPr/>
        </p:nvSpPr>
        <p:spPr>
          <a:xfrm flipH="1">
            <a:off x="91440" y="3696335"/>
            <a:ext cx="2848610" cy="382270"/>
          </a:xfrm>
          <a:prstGeom prst="leftRightArrow">
            <a:avLst>
              <a:gd name="adj1" fmla="val 100000"/>
              <a:gd name="adj2"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41" name="箭头: 左右 40"/>
          <p:cNvSpPr/>
          <p:nvPr/>
        </p:nvSpPr>
        <p:spPr>
          <a:xfrm flipH="1">
            <a:off x="91440" y="4376420"/>
            <a:ext cx="2849245" cy="386715"/>
          </a:xfrm>
          <a:prstGeom prst="leftRightArrow">
            <a:avLst>
              <a:gd name="adj1" fmla="val 100000"/>
              <a:gd name="adj2"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10" name="箭头: 左右 30"/>
          <p:cNvSpPr/>
          <p:nvPr/>
        </p:nvSpPr>
        <p:spPr>
          <a:xfrm>
            <a:off x="91440" y="5021580"/>
            <a:ext cx="2849245" cy="386715"/>
          </a:xfrm>
          <a:prstGeom prst="leftRightArrow">
            <a:avLst>
              <a:gd name="adj1" fmla="val 100000"/>
              <a:gd name="adj2"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11" name="箭头: 左右 37"/>
          <p:cNvSpPr/>
          <p:nvPr/>
        </p:nvSpPr>
        <p:spPr>
          <a:xfrm>
            <a:off x="91440" y="5608320"/>
            <a:ext cx="2848610" cy="386715"/>
          </a:xfrm>
          <a:prstGeom prst="leftRightArrow">
            <a:avLst>
              <a:gd name="adj1" fmla="val 100000"/>
              <a:gd name="adj2"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19" name="文本占位符 4"/>
          <p:cNvSpPr>
            <a:spLocks noGrp="1"/>
          </p:cNvSpPr>
          <p:nvPr/>
        </p:nvSpPr>
        <p:spPr>
          <a:xfrm>
            <a:off x="3006090" y="4358005"/>
            <a:ext cx="5164455" cy="423545"/>
          </a:xfrm>
          <a:prstGeom prst="rect">
            <a:avLst/>
          </a:prstGeom>
        </p:spPr>
        <p:txBody>
          <a:bodyPr vert="horz" lIns="91440" tIns="45720" rIns="91440" bIns="45720" rtlCol="0">
            <a:normAutofit lnSpcReduction="10000"/>
          </a:bodyPr>
          <a:lstStyle>
            <a:lvl1pPr marL="0" indent="0" algn="l" defTabSz="822960" rtl="0" eaLnBrk="1" latinLnBrk="0" hangingPunct="1">
              <a:lnSpc>
                <a:spcPct val="120000"/>
              </a:lnSpc>
              <a:spcBef>
                <a:spcPts val="900"/>
              </a:spcBef>
              <a:buFont typeface="Arial" panose="020B0604020202020204" pitchFamily="34" charset="0"/>
              <a:buNone/>
              <a:defRPr sz="960" kern="1200" spc="75" baseline="0">
                <a:solidFill>
                  <a:schemeClr val="bg1">
                    <a:lumMod val="65000"/>
                  </a:schemeClr>
                </a:solidFill>
                <a:latin typeface="+mn-lt"/>
                <a:ea typeface="+mn-ea"/>
                <a:cs typeface="+mn-cs"/>
              </a:defRPr>
            </a:lvl1pPr>
            <a:lvl2pPr marL="617220" indent="-205740" algn="l" defTabSz="822960" rtl="0" eaLnBrk="1" latinLnBrk="0" hangingPunct="1">
              <a:lnSpc>
                <a:spcPct val="90000"/>
              </a:lnSpc>
              <a:spcBef>
                <a:spcPts val="450"/>
              </a:spcBef>
              <a:buFont typeface="Arial" panose="020B0604020202020204" pitchFamily="34" charset="0"/>
              <a:buChar char="•"/>
              <a:defRPr sz="2160" kern="1200">
                <a:solidFill>
                  <a:schemeClr val="tx1"/>
                </a:solidFill>
                <a:latin typeface="+mn-lt"/>
                <a:ea typeface="+mn-ea"/>
                <a:cs typeface="+mn-cs"/>
              </a:defRPr>
            </a:lvl2pPr>
            <a:lvl3pPr marL="1028700" indent="-205740" algn="l" defTabSz="822960" rtl="0" eaLnBrk="1" latinLnBrk="0" hangingPunct="1">
              <a:lnSpc>
                <a:spcPct val="90000"/>
              </a:lnSpc>
              <a:spcBef>
                <a:spcPts val="450"/>
              </a:spcBef>
              <a:buFont typeface="Arial" panose="020B0604020202020204" pitchFamily="34" charset="0"/>
              <a:buChar char="•"/>
              <a:defRPr sz="1800" kern="1200">
                <a:solidFill>
                  <a:schemeClr val="tx1"/>
                </a:solidFill>
                <a:latin typeface="+mn-lt"/>
                <a:ea typeface="+mn-ea"/>
                <a:cs typeface="+mn-cs"/>
              </a:defRPr>
            </a:lvl3pPr>
            <a:lvl4pPr marL="144018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4pPr>
            <a:lvl5pPr marL="1851660" indent="-205740" algn="l" defTabSz="822960" rtl="0" eaLnBrk="1" latinLnBrk="0" hangingPunct="1">
              <a:lnSpc>
                <a:spcPct val="90000"/>
              </a:lnSpc>
              <a:spcBef>
                <a:spcPts val="450"/>
              </a:spcBef>
              <a:buFont typeface="Arial" panose="020B0604020202020204" pitchFamily="34" charset="0"/>
              <a:buChar char="•"/>
              <a:defRPr sz="990" kern="1200">
                <a:solidFill>
                  <a:schemeClr val="tx1"/>
                </a:solidFill>
                <a:latin typeface="+mn-lt"/>
                <a:ea typeface="+mn-ea"/>
                <a:cs typeface="+mn-cs"/>
              </a:defRPr>
            </a:lvl5pPr>
            <a:lvl6pPr marL="226314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6pPr>
            <a:lvl7pPr marL="267462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7pPr>
            <a:lvl8pPr marL="308610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8pPr>
            <a:lvl9pPr marL="349758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9pPr>
          </a:lstStyle>
          <a:p>
            <a:r>
              <a:rPr lang="en-US" altLang="zh-CN" dirty="0">
                <a:solidFill>
                  <a:schemeClr val="tx1"/>
                </a:solidFill>
              </a:rPr>
              <a:t>Remarkably easy to write, you can run commands across your environment for any number of servers.</a:t>
            </a:r>
          </a:p>
        </p:txBody>
      </p:sp>
      <p:sp>
        <p:nvSpPr>
          <p:cNvPr id="21" name="文本占位符 4"/>
          <p:cNvSpPr>
            <a:spLocks noGrp="1"/>
          </p:cNvSpPr>
          <p:nvPr/>
        </p:nvSpPr>
        <p:spPr>
          <a:xfrm>
            <a:off x="3006090" y="5013325"/>
            <a:ext cx="5558790" cy="464185"/>
          </a:xfrm>
          <a:prstGeom prst="rect">
            <a:avLst/>
          </a:prstGeom>
        </p:spPr>
        <p:txBody>
          <a:bodyPr vert="horz" lIns="91440" tIns="45720" rIns="91440" bIns="45720" rtlCol="0">
            <a:normAutofit/>
          </a:bodyPr>
          <a:lstStyle>
            <a:lvl1pPr marL="0" indent="0" algn="l" defTabSz="822960" rtl="0" eaLnBrk="1" latinLnBrk="0" hangingPunct="1">
              <a:lnSpc>
                <a:spcPct val="120000"/>
              </a:lnSpc>
              <a:spcBef>
                <a:spcPts val="900"/>
              </a:spcBef>
              <a:buFont typeface="Arial" panose="020B0604020202020204" pitchFamily="34" charset="0"/>
              <a:buNone/>
              <a:defRPr sz="960" kern="1200" spc="75" baseline="0">
                <a:solidFill>
                  <a:schemeClr val="bg1">
                    <a:lumMod val="65000"/>
                  </a:schemeClr>
                </a:solidFill>
                <a:latin typeface="+mn-lt"/>
                <a:ea typeface="+mn-ea"/>
                <a:cs typeface="+mn-cs"/>
              </a:defRPr>
            </a:lvl1pPr>
            <a:lvl2pPr marL="617220" indent="-205740" algn="l" defTabSz="822960" rtl="0" eaLnBrk="1" latinLnBrk="0" hangingPunct="1">
              <a:lnSpc>
                <a:spcPct val="90000"/>
              </a:lnSpc>
              <a:spcBef>
                <a:spcPts val="450"/>
              </a:spcBef>
              <a:buFont typeface="Arial" panose="020B0604020202020204" pitchFamily="34" charset="0"/>
              <a:buChar char="•"/>
              <a:defRPr sz="2160" kern="1200">
                <a:solidFill>
                  <a:schemeClr val="tx1"/>
                </a:solidFill>
                <a:latin typeface="+mn-lt"/>
                <a:ea typeface="+mn-ea"/>
                <a:cs typeface="+mn-cs"/>
              </a:defRPr>
            </a:lvl2pPr>
            <a:lvl3pPr marL="1028700" indent="-205740" algn="l" defTabSz="822960" rtl="0" eaLnBrk="1" latinLnBrk="0" hangingPunct="1">
              <a:lnSpc>
                <a:spcPct val="90000"/>
              </a:lnSpc>
              <a:spcBef>
                <a:spcPts val="450"/>
              </a:spcBef>
              <a:buFont typeface="Arial" panose="020B0604020202020204" pitchFamily="34" charset="0"/>
              <a:buChar char="•"/>
              <a:defRPr sz="1800" kern="1200">
                <a:solidFill>
                  <a:schemeClr val="tx1"/>
                </a:solidFill>
                <a:latin typeface="+mn-lt"/>
                <a:ea typeface="+mn-ea"/>
                <a:cs typeface="+mn-cs"/>
              </a:defRPr>
            </a:lvl3pPr>
            <a:lvl4pPr marL="144018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4pPr>
            <a:lvl5pPr marL="1851660" indent="-205740" algn="l" defTabSz="822960" rtl="0" eaLnBrk="1" latinLnBrk="0" hangingPunct="1">
              <a:lnSpc>
                <a:spcPct val="90000"/>
              </a:lnSpc>
              <a:spcBef>
                <a:spcPts val="450"/>
              </a:spcBef>
              <a:buFont typeface="Arial" panose="020B0604020202020204" pitchFamily="34" charset="0"/>
              <a:buChar char="•"/>
              <a:defRPr sz="990" kern="1200">
                <a:solidFill>
                  <a:schemeClr val="tx1"/>
                </a:solidFill>
                <a:latin typeface="+mn-lt"/>
                <a:ea typeface="+mn-ea"/>
                <a:cs typeface="+mn-cs"/>
              </a:defRPr>
            </a:lvl5pPr>
            <a:lvl6pPr marL="226314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6pPr>
            <a:lvl7pPr marL="267462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7pPr>
            <a:lvl8pPr marL="308610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8pPr>
            <a:lvl9pPr marL="349758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9pPr>
          </a:lstStyle>
          <a:p>
            <a:r>
              <a:rPr lang="en-US" altLang="zh-CN" dirty="0">
                <a:solidFill>
                  <a:schemeClr val="tx1"/>
                </a:solidFill>
              </a:rPr>
              <a:t>Several databases use outdated binary sets. Patch the binaries in accordance with the release of the latest patch.</a:t>
            </a:r>
          </a:p>
        </p:txBody>
      </p:sp>
      <p:sp>
        <p:nvSpPr>
          <p:cNvPr id="22" name="文本占位符 4"/>
          <p:cNvSpPr>
            <a:spLocks noGrp="1"/>
          </p:cNvSpPr>
          <p:nvPr/>
        </p:nvSpPr>
        <p:spPr>
          <a:xfrm>
            <a:off x="3006725" y="6280150"/>
            <a:ext cx="6844665" cy="335915"/>
          </a:xfrm>
          <a:prstGeom prst="rect">
            <a:avLst/>
          </a:prstGeom>
        </p:spPr>
        <p:txBody>
          <a:bodyPr vert="horz" lIns="91440" tIns="45720" rIns="91440" bIns="45720" rtlCol="0">
            <a:normAutofit/>
          </a:bodyPr>
          <a:lstStyle>
            <a:lvl1pPr marL="0" indent="0" algn="l" defTabSz="822960" rtl="0" eaLnBrk="1" latinLnBrk="0" hangingPunct="1">
              <a:lnSpc>
                <a:spcPct val="120000"/>
              </a:lnSpc>
              <a:spcBef>
                <a:spcPts val="900"/>
              </a:spcBef>
              <a:buFont typeface="Arial" panose="020B0604020202020204" pitchFamily="34" charset="0"/>
              <a:buNone/>
              <a:defRPr sz="960" kern="1200" spc="75" baseline="0">
                <a:solidFill>
                  <a:schemeClr val="bg1">
                    <a:lumMod val="65000"/>
                  </a:schemeClr>
                </a:solidFill>
                <a:latin typeface="+mn-lt"/>
                <a:ea typeface="+mn-ea"/>
                <a:cs typeface="+mn-cs"/>
              </a:defRPr>
            </a:lvl1pPr>
            <a:lvl2pPr marL="617220" indent="-205740" algn="l" defTabSz="822960" rtl="0" eaLnBrk="1" latinLnBrk="0" hangingPunct="1">
              <a:lnSpc>
                <a:spcPct val="90000"/>
              </a:lnSpc>
              <a:spcBef>
                <a:spcPts val="450"/>
              </a:spcBef>
              <a:buFont typeface="Arial" panose="020B0604020202020204" pitchFamily="34" charset="0"/>
              <a:buChar char="•"/>
              <a:defRPr sz="2160" kern="1200">
                <a:solidFill>
                  <a:schemeClr val="tx1"/>
                </a:solidFill>
                <a:latin typeface="+mn-lt"/>
                <a:ea typeface="+mn-ea"/>
                <a:cs typeface="+mn-cs"/>
              </a:defRPr>
            </a:lvl2pPr>
            <a:lvl3pPr marL="1028700" indent="-205740" algn="l" defTabSz="822960" rtl="0" eaLnBrk="1" latinLnBrk="0" hangingPunct="1">
              <a:lnSpc>
                <a:spcPct val="90000"/>
              </a:lnSpc>
              <a:spcBef>
                <a:spcPts val="450"/>
              </a:spcBef>
              <a:buFont typeface="Arial" panose="020B0604020202020204" pitchFamily="34" charset="0"/>
              <a:buChar char="•"/>
              <a:defRPr sz="1800" kern="1200">
                <a:solidFill>
                  <a:schemeClr val="tx1"/>
                </a:solidFill>
                <a:latin typeface="+mn-lt"/>
                <a:ea typeface="+mn-ea"/>
                <a:cs typeface="+mn-cs"/>
              </a:defRPr>
            </a:lvl3pPr>
            <a:lvl4pPr marL="144018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4pPr>
            <a:lvl5pPr marL="1851660" indent="-205740" algn="l" defTabSz="822960" rtl="0" eaLnBrk="1" latinLnBrk="0" hangingPunct="1">
              <a:lnSpc>
                <a:spcPct val="90000"/>
              </a:lnSpc>
              <a:spcBef>
                <a:spcPts val="450"/>
              </a:spcBef>
              <a:buFont typeface="Arial" panose="020B0604020202020204" pitchFamily="34" charset="0"/>
              <a:buChar char="•"/>
              <a:defRPr sz="990" kern="1200">
                <a:solidFill>
                  <a:schemeClr val="tx1"/>
                </a:solidFill>
                <a:latin typeface="+mn-lt"/>
                <a:ea typeface="+mn-ea"/>
                <a:cs typeface="+mn-cs"/>
              </a:defRPr>
            </a:lvl5pPr>
            <a:lvl6pPr marL="226314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6pPr>
            <a:lvl7pPr marL="267462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7pPr>
            <a:lvl8pPr marL="308610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8pPr>
            <a:lvl9pPr marL="349758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9pPr>
          </a:lstStyle>
          <a:p>
            <a:r>
              <a:rPr lang="en-US" altLang="zh-CN" dirty="0">
                <a:solidFill>
                  <a:schemeClr val="tx1"/>
                </a:solidFill>
              </a:rPr>
              <a:t>Mistakes cost time and money. Eliminate errors that can crop up in detailed software contracts.</a:t>
            </a:r>
          </a:p>
        </p:txBody>
      </p:sp>
      <p:sp>
        <p:nvSpPr>
          <p:cNvPr id="23" name="文本占位符 4"/>
          <p:cNvSpPr>
            <a:spLocks noGrp="1"/>
          </p:cNvSpPr>
          <p:nvPr/>
        </p:nvSpPr>
        <p:spPr>
          <a:xfrm>
            <a:off x="3006725" y="5543550"/>
            <a:ext cx="6082665" cy="516890"/>
          </a:xfrm>
          <a:prstGeom prst="rect">
            <a:avLst/>
          </a:prstGeom>
        </p:spPr>
        <p:txBody>
          <a:bodyPr vert="horz" lIns="91440" tIns="45720" rIns="91440" bIns="45720" rtlCol="0">
            <a:normAutofit/>
          </a:bodyPr>
          <a:lstStyle>
            <a:lvl1pPr marL="0" indent="0" algn="l" defTabSz="822960" rtl="0" eaLnBrk="1" latinLnBrk="0" hangingPunct="1">
              <a:lnSpc>
                <a:spcPct val="120000"/>
              </a:lnSpc>
              <a:spcBef>
                <a:spcPts val="900"/>
              </a:spcBef>
              <a:buFont typeface="Arial" panose="020B0604020202020204" pitchFamily="34" charset="0"/>
              <a:buNone/>
              <a:defRPr sz="960" kern="1200" spc="75" baseline="0">
                <a:solidFill>
                  <a:schemeClr val="bg1">
                    <a:lumMod val="65000"/>
                  </a:schemeClr>
                </a:solidFill>
                <a:latin typeface="+mn-lt"/>
                <a:ea typeface="+mn-ea"/>
                <a:cs typeface="+mn-cs"/>
              </a:defRPr>
            </a:lvl1pPr>
            <a:lvl2pPr marL="617220" indent="-205740" algn="l" defTabSz="822960" rtl="0" eaLnBrk="1" latinLnBrk="0" hangingPunct="1">
              <a:lnSpc>
                <a:spcPct val="90000"/>
              </a:lnSpc>
              <a:spcBef>
                <a:spcPts val="450"/>
              </a:spcBef>
              <a:buFont typeface="Arial" panose="020B0604020202020204" pitchFamily="34" charset="0"/>
              <a:buChar char="•"/>
              <a:defRPr sz="2160" kern="1200">
                <a:solidFill>
                  <a:schemeClr val="tx1"/>
                </a:solidFill>
                <a:latin typeface="+mn-lt"/>
                <a:ea typeface="+mn-ea"/>
                <a:cs typeface="+mn-cs"/>
              </a:defRPr>
            </a:lvl2pPr>
            <a:lvl3pPr marL="1028700" indent="-205740" algn="l" defTabSz="822960" rtl="0" eaLnBrk="1" latinLnBrk="0" hangingPunct="1">
              <a:lnSpc>
                <a:spcPct val="90000"/>
              </a:lnSpc>
              <a:spcBef>
                <a:spcPts val="450"/>
              </a:spcBef>
              <a:buFont typeface="Arial" panose="020B0604020202020204" pitchFamily="34" charset="0"/>
              <a:buChar char="•"/>
              <a:defRPr sz="1800" kern="1200">
                <a:solidFill>
                  <a:schemeClr val="tx1"/>
                </a:solidFill>
                <a:latin typeface="+mn-lt"/>
                <a:ea typeface="+mn-ea"/>
                <a:cs typeface="+mn-cs"/>
              </a:defRPr>
            </a:lvl3pPr>
            <a:lvl4pPr marL="144018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4pPr>
            <a:lvl5pPr marL="1851660" indent="-205740" algn="l" defTabSz="822960" rtl="0" eaLnBrk="1" latinLnBrk="0" hangingPunct="1">
              <a:lnSpc>
                <a:spcPct val="90000"/>
              </a:lnSpc>
              <a:spcBef>
                <a:spcPts val="450"/>
              </a:spcBef>
              <a:buFont typeface="Arial" panose="020B0604020202020204" pitchFamily="34" charset="0"/>
              <a:buChar char="•"/>
              <a:defRPr sz="990" kern="1200">
                <a:solidFill>
                  <a:schemeClr val="tx1"/>
                </a:solidFill>
                <a:latin typeface="+mn-lt"/>
                <a:ea typeface="+mn-ea"/>
                <a:cs typeface="+mn-cs"/>
              </a:defRPr>
            </a:lvl5pPr>
            <a:lvl6pPr marL="226314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6pPr>
            <a:lvl7pPr marL="267462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7pPr>
            <a:lvl8pPr marL="308610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8pPr>
            <a:lvl9pPr marL="349758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9pPr>
          </a:lstStyle>
          <a:p>
            <a:r>
              <a:rPr lang="en-US" altLang="zh-CN" dirty="0">
                <a:solidFill>
                  <a:schemeClr val="tx1"/>
                </a:solidFill>
              </a:rPr>
              <a:t>Use modules for several cloud providers to create new instances and tailor their configuration.</a:t>
            </a:r>
          </a:p>
        </p:txBody>
      </p:sp>
      <p:sp>
        <p:nvSpPr>
          <p:cNvPr id="26" name="文本占位符 17"/>
          <p:cNvSpPr>
            <a:spLocks noGrp="1"/>
          </p:cNvSpPr>
          <p:nvPr/>
        </p:nvSpPr>
        <p:spPr>
          <a:xfrm>
            <a:off x="213995" y="3723156"/>
            <a:ext cx="2570480" cy="311785"/>
          </a:xfrm>
          <a:prstGeom prst="rect">
            <a:avLst/>
          </a:prstGeom>
        </p:spPr>
        <p:txBody>
          <a:bodyPr vert="horz" lIns="91440" tIns="45720" rIns="91440" bIns="45720" rtlCol="0">
            <a:normAutofit/>
          </a:bodyPr>
          <a:lstStyle>
            <a:lvl1pPr marL="0" indent="0" algn="ctr" defTabSz="822960" rtl="0" eaLnBrk="1" latinLnBrk="0" hangingPunct="1">
              <a:lnSpc>
                <a:spcPct val="120000"/>
              </a:lnSpc>
              <a:spcBef>
                <a:spcPts val="900"/>
              </a:spcBef>
              <a:buFont typeface="Arial" panose="020B0604020202020204" pitchFamily="34" charset="0"/>
              <a:buNone/>
              <a:defRPr sz="1440" b="1" kern="1200" spc="75" baseline="0">
                <a:solidFill>
                  <a:schemeClr val="tx1">
                    <a:lumMod val="75000"/>
                    <a:lumOff val="25000"/>
                  </a:schemeClr>
                </a:solidFill>
                <a:latin typeface="+mn-lt"/>
                <a:ea typeface="+mn-ea"/>
                <a:cs typeface="+mn-cs"/>
              </a:defRPr>
            </a:lvl1pPr>
            <a:lvl2pPr marL="617220" indent="-205740" algn="l" defTabSz="822960" rtl="0" eaLnBrk="1" latinLnBrk="0" hangingPunct="1">
              <a:lnSpc>
                <a:spcPct val="90000"/>
              </a:lnSpc>
              <a:spcBef>
                <a:spcPts val="450"/>
              </a:spcBef>
              <a:buFont typeface="Arial" panose="020B0604020202020204" pitchFamily="34" charset="0"/>
              <a:buChar char="•"/>
              <a:defRPr sz="2160" kern="1200">
                <a:solidFill>
                  <a:schemeClr val="tx1"/>
                </a:solidFill>
                <a:latin typeface="+mn-lt"/>
                <a:ea typeface="+mn-ea"/>
                <a:cs typeface="+mn-cs"/>
              </a:defRPr>
            </a:lvl2pPr>
            <a:lvl3pPr marL="1028700" indent="-205740" algn="l" defTabSz="822960" rtl="0" eaLnBrk="1" latinLnBrk="0" hangingPunct="1">
              <a:lnSpc>
                <a:spcPct val="90000"/>
              </a:lnSpc>
              <a:spcBef>
                <a:spcPts val="450"/>
              </a:spcBef>
              <a:buFont typeface="Arial" panose="020B0604020202020204" pitchFamily="34" charset="0"/>
              <a:buChar char="•"/>
              <a:defRPr sz="1800" kern="1200">
                <a:solidFill>
                  <a:schemeClr val="tx1"/>
                </a:solidFill>
                <a:latin typeface="+mn-lt"/>
                <a:ea typeface="+mn-ea"/>
                <a:cs typeface="+mn-cs"/>
              </a:defRPr>
            </a:lvl3pPr>
            <a:lvl4pPr marL="144018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4pPr>
            <a:lvl5pPr marL="1851660" indent="-205740" algn="l" defTabSz="822960" rtl="0" eaLnBrk="1" latinLnBrk="0" hangingPunct="1">
              <a:lnSpc>
                <a:spcPct val="90000"/>
              </a:lnSpc>
              <a:spcBef>
                <a:spcPts val="450"/>
              </a:spcBef>
              <a:buFont typeface="Arial" panose="020B0604020202020204" pitchFamily="34" charset="0"/>
              <a:buChar char="•"/>
              <a:defRPr sz="990" kern="1200">
                <a:solidFill>
                  <a:schemeClr val="tx1"/>
                </a:solidFill>
                <a:latin typeface="+mn-lt"/>
                <a:ea typeface="+mn-ea"/>
                <a:cs typeface="+mn-cs"/>
              </a:defRPr>
            </a:lvl5pPr>
            <a:lvl6pPr marL="226314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6pPr>
            <a:lvl7pPr marL="267462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7pPr>
            <a:lvl8pPr marL="308610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8pPr>
            <a:lvl9pPr marL="349758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9pPr>
          </a:lstStyle>
          <a:p>
            <a:pPr algn="l"/>
            <a:r>
              <a:rPr sz="1200" dirty="0">
                <a:solidFill>
                  <a:schemeClr val="bg1"/>
                </a:solidFill>
                <a:latin typeface="Arial" panose="020B0604020202020204"/>
                <a:cs typeface="Arial" panose="020B0604020202020204"/>
                <a:sym typeface="+mn-ea"/>
              </a:rPr>
              <a:t>Disaster recovery</a:t>
            </a:r>
          </a:p>
        </p:txBody>
      </p:sp>
      <p:sp>
        <p:nvSpPr>
          <p:cNvPr id="33" name="文本占位符 17"/>
          <p:cNvSpPr>
            <a:spLocks noGrp="1"/>
          </p:cNvSpPr>
          <p:nvPr/>
        </p:nvSpPr>
        <p:spPr>
          <a:xfrm>
            <a:off x="214630" y="4379623"/>
            <a:ext cx="2505710" cy="335915"/>
          </a:xfrm>
          <a:prstGeom prst="rect">
            <a:avLst/>
          </a:prstGeom>
        </p:spPr>
        <p:txBody>
          <a:bodyPr vert="horz" lIns="91440" tIns="45720" rIns="91440" bIns="45720" rtlCol="0">
            <a:normAutofit/>
          </a:bodyPr>
          <a:lstStyle>
            <a:lvl1pPr marL="0" indent="0" algn="ctr" defTabSz="822960" rtl="0" eaLnBrk="1" latinLnBrk="0" hangingPunct="1">
              <a:lnSpc>
                <a:spcPct val="120000"/>
              </a:lnSpc>
              <a:spcBef>
                <a:spcPts val="900"/>
              </a:spcBef>
              <a:buFont typeface="Arial" panose="020B0604020202020204" pitchFamily="34" charset="0"/>
              <a:buNone/>
              <a:defRPr sz="1440" b="1" kern="1200" spc="75" baseline="0">
                <a:solidFill>
                  <a:schemeClr val="tx1">
                    <a:lumMod val="75000"/>
                    <a:lumOff val="25000"/>
                  </a:schemeClr>
                </a:solidFill>
                <a:latin typeface="+mn-lt"/>
                <a:ea typeface="+mn-ea"/>
                <a:cs typeface="+mn-cs"/>
              </a:defRPr>
            </a:lvl1pPr>
            <a:lvl2pPr marL="617220" indent="-205740" algn="l" defTabSz="822960" rtl="0" eaLnBrk="1" latinLnBrk="0" hangingPunct="1">
              <a:lnSpc>
                <a:spcPct val="90000"/>
              </a:lnSpc>
              <a:spcBef>
                <a:spcPts val="450"/>
              </a:spcBef>
              <a:buFont typeface="Arial" panose="020B0604020202020204" pitchFamily="34" charset="0"/>
              <a:buChar char="•"/>
              <a:defRPr sz="2160" kern="1200">
                <a:solidFill>
                  <a:schemeClr val="tx1"/>
                </a:solidFill>
                <a:latin typeface="+mn-lt"/>
                <a:ea typeface="+mn-ea"/>
                <a:cs typeface="+mn-cs"/>
              </a:defRPr>
            </a:lvl2pPr>
            <a:lvl3pPr marL="1028700" indent="-205740" algn="l" defTabSz="822960" rtl="0" eaLnBrk="1" latinLnBrk="0" hangingPunct="1">
              <a:lnSpc>
                <a:spcPct val="90000"/>
              </a:lnSpc>
              <a:spcBef>
                <a:spcPts val="450"/>
              </a:spcBef>
              <a:buFont typeface="Arial" panose="020B0604020202020204" pitchFamily="34" charset="0"/>
              <a:buChar char="•"/>
              <a:defRPr sz="1800" kern="1200">
                <a:solidFill>
                  <a:schemeClr val="tx1"/>
                </a:solidFill>
                <a:latin typeface="+mn-lt"/>
                <a:ea typeface="+mn-ea"/>
                <a:cs typeface="+mn-cs"/>
              </a:defRPr>
            </a:lvl3pPr>
            <a:lvl4pPr marL="144018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4pPr>
            <a:lvl5pPr marL="1851660" indent="-205740" algn="l" defTabSz="822960" rtl="0" eaLnBrk="1" latinLnBrk="0" hangingPunct="1">
              <a:lnSpc>
                <a:spcPct val="90000"/>
              </a:lnSpc>
              <a:spcBef>
                <a:spcPts val="450"/>
              </a:spcBef>
              <a:buFont typeface="Arial" panose="020B0604020202020204" pitchFamily="34" charset="0"/>
              <a:buChar char="•"/>
              <a:defRPr sz="990" kern="1200">
                <a:solidFill>
                  <a:schemeClr val="tx1"/>
                </a:solidFill>
                <a:latin typeface="+mn-lt"/>
                <a:ea typeface="+mn-ea"/>
                <a:cs typeface="+mn-cs"/>
              </a:defRPr>
            </a:lvl5pPr>
            <a:lvl6pPr marL="226314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6pPr>
            <a:lvl7pPr marL="267462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7pPr>
            <a:lvl8pPr marL="308610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8pPr>
            <a:lvl9pPr marL="349758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9pPr>
          </a:lstStyle>
          <a:p>
            <a:pPr algn="l"/>
            <a:r>
              <a:rPr sz="1200" dirty="0">
                <a:solidFill>
                  <a:schemeClr val="bg1"/>
                </a:solidFill>
                <a:latin typeface="Arial" panose="020B0604020202020204"/>
                <a:cs typeface="Arial" panose="020B0604020202020204"/>
                <a:sym typeface="+mn-ea"/>
              </a:rPr>
              <a:t>Command blaster</a:t>
            </a:r>
          </a:p>
        </p:txBody>
      </p:sp>
      <p:sp>
        <p:nvSpPr>
          <p:cNvPr id="37" name="文本占位符 17"/>
          <p:cNvSpPr>
            <a:spLocks noGrp="1"/>
          </p:cNvSpPr>
          <p:nvPr/>
        </p:nvSpPr>
        <p:spPr>
          <a:xfrm>
            <a:off x="215265" y="5046980"/>
            <a:ext cx="2505075" cy="335915"/>
          </a:xfrm>
          <a:prstGeom prst="rect">
            <a:avLst/>
          </a:prstGeom>
        </p:spPr>
        <p:txBody>
          <a:bodyPr vert="horz" lIns="91440" tIns="45720" rIns="91440" bIns="45720" rtlCol="0">
            <a:normAutofit/>
          </a:bodyPr>
          <a:lstStyle>
            <a:lvl1pPr marL="0" indent="0" algn="ctr" defTabSz="822960" rtl="0" eaLnBrk="1" latinLnBrk="0" hangingPunct="1">
              <a:lnSpc>
                <a:spcPct val="120000"/>
              </a:lnSpc>
              <a:spcBef>
                <a:spcPts val="900"/>
              </a:spcBef>
              <a:buFont typeface="Arial" panose="020B0604020202020204" pitchFamily="34" charset="0"/>
              <a:buNone/>
              <a:defRPr sz="1440" b="1" kern="1200" spc="75" baseline="0">
                <a:solidFill>
                  <a:schemeClr val="tx1">
                    <a:lumMod val="75000"/>
                    <a:lumOff val="25000"/>
                  </a:schemeClr>
                </a:solidFill>
                <a:latin typeface="+mn-lt"/>
                <a:ea typeface="+mn-ea"/>
                <a:cs typeface="+mn-cs"/>
              </a:defRPr>
            </a:lvl1pPr>
            <a:lvl2pPr marL="617220" indent="-205740" algn="l" defTabSz="822960" rtl="0" eaLnBrk="1" latinLnBrk="0" hangingPunct="1">
              <a:lnSpc>
                <a:spcPct val="90000"/>
              </a:lnSpc>
              <a:spcBef>
                <a:spcPts val="450"/>
              </a:spcBef>
              <a:buFont typeface="Arial" panose="020B0604020202020204" pitchFamily="34" charset="0"/>
              <a:buChar char="•"/>
              <a:defRPr sz="2160" kern="1200">
                <a:solidFill>
                  <a:schemeClr val="tx1"/>
                </a:solidFill>
                <a:latin typeface="+mn-lt"/>
                <a:ea typeface="+mn-ea"/>
                <a:cs typeface="+mn-cs"/>
              </a:defRPr>
            </a:lvl2pPr>
            <a:lvl3pPr marL="1028700" indent="-205740" algn="l" defTabSz="822960" rtl="0" eaLnBrk="1" latinLnBrk="0" hangingPunct="1">
              <a:lnSpc>
                <a:spcPct val="90000"/>
              </a:lnSpc>
              <a:spcBef>
                <a:spcPts val="450"/>
              </a:spcBef>
              <a:buFont typeface="Arial" panose="020B0604020202020204" pitchFamily="34" charset="0"/>
              <a:buChar char="•"/>
              <a:defRPr sz="1800" kern="1200">
                <a:solidFill>
                  <a:schemeClr val="tx1"/>
                </a:solidFill>
                <a:latin typeface="+mn-lt"/>
                <a:ea typeface="+mn-ea"/>
                <a:cs typeface="+mn-cs"/>
              </a:defRPr>
            </a:lvl3pPr>
            <a:lvl4pPr marL="144018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4pPr>
            <a:lvl5pPr marL="1851660" indent="-205740" algn="l" defTabSz="822960" rtl="0" eaLnBrk="1" latinLnBrk="0" hangingPunct="1">
              <a:lnSpc>
                <a:spcPct val="90000"/>
              </a:lnSpc>
              <a:spcBef>
                <a:spcPts val="450"/>
              </a:spcBef>
              <a:buFont typeface="Arial" panose="020B0604020202020204" pitchFamily="34" charset="0"/>
              <a:buChar char="•"/>
              <a:defRPr sz="990" kern="1200">
                <a:solidFill>
                  <a:schemeClr val="tx1"/>
                </a:solidFill>
                <a:latin typeface="+mn-lt"/>
                <a:ea typeface="+mn-ea"/>
                <a:cs typeface="+mn-cs"/>
              </a:defRPr>
            </a:lvl5pPr>
            <a:lvl6pPr marL="226314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6pPr>
            <a:lvl7pPr marL="267462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7pPr>
            <a:lvl8pPr marL="308610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8pPr>
            <a:lvl9pPr marL="349758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9pPr>
          </a:lstStyle>
          <a:p>
            <a:pPr algn="l"/>
            <a:r>
              <a:rPr sz="1200" dirty="0">
                <a:solidFill>
                  <a:schemeClr val="bg1"/>
                </a:solidFill>
                <a:latin typeface="Arial" panose="020B0604020202020204"/>
                <a:cs typeface="Arial" panose="020B0604020202020204"/>
                <a:sym typeface="+mn-ea"/>
              </a:rPr>
              <a:t>Database binary patching</a:t>
            </a:r>
          </a:p>
        </p:txBody>
      </p:sp>
      <p:sp>
        <p:nvSpPr>
          <p:cNvPr id="40" name="文本占位符 17"/>
          <p:cNvSpPr>
            <a:spLocks noGrp="1"/>
          </p:cNvSpPr>
          <p:nvPr/>
        </p:nvSpPr>
        <p:spPr>
          <a:xfrm>
            <a:off x="215265" y="5608320"/>
            <a:ext cx="2505075" cy="335915"/>
          </a:xfrm>
          <a:prstGeom prst="rect">
            <a:avLst/>
          </a:prstGeom>
        </p:spPr>
        <p:txBody>
          <a:bodyPr vert="horz" lIns="91440" tIns="45720" rIns="91440" bIns="45720" rtlCol="0">
            <a:normAutofit/>
          </a:bodyPr>
          <a:lstStyle>
            <a:lvl1pPr marL="0" indent="0" algn="ctr" defTabSz="822960" rtl="0" eaLnBrk="1" latinLnBrk="0" hangingPunct="1">
              <a:lnSpc>
                <a:spcPct val="120000"/>
              </a:lnSpc>
              <a:spcBef>
                <a:spcPts val="900"/>
              </a:spcBef>
              <a:buFont typeface="Arial" panose="020B0604020202020204" pitchFamily="34" charset="0"/>
              <a:buNone/>
              <a:defRPr sz="1440" b="1" kern="1200" spc="75" baseline="0">
                <a:solidFill>
                  <a:schemeClr val="tx1">
                    <a:lumMod val="75000"/>
                    <a:lumOff val="25000"/>
                  </a:schemeClr>
                </a:solidFill>
                <a:latin typeface="+mn-lt"/>
                <a:ea typeface="+mn-ea"/>
                <a:cs typeface="+mn-cs"/>
              </a:defRPr>
            </a:lvl1pPr>
            <a:lvl2pPr marL="617220" indent="-205740" algn="l" defTabSz="822960" rtl="0" eaLnBrk="1" latinLnBrk="0" hangingPunct="1">
              <a:lnSpc>
                <a:spcPct val="90000"/>
              </a:lnSpc>
              <a:spcBef>
                <a:spcPts val="450"/>
              </a:spcBef>
              <a:buFont typeface="Arial" panose="020B0604020202020204" pitchFamily="34" charset="0"/>
              <a:buChar char="•"/>
              <a:defRPr sz="2160" kern="1200">
                <a:solidFill>
                  <a:schemeClr val="tx1"/>
                </a:solidFill>
                <a:latin typeface="+mn-lt"/>
                <a:ea typeface="+mn-ea"/>
                <a:cs typeface="+mn-cs"/>
              </a:defRPr>
            </a:lvl2pPr>
            <a:lvl3pPr marL="1028700" indent="-205740" algn="l" defTabSz="822960" rtl="0" eaLnBrk="1" latinLnBrk="0" hangingPunct="1">
              <a:lnSpc>
                <a:spcPct val="90000"/>
              </a:lnSpc>
              <a:spcBef>
                <a:spcPts val="450"/>
              </a:spcBef>
              <a:buFont typeface="Arial" panose="020B0604020202020204" pitchFamily="34" charset="0"/>
              <a:buChar char="•"/>
              <a:defRPr sz="1800" kern="1200">
                <a:solidFill>
                  <a:schemeClr val="tx1"/>
                </a:solidFill>
                <a:latin typeface="+mn-lt"/>
                <a:ea typeface="+mn-ea"/>
                <a:cs typeface="+mn-cs"/>
              </a:defRPr>
            </a:lvl3pPr>
            <a:lvl4pPr marL="144018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4pPr>
            <a:lvl5pPr marL="1851660" indent="-205740" algn="l" defTabSz="822960" rtl="0" eaLnBrk="1" latinLnBrk="0" hangingPunct="1">
              <a:lnSpc>
                <a:spcPct val="90000"/>
              </a:lnSpc>
              <a:spcBef>
                <a:spcPts val="450"/>
              </a:spcBef>
              <a:buFont typeface="Arial" panose="020B0604020202020204" pitchFamily="34" charset="0"/>
              <a:buChar char="•"/>
              <a:defRPr sz="990" kern="1200">
                <a:solidFill>
                  <a:schemeClr val="tx1"/>
                </a:solidFill>
                <a:latin typeface="+mn-lt"/>
                <a:ea typeface="+mn-ea"/>
                <a:cs typeface="+mn-cs"/>
              </a:defRPr>
            </a:lvl5pPr>
            <a:lvl6pPr marL="226314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6pPr>
            <a:lvl7pPr marL="267462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7pPr>
            <a:lvl8pPr marL="308610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8pPr>
            <a:lvl9pPr marL="349758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9pPr>
          </a:lstStyle>
          <a:p>
            <a:pPr algn="l"/>
            <a:r>
              <a:rPr sz="1200" dirty="0">
                <a:solidFill>
                  <a:schemeClr val="bg1"/>
                </a:solidFill>
                <a:latin typeface="Arial" panose="020B0604020202020204"/>
                <a:cs typeface="Arial" panose="020B0604020202020204"/>
                <a:sym typeface="+mn-ea"/>
              </a:rPr>
              <a:t>Instance provisioning</a:t>
            </a:r>
          </a:p>
        </p:txBody>
      </p:sp>
      <p:sp>
        <p:nvSpPr>
          <p:cNvPr id="44" name="箭头: 左右 34"/>
          <p:cNvSpPr/>
          <p:nvPr/>
        </p:nvSpPr>
        <p:spPr>
          <a:xfrm flipH="1">
            <a:off x="91440" y="6254115"/>
            <a:ext cx="2848610" cy="386715"/>
          </a:xfrm>
          <a:prstGeom prst="leftRightArrow">
            <a:avLst>
              <a:gd name="adj1" fmla="val 100000"/>
              <a:gd name="adj2"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45" name="文本占位符 17"/>
          <p:cNvSpPr>
            <a:spLocks noGrp="1"/>
          </p:cNvSpPr>
          <p:nvPr/>
        </p:nvSpPr>
        <p:spPr>
          <a:xfrm>
            <a:off x="214630" y="6279515"/>
            <a:ext cx="2571115" cy="335915"/>
          </a:xfrm>
          <a:prstGeom prst="rect">
            <a:avLst/>
          </a:prstGeom>
        </p:spPr>
        <p:txBody>
          <a:bodyPr vert="horz" lIns="91440" tIns="45720" rIns="91440" bIns="45720" rtlCol="0">
            <a:normAutofit/>
          </a:bodyPr>
          <a:lstStyle>
            <a:lvl1pPr marL="0" indent="0" algn="ctr" defTabSz="822960" rtl="0" eaLnBrk="1" latinLnBrk="0" hangingPunct="1">
              <a:lnSpc>
                <a:spcPct val="120000"/>
              </a:lnSpc>
              <a:spcBef>
                <a:spcPts val="900"/>
              </a:spcBef>
              <a:buFont typeface="Arial" panose="020B0604020202020204" pitchFamily="34" charset="0"/>
              <a:buNone/>
              <a:defRPr sz="1440" b="1" kern="1200" spc="75" baseline="0">
                <a:solidFill>
                  <a:schemeClr val="tx1">
                    <a:lumMod val="75000"/>
                    <a:lumOff val="25000"/>
                  </a:schemeClr>
                </a:solidFill>
                <a:latin typeface="+mn-lt"/>
                <a:ea typeface="+mn-ea"/>
                <a:cs typeface="+mn-cs"/>
              </a:defRPr>
            </a:lvl1pPr>
            <a:lvl2pPr marL="617220" indent="-205740" algn="l" defTabSz="822960" rtl="0" eaLnBrk="1" latinLnBrk="0" hangingPunct="1">
              <a:lnSpc>
                <a:spcPct val="90000"/>
              </a:lnSpc>
              <a:spcBef>
                <a:spcPts val="450"/>
              </a:spcBef>
              <a:buFont typeface="Arial" panose="020B0604020202020204" pitchFamily="34" charset="0"/>
              <a:buChar char="•"/>
              <a:defRPr sz="2160" kern="1200">
                <a:solidFill>
                  <a:schemeClr val="tx1"/>
                </a:solidFill>
                <a:latin typeface="+mn-lt"/>
                <a:ea typeface="+mn-ea"/>
                <a:cs typeface="+mn-cs"/>
              </a:defRPr>
            </a:lvl2pPr>
            <a:lvl3pPr marL="1028700" indent="-205740" algn="l" defTabSz="822960" rtl="0" eaLnBrk="1" latinLnBrk="0" hangingPunct="1">
              <a:lnSpc>
                <a:spcPct val="90000"/>
              </a:lnSpc>
              <a:spcBef>
                <a:spcPts val="450"/>
              </a:spcBef>
              <a:buFont typeface="Arial" panose="020B0604020202020204" pitchFamily="34" charset="0"/>
              <a:buChar char="•"/>
              <a:defRPr sz="1800" kern="1200">
                <a:solidFill>
                  <a:schemeClr val="tx1"/>
                </a:solidFill>
                <a:latin typeface="+mn-lt"/>
                <a:ea typeface="+mn-ea"/>
                <a:cs typeface="+mn-cs"/>
              </a:defRPr>
            </a:lvl3pPr>
            <a:lvl4pPr marL="144018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4pPr>
            <a:lvl5pPr marL="1851660" indent="-205740" algn="l" defTabSz="822960" rtl="0" eaLnBrk="1" latinLnBrk="0" hangingPunct="1">
              <a:lnSpc>
                <a:spcPct val="90000"/>
              </a:lnSpc>
              <a:spcBef>
                <a:spcPts val="450"/>
              </a:spcBef>
              <a:buFont typeface="Arial" panose="020B0604020202020204" pitchFamily="34" charset="0"/>
              <a:buChar char="•"/>
              <a:defRPr sz="990" kern="1200">
                <a:solidFill>
                  <a:schemeClr val="tx1"/>
                </a:solidFill>
                <a:latin typeface="+mn-lt"/>
                <a:ea typeface="+mn-ea"/>
                <a:cs typeface="+mn-cs"/>
              </a:defRPr>
            </a:lvl5pPr>
            <a:lvl6pPr marL="226314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6pPr>
            <a:lvl7pPr marL="267462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7pPr>
            <a:lvl8pPr marL="308610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8pPr>
            <a:lvl9pPr marL="349758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9pPr>
          </a:lstStyle>
          <a:p>
            <a:pPr algn="l"/>
            <a:r>
              <a:rPr sz="1200" dirty="0">
                <a:solidFill>
                  <a:schemeClr val="bg1"/>
                </a:solidFill>
                <a:latin typeface="Arial" panose="020B0604020202020204"/>
                <a:cs typeface="Arial" panose="020B0604020202020204"/>
                <a:sym typeface="+mn-ea"/>
              </a:rPr>
              <a:t>Service license agreements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3"/>
          </p:nvPr>
        </p:nvSpPr>
        <p:spPr>
          <a:xfrm>
            <a:off x="485775" y="263525"/>
            <a:ext cx="9765665" cy="1282700"/>
          </a:xfrm>
        </p:spPr>
        <p:txBody>
          <a:bodyPr>
            <a:normAutofit/>
          </a:bodyPr>
          <a:lstStyle/>
          <a:p>
            <a:pPr>
              <a:lnSpc>
                <a:spcPct val="100000"/>
              </a:lnSpc>
              <a:spcBef>
                <a:spcPts val="100"/>
              </a:spcBef>
            </a:pPr>
            <a:r>
              <a:rPr sz="4400" spc="-5"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Architecture </a:t>
            </a:r>
            <a:r>
              <a:rPr sz="4400"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of</a:t>
            </a:r>
            <a:r>
              <a:rPr sz="4400" spc="-150"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 </a:t>
            </a:r>
            <a:r>
              <a:rPr sz="4400" spc="-5"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Ansible</a:t>
            </a:r>
            <a:endParaRPr lang="zh-CN" altLang="en-US" sz="4400" spc="-5"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endParaRPr>
          </a:p>
        </p:txBody>
      </p:sp>
      <p:pic>
        <p:nvPicPr>
          <p:cNvPr id="3" name="Picture 2" descr="ansible-architecture-1-500x270"/>
          <p:cNvPicPr>
            <a:picLocks noChangeAspect="1"/>
          </p:cNvPicPr>
          <p:nvPr/>
        </p:nvPicPr>
        <p:blipFill>
          <a:blip r:embed="rId2"/>
          <a:stretch>
            <a:fillRect/>
          </a:stretch>
        </p:blipFill>
        <p:spPr>
          <a:xfrm>
            <a:off x="619125" y="1812290"/>
            <a:ext cx="9875520" cy="503555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文本占位符 29"/>
          <p:cNvSpPr>
            <a:spLocks noGrp="1"/>
          </p:cNvSpPr>
          <p:nvPr>
            <p:ph type="body" sz="quarter" idx="24"/>
          </p:nvPr>
        </p:nvSpPr>
        <p:spPr>
          <a:xfrm>
            <a:off x="234315" y="4249420"/>
            <a:ext cx="2889885" cy="2402840"/>
          </a:xfrm>
        </p:spPr>
        <p:txBody>
          <a:bodyPr>
            <a:noAutofit/>
          </a:bodyPr>
          <a:lstStyle/>
          <a:p>
            <a:pPr marL="12700" marR="5080" algn="l">
              <a:lnSpc>
                <a:spcPct val="93000"/>
              </a:lnSpc>
              <a:spcBef>
                <a:spcPts val="305"/>
              </a:spcBef>
            </a:pPr>
            <a:r>
              <a:rPr sz="1200" dirty="0">
                <a:solidFill>
                  <a:schemeClr val="tx1"/>
                </a:solidFill>
                <a:latin typeface="Arial" panose="020B0604020202020204"/>
                <a:cs typeface="Arial" panose="020B0604020202020204"/>
                <a:sym typeface="+mn-ea"/>
              </a:rPr>
              <a:t>The </a:t>
            </a:r>
            <a:r>
              <a:rPr sz="1200" spc="-5" dirty="0">
                <a:solidFill>
                  <a:schemeClr val="tx1"/>
                </a:solidFill>
                <a:latin typeface="Arial" panose="020B0604020202020204"/>
                <a:cs typeface="Arial" panose="020B0604020202020204"/>
                <a:sym typeface="+mn-ea"/>
              </a:rPr>
              <a:t>Inventory is </a:t>
            </a:r>
            <a:r>
              <a:rPr sz="1200" dirty="0">
                <a:solidFill>
                  <a:schemeClr val="tx1"/>
                </a:solidFill>
                <a:latin typeface="Arial" panose="020B0604020202020204"/>
                <a:cs typeface="Arial" panose="020B0604020202020204"/>
                <a:sym typeface="+mn-ea"/>
              </a:rPr>
              <a:t>a </a:t>
            </a:r>
            <a:r>
              <a:rPr sz="1200" spc="-5" dirty="0">
                <a:solidFill>
                  <a:schemeClr val="tx1"/>
                </a:solidFill>
                <a:latin typeface="Arial" panose="020B0604020202020204"/>
                <a:cs typeface="Arial" panose="020B0604020202020204"/>
                <a:sym typeface="+mn-ea"/>
              </a:rPr>
              <a:t>description of </a:t>
            </a:r>
            <a:r>
              <a:rPr sz="1200" dirty="0">
                <a:solidFill>
                  <a:schemeClr val="tx1"/>
                </a:solidFill>
                <a:latin typeface="Arial" panose="020B0604020202020204"/>
                <a:cs typeface="Arial" panose="020B0604020202020204"/>
                <a:sym typeface="+mn-ea"/>
              </a:rPr>
              <a:t>the </a:t>
            </a:r>
            <a:r>
              <a:rPr sz="1200" spc="-10" dirty="0">
                <a:solidFill>
                  <a:schemeClr val="tx1"/>
                </a:solidFill>
                <a:latin typeface="Arial" panose="020B0604020202020204"/>
                <a:cs typeface="Arial" panose="020B0604020202020204"/>
                <a:sym typeface="+mn-ea"/>
              </a:rPr>
              <a:t>nodes </a:t>
            </a:r>
            <a:r>
              <a:rPr sz="1200" spc="-5" dirty="0">
                <a:solidFill>
                  <a:schemeClr val="tx1"/>
                </a:solidFill>
                <a:latin typeface="Arial" panose="020B0604020202020204"/>
                <a:cs typeface="Arial" panose="020B0604020202020204"/>
                <a:sym typeface="+mn-ea"/>
              </a:rPr>
              <a:t>that can be accessed  by </a:t>
            </a:r>
            <a:r>
              <a:rPr sz="1200" spc="-10" dirty="0">
                <a:solidFill>
                  <a:schemeClr val="tx1"/>
                </a:solidFill>
                <a:latin typeface="Arial" panose="020B0604020202020204"/>
                <a:cs typeface="Arial" panose="020B0604020202020204"/>
                <a:sym typeface="+mn-ea"/>
              </a:rPr>
              <a:t>Ansible. </a:t>
            </a:r>
            <a:r>
              <a:rPr sz="1200" spc="-5" dirty="0">
                <a:solidFill>
                  <a:schemeClr val="tx1"/>
                </a:solidFill>
                <a:latin typeface="Arial" panose="020B0604020202020204"/>
                <a:cs typeface="Arial" panose="020B0604020202020204"/>
                <a:sym typeface="+mn-ea"/>
              </a:rPr>
              <a:t>By default, </a:t>
            </a:r>
            <a:r>
              <a:rPr sz="1200" dirty="0">
                <a:solidFill>
                  <a:schemeClr val="tx1"/>
                </a:solidFill>
                <a:latin typeface="Arial" panose="020B0604020202020204"/>
                <a:cs typeface="Arial" panose="020B0604020202020204"/>
                <a:sym typeface="+mn-ea"/>
              </a:rPr>
              <a:t>the </a:t>
            </a:r>
            <a:r>
              <a:rPr sz="1200" spc="-5" dirty="0">
                <a:solidFill>
                  <a:schemeClr val="tx1"/>
                </a:solidFill>
                <a:latin typeface="Arial" panose="020B0604020202020204"/>
                <a:cs typeface="Arial" panose="020B0604020202020204"/>
                <a:sym typeface="+mn-ea"/>
              </a:rPr>
              <a:t>Inventory is described </a:t>
            </a:r>
            <a:r>
              <a:rPr sz="1200" dirty="0">
                <a:solidFill>
                  <a:schemeClr val="tx1"/>
                </a:solidFill>
                <a:latin typeface="Arial" panose="020B0604020202020204"/>
                <a:cs typeface="Arial" panose="020B0604020202020204"/>
                <a:sym typeface="+mn-ea"/>
              </a:rPr>
              <a:t>by a  </a:t>
            </a:r>
            <a:r>
              <a:rPr sz="1200" spc="-5" dirty="0">
                <a:solidFill>
                  <a:schemeClr val="tx1"/>
                </a:solidFill>
                <a:latin typeface="Arial" panose="020B0604020202020204"/>
                <a:cs typeface="Arial" panose="020B0604020202020204"/>
                <a:sym typeface="+mn-ea"/>
              </a:rPr>
              <a:t>configuration file, whose default location is in./etc/ansible/hosts  </a:t>
            </a:r>
            <a:r>
              <a:rPr sz="1200" dirty="0">
                <a:solidFill>
                  <a:schemeClr val="tx1"/>
                </a:solidFill>
                <a:latin typeface="Arial" panose="020B0604020202020204"/>
                <a:cs typeface="Arial" panose="020B0604020202020204"/>
                <a:sym typeface="+mn-ea"/>
              </a:rPr>
              <a:t>The </a:t>
            </a:r>
            <a:r>
              <a:rPr sz="1200" spc="-5" dirty="0">
                <a:solidFill>
                  <a:schemeClr val="tx1"/>
                </a:solidFill>
                <a:latin typeface="Arial" panose="020B0604020202020204"/>
                <a:cs typeface="Arial" panose="020B0604020202020204"/>
                <a:sym typeface="+mn-ea"/>
              </a:rPr>
              <a:t>configuration file lists either </a:t>
            </a:r>
            <a:r>
              <a:rPr sz="1200" dirty="0">
                <a:solidFill>
                  <a:schemeClr val="tx1"/>
                </a:solidFill>
                <a:latin typeface="Arial" panose="020B0604020202020204"/>
                <a:cs typeface="Arial" panose="020B0604020202020204"/>
                <a:sym typeface="+mn-ea"/>
              </a:rPr>
              <a:t>the IP </a:t>
            </a:r>
            <a:r>
              <a:rPr sz="1200" spc="-5" dirty="0">
                <a:solidFill>
                  <a:schemeClr val="tx1"/>
                </a:solidFill>
                <a:latin typeface="Arial" panose="020B0604020202020204"/>
                <a:cs typeface="Arial" panose="020B0604020202020204"/>
                <a:sym typeface="+mn-ea"/>
              </a:rPr>
              <a:t>address or hostname of  each </a:t>
            </a:r>
            <a:r>
              <a:rPr sz="1200" spc="-10" dirty="0">
                <a:solidFill>
                  <a:schemeClr val="tx1"/>
                </a:solidFill>
                <a:latin typeface="Arial" panose="020B0604020202020204"/>
                <a:cs typeface="Arial" panose="020B0604020202020204"/>
                <a:sym typeface="+mn-ea"/>
              </a:rPr>
              <a:t>node </a:t>
            </a:r>
            <a:r>
              <a:rPr sz="1200" spc="-5" dirty="0">
                <a:solidFill>
                  <a:schemeClr val="tx1"/>
                </a:solidFill>
                <a:latin typeface="Arial" panose="020B0604020202020204"/>
                <a:cs typeface="Arial" panose="020B0604020202020204"/>
                <a:sym typeface="+mn-ea"/>
              </a:rPr>
              <a:t>that </a:t>
            </a:r>
            <a:r>
              <a:rPr sz="1200" spc="-10" dirty="0">
                <a:solidFill>
                  <a:schemeClr val="tx1"/>
                </a:solidFill>
                <a:latin typeface="Arial" panose="020B0604020202020204"/>
                <a:cs typeface="Arial" panose="020B0604020202020204"/>
                <a:sym typeface="+mn-ea"/>
              </a:rPr>
              <a:t>is </a:t>
            </a:r>
            <a:r>
              <a:rPr sz="1200" spc="-5" dirty="0">
                <a:solidFill>
                  <a:schemeClr val="tx1"/>
                </a:solidFill>
                <a:latin typeface="Arial" panose="020B0604020202020204"/>
                <a:cs typeface="Arial" panose="020B0604020202020204"/>
                <a:sym typeface="+mn-ea"/>
              </a:rPr>
              <a:t>accessible by</a:t>
            </a:r>
            <a:r>
              <a:rPr sz="1200" spc="-75" dirty="0">
                <a:solidFill>
                  <a:schemeClr val="tx1"/>
                </a:solidFill>
                <a:latin typeface="Arial" panose="020B0604020202020204"/>
                <a:cs typeface="Arial" panose="020B0604020202020204"/>
                <a:sym typeface="+mn-ea"/>
              </a:rPr>
              <a:t> </a:t>
            </a:r>
            <a:r>
              <a:rPr sz="1200" spc="-10" dirty="0">
                <a:solidFill>
                  <a:schemeClr val="tx1"/>
                </a:solidFill>
                <a:latin typeface="Arial" panose="020B0604020202020204"/>
                <a:cs typeface="Arial" panose="020B0604020202020204"/>
                <a:sym typeface="+mn-ea"/>
              </a:rPr>
              <a:t>Ansible. Every </a:t>
            </a:r>
            <a:r>
              <a:rPr sz="1200" spc="-5" dirty="0">
                <a:solidFill>
                  <a:schemeClr val="tx1"/>
                </a:solidFill>
                <a:latin typeface="Arial" panose="020B0604020202020204"/>
                <a:cs typeface="Arial" panose="020B0604020202020204"/>
                <a:sym typeface="+mn-ea"/>
              </a:rPr>
              <a:t>host is assigned </a:t>
            </a:r>
            <a:r>
              <a:rPr sz="1200" dirty="0">
                <a:solidFill>
                  <a:schemeClr val="tx1"/>
                </a:solidFill>
                <a:latin typeface="Arial" panose="020B0604020202020204"/>
                <a:cs typeface="Arial" panose="020B0604020202020204"/>
                <a:sym typeface="+mn-ea"/>
              </a:rPr>
              <a:t>to a </a:t>
            </a:r>
            <a:r>
              <a:rPr sz="1200" spc="-5" dirty="0">
                <a:solidFill>
                  <a:schemeClr val="tx1"/>
                </a:solidFill>
                <a:latin typeface="Arial" panose="020B0604020202020204"/>
                <a:cs typeface="Arial" panose="020B0604020202020204"/>
                <a:sym typeface="+mn-ea"/>
              </a:rPr>
              <a:t>group such as web servers, db  servers etc. </a:t>
            </a:r>
            <a:r>
              <a:rPr sz="1200" dirty="0">
                <a:solidFill>
                  <a:schemeClr val="tx1"/>
                </a:solidFill>
                <a:latin typeface="Arial" panose="020B0604020202020204"/>
                <a:cs typeface="Arial" panose="020B0604020202020204"/>
                <a:sym typeface="+mn-ea"/>
              </a:rPr>
              <a:t>The </a:t>
            </a:r>
            <a:r>
              <a:rPr sz="1200" spc="-5" dirty="0">
                <a:solidFill>
                  <a:schemeClr val="tx1"/>
                </a:solidFill>
                <a:latin typeface="Arial" panose="020B0604020202020204"/>
                <a:cs typeface="Arial" panose="020B0604020202020204"/>
                <a:sym typeface="+mn-ea"/>
              </a:rPr>
              <a:t>inventory file can </a:t>
            </a:r>
            <a:r>
              <a:rPr sz="1200" dirty="0">
                <a:solidFill>
                  <a:schemeClr val="tx1"/>
                </a:solidFill>
                <a:latin typeface="Arial" panose="020B0604020202020204"/>
                <a:cs typeface="Arial" panose="020B0604020202020204"/>
                <a:sym typeface="+mn-ea"/>
              </a:rPr>
              <a:t>be </a:t>
            </a:r>
            <a:r>
              <a:rPr sz="1200" spc="-5" dirty="0">
                <a:solidFill>
                  <a:schemeClr val="tx1"/>
                </a:solidFill>
                <a:latin typeface="Arial" panose="020B0604020202020204"/>
                <a:cs typeface="Arial" panose="020B0604020202020204"/>
                <a:sym typeface="+mn-ea"/>
              </a:rPr>
              <a:t>in one of </a:t>
            </a:r>
            <a:r>
              <a:rPr sz="1200" dirty="0">
                <a:solidFill>
                  <a:schemeClr val="tx1"/>
                </a:solidFill>
                <a:latin typeface="Arial" panose="020B0604020202020204"/>
                <a:cs typeface="Arial" panose="020B0604020202020204"/>
                <a:sym typeface="+mn-ea"/>
              </a:rPr>
              <a:t>many formats  </a:t>
            </a:r>
            <a:r>
              <a:rPr sz="1200" spc="-5" dirty="0">
                <a:solidFill>
                  <a:schemeClr val="tx1"/>
                </a:solidFill>
                <a:latin typeface="Arial" panose="020B0604020202020204"/>
                <a:cs typeface="Arial" panose="020B0604020202020204"/>
                <a:sym typeface="+mn-ea"/>
              </a:rPr>
              <a:t>such as </a:t>
            </a:r>
            <a:r>
              <a:rPr sz="1200" dirty="0">
                <a:solidFill>
                  <a:schemeClr val="tx1"/>
                </a:solidFill>
                <a:latin typeface="Arial" panose="020B0604020202020204"/>
                <a:cs typeface="Arial" panose="020B0604020202020204"/>
                <a:sym typeface="+mn-ea"/>
              </a:rPr>
              <a:t>yaml, </a:t>
            </a:r>
            <a:r>
              <a:rPr sz="1200" spc="-5" dirty="0">
                <a:solidFill>
                  <a:schemeClr val="tx1"/>
                </a:solidFill>
                <a:latin typeface="Arial" panose="020B0604020202020204"/>
                <a:cs typeface="Arial" panose="020B0604020202020204"/>
                <a:sym typeface="+mn-ea"/>
              </a:rPr>
              <a:t>INI</a:t>
            </a:r>
            <a:r>
              <a:rPr sz="1200" spc="20" dirty="0">
                <a:solidFill>
                  <a:schemeClr val="tx1"/>
                </a:solidFill>
                <a:latin typeface="Arial" panose="020B0604020202020204"/>
                <a:cs typeface="Arial" panose="020B0604020202020204"/>
                <a:sym typeface="+mn-ea"/>
              </a:rPr>
              <a:t> </a:t>
            </a:r>
            <a:r>
              <a:rPr sz="1200" spc="-5" dirty="0">
                <a:solidFill>
                  <a:schemeClr val="tx1"/>
                </a:solidFill>
                <a:latin typeface="Arial" panose="020B0604020202020204"/>
                <a:cs typeface="Arial" panose="020B0604020202020204"/>
                <a:sym typeface="+mn-ea"/>
              </a:rPr>
              <a:t>etc</a:t>
            </a:r>
            <a:endParaRPr lang="zh-CN" altLang="en-US" sz="1200" spc="-5" dirty="0">
              <a:solidFill>
                <a:schemeClr val="tx1"/>
              </a:solidFill>
              <a:latin typeface="Arial" panose="020B0604020202020204"/>
              <a:cs typeface="Arial" panose="020B0604020202020204"/>
              <a:sym typeface="+mn-ea"/>
            </a:endParaRPr>
          </a:p>
        </p:txBody>
      </p:sp>
      <p:sp>
        <p:nvSpPr>
          <p:cNvPr id="31" name="文本占位符 30"/>
          <p:cNvSpPr>
            <a:spLocks noGrp="1"/>
          </p:cNvSpPr>
          <p:nvPr>
            <p:ph type="body" sz="quarter" idx="25"/>
          </p:nvPr>
        </p:nvSpPr>
        <p:spPr>
          <a:xfrm>
            <a:off x="234315" y="3840480"/>
            <a:ext cx="1933575" cy="408940"/>
          </a:xfrm>
        </p:spPr>
        <p:txBody>
          <a:bodyPr>
            <a:normAutofit/>
          </a:bodyPr>
          <a:lstStyle/>
          <a:p>
            <a:pPr>
              <a:lnSpc>
                <a:spcPct val="100000"/>
              </a:lnSpc>
              <a:spcBef>
                <a:spcPts val="100"/>
              </a:spcBef>
            </a:pPr>
            <a:r>
              <a:rPr lang="en-GB" sz="1400" spc="-5" dirty="0">
                <a:solidFill>
                  <a:schemeClr val="accent1"/>
                </a:solidFill>
                <a:effectLst>
                  <a:outerShdw blurRad="38100" dist="25400" dir="5400000" algn="ctr" rotWithShape="0">
                    <a:srgbClr val="6E747A">
                      <a:alpha val="43000"/>
                    </a:srgbClr>
                  </a:outerShdw>
                </a:effectLst>
                <a:latin typeface="Fira Code Medium" panose="020B0809050000020004" charset="0"/>
                <a:cs typeface="Fira Code Medium" panose="020B0809050000020004" charset="0"/>
                <a:sym typeface="+mn-ea"/>
              </a:rPr>
              <a:t>Host </a:t>
            </a:r>
            <a:r>
              <a:rPr sz="1400" spc="-5" dirty="0">
                <a:solidFill>
                  <a:schemeClr val="accent1"/>
                </a:solidFill>
                <a:effectLst>
                  <a:outerShdw blurRad="38100" dist="25400" dir="5400000" algn="ctr" rotWithShape="0">
                    <a:srgbClr val="6E747A">
                      <a:alpha val="43000"/>
                    </a:srgbClr>
                  </a:outerShdw>
                </a:effectLst>
                <a:latin typeface="Fira Code Medium" panose="020B0809050000020004" charset="0"/>
                <a:cs typeface="Fira Code Medium" panose="020B0809050000020004" charset="0"/>
                <a:sym typeface="+mn-ea"/>
              </a:rPr>
              <a:t>Inventory</a:t>
            </a:r>
            <a:endParaRPr lang="en-GB" sz="1400" spc="-5" dirty="0">
              <a:solidFill>
                <a:schemeClr val="accent1"/>
              </a:solidFill>
              <a:effectLst>
                <a:outerShdw blurRad="38100" dist="25400" dir="5400000" algn="ctr" rotWithShape="0">
                  <a:srgbClr val="6E747A">
                    <a:alpha val="43000"/>
                  </a:srgbClr>
                </a:outerShdw>
              </a:effectLst>
              <a:latin typeface="Fira Code Medium" panose="020B0809050000020004" charset="0"/>
              <a:cs typeface="Fira Code Medium" panose="020B0809050000020004" charset="0"/>
              <a:sym typeface="+mn-ea"/>
            </a:endParaRPr>
          </a:p>
        </p:txBody>
      </p:sp>
      <p:sp>
        <p:nvSpPr>
          <p:cNvPr id="32" name="文本占位符 31"/>
          <p:cNvSpPr>
            <a:spLocks noGrp="1"/>
          </p:cNvSpPr>
          <p:nvPr>
            <p:ph type="body" sz="quarter" idx="26"/>
          </p:nvPr>
        </p:nvSpPr>
        <p:spPr>
          <a:xfrm>
            <a:off x="3124200" y="4249420"/>
            <a:ext cx="3251200" cy="2286000"/>
          </a:xfrm>
        </p:spPr>
        <p:txBody>
          <a:bodyPr>
            <a:noAutofit/>
          </a:bodyPr>
          <a:lstStyle/>
          <a:p>
            <a:pPr marL="12700" marR="93345">
              <a:lnSpc>
                <a:spcPct val="93000"/>
              </a:lnSpc>
              <a:spcBef>
                <a:spcPts val="305"/>
              </a:spcBef>
            </a:pPr>
            <a:r>
              <a:rPr sz="1200" spc="-10" dirty="0">
                <a:solidFill>
                  <a:schemeClr val="tx1"/>
                </a:solidFill>
                <a:latin typeface="Arial" panose="020B0604020202020204"/>
                <a:cs typeface="Arial" panose="020B0604020202020204"/>
                <a:sym typeface="+mn-ea"/>
              </a:rPr>
              <a:t>Playbooks </a:t>
            </a:r>
            <a:r>
              <a:rPr sz="1200" spc="-5" dirty="0">
                <a:solidFill>
                  <a:schemeClr val="tx1"/>
                </a:solidFill>
                <a:latin typeface="Arial" panose="020B0604020202020204"/>
                <a:cs typeface="Arial" panose="020B0604020202020204"/>
                <a:sym typeface="+mn-ea"/>
              </a:rPr>
              <a:t>are </a:t>
            </a:r>
            <a:r>
              <a:rPr sz="1200" dirty="0">
                <a:solidFill>
                  <a:schemeClr val="tx1"/>
                </a:solidFill>
                <a:latin typeface="Arial" panose="020B0604020202020204"/>
                <a:cs typeface="Arial" panose="020B0604020202020204"/>
                <a:sym typeface="+mn-ea"/>
              </a:rPr>
              <a:t>simple </a:t>
            </a:r>
            <a:r>
              <a:rPr sz="1200" spc="-50" dirty="0">
                <a:solidFill>
                  <a:schemeClr val="tx1"/>
                </a:solidFill>
                <a:latin typeface="Arial" panose="020B0604020202020204"/>
                <a:cs typeface="Arial" panose="020B0604020202020204"/>
                <a:sym typeface="+mn-ea"/>
              </a:rPr>
              <a:t>YAML </a:t>
            </a:r>
            <a:r>
              <a:rPr sz="1200" spc="-5" dirty="0">
                <a:solidFill>
                  <a:schemeClr val="tx1"/>
                </a:solidFill>
                <a:latin typeface="Arial" panose="020B0604020202020204"/>
                <a:cs typeface="Arial" panose="020B0604020202020204"/>
                <a:sym typeface="+mn-ea"/>
              </a:rPr>
              <a:t>files. These files are descriptions of  the desired state of your </a:t>
            </a:r>
            <a:r>
              <a:rPr sz="1200" dirty="0">
                <a:solidFill>
                  <a:schemeClr val="tx1"/>
                </a:solidFill>
                <a:latin typeface="Arial" panose="020B0604020202020204"/>
                <a:cs typeface="Arial" panose="020B0604020202020204"/>
                <a:sym typeface="+mn-ea"/>
              </a:rPr>
              <a:t>systems. </a:t>
            </a:r>
            <a:r>
              <a:rPr sz="1200" spc="-10" dirty="0">
                <a:solidFill>
                  <a:schemeClr val="tx1"/>
                </a:solidFill>
                <a:latin typeface="Arial" panose="020B0604020202020204"/>
                <a:cs typeface="Arial" panose="020B0604020202020204"/>
                <a:sym typeface="+mn-ea"/>
              </a:rPr>
              <a:t>Ansible </a:t>
            </a:r>
            <a:r>
              <a:rPr sz="1200" spc="-5" dirty="0">
                <a:solidFill>
                  <a:schemeClr val="tx1"/>
                </a:solidFill>
                <a:latin typeface="Arial" panose="020B0604020202020204"/>
                <a:cs typeface="Arial" panose="020B0604020202020204"/>
                <a:sym typeface="+mn-ea"/>
              </a:rPr>
              <a:t>then does the hard  work of getting your </a:t>
            </a:r>
            <a:r>
              <a:rPr sz="1200" dirty="0">
                <a:solidFill>
                  <a:schemeClr val="tx1"/>
                </a:solidFill>
                <a:latin typeface="Arial" panose="020B0604020202020204"/>
                <a:cs typeface="Arial" panose="020B0604020202020204"/>
                <a:sym typeface="+mn-ea"/>
              </a:rPr>
              <a:t>systems to </a:t>
            </a:r>
            <a:r>
              <a:rPr sz="1200" spc="-5" dirty="0">
                <a:solidFill>
                  <a:schemeClr val="tx1"/>
                </a:solidFill>
                <a:latin typeface="Arial" panose="020B0604020202020204"/>
                <a:cs typeface="Arial" panose="020B0604020202020204"/>
                <a:sym typeface="+mn-ea"/>
              </a:rPr>
              <a:t>that state </a:t>
            </a:r>
            <a:r>
              <a:rPr sz="1200" dirty="0">
                <a:solidFill>
                  <a:schemeClr val="tx1"/>
                </a:solidFill>
                <a:latin typeface="Arial" panose="020B0604020202020204"/>
                <a:cs typeface="Arial" panose="020B0604020202020204"/>
                <a:sym typeface="+mn-ea"/>
              </a:rPr>
              <a:t>no matter </a:t>
            </a:r>
            <a:r>
              <a:rPr sz="1200" spc="-5" dirty="0">
                <a:solidFill>
                  <a:schemeClr val="tx1"/>
                </a:solidFill>
                <a:latin typeface="Arial" panose="020B0604020202020204"/>
                <a:cs typeface="Arial" panose="020B0604020202020204"/>
                <a:sym typeface="+mn-ea"/>
              </a:rPr>
              <a:t>what </a:t>
            </a:r>
            <a:r>
              <a:rPr sz="1200" dirty="0">
                <a:solidFill>
                  <a:schemeClr val="tx1"/>
                </a:solidFill>
                <a:latin typeface="Arial" panose="020B0604020202020204"/>
                <a:cs typeface="Arial" panose="020B0604020202020204"/>
                <a:sym typeface="+mn-ea"/>
              </a:rPr>
              <a:t>state  </a:t>
            </a:r>
            <a:r>
              <a:rPr sz="1200" spc="-5" dirty="0">
                <a:solidFill>
                  <a:schemeClr val="tx1"/>
                </a:solidFill>
                <a:latin typeface="Arial" panose="020B0604020202020204"/>
                <a:cs typeface="Arial" panose="020B0604020202020204"/>
                <a:sym typeface="+mn-ea"/>
              </a:rPr>
              <a:t>they are currently in. </a:t>
            </a:r>
            <a:r>
              <a:rPr sz="1200" spc="-10" dirty="0">
                <a:solidFill>
                  <a:schemeClr val="tx1"/>
                </a:solidFill>
                <a:latin typeface="Arial" panose="020B0604020202020204"/>
                <a:cs typeface="Arial" panose="020B0604020202020204"/>
                <a:sym typeface="+mn-ea"/>
              </a:rPr>
              <a:t>Playbooks </a:t>
            </a:r>
            <a:r>
              <a:rPr sz="1200" dirty="0">
                <a:solidFill>
                  <a:schemeClr val="tx1"/>
                </a:solidFill>
                <a:latin typeface="Arial" panose="020B0604020202020204"/>
                <a:cs typeface="Arial" panose="020B0604020202020204"/>
                <a:sym typeface="+mn-ea"/>
              </a:rPr>
              <a:t>make </a:t>
            </a:r>
            <a:r>
              <a:rPr sz="1200" spc="-5" dirty="0">
                <a:solidFill>
                  <a:schemeClr val="tx1"/>
                </a:solidFill>
                <a:latin typeface="Arial" panose="020B0604020202020204"/>
                <a:cs typeface="Arial" panose="020B0604020202020204"/>
                <a:sym typeface="+mn-ea"/>
              </a:rPr>
              <a:t>your installations,  </a:t>
            </a:r>
            <a:r>
              <a:rPr sz="1200" spc="-10" dirty="0">
                <a:solidFill>
                  <a:schemeClr val="tx1"/>
                </a:solidFill>
                <a:latin typeface="Arial" panose="020B0604020202020204"/>
                <a:cs typeface="Arial" panose="020B0604020202020204"/>
                <a:sym typeface="+mn-ea"/>
              </a:rPr>
              <a:t>upgrades and </a:t>
            </a:r>
            <a:r>
              <a:rPr sz="1200" spc="-5" dirty="0">
                <a:solidFill>
                  <a:schemeClr val="tx1"/>
                </a:solidFill>
                <a:latin typeface="Arial" panose="020B0604020202020204"/>
                <a:cs typeface="Arial" panose="020B0604020202020204"/>
                <a:sym typeface="+mn-ea"/>
              </a:rPr>
              <a:t>day-to-day management repeatable </a:t>
            </a:r>
            <a:r>
              <a:rPr sz="1200" spc="-10" dirty="0">
                <a:solidFill>
                  <a:schemeClr val="tx1"/>
                </a:solidFill>
                <a:latin typeface="Arial" panose="020B0604020202020204"/>
                <a:cs typeface="Arial" panose="020B0604020202020204"/>
                <a:sym typeface="+mn-ea"/>
              </a:rPr>
              <a:t>and</a:t>
            </a:r>
            <a:r>
              <a:rPr sz="1200" spc="85" dirty="0">
                <a:solidFill>
                  <a:schemeClr val="tx1"/>
                </a:solidFill>
                <a:latin typeface="Arial" panose="020B0604020202020204"/>
                <a:cs typeface="Arial" panose="020B0604020202020204"/>
                <a:sym typeface="+mn-ea"/>
              </a:rPr>
              <a:t> </a:t>
            </a:r>
            <a:r>
              <a:rPr sz="1200" spc="-10" dirty="0">
                <a:solidFill>
                  <a:schemeClr val="tx1"/>
                </a:solidFill>
                <a:latin typeface="Arial" panose="020B0604020202020204"/>
                <a:cs typeface="Arial" panose="020B0604020202020204"/>
                <a:sym typeface="+mn-ea"/>
              </a:rPr>
              <a:t>reliable. Playbooks </a:t>
            </a:r>
            <a:r>
              <a:rPr sz="1200" spc="-5" dirty="0">
                <a:solidFill>
                  <a:schemeClr val="tx1"/>
                </a:solidFill>
                <a:latin typeface="Arial" panose="020B0604020202020204"/>
                <a:cs typeface="Arial" panose="020B0604020202020204"/>
                <a:sym typeface="+mn-ea"/>
              </a:rPr>
              <a:t>are </a:t>
            </a:r>
            <a:r>
              <a:rPr sz="1200" dirty="0">
                <a:solidFill>
                  <a:schemeClr val="tx1"/>
                </a:solidFill>
                <a:latin typeface="Arial" panose="020B0604020202020204"/>
                <a:cs typeface="Arial" panose="020B0604020202020204"/>
                <a:sym typeface="+mn-ea"/>
              </a:rPr>
              <a:t>simple </a:t>
            </a:r>
            <a:r>
              <a:rPr sz="1200" spc="5" dirty="0">
                <a:solidFill>
                  <a:schemeClr val="tx1"/>
                </a:solidFill>
                <a:latin typeface="Arial" panose="020B0604020202020204"/>
                <a:cs typeface="Arial" panose="020B0604020202020204"/>
                <a:sym typeface="+mn-ea"/>
              </a:rPr>
              <a:t>to </a:t>
            </a:r>
            <a:r>
              <a:rPr sz="1200" spc="-5" dirty="0">
                <a:solidFill>
                  <a:schemeClr val="tx1"/>
                </a:solidFill>
                <a:latin typeface="Arial" panose="020B0604020202020204"/>
                <a:cs typeface="Arial" panose="020B0604020202020204"/>
                <a:sym typeface="+mn-ea"/>
              </a:rPr>
              <a:t>write </a:t>
            </a:r>
            <a:r>
              <a:rPr sz="1200" spc="-10" dirty="0">
                <a:solidFill>
                  <a:schemeClr val="tx1"/>
                </a:solidFill>
                <a:latin typeface="Arial" panose="020B0604020202020204"/>
                <a:cs typeface="Arial" panose="020B0604020202020204"/>
                <a:sym typeface="+mn-ea"/>
              </a:rPr>
              <a:t>and </a:t>
            </a:r>
            <a:r>
              <a:rPr sz="1200" spc="-5" dirty="0">
                <a:solidFill>
                  <a:schemeClr val="tx1"/>
                </a:solidFill>
                <a:latin typeface="Arial" panose="020B0604020202020204"/>
                <a:cs typeface="Arial" panose="020B0604020202020204"/>
                <a:sym typeface="+mn-ea"/>
              </a:rPr>
              <a:t>maintain. Playbooks are  written in </a:t>
            </a:r>
            <a:r>
              <a:rPr sz="1200" dirty="0">
                <a:solidFill>
                  <a:schemeClr val="tx1"/>
                </a:solidFill>
                <a:latin typeface="Arial" panose="020B0604020202020204"/>
                <a:cs typeface="Arial" panose="020B0604020202020204"/>
                <a:sym typeface="+mn-ea"/>
              </a:rPr>
              <a:t>a </a:t>
            </a:r>
            <a:r>
              <a:rPr sz="1200" spc="-5" dirty="0">
                <a:solidFill>
                  <a:schemeClr val="tx1"/>
                </a:solidFill>
                <a:latin typeface="Arial" panose="020B0604020202020204"/>
                <a:cs typeface="Arial" panose="020B0604020202020204"/>
                <a:sym typeface="+mn-ea"/>
              </a:rPr>
              <a:t>natural </a:t>
            </a:r>
            <a:r>
              <a:rPr sz="1200" spc="-10" dirty="0">
                <a:solidFill>
                  <a:schemeClr val="tx1"/>
                </a:solidFill>
                <a:latin typeface="Arial" panose="020B0604020202020204"/>
                <a:cs typeface="Arial" panose="020B0604020202020204"/>
                <a:sym typeface="+mn-ea"/>
              </a:rPr>
              <a:t>language </a:t>
            </a:r>
            <a:r>
              <a:rPr sz="1200" dirty="0">
                <a:solidFill>
                  <a:schemeClr val="tx1"/>
                </a:solidFill>
                <a:latin typeface="Arial" panose="020B0604020202020204"/>
                <a:cs typeface="Arial" panose="020B0604020202020204"/>
                <a:sym typeface="+mn-ea"/>
              </a:rPr>
              <a:t>so </a:t>
            </a:r>
            <a:r>
              <a:rPr sz="1200" spc="-5" dirty="0">
                <a:solidFill>
                  <a:schemeClr val="tx1"/>
                </a:solidFill>
                <a:latin typeface="Arial" panose="020B0604020202020204"/>
                <a:cs typeface="Arial" panose="020B0604020202020204"/>
                <a:sym typeface="+mn-ea"/>
              </a:rPr>
              <a:t>they are very easy </a:t>
            </a:r>
            <a:r>
              <a:rPr sz="1200" dirty="0">
                <a:solidFill>
                  <a:schemeClr val="tx1"/>
                </a:solidFill>
                <a:latin typeface="Arial" panose="020B0604020202020204"/>
                <a:cs typeface="Arial" panose="020B0604020202020204"/>
                <a:sym typeface="+mn-ea"/>
              </a:rPr>
              <a:t>to </a:t>
            </a:r>
            <a:r>
              <a:rPr sz="1200" spc="-10" dirty="0">
                <a:solidFill>
                  <a:schemeClr val="tx1"/>
                </a:solidFill>
                <a:latin typeface="Arial" panose="020B0604020202020204"/>
                <a:cs typeface="Arial" panose="020B0604020202020204"/>
                <a:sym typeface="+mn-ea"/>
              </a:rPr>
              <a:t>evolve and  </a:t>
            </a:r>
            <a:r>
              <a:rPr sz="1200" spc="-5" dirty="0">
                <a:solidFill>
                  <a:schemeClr val="tx1"/>
                </a:solidFill>
                <a:latin typeface="Arial" panose="020B0604020202020204"/>
                <a:cs typeface="Arial" panose="020B0604020202020204"/>
                <a:sym typeface="+mn-ea"/>
              </a:rPr>
              <a:t>edit.</a:t>
            </a:r>
            <a:endParaRPr sz="1200">
              <a:solidFill>
                <a:schemeClr val="tx1"/>
              </a:solidFill>
              <a:latin typeface="Arial" panose="020B0604020202020204"/>
              <a:cs typeface="Arial" panose="020B0604020202020204"/>
            </a:endParaRPr>
          </a:p>
          <a:p>
            <a:r>
              <a:rPr lang="en-US" altLang="zh-CN" sz="1200" dirty="0">
                <a:solidFill>
                  <a:schemeClr val="tx1"/>
                </a:solidFill>
              </a:rPr>
              <a:t>.</a:t>
            </a:r>
            <a:endParaRPr lang="zh-CN" altLang="en-US" sz="1200" dirty="0">
              <a:solidFill>
                <a:schemeClr val="tx1"/>
              </a:solidFill>
            </a:endParaRPr>
          </a:p>
          <a:p>
            <a:endParaRPr lang="zh-CN" altLang="en-US" sz="1200" dirty="0">
              <a:solidFill>
                <a:schemeClr val="tx1"/>
              </a:solidFill>
            </a:endParaRPr>
          </a:p>
        </p:txBody>
      </p:sp>
      <p:sp>
        <p:nvSpPr>
          <p:cNvPr id="33" name="文本占位符 32"/>
          <p:cNvSpPr>
            <a:spLocks noGrp="1"/>
          </p:cNvSpPr>
          <p:nvPr>
            <p:ph type="body" sz="quarter" idx="27"/>
          </p:nvPr>
        </p:nvSpPr>
        <p:spPr>
          <a:xfrm>
            <a:off x="3124200" y="3840480"/>
            <a:ext cx="2014220" cy="408940"/>
          </a:xfrm>
        </p:spPr>
        <p:txBody>
          <a:bodyPr/>
          <a:lstStyle/>
          <a:p>
            <a:pPr>
              <a:lnSpc>
                <a:spcPct val="100000"/>
              </a:lnSpc>
              <a:spcBef>
                <a:spcPts val="100"/>
              </a:spcBef>
            </a:pPr>
            <a:r>
              <a:rPr sz="1400"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P</a:t>
            </a:r>
            <a:r>
              <a:rPr sz="1400" spc="-5"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la</a:t>
            </a:r>
            <a:r>
              <a:rPr sz="1400"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y</a:t>
            </a:r>
            <a:r>
              <a:rPr sz="1400" spc="-10"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b</a:t>
            </a:r>
            <a:r>
              <a:rPr sz="1400" spc="-5"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ook</a:t>
            </a:r>
            <a:endParaRPr lang="zh-CN" altLang="en-US" sz="1400" spc="-5"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endParaRPr>
          </a:p>
        </p:txBody>
      </p:sp>
      <p:sp>
        <p:nvSpPr>
          <p:cNvPr id="36" name="文本占位符 35"/>
          <p:cNvSpPr>
            <a:spLocks noGrp="1"/>
          </p:cNvSpPr>
          <p:nvPr>
            <p:ph type="body" sz="quarter" idx="28"/>
          </p:nvPr>
        </p:nvSpPr>
        <p:spPr>
          <a:xfrm>
            <a:off x="6375400" y="4249420"/>
            <a:ext cx="3305810" cy="2468880"/>
          </a:xfrm>
        </p:spPr>
        <p:txBody>
          <a:bodyPr>
            <a:noAutofit/>
          </a:bodyPr>
          <a:lstStyle/>
          <a:p>
            <a:pPr marL="12700" marR="281940" algn="just">
              <a:lnSpc>
                <a:spcPct val="93000"/>
              </a:lnSpc>
              <a:spcBef>
                <a:spcPts val="305"/>
              </a:spcBef>
            </a:pPr>
            <a:r>
              <a:rPr sz="1200" spc="-5" dirty="0">
                <a:solidFill>
                  <a:schemeClr val="tx1"/>
                </a:solidFill>
                <a:latin typeface="Arial" panose="020B0604020202020204"/>
                <a:cs typeface="Arial" panose="020B0604020202020204"/>
                <a:sym typeface="+mn-ea"/>
              </a:rPr>
              <a:t>There are </a:t>
            </a:r>
            <a:r>
              <a:rPr sz="1200" spc="-10" dirty="0">
                <a:solidFill>
                  <a:schemeClr val="tx1"/>
                </a:solidFill>
                <a:latin typeface="Arial" panose="020B0604020202020204"/>
                <a:cs typeface="Arial" panose="020B0604020202020204"/>
                <a:sym typeface="+mn-ea"/>
              </a:rPr>
              <a:t>over </a:t>
            </a:r>
            <a:r>
              <a:rPr sz="1200" spc="-5" dirty="0">
                <a:solidFill>
                  <a:schemeClr val="tx1"/>
                </a:solidFill>
                <a:latin typeface="Arial" panose="020B0604020202020204"/>
                <a:cs typeface="Arial" panose="020B0604020202020204"/>
                <a:sym typeface="+mn-ea"/>
              </a:rPr>
              <a:t>1000 modules </a:t>
            </a:r>
            <a:r>
              <a:rPr sz="1200" spc="-10" dirty="0">
                <a:solidFill>
                  <a:schemeClr val="tx1"/>
                </a:solidFill>
                <a:latin typeface="Arial" panose="020B0604020202020204"/>
                <a:cs typeface="Arial" panose="020B0604020202020204"/>
                <a:sym typeface="+mn-ea"/>
              </a:rPr>
              <a:t>provided </a:t>
            </a:r>
            <a:r>
              <a:rPr sz="1200" spc="-5" dirty="0">
                <a:solidFill>
                  <a:schemeClr val="tx1"/>
                </a:solidFill>
                <a:latin typeface="Arial" panose="020B0604020202020204"/>
                <a:cs typeface="Arial" panose="020B0604020202020204"/>
                <a:sym typeface="+mn-ea"/>
              </a:rPr>
              <a:t>by Ansible </a:t>
            </a:r>
            <a:r>
              <a:rPr sz="1200" dirty="0">
                <a:solidFill>
                  <a:schemeClr val="tx1"/>
                </a:solidFill>
                <a:latin typeface="Arial" panose="020B0604020202020204"/>
                <a:cs typeface="Arial" panose="020B0604020202020204"/>
                <a:sym typeface="+mn-ea"/>
              </a:rPr>
              <a:t>to </a:t>
            </a:r>
            <a:r>
              <a:rPr sz="1200" spc="-5" dirty="0">
                <a:solidFill>
                  <a:schemeClr val="tx1"/>
                </a:solidFill>
                <a:latin typeface="Arial" panose="020B0604020202020204"/>
                <a:cs typeface="Arial" panose="020B0604020202020204"/>
                <a:sym typeface="+mn-ea"/>
              </a:rPr>
              <a:t>automate  every part of the environment. Modules are like </a:t>
            </a:r>
            <a:r>
              <a:rPr sz="1200" spc="-10" dirty="0">
                <a:solidFill>
                  <a:schemeClr val="tx1"/>
                </a:solidFill>
                <a:latin typeface="Arial" panose="020B0604020202020204"/>
                <a:cs typeface="Arial" panose="020B0604020202020204"/>
                <a:sym typeface="+mn-ea"/>
              </a:rPr>
              <a:t>plugins </a:t>
            </a:r>
            <a:r>
              <a:rPr sz="1200" spc="-5" dirty="0">
                <a:solidFill>
                  <a:schemeClr val="tx1"/>
                </a:solidFill>
                <a:latin typeface="Arial" panose="020B0604020202020204"/>
                <a:cs typeface="Arial" panose="020B0604020202020204"/>
                <a:sym typeface="+mn-ea"/>
              </a:rPr>
              <a:t>that do  the actual </a:t>
            </a:r>
            <a:r>
              <a:rPr sz="1200" dirty="0">
                <a:solidFill>
                  <a:schemeClr val="tx1"/>
                </a:solidFill>
                <a:latin typeface="Arial" panose="020B0604020202020204"/>
                <a:cs typeface="Arial" panose="020B0604020202020204"/>
                <a:sym typeface="+mn-ea"/>
              </a:rPr>
              <a:t>work </a:t>
            </a:r>
            <a:r>
              <a:rPr sz="1200" spc="-5" dirty="0">
                <a:solidFill>
                  <a:schemeClr val="tx1"/>
                </a:solidFill>
                <a:latin typeface="Arial" panose="020B0604020202020204"/>
                <a:cs typeface="Arial" panose="020B0604020202020204"/>
                <a:sym typeface="+mn-ea"/>
              </a:rPr>
              <a:t>in </a:t>
            </a:r>
            <a:r>
              <a:rPr sz="1200" spc="-10" dirty="0">
                <a:solidFill>
                  <a:schemeClr val="tx1"/>
                </a:solidFill>
                <a:latin typeface="Arial" panose="020B0604020202020204"/>
                <a:cs typeface="Arial" panose="020B0604020202020204"/>
                <a:sym typeface="+mn-ea"/>
              </a:rPr>
              <a:t>Ansible, </a:t>
            </a:r>
            <a:r>
              <a:rPr sz="1200" spc="-5" dirty="0">
                <a:solidFill>
                  <a:schemeClr val="tx1"/>
                </a:solidFill>
                <a:latin typeface="Arial" panose="020B0604020202020204"/>
                <a:cs typeface="Arial" panose="020B0604020202020204"/>
                <a:sym typeface="+mn-ea"/>
              </a:rPr>
              <a:t>they </a:t>
            </a:r>
            <a:r>
              <a:rPr sz="1200" dirty="0">
                <a:solidFill>
                  <a:schemeClr val="tx1"/>
                </a:solidFill>
                <a:latin typeface="Arial" panose="020B0604020202020204"/>
                <a:cs typeface="Arial" panose="020B0604020202020204"/>
                <a:sym typeface="+mn-ea"/>
              </a:rPr>
              <a:t>are </a:t>
            </a:r>
            <a:r>
              <a:rPr sz="1200" spc="-5" dirty="0">
                <a:solidFill>
                  <a:schemeClr val="tx1"/>
                </a:solidFill>
                <a:latin typeface="Arial" panose="020B0604020202020204"/>
                <a:cs typeface="Arial" panose="020B0604020202020204"/>
                <a:sym typeface="+mn-ea"/>
              </a:rPr>
              <a:t>what gets executed in each  playbook task. Each module </a:t>
            </a:r>
            <a:r>
              <a:rPr sz="1200" spc="-10" dirty="0">
                <a:solidFill>
                  <a:schemeClr val="tx1"/>
                </a:solidFill>
                <a:latin typeface="Arial" panose="020B0604020202020204"/>
                <a:cs typeface="Arial" panose="020B0604020202020204"/>
                <a:sym typeface="+mn-ea"/>
              </a:rPr>
              <a:t>is </a:t>
            </a:r>
            <a:r>
              <a:rPr sz="1200" dirty="0">
                <a:solidFill>
                  <a:schemeClr val="tx1"/>
                </a:solidFill>
                <a:latin typeface="Arial" panose="020B0604020202020204"/>
                <a:cs typeface="Arial" panose="020B0604020202020204"/>
                <a:sym typeface="+mn-ea"/>
              </a:rPr>
              <a:t>mostly </a:t>
            </a:r>
            <a:r>
              <a:rPr sz="1200" spc="-10" dirty="0">
                <a:solidFill>
                  <a:schemeClr val="tx1"/>
                </a:solidFill>
                <a:latin typeface="Arial" panose="020B0604020202020204"/>
                <a:cs typeface="Arial" panose="020B0604020202020204"/>
                <a:sym typeface="+mn-ea"/>
              </a:rPr>
              <a:t>standalone and </a:t>
            </a:r>
            <a:r>
              <a:rPr sz="1200" dirty="0">
                <a:solidFill>
                  <a:schemeClr val="tx1"/>
                </a:solidFill>
                <a:latin typeface="Arial" panose="020B0604020202020204"/>
                <a:cs typeface="Arial" panose="020B0604020202020204"/>
                <a:sym typeface="+mn-ea"/>
              </a:rPr>
              <a:t>can </a:t>
            </a:r>
            <a:r>
              <a:rPr sz="1200" spc="-5" dirty="0">
                <a:solidFill>
                  <a:schemeClr val="tx1"/>
                </a:solidFill>
                <a:latin typeface="Arial" panose="020B0604020202020204"/>
                <a:cs typeface="Arial" panose="020B0604020202020204"/>
                <a:sym typeface="+mn-ea"/>
              </a:rPr>
              <a:t>be written in </a:t>
            </a:r>
            <a:r>
              <a:rPr sz="1200" dirty="0">
                <a:solidFill>
                  <a:schemeClr val="tx1"/>
                </a:solidFill>
                <a:latin typeface="Arial" panose="020B0604020202020204"/>
                <a:cs typeface="Arial" panose="020B0604020202020204"/>
                <a:sym typeface="+mn-ea"/>
              </a:rPr>
              <a:t>a  </a:t>
            </a:r>
            <a:r>
              <a:rPr sz="1200" spc="-5" dirty="0">
                <a:solidFill>
                  <a:schemeClr val="tx1"/>
                </a:solidFill>
                <a:latin typeface="Arial" panose="020B0604020202020204"/>
                <a:cs typeface="Arial" panose="020B0604020202020204"/>
                <a:sym typeface="+mn-ea"/>
              </a:rPr>
              <a:t>standard scripting </a:t>
            </a:r>
            <a:r>
              <a:rPr sz="1200" spc="-10" dirty="0">
                <a:solidFill>
                  <a:schemeClr val="tx1"/>
                </a:solidFill>
                <a:latin typeface="Arial" panose="020B0604020202020204"/>
                <a:cs typeface="Arial" panose="020B0604020202020204"/>
                <a:sym typeface="+mn-ea"/>
              </a:rPr>
              <a:t>language </a:t>
            </a:r>
            <a:r>
              <a:rPr sz="1200" spc="-5" dirty="0">
                <a:solidFill>
                  <a:schemeClr val="tx1"/>
                </a:solidFill>
                <a:latin typeface="Arial" panose="020B0604020202020204"/>
                <a:cs typeface="Arial" panose="020B0604020202020204"/>
                <a:sym typeface="+mn-ea"/>
              </a:rPr>
              <a:t>(such as Python, Perl, </a:t>
            </a:r>
            <a:r>
              <a:rPr sz="1200" spc="-45" dirty="0">
                <a:solidFill>
                  <a:schemeClr val="tx1"/>
                </a:solidFill>
                <a:latin typeface="Arial" panose="020B0604020202020204"/>
                <a:cs typeface="Arial" panose="020B0604020202020204"/>
                <a:sym typeface="+mn-ea"/>
              </a:rPr>
              <a:t>Ruby, </a:t>
            </a:r>
            <a:r>
              <a:rPr sz="1200" spc="-5" dirty="0">
                <a:solidFill>
                  <a:schemeClr val="tx1"/>
                </a:solidFill>
                <a:latin typeface="Arial" panose="020B0604020202020204"/>
                <a:cs typeface="Arial" panose="020B0604020202020204"/>
                <a:sym typeface="+mn-ea"/>
              </a:rPr>
              <a:t>Bash,  etc.). </a:t>
            </a:r>
            <a:r>
              <a:rPr sz="1200" dirty="0">
                <a:solidFill>
                  <a:schemeClr val="tx1"/>
                </a:solidFill>
                <a:latin typeface="Arial" panose="020B0604020202020204"/>
                <a:cs typeface="Arial" panose="020B0604020202020204"/>
                <a:sym typeface="+mn-ea"/>
              </a:rPr>
              <a:t>One </a:t>
            </a:r>
            <a:r>
              <a:rPr sz="1200" spc="-5" dirty="0">
                <a:solidFill>
                  <a:schemeClr val="tx1"/>
                </a:solidFill>
                <a:latin typeface="Arial" panose="020B0604020202020204"/>
                <a:cs typeface="Arial" panose="020B0604020202020204"/>
                <a:sym typeface="+mn-ea"/>
              </a:rPr>
              <a:t>of the </a:t>
            </a:r>
            <a:r>
              <a:rPr sz="1200" spc="-10" dirty="0">
                <a:solidFill>
                  <a:schemeClr val="tx1"/>
                </a:solidFill>
                <a:latin typeface="Arial" panose="020B0604020202020204"/>
                <a:cs typeface="Arial" panose="020B0604020202020204"/>
                <a:sym typeface="+mn-ea"/>
              </a:rPr>
              <a:t>guiding </a:t>
            </a:r>
            <a:r>
              <a:rPr sz="1200" spc="-5" dirty="0">
                <a:solidFill>
                  <a:schemeClr val="tx1"/>
                </a:solidFill>
                <a:latin typeface="Arial" panose="020B0604020202020204"/>
                <a:cs typeface="Arial" panose="020B0604020202020204"/>
                <a:sym typeface="+mn-ea"/>
              </a:rPr>
              <a:t>properties of modules </a:t>
            </a:r>
            <a:r>
              <a:rPr sz="1200" spc="-10" dirty="0">
                <a:solidFill>
                  <a:schemeClr val="tx1"/>
                </a:solidFill>
                <a:latin typeface="Arial" panose="020B0604020202020204"/>
                <a:cs typeface="Arial" panose="020B0604020202020204"/>
                <a:sym typeface="+mn-ea"/>
              </a:rPr>
              <a:t>is </a:t>
            </a:r>
            <a:r>
              <a:rPr sz="1200" spc="-20" dirty="0">
                <a:solidFill>
                  <a:schemeClr val="tx1"/>
                </a:solidFill>
                <a:latin typeface="Arial" panose="020B0604020202020204"/>
                <a:cs typeface="Arial" panose="020B0604020202020204"/>
                <a:sym typeface="+mn-ea"/>
              </a:rPr>
              <a:t>idempotency,  </a:t>
            </a:r>
            <a:r>
              <a:rPr sz="1200" spc="-5" dirty="0">
                <a:solidFill>
                  <a:schemeClr val="tx1"/>
                </a:solidFill>
                <a:latin typeface="Arial" panose="020B0604020202020204"/>
                <a:cs typeface="Arial" panose="020B0604020202020204"/>
                <a:sym typeface="+mn-ea"/>
              </a:rPr>
              <a:t>which </a:t>
            </a:r>
            <a:r>
              <a:rPr sz="1200" dirty="0">
                <a:solidFill>
                  <a:schemeClr val="tx1"/>
                </a:solidFill>
                <a:latin typeface="Arial" panose="020B0604020202020204"/>
                <a:cs typeface="Arial" panose="020B0604020202020204"/>
                <a:sym typeface="+mn-ea"/>
              </a:rPr>
              <a:t>means </a:t>
            </a:r>
            <a:r>
              <a:rPr sz="1200" spc="-5" dirty="0">
                <a:solidFill>
                  <a:schemeClr val="tx1"/>
                </a:solidFill>
                <a:latin typeface="Arial" panose="020B0604020202020204"/>
                <a:cs typeface="Arial" panose="020B0604020202020204"/>
                <a:sym typeface="+mn-ea"/>
              </a:rPr>
              <a:t>that </a:t>
            </a:r>
            <a:r>
              <a:rPr sz="1200" spc="-10" dirty="0">
                <a:solidFill>
                  <a:schemeClr val="tx1"/>
                </a:solidFill>
                <a:latin typeface="Arial" panose="020B0604020202020204"/>
                <a:cs typeface="Arial" panose="020B0604020202020204"/>
                <a:sym typeface="+mn-ea"/>
              </a:rPr>
              <a:t>even if </a:t>
            </a:r>
            <a:r>
              <a:rPr sz="1200" spc="-5" dirty="0">
                <a:solidFill>
                  <a:schemeClr val="tx1"/>
                </a:solidFill>
                <a:latin typeface="Arial" panose="020B0604020202020204"/>
                <a:cs typeface="Arial" panose="020B0604020202020204"/>
                <a:sym typeface="+mn-ea"/>
              </a:rPr>
              <a:t>an operation is repeated multiple </a:t>
            </a:r>
            <a:r>
              <a:rPr sz="1200" dirty="0">
                <a:solidFill>
                  <a:schemeClr val="tx1"/>
                </a:solidFill>
                <a:latin typeface="Arial" panose="020B0604020202020204"/>
                <a:cs typeface="Arial" panose="020B0604020202020204"/>
                <a:sym typeface="+mn-ea"/>
              </a:rPr>
              <a:t>times,  </a:t>
            </a:r>
            <a:r>
              <a:rPr sz="1200" spc="-5" dirty="0">
                <a:solidFill>
                  <a:schemeClr val="tx1"/>
                </a:solidFill>
                <a:latin typeface="Arial" panose="020B0604020202020204"/>
                <a:cs typeface="Arial" panose="020B0604020202020204"/>
                <a:sym typeface="+mn-ea"/>
              </a:rPr>
              <a:t>it will always place the system into the </a:t>
            </a:r>
            <a:r>
              <a:rPr sz="1200" spc="5" dirty="0">
                <a:solidFill>
                  <a:schemeClr val="tx1"/>
                </a:solidFill>
                <a:latin typeface="Arial" panose="020B0604020202020204"/>
                <a:cs typeface="Arial" panose="020B0604020202020204"/>
                <a:sym typeface="+mn-ea"/>
              </a:rPr>
              <a:t>same</a:t>
            </a:r>
            <a:r>
              <a:rPr sz="1200" spc="45" dirty="0">
                <a:solidFill>
                  <a:schemeClr val="tx1"/>
                </a:solidFill>
                <a:latin typeface="Arial" panose="020B0604020202020204"/>
                <a:cs typeface="Arial" panose="020B0604020202020204"/>
                <a:sym typeface="+mn-ea"/>
              </a:rPr>
              <a:t> </a:t>
            </a:r>
            <a:r>
              <a:rPr sz="1200" spc="-5" dirty="0">
                <a:solidFill>
                  <a:schemeClr val="tx1"/>
                </a:solidFill>
                <a:latin typeface="Arial" panose="020B0604020202020204"/>
                <a:cs typeface="Arial" panose="020B0604020202020204"/>
                <a:sym typeface="+mn-ea"/>
              </a:rPr>
              <a:t>state.</a:t>
            </a:r>
            <a:endParaRPr lang="zh-CN" altLang="en-US" sz="1200" spc="-5" dirty="0">
              <a:solidFill>
                <a:schemeClr val="tx1"/>
              </a:solidFill>
              <a:latin typeface="Arial" panose="020B0604020202020204"/>
              <a:cs typeface="Arial" panose="020B0604020202020204"/>
              <a:sym typeface="+mn-ea"/>
            </a:endParaRPr>
          </a:p>
        </p:txBody>
      </p:sp>
      <p:sp>
        <p:nvSpPr>
          <p:cNvPr id="37" name="文本占位符 36"/>
          <p:cNvSpPr>
            <a:spLocks noGrp="1"/>
          </p:cNvSpPr>
          <p:nvPr>
            <p:ph type="body" sz="quarter" idx="29"/>
          </p:nvPr>
        </p:nvSpPr>
        <p:spPr>
          <a:xfrm>
            <a:off x="6375400" y="3840480"/>
            <a:ext cx="2527935" cy="521970"/>
          </a:xfrm>
        </p:spPr>
        <p:txBody>
          <a:bodyPr>
            <a:normAutofit/>
            <a:scene3d>
              <a:camera prst="orthographicFront"/>
              <a:lightRig rig="soft" dir="t">
                <a:rot lat="0" lon="0" rev="15600000"/>
              </a:lightRig>
            </a:scene3d>
            <a:sp3d extrusionH="57150" prstMaterial="softEdge">
              <a:bevelT w="25400" h="38100"/>
            </a:sp3d>
          </a:bodyPr>
          <a:lstStyle/>
          <a:p>
            <a:pPr algn="l">
              <a:lnSpc>
                <a:spcPct val="100000"/>
              </a:lnSpc>
              <a:spcBef>
                <a:spcPts val="100"/>
              </a:spcBef>
            </a:pPr>
            <a:r>
              <a:rPr sz="1435" spc="-5" dirty="0">
                <a:solidFill>
                  <a:schemeClr val="accent4"/>
                </a:solidFill>
                <a:effectLst/>
                <a:latin typeface="Fira Code Medium" panose="020B0809050000020004" charset="0"/>
                <a:cs typeface="Fira Code Medium" panose="020B0809050000020004" charset="0"/>
                <a:sym typeface="+mn-ea"/>
              </a:rPr>
              <a:t>Modules</a:t>
            </a:r>
            <a:endParaRPr lang="zh-CN" altLang="en-US" sz="1435" spc="-5" dirty="0">
              <a:solidFill>
                <a:schemeClr val="accent4"/>
              </a:solidFill>
              <a:effectLst/>
              <a:latin typeface="Fira Code Medium" panose="020B0809050000020004" charset="0"/>
              <a:cs typeface="Fira Code Medium" panose="020B0809050000020004" charset="0"/>
              <a:sym typeface="+mn-ea"/>
            </a:endParaRPr>
          </a:p>
        </p:txBody>
      </p:sp>
      <p:sp>
        <p:nvSpPr>
          <p:cNvPr id="38" name="文本占位符 37"/>
          <p:cNvSpPr>
            <a:spLocks noGrp="1"/>
          </p:cNvSpPr>
          <p:nvPr>
            <p:ph type="body" sz="quarter" idx="30"/>
          </p:nvPr>
        </p:nvSpPr>
        <p:spPr>
          <a:xfrm>
            <a:off x="9845675" y="4249420"/>
            <a:ext cx="2308860" cy="2468245"/>
          </a:xfrm>
        </p:spPr>
        <p:txBody>
          <a:bodyPr>
            <a:normAutofit/>
          </a:bodyPr>
          <a:lstStyle/>
          <a:p>
            <a:pPr marL="12700" marR="5080">
              <a:lnSpc>
                <a:spcPct val="93000"/>
              </a:lnSpc>
              <a:spcBef>
                <a:spcPts val="305"/>
              </a:spcBef>
            </a:pPr>
            <a:r>
              <a:rPr sz="1080" spc="-10" dirty="0">
                <a:solidFill>
                  <a:schemeClr val="tx1"/>
                </a:solidFill>
                <a:latin typeface="Arial" panose="020B0604020202020204"/>
                <a:cs typeface="Arial" panose="020B0604020202020204"/>
                <a:sym typeface="+mn-ea"/>
              </a:rPr>
              <a:t>Roles </a:t>
            </a:r>
            <a:r>
              <a:rPr sz="1080" spc="-5" dirty="0">
                <a:solidFill>
                  <a:schemeClr val="tx1"/>
                </a:solidFill>
                <a:latin typeface="Arial" panose="020B0604020202020204"/>
                <a:cs typeface="Arial" panose="020B0604020202020204"/>
                <a:sym typeface="+mn-ea"/>
              </a:rPr>
              <a:t>are </a:t>
            </a:r>
            <a:r>
              <a:rPr sz="1080" dirty="0">
                <a:solidFill>
                  <a:schemeClr val="tx1"/>
                </a:solidFill>
                <a:latin typeface="Arial" panose="020B0604020202020204"/>
                <a:cs typeface="Arial" panose="020B0604020202020204"/>
                <a:sym typeface="+mn-ea"/>
              </a:rPr>
              <a:t>a </a:t>
            </a:r>
            <a:r>
              <a:rPr sz="1080" spc="-5" dirty="0">
                <a:solidFill>
                  <a:schemeClr val="tx1"/>
                </a:solidFill>
                <a:latin typeface="Arial" panose="020B0604020202020204"/>
                <a:cs typeface="Arial" panose="020B0604020202020204"/>
                <a:sym typeface="+mn-ea"/>
              </a:rPr>
              <a:t>way </a:t>
            </a:r>
            <a:r>
              <a:rPr sz="1080" dirty="0">
                <a:solidFill>
                  <a:schemeClr val="tx1"/>
                </a:solidFill>
                <a:latin typeface="Arial" panose="020B0604020202020204"/>
                <a:cs typeface="Arial" panose="020B0604020202020204"/>
                <a:sym typeface="+mn-ea"/>
              </a:rPr>
              <a:t>to </a:t>
            </a:r>
            <a:r>
              <a:rPr sz="1080" spc="-5" dirty="0">
                <a:solidFill>
                  <a:schemeClr val="tx1"/>
                </a:solidFill>
                <a:latin typeface="Arial" panose="020B0604020202020204"/>
                <a:cs typeface="Arial" panose="020B0604020202020204"/>
                <a:sym typeface="+mn-ea"/>
              </a:rPr>
              <a:t>group tasks together into </a:t>
            </a:r>
            <a:r>
              <a:rPr sz="1080" spc="-10" dirty="0">
                <a:solidFill>
                  <a:schemeClr val="tx1"/>
                </a:solidFill>
                <a:latin typeface="Arial" panose="020B0604020202020204"/>
                <a:cs typeface="Arial" panose="020B0604020202020204"/>
                <a:sym typeface="+mn-ea"/>
              </a:rPr>
              <a:t>one </a:t>
            </a:r>
            <a:r>
              <a:rPr sz="1080" spc="-20" dirty="0">
                <a:solidFill>
                  <a:schemeClr val="tx1"/>
                </a:solidFill>
                <a:latin typeface="Arial" panose="020B0604020202020204"/>
                <a:cs typeface="Arial" panose="020B0604020202020204"/>
                <a:sym typeface="+mn-ea"/>
              </a:rPr>
              <a:t>container. </a:t>
            </a:r>
            <a:r>
              <a:rPr sz="1080" spc="-25" dirty="0">
                <a:solidFill>
                  <a:schemeClr val="tx1"/>
                </a:solidFill>
                <a:latin typeface="Arial" panose="020B0604020202020204"/>
                <a:cs typeface="Arial" panose="020B0604020202020204"/>
                <a:sym typeface="+mn-ea"/>
              </a:rPr>
              <a:t>We  </a:t>
            </a:r>
            <a:r>
              <a:rPr sz="1080" spc="-5" dirty="0">
                <a:solidFill>
                  <a:schemeClr val="tx1"/>
                </a:solidFill>
                <a:latin typeface="Arial" panose="020B0604020202020204"/>
                <a:cs typeface="Arial" panose="020B0604020202020204"/>
                <a:sym typeface="+mn-ea"/>
              </a:rPr>
              <a:t>could have </a:t>
            </a:r>
            <a:r>
              <a:rPr sz="1080" dirty="0">
                <a:solidFill>
                  <a:schemeClr val="tx1"/>
                </a:solidFill>
                <a:latin typeface="Arial" panose="020B0604020202020204"/>
                <a:cs typeface="Arial" panose="020B0604020202020204"/>
                <a:sym typeface="+mn-ea"/>
              </a:rPr>
              <a:t>a </a:t>
            </a:r>
            <a:r>
              <a:rPr sz="1080" spc="-5" dirty="0">
                <a:solidFill>
                  <a:schemeClr val="tx1"/>
                </a:solidFill>
                <a:latin typeface="Arial" panose="020B0604020202020204"/>
                <a:cs typeface="Arial" panose="020B0604020202020204"/>
                <a:sym typeface="+mn-ea"/>
              </a:rPr>
              <a:t>role </a:t>
            </a:r>
            <a:r>
              <a:rPr sz="1080" dirty="0">
                <a:solidFill>
                  <a:schemeClr val="tx1"/>
                </a:solidFill>
                <a:latin typeface="Arial" panose="020B0604020202020204"/>
                <a:cs typeface="Arial" panose="020B0604020202020204"/>
                <a:sym typeface="+mn-ea"/>
              </a:rPr>
              <a:t>for </a:t>
            </a:r>
            <a:r>
              <a:rPr sz="1080" spc="-5" dirty="0">
                <a:solidFill>
                  <a:schemeClr val="tx1"/>
                </a:solidFill>
                <a:latin typeface="Arial" panose="020B0604020202020204"/>
                <a:cs typeface="Arial" panose="020B0604020202020204"/>
                <a:sym typeface="+mn-ea"/>
              </a:rPr>
              <a:t>setting up MySQL, another one </a:t>
            </a:r>
            <a:r>
              <a:rPr sz="1080" dirty="0">
                <a:solidFill>
                  <a:schemeClr val="tx1"/>
                </a:solidFill>
                <a:latin typeface="Arial" panose="020B0604020202020204"/>
                <a:cs typeface="Arial" panose="020B0604020202020204"/>
                <a:sym typeface="+mn-ea"/>
              </a:rPr>
              <a:t>for  </a:t>
            </a:r>
            <a:r>
              <a:rPr sz="1080" spc="-5" dirty="0">
                <a:solidFill>
                  <a:schemeClr val="tx1"/>
                </a:solidFill>
                <a:latin typeface="Arial" panose="020B0604020202020204"/>
                <a:cs typeface="Arial" panose="020B0604020202020204"/>
                <a:sym typeface="+mn-ea"/>
              </a:rPr>
              <a:t>configuring iptables </a:t>
            </a:r>
            <a:r>
              <a:rPr sz="1080" dirty="0">
                <a:solidFill>
                  <a:schemeClr val="tx1"/>
                </a:solidFill>
                <a:latin typeface="Arial" panose="020B0604020202020204"/>
                <a:cs typeface="Arial" panose="020B0604020202020204"/>
                <a:sym typeface="+mn-ea"/>
              </a:rPr>
              <a:t>etc. </a:t>
            </a:r>
            <a:r>
              <a:rPr sz="1080" spc="-10" dirty="0">
                <a:solidFill>
                  <a:schemeClr val="tx1"/>
                </a:solidFill>
                <a:latin typeface="Arial" panose="020B0604020202020204"/>
                <a:cs typeface="Arial" panose="020B0604020202020204"/>
                <a:sym typeface="+mn-ea"/>
              </a:rPr>
              <a:t>Roles </a:t>
            </a:r>
            <a:r>
              <a:rPr sz="1080" dirty="0">
                <a:solidFill>
                  <a:schemeClr val="tx1"/>
                </a:solidFill>
                <a:latin typeface="Arial" panose="020B0604020202020204"/>
                <a:cs typeface="Arial" panose="020B0604020202020204"/>
                <a:sym typeface="+mn-ea"/>
              </a:rPr>
              <a:t>makes </a:t>
            </a:r>
            <a:r>
              <a:rPr sz="1080" spc="-5" dirty="0">
                <a:solidFill>
                  <a:schemeClr val="tx1"/>
                </a:solidFill>
                <a:latin typeface="Arial" panose="020B0604020202020204"/>
                <a:cs typeface="Arial" panose="020B0604020202020204"/>
                <a:sym typeface="+mn-ea"/>
              </a:rPr>
              <a:t>it easy </a:t>
            </a:r>
            <a:r>
              <a:rPr sz="1080" dirty="0">
                <a:solidFill>
                  <a:schemeClr val="tx1"/>
                </a:solidFill>
                <a:latin typeface="Arial" panose="020B0604020202020204"/>
                <a:cs typeface="Arial" panose="020B0604020202020204"/>
                <a:sym typeface="+mn-ea"/>
              </a:rPr>
              <a:t>to </a:t>
            </a:r>
            <a:r>
              <a:rPr sz="1080" spc="-5" dirty="0">
                <a:solidFill>
                  <a:schemeClr val="tx1"/>
                </a:solidFill>
                <a:latin typeface="Arial" panose="020B0604020202020204"/>
                <a:cs typeface="Arial" panose="020B0604020202020204"/>
                <a:sym typeface="+mn-ea"/>
              </a:rPr>
              <a:t>configure hosts. Any role can be  performed on any host or</a:t>
            </a:r>
            <a:r>
              <a:rPr sz="1080" spc="60" dirty="0">
                <a:solidFill>
                  <a:schemeClr val="tx1"/>
                </a:solidFill>
                <a:latin typeface="Arial" panose="020B0604020202020204"/>
                <a:cs typeface="Arial" panose="020B0604020202020204"/>
                <a:sym typeface="+mn-ea"/>
              </a:rPr>
              <a:t> </a:t>
            </a:r>
            <a:r>
              <a:rPr sz="1080" spc="-5" dirty="0">
                <a:solidFill>
                  <a:schemeClr val="tx1"/>
                </a:solidFill>
                <a:latin typeface="Arial" panose="020B0604020202020204"/>
                <a:cs typeface="Arial" panose="020B0604020202020204"/>
                <a:sym typeface="+mn-ea"/>
              </a:rPr>
              <a:t>group</a:t>
            </a:r>
            <a:r>
              <a:rPr sz="1080" dirty="0">
                <a:solidFill>
                  <a:schemeClr val="tx1"/>
                </a:solidFill>
                <a:latin typeface="Arial" panose="020B0604020202020204"/>
                <a:cs typeface="Arial" panose="020B0604020202020204"/>
                <a:sym typeface="+mn-ea"/>
              </a:rPr>
              <a:t> </a:t>
            </a:r>
            <a:r>
              <a:rPr sz="1080" spc="-5" dirty="0">
                <a:solidFill>
                  <a:schemeClr val="tx1"/>
                </a:solidFill>
                <a:latin typeface="Arial" panose="020B0604020202020204"/>
                <a:cs typeface="Arial" panose="020B0604020202020204"/>
                <a:sym typeface="+mn-ea"/>
              </a:rPr>
              <a:t>of hosts such</a:t>
            </a:r>
            <a:r>
              <a:rPr sz="1080" dirty="0">
                <a:solidFill>
                  <a:schemeClr val="tx1"/>
                </a:solidFill>
                <a:latin typeface="Arial" panose="020B0604020202020204"/>
                <a:cs typeface="Arial" panose="020B0604020202020204"/>
                <a:sym typeface="+mn-ea"/>
              </a:rPr>
              <a:t> </a:t>
            </a:r>
            <a:r>
              <a:rPr sz="1080" spc="-5" dirty="0">
                <a:solidFill>
                  <a:schemeClr val="tx1"/>
                </a:solidFill>
                <a:latin typeface="Arial" panose="020B0604020202020204"/>
                <a:cs typeface="Arial" panose="020B0604020202020204"/>
                <a:sym typeface="+mn-ea"/>
              </a:rPr>
              <a:t>as:</a:t>
            </a:r>
          </a:p>
          <a:p>
            <a:pPr marR="7221855" algn="just">
              <a:lnSpc>
                <a:spcPct val="147000"/>
              </a:lnSpc>
              <a:spcBef>
                <a:spcPts val="5"/>
              </a:spcBef>
              <a:tabLst>
                <a:tab pos="182880" algn="l"/>
              </a:tabLst>
            </a:pPr>
            <a:r>
              <a:rPr lang="en-GB" sz="1200" spc="-5" dirty="0">
                <a:solidFill>
                  <a:schemeClr val="tx1"/>
                </a:solidFill>
                <a:latin typeface="Arial" panose="020B0604020202020204"/>
                <a:cs typeface="Arial" panose="020B0604020202020204"/>
                <a:sym typeface="+mn-ea"/>
              </a:rPr>
              <a:t>	</a:t>
            </a:r>
            <a:endParaRPr lang="zh-CN" altLang="en-US" sz="1080" spc="-5" dirty="0">
              <a:solidFill>
                <a:schemeClr val="tx1"/>
              </a:solidFill>
              <a:latin typeface="Arial" panose="020B0604020202020204"/>
              <a:cs typeface="Arial" panose="020B0604020202020204"/>
              <a:sym typeface="+mn-ea"/>
            </a:endParaRPr>
          </a:p>
        </p:txBody>
      </p:sp>
      <p:sp>
        <p:nvSpPr>
          <p:cNvPr id="39" name="文本占位符 38"/>
          <p:cNvSpPr>
            <a:spLocks noGrp="1"/>
          </p:cNvSpPr>
          <p:nvPr>
            <p:ph type="body" sz="quarter" idx="31"/>
          </p:nvPr>
        </p:nvSpPr>
        <p:spPr>
          <a:xfrm>
            <a:off x="9845675" y="3840480"/>
            <a:ext cx="1748155" cy="408940"/>
          </a:xfrm>
        </p:spPr>
        <p:txBody>
          <a:bodyPr>
            <a:normAutofit/>
          </a:bodyPr>
          <a:lstStyle/>
          <a:p>
            <a:r>
              <a:rPr lang="en-GB" altLang="en-US" sz="1400" dirty="0">
                <a:solidFill>
                  <a:schemeClr val="accent5"/>
                </a:solidFill>
              </a:rPr>
              <a:t>Roles</a:t>
            </a:r>
            <a:endParaRPr sz="1400" spc="-5" dirty="0"/>
          </a:p>
          <a:p>
            <a:endParaRPr lang="zh-CN" altLang="en-US" sz="1400" dirty="0">
              <a:solidFill>
                <a:schemeClr val="accent5"/>
              </a:solidFill>
            </a:endParaRPr>
          </a:p>
          <a:p>
            <a:endParaRPr lang="zh-CN" altLang="en-US" sz="1400" dirty="0">
              <a:solidFill>
                <a:schemeClr val="accent5"/>
              </a:solidFill>
            </a:endParaRPr>
          </a:p>
        </p:txBody>
      </p:sp>
      <p:sp>
        <p:nvSpPr>
          <p:cNvPr id="40" name="矩形 39"/>
          <p:cNvSpPr/>
          <p:nvPr/>
        </p:nvSpPr>
        <p:spPr>
          <a:xfrm flipV="1">
            <a:off x="248920" y="3510280"/>
            <a:ext cx="10784840" cy="7683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44" name="任意多边形: 形状 43"/>
          <p:cNvSpPr/>
          <p:nvPr/>
        </p:nvSpPr>
        <p:spPr>
          <a:xfrm flipH="1" flipV="1">
            <a:off x="233407" y="2555771"/>
            <a:ext cx="784598" cy="928530"/>
          </a:xfrm>
          <a:custGeom>
            <a:avLst/>
            <a:gdLst>
              <a:gd name="connsiteX0" fmla="*/ 739506 w 739506"/>
              <a:gd name="connsiteY0" fmla="*/ 875165 h 875165"/>
              <a:gd name="connsiteX1" fmla="*/ 0 w 739506"/>
              <a:gd name="connsiteY1" fmla="*/ 875165 h 875165"/>
              <a:gd name="connsiteX2" fmla="*/ 0 w 739506"/>
              <a:gd name="connsiteY2" fmla="*/ 233732 h 875165"/>
              <a:gd name="connsiteX3" fmla="*/ 0 w 739506"/>
              <a:gd name="connsiteY3" fmla="*/ 167271 h 875165"/>
              <a:gd name="connsiteX4" fmla="*/ 0 w 739506"/>
              <a:gd name="connsiteY4" fmla="*/ 0 h 875165"/>
              <a:gd name="connsiteX5" fmla="*/ 167271 w 739506"/>
              <a:gd name="connsiteY5" fmla="*/ 167271 h 875165"/>
              <a:gd name="connsiteX6" fmla="*/ 739506 w 739506"/>
              <a:gd name="connsiteY6" fmla="*/ 167271 h 875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9506" h="875165">
                <a:moveTo>
                  <a:pt x="739506" y="875165"/>
                </a:moveTo>
                <a:lnTo>
                  <a:pt x="0" y="875165"/>
                </a:lnTo>
                <a:lnTo>
                  <a:pt x="0" y="233732"/>
                </a:lnTo>
                <a:lnTo>
                  <a:pt x="0" y="167271"/>
                </a:lnTo>
                <a:lnTo>
                  <a:pt x="0" y="0"/>
                </a:lnTo>
                <a:lnTo>
                  <a:pt x="167271" y="167271"/>
                </a:lnTo>
                <a:lnTo>
                  <a:pt x="739506" y="16727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45" name="任意多边形: 形状 44"/>
          <p:cNvSpPr/>
          <p:nvPr/>
        </p:nvSpPr>
        <p:spPr>
          <a:xfrm flipH="1" flipV="1">
            <a:off x="3123911" y="2545610"/>
            <a:ext cx="784598" cy="928530"/>
          </a:xfrm>
          <a:custGeom>
            <a:avLst/>
            <a:gdLst>
              <a:gd name="connsiteX0" fmla="*/ 739506 w 739506"/>
              <a:gd name="connsiteY0" fmla="*/ 875165 h 875165"/>
              <a:gd name="connsiteX1" fmla="*/ 0 w 739506"/>
              <a:gd name="connsiteY1" fmla="*/ 875165 h 875165"/>
              <a:gd name="connsiteX2" fmla="*/ 0 w 739506"/>
              <a:gd name="connsiteY2" fmla="*/ 233732 h 875165"/>
              <a:gd name="connsiteX3" fmla="*/ 0 w 739506"/>
              <a:gd name="connsiteY3" fmla="*/ 167271 h 875165"/>
              <a:gd name="connsiteX4" fmla="*/ 0 w 739506"/>
              <a:gd name="connsiteY4" fmla="*/ 0 h 875165"/>
              <a:gd name="connsiteX5" fmla="*/ 167271 w 739506"/>
              <a:gd name="connsiteY5" fmla="*/ 167271 h 875165"/>
              <a:gd name="connsiteX6" fmla="*/ 739506 w 739506"/>
              <a:gd name="connsiteY6" fmla="*/ 167271 h 875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9506" h="875165">
                <a:moveTo>
                  <a:pt x="739506" y="875165"/>
                </a:moveTo>
                <a:lnTo>
                  <a:pt x="0" y="875165"/>
                </a:lnTo>
                <a:lnTo>
                  <a:pt x="0" y="233732"/>
                </a:lnTo>
                <a:lnTo>
                  <a:pt x="0" y="167271"/>
                </a:lnTo>
                <a:lnTo>
                  <a:pt x="0" y="0"/>
                </a:lnTo>
                <a:lnTo>
                  <a:pt x="167271" y="167271"/>
                </a:lnTo>
                <a:lnTo>
                  <a:pt x="739506" y="16727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46" name="任意多边形: 形状 45"/>
          <p:cNvSpPr/>
          <p:nvPr/>
        </p:nvSpPr>
        <p:spPr>
          <a:xfrm flipH="1" flipV="1">
            <a:off x="6375189" y="2512589"/>
            <a:ext cx="784598" cy="928530"/>
          </a:xfrm>
          <a:custGeom>
            <a:avLst/>
            <a:gdLst>
              <a:gd name="connsiteX0" fmla="*/ 739506 w 739506"/>
              <a:gd name="connsiteY0" fmla="*/ 875165 h 875165"/>
              <a:gd name="connsiteX1" fmla="*/ 0 w 739506"/>
              <a:gd name="connsiteY1" fmla="*/ 875165 h 875165"/>
              <a:gd name="connsiteX2" fmla="*/ 0 w 739506"/>
              <a:gd name="connsiteY2" fmla="*/ 233732 h 875165"/>
              <a:gd name="connsiteX3" fmla="*/ 0 w 739506"/>
              <a:gd name="connsiteY3" fmla="*/ 167271 h 875165"/>
              <a:gd name="connsiteX4" fmla="*/ 0 w 739506"/>
              <a:gd name="connsiteY4" fmla="*/ 0 h 875165"/>
              <a:gd name="connsiteX5" fmla="*/ 167271 w 739506"/>
              <a:gd name="connsiteY5" fmla="*/ 167271 h 875165"/>
              <a:gd name="connsiteX6" fmla="*/ 739506 w 739506"/>
              <a:gd name="connsiteY6" fmla="*/ 167271 h 875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9506" h="875165">
                <a:moveTo>
                  <a:pt x="739506" y="875165"/>
                </a:moveTo>
                <a:lnTo>
                  <a:pt x="0" y="875165"/>
                </a:lnTo>
                <a:lnTo>
                  <a:pt x="0" y="233732"/>
                </a:lnTo>
                <a:lnTo>
                  <a:pt x="0" y="167271"/>
                </a:lnTo>
                <a:lnTo>
                  <a:pt x="0" y="0"/>
                </a:lnTo>
                <a:lnTo>
                  <a:pt x="167271" y="167271"/>
                </a:lnTo>
                <a:lnTo>
                  <a:pt x="739506" y="167271"/>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47" name="任意多边形: 形状 46"/>
          <p:cNvSpPr/>
          <p:nvPr/>
        </p:nvSpPr>
        <p:spPr>
          <a:xfrm flipH="1" flipV="1">
            <a:off x="9845542" y="2555767"/>
            <a:ext cx="784598" cy="928530"/>
          </a:xfrm>
          <a:custGeom>
            <a:avLst/>
            <a:gdLst>
              <a:gd name="connsiteX0" fmla="*/ 739506 w 739506"/>
              <a:gd name="connsiteY0" fmla="*/ 875165 h 875165"/>
              <a:gd name="connsiteX1" fmla="*/ 0 w 739506"/>
              <a:gd name="connsiteY1" fmla="*/ 875165 h 875165"/>
              <a:gd name="connsiteX2" fmla="*/ 0 w 739506"/>
              <a:gd name="connsiteY2" fmla="*/ 233732 h 875165"/>
              <a:gd name="connsiteX3" fmla="*/ 0 w 739506"/>
              <a:gd name="connsiteY3" fmla="*/ 167271 h 875165"/>
              <a:gd name="connsiteX4" fmla="*/ 0 w 739506"/>
              <a:gd name="connsiteY4" fmla="*/ 0 h 875165"/>
              <a:gd name="connsiteX5" fmla="*/ 167271 w 739506"/>
              <a:gd name="connsiteY5" fmla="*/ 167271 h 875165"/>
              <a:gd name="connsiteX6" fmla="*/ 739506 w 739506"/>
              <a:gd name="connsiteY6" fmla="*/ 167271 h 875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9506" h="875165">
                <a:moveTo>
                  <a:pt x="739506" y="875165"/>
                </a:moveTo>
                <a:lnTo>
                  <a:pt x="0" y="875165"/>
                </a:lnTo>
                <a:lnTo>
                  <a:pt x="0" y="233732"/>
                </a:lnTo>
                <a:lnTo>
                  <a:pt x="0" y="167271"/>
                </a:lnTo>
                <a:lnTo>
                  <a:pt x="0" y="0"/>
                </a:lnTo>
                <a:lnTo>
                  <a:pt x="167271" y="167271"/>
                </a:lnTo>
                <a:lnTo>
                  <a:pt x="739506" y="167271"/>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48" name="任意多边形: 形状 47"/>
          <p:cNvSpPr/>
          <p:nvPr/>
        </p:nvSpPr>
        <p:spPr>
          <a:xfrm>
            <a:off x="10075414" y="2799882"/>
            <a:ext cx="324853" cy="354385"/>
          </a:xfrm>
          <a:custGeom>
            <a:avLst/>
            <a:gdLst>
              <a:gd name="connsiteX0" fmla="*/ 255329 w 270710"/>
              <a:gd name="connsiteY0" fmla="*/ 158530 h 295320"/>
              <a:gd name="connsiteX1" fmla="*/ 139662 w 270710"/>
              <a:gd name="connsiteY1" fmla="*/ 274197 h 295320"/>
              <a:gd name="connsiteX2" fmla="*/ 23995 w 270710"/>
              <a:gd name="connsiteY2" fmla="*/ 274197 h 295320"/>
              <a:gd name="connsiteX3" fmla="*/ 23995 w 270710"/>
              <a:gd name="connsiteY3" fmla="*/ 158530 h 295320"/>
              <a:gd name="connsiteX4" fmla="*/ 163452 w 270710"/>
              <a:gd name="connsiteY4" fmla="*/ 19073 h 295320"/>
              <a:gd name="connsiteX5" fmla="*/ 256149 w 270710"/>
              <a:gd name="connsiteY5" fmla="*/ 19073 h 295320"/>
              <a:gd name="connsiteX6" fmla="*/ 256149 w 270710"/>
              <a:gd name="connsiteY6" fmla="*/ 111771 h 295320"/>
              <a:gd name="connsiteX7" fmla="*/ 128177 w 270710"/>
              <a:gd name="connsiteY7" fmla="*/ 239743 h 295320"/>
              <a:gd name="connsiteX8" fmla="*/ 58449 w 270710"/>
              <a:gd name="connsiteY8" fmla="*/ 239743 h 295320"/>
              <a:gd name="connsiteX9" fmla="*/ 58449 w 270710"/>
              <a:gd name="connsiteY9" fmla="*/ 170014 h 295320"/>
              <a:gd name="connsiteX10" fmla="*/ 162631 w 270710"/>
              <a:gd name="connsiteY10" fmla="*/ 65832 h 295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0710" h="295320">
                <a:moveTo>
                  <a:pt x="255329" y="158530"/>
                </a:moveTo>
                <a:lnTo>
                  <a:pt x="139662" y="274197"/>
                </a:lnTo>
                <a:cubicBezTo>
                  <a:pt x="107669" y="306190"/>
                  <a:pt x="55988" y="306190"/>
                  <a:pt x="23995" y="274197"/>
                </a:cubicBezTo>
                <a:cubicBezTo>
                  <a:pt x="-7998" y="242204"/>
                  <a:pt x="-7998" y="190523"/>
                  <a:pt x="23995" y="158530"/>
                </a:cubicBezTo>
                <a:lnTo>
                  <a:pt x="163452" y="19073"/>
                </a:lnTo>
                <a:cubicBezTo>
                  <a:pt x="188882" y="-6358"/>
                  <a:pt x="230719" y="-6358"/>
                  <a:pt x="256149" y="19073"/>
                </a:cubicBezTo>
                <a:cubicBezTo>
                  <a:pt x="281580" y="44503"/>
                  <a:pt x="281580" y="86340"/>
                  <a:pt x="256149" y="111771"/>
                </a:cubicBezTo>
                <a:lnTo>
                  <a:pt x="128177" y="239743"/>
                </a:lnTo>
                <a:cubicBezTo>
                  <a:pt x="109310" y="258611"/>
                  <a:pt x="78137" y="258611"/>
                  <a:pt x="58449" y="239743"/>
                </a:cubicBezTo>
                <a:cubicBezTo>
                  <a:pt x="38761" y="220875"/>
                  <a:pt x="39581" y="189703"/>
                  <a:pt x="58449" y="170014"/>
                </a:cubicBezTo>
                <a:lnTo>
                  <a:pt x="162631" y="65832"/>
                </a:lnTo>
              </a:path>
            </a:pathLst>
          </a:custGeom>
          <a:noFill/>
          <a:ln w="16401" cap="rnd">
            <a:solidFill>
              <a:schemeClr val="bg1"/>
            </a:solidFill>
            <a:prstDash val="solid"/>
            <a:miter/>
          </a:ln>
        </p:spPr>
        <p:txBody>
          <a:bodyPr rtlCol="0" anchor="ctr"/>
          <a:lstStyle/>
          <a:p>
            <a:endParaRPr lang="zh-CN" altLang="en-US" sz="2160"/>
          </a:p>
        </p:txBody>
      </p:sp>
      <p:grpSp>
        <p:nvGrpSpPr>
          <p:cNvPr id="49" name="组合 48"/>
          <p:cNvGrpSpPr/>
          <p:nvPr/>
        </p:nvGrpSpPr>
        <p:grpSpPr>
          <a:xfrm>
            <a:off x="6580451" y="2733060"/>
            <a:ext cx="374072" cy="275633"/>
            <a:chOff x="5218241" y="3675100"/>
            <a:chExt cx="311727" cy="229694"/>
          </a:xfrm>
        </p:grpSpPr>
        <p:sp>
          <p:nvSpPr>
            <p:cNvPr id="50" name="任意多边形: 形状 49"/>
            <p:cNvSpPr/>
            <p:nvPr/>
          </p:nvSpPr>
          <p:spPr>
            <a:xfrm>
              <a:off x="5218241" y="3675100"/>
              <a:ext cx="311727" cy="229694"/>
            </a:xfrm>
            <a:custGeom>
              <a:avLst/>
              <a:gdLst>
                <a:gd name="connsiteX0" fmla="*/ 16407 w 311727"/>
                <a:gd name="connsiteY0" fmla="*/ 0 h 229693"/>
                <a:gd name="connsiteX1" fmla="*/ 0 w 311727"/>
                <a:gd name="connsiteY1" fmla="*/ 16407 h 229693"/>
                <a:gd name="connsiteX2" fmla="*/ 0 w 311727"/>
                <a:gd name="connsiteY2" fmla="*/ 213287 h 229693"/>
                <a:gd name="connsiteX3" fmla="*/ 16407 w 311727"/>
                <a:gd name="connsiteY3" fmla="*/ 229694 h 229693"/>
                <a:gd name="connsiteX4" fmla="*/ 295321 w 311727"/>
                <a:gd name="connsiteY4" fmla="*/ 229694 h 229693"/>
                <a:gd name="connsiteX5" fmla="*/ 311727 w 311727"/>
                <a:gd name="connsiteY5" fmla="*/ 213287 h 229693"/>
                <a:gd name="connsiteX6" fmla="*/ 311727 w 311727"/>
                <a:gd name="connsiteY6" fmla="*/ 16407 h 229693"/>
                <a:gd name="connsiteX7" fmla="*/ 295321 w 311727"/>
                <a:gd name="connsiteY7" fmla="*/ 0 h 229693"/>
                <a:gd name="connsiteX8" fmla="*/ 16407 w 311727"/>
                <a:gd name="connsiteY8" fmla="*/ 0 h 229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1727" h="229693">
                  <a:moveTo>
                    <a:pt x="16407" y="0"/>
                  </a:moveTo>
                  <a:cubicBezTo>
                    <a:pt x="7383" y="0"/>
                    <a:pt x="0" y="7383"/>
                    <a:pt x="0" y="16407"/>
                  </a:cubicBezTo>
                  <a:lnTo>
                    <a:pt x="0" y="213287"/>
                  </a:lnTo>
                  <a:cubicBezTo>
                    <a:pt x="0" y="222311"/>
                    <a:pt x="7383" y="229694"/>
                    <a:pt x="16407" y="229694"/>
                  </a:cubicBezTo>
                  <a:lnTo>
                    <a:pt x="295321" y="229694"/>
                  </a:lnTo>
                  <a:cubicBezTo>
                    <a:pt x="304344" y="229694"/>
                    <a:pt x="311727" y="222311"/>
                    <a:pt x="311727" y="213287"/>
                  </a:cubicBezTo>
                  <a:lnTo>
                    <a:pt x="311727" y="16407"/>
                  </a:lnTo>
                  <a:cubicBezTo>
                    <a:pt x="311727" y="7383"/>
                    <a:pt x="304344" y="0"/>
                    <a:pt x="295321" y="0"/>
                  </a:cubicBezTo>
                  <a:lnTo>
                    <a:pt x="16407" y="0"/>
                  </a:lnTo>
                  <a:close/>
                </a:path>
              </a:pathLst>
            </a:custGeom>
            <a:noFill/>
            <a:ln w="16401" cap="flat">
              <a:solidFill>
                <a:schemeClr val="bg1"/>
              </a:solidFill>
              <a:prstDash val="solid"/>
              <a:miter/>
            </a:ln>
          </p:spPr>
          <p:txBody>
            <a:bodyPr rtlCol="0" anchor="ctr"/>
            <a:lstStyle/>
            <a:p>
              <a:endParaRPr lang="zh-CN" altLang="en-US" sz="2160"/>
            </a:p>
          </p:txBody>
        </p:sp>
        <p:sp>
          <p:nvSpPr>
            <p:cNvPr id="51" name="任意多边形: 形状 50"/>
            <p:cNvSpPr/>
            <p:nvPr/>
          </p:nvSpPr>
          <p:spPr>
            <a:xfrm>
              <a:off x="5251055" y="3707914"/>
              <a:ext cx="246100" cy="106644"/>
            </a:xfrm>
            <a:custGeom>
              <a:avLst/>
              <a:gdLst>
                <a:gd name="connsiteX0" fmla="*/ 0 w 246100"/>
                <a:gd name="connsiteY0" fmla="*/ 0 h 106643"/>
                <a:gd name="connsiteX1" fmla="*/ 100081 w 246100"/>
                <a:gd name="connsiteY1" fmla="*/ 100081 h 106643"/>
                <a:gd name="connsiteX2" fmla="*/ 146020 w 246100"/>
                <a:gd name="connsiteY2" fmla="*/ 100081 h 106643"/>
                <a:gd name="connsiteX3" fmla="*/ 246100 w 246100"/>
                <a:gd name="connsiteY3" fmla="*/ 0 h 106643"/>
              </a:gdLst>
              <a:ahLst/>
              <a:cxnLst>
                <a:cxn ang="0">
                  <a:pos x="connsiteX0" y="connsiteY0"/>
                </a:cxn>
                <a:cxn ang="0">
                  <a:pos x="connsiteX1" y="connsiteY1"/>
                </a:cxn>
                <a:cxn ang="0">
                  <a:pos x="connsiteX2" y="connsiteY2"/>
                </a:cxn>
                <a:cxn ang="0">
                  <a:pos x="connsiteX3" y="connsiteY3"/>
                </a:cxn>
              </a:cxnLst>
              <a:rect l="l" t="t" r="r" b="b"/>
              <a:pathLst>
                <a:path w="246100" h="106643">
                  <a:moveTo>
                    <a:pt x="0" y="0"/>
                  </a:moveTo>
                  <a:lnTo>
                    <a:pt x="100081" y="100081"/>
                  </a:lnTo>
                  <a:cubicBezTo>
                    <a:pt x="113206" y="113206"/>
                    <a:pt x="133714" y="113206"/>
                    <a:pt x="146020" y="100081"/>
                  </a:cubicBezTo>
                  <a:lnTo>
                    <a:pt x="246100" y="0"/>
                  </a:lnTo>
                </a:path>
              </a:pathLst>
            </a:custGeom>
            <a:noFill/>
            <a:ln w="16401" cap="rnd">
              <a:solidFill>
                <a:schemeClr val="bg1"/>
              </a:solidFill>
              <a:prstDash val="solid"/>
              <a:round/>
            </a:ln>
          </p:spPr>
          <p:txBody>
            <a:bodyPr rtlCol="0" anchor="ctr"/>
            <a:lstStyle/>
            <a:p>
              <a:endParaRPr lang="zh-CN" altLang="en-US" sz="2160"/>
            </a:p>
          </p:txBody>
        </p:sp>
        <p:sp>
          <p:nvSpPr>
            <p:cNvPr id="52" name="任意多边形: 形状 51"/>
            <p:cNvSpPr/>
            <p:nvPr/>
          </p:nvSpPr>
          <p:spPr>
            <a:xfrm>
              <a:off x="5251055" y="3773541"/>
              <a:ext cx="57423" cy="57423"/>
            </a:xfrm>
            <a:custGeom>
              <a:avLst/>
              <a:gdLst>
                <a:gd name="connsiteX0" fmla="*/ 0 w 57423"/>
                <a:gd name="connsiteY0" fmla="*/ 57423 h 57423"/>
                <a:gd name="connsiteX1" fmla="*/ 57423 w 57423"/>
                <a:gd name="connsiteY1" fmla="*/ 0 h 57423"/>
              </a:gdLst>
              <a:ahLst/>
              <a:cxnLst>
                <a:cxn ang="0">
                  <a:pos x="connsiteX0" y="connsiteY0"/>
                </a:cxn>
                <a:cxn ang="0">
                  <a:pos x="connsiteX1" y="connsiteY1"/>
                </a:cxn>
              </a:cxnLst>
              <a:rect l="l" t="t" r="r" b="b"/>
              <a:pathLst>
                <a:path w="57423" h="57423">
                  <a:moveTo>
                    <a:pt x="0" y="57423"/>
                  </a:moveTo>
                  <a:lnTo>
                    <a:pt x="57423" y="0"/>
                  </a:lnTo>
                </a:path>
              </a:pathLst>
            </a:custGeom>
            <a:noFill/>
            <a:ln w="16401" cap="rnd">
              <a:solidFill>
                <a:schemeClr val="bg1"/>
              </a:solidFill>
              <a:prstDash val="solid"/>
              <a:round/>
            </a:ln>
          </p:spPr>
          <p:txBody>
            <a:bodyPr rtlCol="0" anchor="ctr"/>
            <a:lstStyle/>
            <a:p>
              <a:endParaRPr lang="zh-CN" altLang="en-US" sz="2160"/>
            </a:p>
          </p:txBody>
        </p:sp>
        <p:sp>
          <p:nvSpPr>
            <p:cNvPr id="53" name="任意多边形: 形状 52"/>
            <p:cNvSpPr/>
            <p:nvPr/>
          </p:nvSpPr>
          <p:spPr>
            <a:xfrm>
              <a:off x="5439732" y="3773541"/>
              <a:ext cx="57423" cy="57423"/>
            </a:xfrm>
            <a:custGeom>
              <a:avLst/>
              <a:gdLst>
                <a:gd name="connsiteX0" fmla="*/ 57423 w 57423"/>
                <a:gd name="connsiteY0" fmla="*/ 57423 h 57423"/>
                <a:gd name="connsiteX1" fmla="*/ 0 w 57423"/>
                <a:gd name="connsiteY1" fmla="*/ 0 h 57423"/>
              </a:gdLst>
              <a:ahLst/>
              <a:cxnLst>
                <a:cxn ang="0">
                  <a:pos x="connsiteX0" y="connsiteY0"/>
                </a:cxn>
                <a:cxn ang="0">
                  <a:pos x="connsiteX1" y="connsiteY1"/>
                </a:cxn>
              </a:cxnLst>
              <a:rect l="l" t="t" r="r" b="b"/>
              <a:pathLst>
                <a:path w="57423" h="57423">
                  <a:moveTo>
                    <a:pt x="57423" y="57423"/>
                  </a:moveTo>
                  <a:lnTo>
                    <a:pt x="0" y="0"/>
                  </a:lnTo>
                </a:path>
              </a:pathLst>
            </a:custGeom>
            <a:noFill/>
            <a:ln w="16401" cap="rnd">
              <a:solidFill>
                <a:schemeClr val="bg1"/>
              </a:solidFill>
              <a:prstDash val="solid"/>
              <a:round/>
            </a:ln>
          </p:spPr>
          <p:txBody>
            <a:bodyPr rtlCol="0" anchor="ctr"/>
            <a:lstStyle/>
            <a:p>
              <a:endParaRPr lang="zh-CN" altLang="en-US" sz="2160"/>
            </a:p>
          </p:txBody>
        </p:sp>
      </p:grpSp>
      <p:grpSp>
        <p:nvGrpSpPr>
          <p:cNvPr id="54" name="组合 53"/>
          <p:cNvGrpSpPr/>
          <p:nvPr/>
        </p:nvGrpSpPr>
        <p:grpSpPr>
          <a:xfrm>
            <a:off x="3329173" y="2754805"/>
            <a:ext cx="374074" cy="324853"/>
            <a:chOff x="4496346" y="3675100"/>
            <a:chExt cx="311728" cy="270711"/>
          </a:xfrm>
        </p:grpSpPr>
        <p:sp>
          <p:nvSpPr>
            <p:cNvPr id="55" name="任意多边形: 形状 54"/>
            <p:cNvSpPr/>
            <p:nvPr/>
          </p:nvSpPr>
          <p:spPr>
            <a:xfrm>
              <a:off x="4496346" y="3830964"/>
              <a:ext cx="131254" cy="114847"/>
            </a:xfrm>
            <a:custGeom>
              <a:avLst/>
              <a:gdLst>
                <a:gd name="connsiteX0" fmla="*/ 65627 w 131253"/>
                <a:gd name="connsiteY0" fmla="*/ 114847 h 114846"/>
                <a:gd name="connsiteX1" fmla="*/ 131254 w 131253"/>
                <a:gd name="connsiteY1" fmla="*/ 49220 h 114846"/>
                <a:gd name="connsiteX2" fmla="*/ 131254 w 131253"/>
                <a:gd name="connsiteY2" fmla="*/ 32813 h 114846"/>
                <a:gd name="connsiteX3" fmla="*/ 98440 w 131253"/>
                <a:gd name="connsiteY3" fmla="*/ 0 h 114846"/>
                <a:gd name="connsiteX4" fmla="*/ 32813 w 131253"/>
                <a:gd name="connsiteY4" fmla="*/ 0 h 114846"/>
                <a:gd name="connsiteX5" fmla="*/ 0 w 131253"/>
                <a:gd name="connsiteY5" fmla="*/ 32813 h 114846"/>
                <a:gd name="connsiteX6" fmla="*/ 0 w 131253"/>
                <a:gd name="connsiteY6" fmla="*/ 49220 h 114846"/>
                <a:gd name="connsiteX7" fmla="*/ 65627 w 131253"/>
                <a:gd name="connsiteY7" fmla="*/ 114847 h 114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253" h="114846">
                  <a:moveTo>
                    <a:pt x="65627" y="114847"/>
                  </a:moveTo>
                  <a:cubicBezTo>
                    <a:pt x="101721" y="114847"/>
                    <a:pt x="131254" y="85315"/>
                    <a:pt x="131254" y="49220"/>
                  </a:cubicBezTo>
                  <a:lnTo>
                    <a:pt x="131254" y="32813"/>
                  </a:lnTo>
                  <a:cubicBezTo>
                    <a:pt x="131254" y="14766"/>
                    <a:pt x="116488" y="0"/>
                    <a:pt x="98440" y="0"/>
                  </a:cubicBezTo>
                  <a:lnTo>
                    <a:pt x="32813" y="0"/>
                  </a:lnTo>
                  <a:cubicBezTo>
                    <a:pt x="14766" y="0"/>
                    <a:pt x="0" y="14766"/>
                    <a:pt x="0" y="32813"/>
                  </a:cubicBezTo>
                  <a:cubicBezTo>
                    <a:pt x="0" y="32813"/>
                    <a:pt x="0" y="26251"/>
                    <a:pt x="0" y="49220"/>
                  </a:cubicBezTo>
                  <a:cubicBezTo>
                    <a:pt x="0" y="85315"/>
                    <a:pt x="29532" y="114847"/>
                    <a:pt x="65627" y="114847"/>
                  </a:cubicBezTo>
                  <a:close/>
                </a:path>
              </a:pathLst>
            </a:custGeom>
            <a:noFill/>
            <a:ln w="16401" cap="rnd">
              <a:solidFill>
                <a:schemeClr val="bg1"/>
              </a:solidFill>
              <a:prstDash val="solid"/>
              <a:round/>
            </a:ln>
          </p:spPr>
          <p:txBody>
            <a:bodyPr rtlCol="0" anchor="ctr"/>
            <a:lstStyle/>
            <a:p>
              <a:endParaRPr lang="zh-CN" altLang="en-US" sz="2160"/>
            </a:p>
          </p:txBody>
        </p:sp>
        <p:sp>
          <p:nvSpPr>
            <p:cNvPr id="56" name="任意多边形: 形状 55"/>
            <p:cNvSpPr/>
            <p:nvPr/>
          </p:nvSpPr>
          <p:spPr>
            <a:xfrm>
              <a:off x="4676820" y="3830964"/>
              <a:ext cx="131254" cy="114847"/>
            </a:xfrm>
            <a:custGeom>
              <a:avLst/>
              <a:gdLst>
                <a:gd name="connsiteX0" fmla="*/ 65627 w 131253"/>
                <a:gd name="connsiteY0" fmla="*/ 114847 h 114846"/>
                <a:gd name="connsiteX1" fmla="*/ 131254 w 131253"/>
                <a:gd name="connsiteY1" fmla="*/ 49220 h 114846"/>
                <a:gd name="connsiteX2" fmla="*/ 131254 w 131253"/>
                <a:gd name="connsiteY2" fmla="*/ 32813 h 114846"/>
                <a:gd name="connsiteX3" fmla="*/ 98440 w 131253"/>
                <a:gd name="connsiteY3" fmla="*/ 0 h 114846"/>
                <a:gd name="connsiteX4" fmla="*/ 32813 w 131253"/>
                <a:gd name="connsiteY4" fmla="*/ 0 h 114846"/>
                <a:gd name="connsiteX5" fmla="*/ 0 w 131253"/>
                <a:gd name="connsiteY5" fmla="*/ 32813 h 114846"/>
                <a:gd name="connsiteX6" fmla="*/ 0 w 131253"/>
                <a:gd name="connsiteY6" fmla="*/ 49220 h 114846"/>
                <a:gd name="connsiteX7" fmla="*/ 65627 w 131253"/>
                <a:gd name="connsiteY7" fmla="*/ 114847 h 114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253" h="114846">
                  <a:moveTo>
                    <a:pt x="65627" y="114847"/>
                  </a:moveTo>
                  <a:cubicBezTo>
                    <a:pt x="101721" y="114847"/>
                    <a:pt x="131254" y="85315"/>
                    <a:pt x="131254" y="49220"/>
                  </a:cubicBezTo>
                  <a:lnTo>
                    <a:pt x="131254" y="32813"/>
                  </a:lnTo>
                  <a:cubicBezTo>
                    <a:pt x="131254" y="14766"/>
                    <a:pt x="116488" y="0"/>
                    <a:pt x="98440" y="0"/>
                  </a:cubicBezTo>
                  <a:lnTo>
                    <a:pt x="32813" y="0"/>
                  </a:lnTo>
                  <a:cubicBezTo>
                    <a:pt x="14766" y="0"/>
                    <a:pt x="0" y="14766"/>
                    <a:pt x="0" y="32813"/>
                  </a:cubicBezTo>
                  <a:cubicBezTo>
                    <a:pt x="0" y="32813"/>
                    <a:pt x="0" y="26251"/>
                    <a:pt x="0" y="49220"/>
                  </a:cubicBezTo>
                  <a:cubicBezTo>
                    <a:pt x="0" y="85315"/>
                    <a:pt x="29532" y="114847"/>
                    <a:pt x="65627" y="114847"/>
                  </a:cubicBezTo>
                  <a:close/>
                </a:path>
              </a:pathLst>
            </a:custGeom>
            <a:noFill/>
            <a:ln w="16401" cap="rnd">
              <a:solidFill>
                <a:schemeClr val="bg1"/>
              </a:solidFill>
              <a:prstDash val="solid"/>
              <a:round/>
            </a:ln>
          </p:spPr>
          <p:txBody>
            <a:bodyPr rtlCol="0" anchor="ctr"/>
            <a:lstStyle/>
            <a:p>
              <a:endParaRPr lang="zh-CN" altLang="en-US" sz="2160"/>
            </a:p>
          </p:txBody>
        </p:sp>
        <p:sp>
          <p:nvSpPr>
            <p:cNvPr id="57" name="任意多边形: 形状 56"/>
            <p:cNvSpPr/>
            <p:nvPr/>
          </p:nvSpPr>
          <p:spPr>
            <a:xfrm>
              <a:off x="4627600" y="3847371"/>
              <a:ext cx="49220" cy="24610"/>
            </a:xfrm>
            <a:custGeom>
              <a:avLst/>
              <a:gdLst>
                <a:gd name="connsiteX0" fmla="*/ 49220 w 49220"/>
                <a:gd name="connsiteY0" fmla="*/ 24610 h 24610"/>
                <a:gd name="connsiteX1" fmla="*/ 24610 w 49220"/>
                <a:gd name="connsiteY1" fmla="*/ 0 h 24610"/>
                <a:gd name="connsiteX2" fmla="*/ 0 w 49220"/>
                <a:gd name="connsiteY2" fmla="*/ 24610 h 24610"/>
              </a:gdLst>
              <a:ahLst/>
              <a:cxnLst>
                <a:cxn ang="0">
                  <a:pos x="connsiteX0" y="connsiteY0"/>
                </a:cxn>
                <a:cxn ang="0">
                  <a:pos x="connsiteX1" y="connsiteY1"/>
                </a:cxn>
                <a:cxn ang="0">
                  <a:pos x="connsiteX2" y="connsiteY2"/>
                </a:cxn>
              </a:cxnLst>
              <a:rect l="l" t="t" r="r" b="b"/>
              <a:pathLst>
                <a:path w="49220" h="24610">
                  <a:moveTo>
                    <a:pt x="49220" y="24610"/>
                  </a:moveTo>
                  <a:cubicBezTo>
                    <a:pt x="49220" y="10664"/>
                    <a:pt x="38556" y="0"/>
                    <a:pt x="24610" y="0"/>
                  </a:cubicBezTo>
                  <a:cubicBezTo>
                    <a:pt x="10664" y="0"/>
                    <a:pt x="0" y="10664"/>
                    <a:pt x="0" y="24610"/>
                  </a:cubicBezTo>
                </a:path>
              </a:pathLst>
            </a:custGeom>
            <a:noFill/>
            <a:ln w="16401" cap="rnd">
              <a:solidFill>
                <a:schemeClr val="bg1"/>
              </a:solidFill>
              <a:prstDash val="solid"/>
              <a:round/>
            </a:ln>
          </p:spPr>
          <p:txBody>
            <a:bodyPr rtlCol="0" anchor="ctr"/>
            <a:lstStyle/>
            <a:p>
              <a:endParaRPr lang="zh-CN" altLang="en-US" sz="2160"/>
            </a:p>
          </p:txBody>
        </p:sp>
        <p:sp>
          <p:nvSpPr>
            <p:cNvPr id="58" name="任意多边形: 形状 57"/>
            <p:cNvSpPr/>
            <p:nvPr/>
          </p:nvSpPr>
          <p:spPr>
            <a:xfrm>
              <a:off x="4496346" y="3675100"/>
              <a:ext cx="49220" cy="188677"/>
            </a:xfrm>
            <a:custGeom>
              <a:avLst/>
              <a:gdLst>
                <a:gd name="connsiteX0" fmla="*/ 0 w 49220"/>
                <a:gd name="connsiteY0" fmla="*/ 188677 h 188677"/>
                <a:gd name="connsiteX1" fmla="*/ 13946 w 49220"/>
                <a:gd name="connsiteY1" fmla="*/ 36095 h 188677"/>
                <a:gd name="connsiteX2" fmla="*/ 44298 w 49220"/>
                <a:gd name="connsiteY2" fmla="*/ 2461 h 188677"/>
                <a:gd name="connsiteX3" fmla="*/ 56603 w 49220"/>
                <a:gd name="connsiteY3" fmla="*/ 0 h 188677"/>
              </a:gdLst>
              <a:ahLst/>
              <a:cxnLst>
                <a:cxn ang="0">
                  <a:pos x="connsiteX0" y="connsiteY0"/>
                </a:cxn>
                <a:cxn ang="0">
                  <a:pos x="connsiteX1" y="connsiteY1"/>
                </a:cxn>
                <a:cxn ang="0">
                  <a:pos x="connsiteX2" y="connsiteY2"/>
                </a:cxn>
                <a:cxn ang="0">
                  <a:pos x="connsiteX3" y="connsiteY3"/>
                </a:cxn>
              </a:cxnLst>
              <a:rect l="l" t="t" r="r" b="b"/>
              <a:pathLst>
                <a:path w="49220" h="188677">
                  <a:moveTo>
                    <a:pt x="0" y="188677"/>
                  </a:moveTo>
                  <a:lnTo>
                    <a:pt x="13946" y="36095"/>
                  </a:lnTo>
                  <a:cubicBezTo>
                    <a:pt x="15586" y="20508"/>
                    <a:pt x="28712" y="5742"/>
                    <a:pt x="44298" y="2461"/>
                  </a:cubicBezTo>
                  <a:lnTo>
                    <a:pt x="56603" y="0"/>
                  </a:lnTo>
                </a:path>
              </a:pathLst>
            </a:custGeom>
            <a:noFill/>
            <a:ln w="16401" cap="rnd">
              <a:solidFill>
                <a:schemeClr val="bg1"/>
              </a:solidFill>
              <a:prstDash val="solid"/>
              <a:round/>
            </a:ln>
          </p:spPr>
          <p:txBody>
            <a:bodyPr rtlCol="0" anchor="ctr"/>
            <a:lstStyle/>
            <a:p>
              <a:endParaRPr lang="zh-CN" altLang="en-US" sz="2160"/>
            </a:p>
          </p:txBody>
        </p:sp>
        <p:sp>
          <p:nvSpPr>
            <p:cNvPr id="59" name="任意多边形: 形状 58"/>
            <p:cNvSpPr/>
            <p:nvPr/>
          </p:nvSpPr>
          <p:spPr>
            <a:xfrm>
              <a:off x="4751471" y="3675100"/>
              <a:ext cx="49220" cy="188677"/>
            </a:xfrm>
            <a:custGeom>
              <a:avLst/>
              <a:gdLst>
                <a:gd name="connsiteX0" fmla="*/ 56603 w 49220"/>
                <a:gd name="connsiteY0" fmla="*/ 188677 h 188677"/>
                <a:gd name="connsiteX1" fmla="*/ 42657 w 49220"/>
                <a:gd name="connsiteY1" fmla="*/ 36095 h 188677"/>
                <a:gd name="connsiteX2" fmla="*/ 12305 w 49220"/>
                <a:gd name="connsiteY2" fmla="*/ 2461 h 188677"/>
                <a:gd name="connsiteX3" fmla="*/ 0 w 49220"/>
                <a:gd name="connsiteY3" fmla="*/ 0 h 188677"/>
              </a:gdLst>
              <a:ahLst/>
              <a:cxnLst>
                <a:cxn ang="0">
                  <a:pos x="connsiteX0" y="connsiteY0"/>
                </a:cxn>
                <a:cxn ang="0">
                  <a:pos x="connsiteX1" y="connsiteY1"/>
                </a:cxn>
                <a:cxn ang="0">
                  <a:pos x="connsiteX2" y="connsiteY2"/>
                </a:cxn>
                <a:cxn ang="0">
                  <a:pos x="connsiteX3" y="connsiteY3"/>
                </a:cxn>
              </a:cxnLst>
              <a:rect l="l" t="t" r="r" b="b"/>
              <a:pathLst>
                <a:path w="49220" h="188677">
                  <a:moveTo>
                    <a:pt x="56603" y="188677"/>
                  </a:moveTo>
                  <a:lnTo>
                    <a:pt x="42657" y="36095"/>
                  </a:lnTo>
                  <a:cubicBezTo>
                    <a:pt x="41017" y="20508"/>
                    <a:pt x="27891" y="5742"/>
                    <a:pt x="12305" y="2461"/>
                  </a:cubicBezTo>
                  <a:lnTo>
                    <a:pt x="0" y="0"/>
                  </a:lnTo>
                </a:path>
              </a:pathLst>
            </a:custGeom>
            <a:noFill/>
            <a:ln w="16401" cap="rnd">
              <a:solidFill>
                <a:schemeClr val="bg1"/>
              </a:solidFill>
              <a:prstDash val="solid"/>
              <a:round/>
            </a:ln>
          </p:spPr>
          <p:txBody>
            <a:bodyPr rtlCol="0" anchor="ctr"/>
            <a:lstStyle/>
            <a:p>
              <a:endParaRPr lang="zh-CN" altLang="en-US" sz="2160"/>
            </a:p>
          </p:txBody>
        </p:sp>
      </p:grpSp>
      <p:grpSp>
        <p:nvGrpSpPr>
          <p:cNvPr id="60" name="组合 59"/>
          <p:cNvGrpSpPr/>
          <p:nvPr/>
        </p:nvGrpSpPr>
        <p:grpSpPr>
          <a:xfrm>
            <a:off x="438669" y="2713085"/>
            <a:ext cx="374072" cy="366198"/>
            <a:chOff x="3774452" y="3640646"/>
            <a:chExt cx="311727" cy="305165"/>
          </a:xfrm>
        </p:grpSpPr>
        <p:sp>
          <p:nvSpPr>
            <p:cNvPr id="61" name="任意多边形: 形状 60"/>
            <p:cNvSpPr/>
            <p:nvPr/>
          </p:nvSpPr>
          <p:spPr>
            <a:xfrm>
              <a:off x="3872892" y="3640646"/>
              <a:ext cx="205084" cy="205084"/>
            </a:xfrm>
            <a:custGeom>
              <a:avLst/>
              <a:gdLst>
                <a:gd name="connsiteX0" fmla="*/ 0 w 205083"/>
                <a:gd name="connsiteY0" fmla="*/ 206724 h 205083"/>
                <a:gd name="connsiteX1" fmla="*/ 0 w 205083"/>
                <a:gd name="connsiteY1" fmla="*/ 165708 h 205083"/>
                <a:gd name="connsiteX2" fmla="*/ 160786 w 205083"/>
                <a:gd name="connsiteY2" fmla="*/ 4922 h 205083"/>
                <a:gd name="connsiteX3" fmla="*/ 183755 w 205083"/>
                <a:gd name="connsiteY3" fmla="*/ 4922 h 205083"/>
                <a:gd name="connsiteX4" fmla="*/ 201802 w 205083"/>
                <a:gd name="connsiteY4" fmla="*/ 22969 h 205083"/>
                <a:gd name="connsiteX5" fmla="*/ 201802 w 205083"/>
                <a:gd name="connsiteY5" fmla="*/ 45939 h 205083"/>
                <a:gd name="connsiteX6" fmla="*/ 41017 w 205083"/>
                <a:gd name="connsiteY6" fmla="*/ 206724 h 205083"/>
                <a:gd name="connsiteX7" fmla="*/ 0 w 205083"/>
                <a:gd name="connsiteY7" fmla="*/ 206724 h 20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083" h="205083">
                  <a:moveTo>
                    <a:pt x="0" y="206724"/>
                  </a:moveTo>
                  <a:lnTo>
                    <a:pt x="0" y="165708"/>
                  </a:lnTo>
                  <a:lnTo>
                    <a:pt x="160786" y="4922"/>
                  </a:lnTo>
                  <a:cubicBezTo>
                    <a:pt x="167348" y="-1641"/>
                    <a:pt x="177192" y="-1641"/>
                    <a:pt x="183755" y="4922"/>
                  </a:cubicBezTo>
                  <a:lnTo>
                    <a:pt x="201802" y="22969"/>
                  </a:lnTo>
                  <a:cubicBezTo>
                    <a:pt x="208365" y="29532"/>
                    <a:pt x="208365" y="39376"/>
                    <a:pt x="201802" y="45939"/>
                  </a:cubicBezTo>
                  <a:lnTo>
                    <a:pt x="41017" y="206724"/>
                  </a:lnTo>
                  <a:lnTo>
                    <a:pt x="0" y="206724"/>
                  </a:lnTo>
                  <a:close/>
                </a:path>
              </a:pathLst>
            </a:custGeom>
            <a:noFill/>
            <a:ln w="16401" cap="rnd">
              <a:solidFill>
                <a:schemeClr val="bg1"/>
              </a:solidFill>
              <a:prstDash val="solid"/>
              <a:round/>
            </a:ln>
          </p:spPr>
          <p:txBody>
            <a:bodyPr rtlCol="0" anchor="ctr"/>
            <a:lstStyle/>
            <a:p>
              <a:endParaRPr lang="zh-CN" altLang="en-US" sz="2160"/>
            </a:p>
          </p:txBody>
        </p:sp>
        <p:sp>
          <p:nvSpPr>
            <p:cNvPr id="62" name="任意多边形: 形状 61"/>
            <p:cNvSpPr/>
            <p:nvPr/>
          </p:nvSpPr>
          <p:spPr>
            <a:xfrm>
              <a:off x="4012349" y="3666897"/>
              <a:ext cx="41017" cy="41017"/>
            </a:xfrm>
            <a:custGeom>
              <a:avLst/>
              <a:gdLst>
                <a:gd name="connsiteX0" fmla="*/ 0 w 41016"/>
                <a:gd name="connsiteY0" fmla="*/ 0 h 41016"/>
                <a:gd name="connsiteX1" fmla="*/ 41017 w 41016"/>
                <a:gd name="connsiteY1" fmla="*/ 41017 h 41016"/>
              </a:gdLst>
              <a:ahLst/>
              <a:cxnLst>
                <a:cxn ang="0">
                  <a:pos x="connsiteX0" y="connsiteY0"/>
                </a:cxn>
                <a:cxn ang="0">
                  <a:pos x="connsiteX1" y="connsiteY1"/>
                </a:cxn>
              </a:cxnLst>
              <a:rect l="l" t="t" r="r" b="b"/>
              <a:pathLst>
                <a:path w="41016" h="41016">
                  <a:moveTo>
                    <a:pt x="0" y="0"/>
                  </a:moveTo>
                  <a:lnTo>
                    <a:pt x="41017" y="41017"/>
                  </a:lnTo>
                </a:path>
              </a:pathLst>
            </a:custGeom>
            <a:noFill/>
            <a:ln w="16401" cap="rnd">
              <a:solidFill>
                <a:schemeClr val="bg1"/>
              </a:solidFill>
              <a:prstDash val="solid"/>
              <a:round/>
            </a:ln>
          </p:spPr>
          <p:txBody>
            <a:bodyPr rtlCol="0" anchor="ctr"/>
            <a:lstStyle/>
            <a:p>
              <a:endParaRPr lang="zh-CN" altLang="en-US" sz="2160"/>
            </a:p>
          </p:txBody>
        </p:sp>
        <p:sp>
          <p:nvSpPr>
            <p:cNvPr id="63" name="任意多边形: 形状 62"/>
            <p:cNvSpPr/>
            <p:nvPr/>
          </p:nvSpPr>
          <p:spPr>
            <a:xfrm>
              <a:off x="3774452" y="3847371"/>
              <a:ext cx="311727" cy="98440"/>
            </a:xfrm>
            <a:custGeom>
              <a:avLst/>
              <a:gdLst>
                <a:gd name="connsiteX0" fmla="*/ 57423 w 311727"/>
                <a:gd name="connsiteY0" fmla="*/ 98440 h 98440"/>
                <a:gd name="connsiteX1" fmla="*/ 221490 w 311727"/>
                <a:gd name="connsiteY1" fmla="*/ 98440 h 98440"/>
                <a:gd name="connsiteX2" fmla="*/ 287117 w 311727"/>
                <a:gd name="connsiteY2" fmla="*/ 98440 h 98440"/>
                <a:gd name="connsiteX3" fmla="*/ 311727 w 311727"/>
                <a:gd name="connsiteY3" fmla="*/ 73830 h 98440"/>
                <a:gd name="connsiteX4" fmla="*/ 287117 w 311727"/>
                <a:gd name="connsiteY4" fmla="*/ 49220 h 98440"/>
                <a:gd name="connsiteX5" fmla="*/ 24610 w 311727"/>
                <a:gd name="connsiteY5" fmla="*/ 49220 h 98440"/>
                <a:gd name="connsiteX6" fmla="*/ 0 w 311727"/>
                <a:gd name="connsiteY6" fmla="*/ 24610 h 98440"/>
                <a:gd name="connsiteX7" fmla="*/ 24610 w 311727"/>
                <a:gd name="connsiteY7" fmla="*/ 0 h 98440"/>
                <a:gd name="connsiteX8" fmla="*/ 65627 w 311727"/>
                <a:gd name="connsiteY8" fmla="*/ 0 h 98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1727" h="98440">
                  <a:moveTo>
                    <a:pt x="57423" y="98440"/>
                  </a:moveTo>
                  <a:lnTo>
                    <a:pt x="221490" y="98440"/>
                  </a:lnTo>
                  <a:lnTo>
                    <a:pt x="287117" y="98440"/>
                  </a:lnTo>
                  <a:cubicBezTo>
                    <a:pt x="301063" y="98440"/>
                    <a:pt x="311727" y="87776"/>
                    <a:pt x="311727" y="73830"/>
                  </a:cubicBezTo>
                  <a:cubicBezTo>
                    <a:pt x="311727" y="59884"/>
                    <a:pt x="301063" y="49220"/>
                    <a:pt x="287117" y="49220"/>
                  </a:cubicBezTo>
                  <a:lnTo>
                    <a:pt x="24610" y="49220"/>
                  </a:lnTo>
                  <a:cubicBezTo>
                    <a:pt x="10664" y="49220"/>
                    <a:pt x="0" y="38556"/>
                    <a:pt x="0" y="24610"/>
                  </a:cubicBezTo>
                  <a:cubicBezTo>
                    <a:pt x="0" y="10664"/>
                    <a:pt x="10664" y="0"/>
                    <a:pt x="24610" y="0"/>
                  </a:cubicBezTo>
                  <a:lnTo>
                    <a:pt x="65627" y="0"/>
                  </a:lnTo>
                </a:path>
              </a:pathLst>
            </a:custGeom>
            <a:noFill/>
            <a:ln w="16401" cap="rnd">
              <a:solidFill>
                <a:schemeClr val="bg1"/>
              </a:solidFill>
              <a:prstDash val="solid"/>
              <a:round/>
            </a:ln>
          </p:spPr>
          <p:txBody>
            <a:bodyPr rtlCol="0" anchor="ctr"/>
            <a:lstStyle/>
            <a:p>
              <a:endParaRPr lang="zh-CN" altLang="en-US" sz="2160"/>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3"/>
          </p:nvPr>
        </p:nvSpPr>
        <p:spPr>
          <a:xfrm>
            <a:off x="781050" y="263525"/>
            <a:ext cx="10299065" cy="1282700"/>
          </a:xfrm>
        </p:spPr>
        <p:txBody>
          <a:bodyPr>
            <a:normAutofit fontScale="90000" lnSpcReduction="10000"/>
          </a:bodyPr>
          <a:lstStyle/>
          <a:p>
            <a:pPr>
              <a:lnSpc>
                <a:spcPct val="100000"/>
              </a:lnSpc>
              <a:spcBef>
                <a:spcPts val="100"/>
              </a:spcBef>
            </a:pPr>
            <a:r>
              <a:rPr sz="4400" spc="-5"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Configuration </a:t>
            </a:r>
            <a:r>
              <a:rPr sz="4400"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Management </a:t>
            </a:r>
            <a:r>
              <a:rPr sz="4400" spc="-10"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With</a:t>
            </a:r>
            <a:r>
              <a:rPr sz="4400" spc="-170"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 </a:t>
            </a:r>
            <a:r>
              <a:rPr sz="4400"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Ansible</a:t>
            </a:r>
            <a:endParaRPr lang="zh-CN" altLang="en-US" sz="4400" spc="-5"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endParaRPr>
          </a:p>
        </p:txBody>
      </p:sp>
      <p:sp>
        <p:nvSpPr>
          <p:cNvPr id="2" name="Text Box 1"/>
          <p:cNvSpPr txBox="1"/>
          <p:nvPr/>
        </p:nvSpPr>
        <p:spPr>
          <a:xfrm>
            <a:off x="781050" y="1949450"/>
            <a:ext cx="6721475" cy="3246120"/>
          </a:xfrm>
          <a:prstGeom prst="rect">
            <a:avLst/>
          </a:prstGeom>
          <a:noFill/>
        </p:spPr>
        <p:txBody>
          <a:bodyPr wrap="square" rtlCol="0" anchor="t">
            <a:spAutoFit/>
          </a:bodyPr>
          <a:lstStyle/>
          <a:p>
            <a:pPr marL="12700" marR="170180">
              <a:lnSpc>
                <a:spcPts val="2460"/>
              </a:lnSpc>
              <a:spcBef>
                <a:spcPts val="330"/>
              </a:spcBef>
            </a:pPr>
            <a:r>
              <a:rPr spc="-5" dirty="0">
                <a:latin typeface="Arial" panose="020B0604020202020204"/>
                <a:cs typeface="Arial" panose="020B0604020202020204"/>
                <a:sym typeface="+mn-ea"/>
              </a:rPr>
              <a:t>Ansible </a:t>
            </a:r>
            <a:r>
              <a:rPr dirty="0">
                <a:latin typeface="Arial" panose="020B0604020202020204"/>
                <a:cs typeface="Arial" panose="020B0604020202020204"/>
                <a:sym typeface="+mn-ea"/>
              </a:rPr>
              <a:t>is </a:t>
            </a:r>
            <a:r>
              <a:rPr spc="-5" dirty="0">
                <a:latin typeface="Arial" panose="020B0604020202020204"/>
                <a:cs typeface="Arial" panose="020B0604020202020204"/>
                <a:sym typeface="+mn-ea"/>
              </a:rPr>
              <a:t>the simplest solution for configuring the nodes. </a:t>
            </a:r>
            <a:r>
              <a:rPr spc="-15" dirty="0">
                <a:latin typeface="Arial" panose="020B0604020202020204"/>
                <a:cs typeface="Arial" panose="020B0604020202020204"/>
                <a:sym typeface="+mn-ea"/>
              </a:rPr>
              <a:t>It’s </a:t>
            </a:r>
            <a:r>
              <a:rPr spc="-5" dirty="0">
                <a:latin typeface="Arial" panose="020B0604020202020204"/>
                <a:cs typeface="Arial" panose="020B0604020202020204"/>
                <a:sym typeface="+mn-ea"/>
              </a:rPr>
              <a:t>designed  to be minimal in nature, consistent, secure and highly reliable. Any  </a:t>
            </a:r>
            <a:r>
              <a:rPr spc="-20" dirty="0">
                <a:latin typeface="Arial" panose="020B0604020202020204"/>
                <a:cs typeface="Arial" panose="020B0604020202020204"/>
                <a:sym typeface="+mn-ea"/>
              </a:rPr>
              <a:t>developer, </a:t>
            </a:r>
            <a:r>
              <a:rPr spc="-5" dirty="0">
                <a:latin typeface="Arial" panose="020B0604020202020204"/>
                <a:cs typeface="Arial" panose="020B0604020202020204"/>
                <a:sym typeface="+mn-ea"/>
              </a:rPr>
              <a:t>tester </a:t>
            </a:r>
            <a:r>
              <a:rPr dirty="0">
                <a:latin typeface="Arial" panose="020B0604020202020204"/>
                <a:cs typeface="Arial" panose="020B0604020202020204"/>
                <a:sym typeface="+mn-ea"/>
              </a:rPr>
              <a:t>or </a:t>
            </a:r>
            <a:r>
              <a:rPr spc="-5" dirty="0">
                <a:latin typeface="Arial" panose="020B0604020202020204"/>
                <a:cs typeface="Arial" panose="020B0604020202020204"/>
                <a:sym typeface="+mn-ea"/>
              </a:rPr>
              <a:t>IT manager </a:t>
            </a:r>
            <a:r>
              <a:rPr dirty="0">
                <a:latin typeface="Arial" panose="020B0604020202020204"/>
                <a:cs typeface="Arial" panose="020B0604020202020204"/>
                <a:sym typeface="+mn-ea"/>
              </a:rPr>
              <a:t>can </a:t>
            </a:r>
            <a:r>
              <a:rPr spc="-5" dirty="0">
                <a:latin typeface="Arial" panose="020B0604020202020204"/>
                <a:cs typeface="Arial" panose="020B0604020202020204"/>
                <a:sym typeface="+mn-ea"/>
              </a:rPr>
              <a:t>easily configure nodes. Any IT  person </a:t>
            </a:r>
            <a:r>
              <a:rPr dirty="0">
                <a:latin typeface="Arial" panose="020B0604020202020204"/>
                <a:cs typeface="Arial" panose="020B0604020202020204"/>
                <a:sym typeface="+mn-ea"/>
              </a:rPr>
              <a:t>can </a:t>
            </a:r>
            <a:r>
              <a:rPr spc="-10" dirty="0">
                <a:latin typeface="Arial" panose="020B0604020202020204"/>
                <a:cs typeface="Arial" panose="020B0604020202020204"/>
                <a:sym typeface="+mn-ea"/>
              </a:rPr>
              <a:t>write </a:t>
            </a:r>
            <a:r>
              <a:rPr spc="-5" dirty="0">
                <a:latin typeface="Arial" panose="020B0604020202020204"/>
                <a:cs typeface="Arial" panose="020B0604020202020204"/>
                <a:sym typeface="+mn-ea"/>
              </a:rPr>
              <a:t>playbooks</a:t>
            </a:r>
            <a:r>
              <a:rPr dirty="0">
                <a:latin typeface="Arial" panose="020B0604020202020204"/>
                <a:cs typeface="Arial" panose="020B0604020202020204"/>
                <a:sym typeface="+mn-ea"/>
              </a:rPr>
              <a:t> </a:t>
            </a:r>
            <a:r>
              <a:rPr spc="-30" dirty="0">
                <a:latin typeface="Arial" panose="020B0604020202020204"/>
                <a:cs typeface="Arial" panose="020B0604020202020204"/>
                <a:sym typeface="+mn-ea"/>
              </a:rPr>
              <a:t>easily. </a:t>
            </a:r>
            <a:r>
              <a:rPr spc="-5" dirty="0">
                <a:latin typeface="Arial" panose="020B0604020202020204"/>
                <a:cs typeface="Arial" panose="020B0604020202020204"/>
                <a:sym typeface="+mn-ea"/>
              </a:rPr>
              <a:t>Ansible configurations are simple data descriptions of your  infrastructure (human readable) ensuring </a:t>
            </a:r>
            <a:r>
              <a:rPr spc="-10" dirty="0">
                <a:latin typeface="Arial" panose="020B0604020202020204"/>
                <a:cs typeface="Arial" panose="020B0604020202020204"/>
                <a:sym typeface="+mn-ea"/>
              </a:rPr>
              <a:t>everyone </a:t>
            </a:r>
            <a:r>
              <a:rPr spc="-5" dirty="0">
                <a:latin typeface="Arial" panose="020B0604020202020204"/>
                <a:cs typeface="Arial" panose="020B0604020202020204"/>
                <a:sym typeface="+mn-ea"/>
              </a:rPr>
              <a:t>on your team will be  able </a:t>
            </a:r>
            <a:r>
              <a:rPr dirty="0">
                <a:latin typeface="Arial" panose="020B0604020202020204"/>
                <a:cs typeface="Arial" panose="020B0604020202020204"/>
                <a:sym typeface="+mn-ea"/>
              </a:rPr>
              <a:t>to </a:t>
            </a:r>
            <a:r>
              <a:rPr spc="-5" dirty="0">
                <a:latin typeface="Arial" panose="020B0604020202020204"/>
                <a:cs typeface="Arial" panose="020B0604020202020204"/>
                <a:sym typeface="+mn-ea"/>
              </a:rPr>
              <a:t>understand the meaning </a:t>
            </a:r>
            <a:r>
              <a:rPr dirty="0">
                <a:latin typeface="Arial" panose="020B0604020202020204"/>
                <a:cs typeface="Arial" panose="020B0604020202020204"/>
                <a:sym typeface="+mn-ea"/>
              </a:rPr>
              <a:t>of </a:t>
            </a:r>
            <a:r>
              <a:rPr spc="-5" dirty="0">
                <a:latin typeface="Arial" panose="020B0604020202020204"/>
                <a:cs typeface="Arial" panose="020B0604020202020204"/>
                <a:sym typeface="+mn-ea"/>
              </a:rPr>
              <a:t>each configuration </a:t>
            </a:r>
            <a:r>
              <a:rPr dirty="0">
                <a:latin typeface="Arial" panose="020B0604020202020204"/>
                <a:cs typeface="Arial" panose="020B0604020202020204"/>
                <a:sym typeface="+mn-ea"/>
              </a:rPr>
              <a:t>task. </a:t>
            </a:r>
            <a:r>
              <a:rPr spc="-5" dirty="0">
                <a:latin typeface="Arial" panose="020B0604020202020204"/>
                <a:cs typeface="Arial" panose="020B0604020202020204"/>
                <a:sym typeface="+mn-ea"/>
              </a:rPr>
              <a:t>Ansible requires nothing more than </a:t>
            </a:r>
            <a:r>
              <a:rPr dirty="0">
                <a:latin typeface="Arial" panose="020B0604020202020204"/>
                <a:cs typeface="Arial" panose="020B0604020202020204"/>
                <a:sym typeface="+mn-ea"/>
              </a:rPr>
              <a:t>a </a:t>
            </a:r>
            <a:r>
              <a:rPr spc="-5" dirty="0">
                <a:latin typeface="Arial" panose="020B0604020202020204"/>
                <a:cs typeface="Arial" panose="020B0604020202020204"/>
                <a:sym typeface="+mn-ea"/>
              </a:rPr>
              <a:t>password or </a:t>
            </a:r>
            <a:r>
              <a:rPr spc="-10" dirty="0">
                <a:latin typeface="Arial" panose="020B0604020202020204"/>
                <a:cs typeface="Arial" panose="020B0604020202020204"/>
                <a:sym typeface="+mn-ea"/>
              </a:rPr>
              <a:t>SSH </a:t>
            </a:r>
            <a:r>
              <a:rPr dirty="0">
                <a:latin typeface="Arial" panose="020B0604020202020204"/>
                <a:cs typeface="Arial" panose="020B0604020202020204"/>
                <a:sym typeface="+mn-ea"/>
              </a:rPr>
              <a:t>key </a:t>
            </a:r>
            <a:r>
              <a:rPr spc="-5" dirty="0">
                <a:latin typeface="Arial" panose="020B0604020202020204"/>
                <a:cs typeface="Arial" panose="020B0604020202020204"/>
                <a:sym typeface="+mn-ea"/>
              </a:rPr>
              <a:t>in order to  start managing systems and </a:t>
            </a:r>
            <a:r>
              <a:rPr dirty="0">
                <a:latin typeface="Arial" panose="020B0604020202020204"/>
                <a:cs typeface="Arial" panose="020B0604020202020204"/>
                <a:sym typeface="+mn-ea"/>
              </a:rPr>
              <a:t>can </a:t>
            </a:r>
            <a:r>
              <a:rPr spc="-5" dirty="0">
                <a:latin typeface="Arial" panose="020B0604020202020204"/>
                <a:cs typeface="Arial" panose="020B0604020202020204"/>
                <a:sym typeface="+mn-ea"/>
              </a:rPr>
              <a:t>start managing them without installing  any agent</a:t>
            </a:r>
            <a:r>
              <a:rPr spc="-25" dirty="0">
                <a:latin typeface="Arial" panose="020B0604020202020204"/>
                <a:cs typeface="Arial" panose="020B0604020202020204"/>
                <a:sym typeface="+mn-ea"/>
              </a:rPr>
              <a:t> </a:t>
            </a:r>
            <a:r>
              <a:rPr spc="-5" dirty="0">
                <a:latin typeface="Arial" panose="020B0604020202020204"/>
                <a:cs typeface="Arial" panose="020B0604020202020204"/>
                <a:sym typeface="+mn-ea"/>
              </a:rPr>
              <a:t>software.</a:t>
            </a:r>
            <a:endParaRPr lang="en-US" dirty="0"/>
          </a:p>
        </p:txBody>
      </p:sp>
      <p:pic>
        <p:nvPicPr>
          <p:cNvPr id="4" name="Picture 3" descr="WhatIsAnsible-00"/>
          <p:cNvPicPr>
            <a:picLocks noChangeAspect="1"/>
          </p:cNvPicPr>
          <p:nvPr/>
        </p:nvPicPr>
        <p:blipFill>
          <a:blip r:embed="rId2"/>
          <a:stretch>
            <a:fillRect/>
          </a:stretch>
        </p:blipFill>
        <p:spPr>
          <a:xfrm>
            <a:off x="7502525" y="1949450"/>
            <a:ext cx="4084955" cy="2900680"/>
          </a:xfrm>
          <a:prstGeom prst="rect">
            <a:avLst/>
          </a:prstGeom>
        </p:spPr>
      </p:pic>
      <p:sp>
        <p:nvSpPr>
          <p:cNvPr id="5" name="Text Box 4"/>
          <p:cNvSpPr txBox="1"/>
          <p:nvPr/>
        </p:nvSpPr>
        <p:spPr>
          <a:xfrm>
            <a:off x="781050" y="5435600"/>
            <a:ext cx="2217420" cy="368300"/>
          </a:xfrm>
          <a:prstGeom prst="rect">
            <a:avLst/>
          </a:prstGeom>
          <a:noFill/>
        </p:spPr>
        <p:txBody>
          <a:bodyPr wrap="square" rtlCol="0" anchor="t">
            <a:spAutoFit/>
          </a:bodyPr>
          <a:lstStyle/>
          <a:p>
            <a:r>
              <a:rPr lang="en-US" altLang="zh-CN" dirty="0">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Example</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3"/>
          </p:nvPr>
        </p:nvSpPr>
        <p:spPr>
          <a:xfrm>
            <a:off x="485775" y="263525"/>
            <a:ext cx="10365105" cy="1282700"/>
          </a:xfrm>
        </p:spPr>
        <p:txBody>
          <a:bodyPr>
            <a:normAutofit/>
          </a:bodyPr>
          <a:lstStyle/>
          <a:p>
            <a:pPr algn="just">
              <a:lnSpc>
                <a:spcPct val="100000"/>
              </a:lnSpc>
              <a:spcBef>
                <a:spcPts val="100"/>
              </a:spcBef>
            </a:pPr>
            <a:r>
              <a:rPr sz="4400" spc="-5"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Refere</a:t>
            </a:r>
            <a:r>
              <a:rPr sz="4400" spc="-10"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n</a:t>
            </a:r>
            <a:r>
              <a:rPr sz="4400"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c</a:t>
            </a:r>
            <a:r>
              <a:rPr sz="4400" spc="-5"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es </a:t>
            </a:r>
          </a:p>
          <a:p>
            <a:pPr algn="just">
              <a:lnSpc>
                <a:spcPct val="100000"/>
              </a:lnSpc>
              <a:spcBef>
                <a:spcPts val="100"/>
              </a:spcBef>
            </a:pPr>
            <a:r>
              <a:rPr sz="2800" spc="-5"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Companies	that are using</a:t>
            </a:r>
            <a:r>
              <a:rPr sz="2800" spc="-280"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 </a:t>
            </a:r>
            <a:r>
              <a:rPr sz="2800" spc="-5"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Ansible</a:t>
            </a:r>
            <a:endParaRPr sz="4400" spc="-5" dirty="0"/>
          </a:p>
          <a:p>
            <a:pPr>
              <a:lnSpc>
                <a:spcPct val="100000"/>
              </a:lnSpc>
              <a:spcBef>
                <a:spcPts val="100"/>
              </a:spcBef>
            </a:pPr>
            <a:endParaRPr sz="4400" spc="-5"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endParaRPr>
          </a:p>
          <a:p>
            <a:pPr>
              <a:lnSpc>
                <a:spcPct val="100000"/>
              </a:lnSpc>
              <a:spcBef>
                <a:spcPts val="100"/>
              </a:spcBef>
            </a:pPr>
            <a:endParaRPr lang="zh-CN" altLang="en-US" sz="4400" spc="-5"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endParaRPr>
          </a:p>
        </p:txBody>
      </p:sp>
      <p:sp>
        <p:nvSpPr>
          <p:cNvPr id="13" name="Text Box 12"/>
          <p:cNvSpPr txBox="1"/>
          <p:nvPr/>
        </p:nvSpPr>
        <p:spPr>
          <a:xfrm>
            <a:off x="485775" y="2261870"/>
            <a:ext cx="11358245" cy="953135"/>
          </a:xfrm>
          <a:prstGeom prst="rect">
            <a:avLst/>
          </a:prstGeom>
          <a:noFill/>
        </p:spPr>
        <p:txBody>
          <a:bodyPr wrap="square" rtlCol="0" anchor="t">
            <a:spAutoFit/>
          </a:bodyPr>
          <a:lstStyle/>
          <a:p>
            <a:pPr marL="285750" indent="-285750" algn="just">
              <a:buFont typeface="Wingdings" panose="05000000000000000000" charset="0"/>
              <a:buChar char="ü"/>
            </a:pPr>
            <a:r>
              <a:rPr lang="en-US" altLang="zh-CN" sz="1400" dirty="0">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www.digitalocean.com/community/tutorials/configuration-management-101-writing-ansible-playbooks</a:t>
            </a:r>
            <a:endParaRPr lang="en-US" altLang="zh-CN" sz="1400"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endParaRPr>
          </a:p>
          <a:p>
            <a:pPr marL="285750" indent="-285750" algn="just">
              <a:buFont typeface="Wingdings" panose="05000000000000000000" charset="0"/>
              <a:buChar char="ü"/>
            </a:pPr>
            <a:r>
              <a:rPr lang="en-US" altLang="zh-CN" sz="1400" dirty="0">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www.ansible.com</a:t>
            </a:r>
            <a:endParaRPr lang="en-US" altLang="zh-CN" sz="1400"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endParaRPr>
          </a:p>
          <a:p>
            <a:pPr marL="285750" indent="-285750" algn="just">
              <a:buFont typeface="Wingdings" panose="05000000000000000000" charset="0"/>
              <a:buChar char="ü"/>
            </a:pPr>
            <a:r>
              <a:rPr lang="en-US" altLang="zh-CN" sz="1400" dirty="0">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docs.ansible.com</a:t>
            </a:r>
            <a:endParaRPr lang="en-US" altLang="zh-CN" sz="1400"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endParaRPr>
          </a:p>
          <a:p>
            <a:pPr marL="285750" indent="-285750" algn="just">
              <a:buFont typeface="Wingdings" panose="05000000000000000000" charset="0"/>
              <a:buChar char="ü"/>
            </a:pPr>
            <a:r>
              <a:rPr lang="en-US" altLang="zh-CN" sz="1400" dirty="0">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docs.ansible.com/ansible/latest/installation_guide/intro_configuration.html</a:t>
            </a:r>
            <a:endParaRPr lang="en-US" sz="1400"/>
          </a:p>
        </p:txBody>
      </p:sp>
      <p:pic>
        <p:nvPicPr>
          <p:cNvPr id="17" name="Picture 16" descr="nasa-logo"/>
          <p:cNvPicPr>
            <a:picLocks noChangeAspect="1"/>
          </p:cNvPicPr>
          <p:nvPr/>
        </p:nvPicPr>
        <p:blipFill>
          <a:blip r:embed="rId2"/>
          <a:stretch>
            <a:fillRect/>
          </a:stretch>
        </p:blipFill>
        <p:spPr>
          <a:xfrm>
            <a:off x="1275715" y="3550285"/>
            <a:ext cx="1648460" cy="1393190"/>
          </a:xfrm>
          <a:prstGeom prst="rect">
            <a:avLst/>
          </a:prstGeom>
        </p:spPr>
      </p:pic>
      <p:pic>
        <p:nvPicPr>
          <p:cNvPr id="24" name="Picture 23" descr="1200px-Cisco_logo_blue_2016.svg"/>
          <p:cNvPicPr>
            <a:picLocks noChangeAspect="1"/>
          </p:cNvPicPr>
          <p:nvPr/>
        </p:nvPicPr>
        <p:blipFill>
          <a:blip r:embed="rId3"/>
          <a:stretch>
            <a:fillRect/>
          </a:stretch>
        </p:blipFill>
        <p:spPr>
          <a:xfrm>
            <a:off x="4044950" y="3326765"/>
            <a:ext cx="3246755" cy="1616710"/>
          </a:xfrm>
          <a:prstGeom prst="rect">
            <a:avLst/>
          </a:prstGeom>
        </p:spPr>
      </p:pic>
      <p:pic>
        <p:nvPicPr>
          <p:cNvPr id="50" name="Picture 49" descr="43-twitter-512"/>
          <p:cNvPicPr>
            <a:picLocks noChangeAspect="1"/>
          </p:cNvPicPr>
          <p:nvPr/>
        </p:nvPicPr>
        <p:blipFill>
          <a:blip r:embed="rId4"/>
          <a:stretch>
            <a:fillRect/>
          </a:stretch>
        </p:blipFill>
        <p:spPr>
          <a:xfrm>
            <a:off x="5190490" y="5400675"/>
            <a:ext cx="1486535" cy="1148080"/>
          </a:xfrm>
          <a:prstGeom prst="rect">
            <a:avLst/>
          </a:prstGeom>
        </p:spPr>
      </p:pic>
      <p:pic>
        <p:nvPicPr>
          <p:cNvPr id="51" name="Picture 50" descr="1280px-RedHat.svg_"/>
          <p:cNvPicPr>
            <a:picLocks noChangeAspect="1"/>
          </p:cNvPicPr>
          <p:nvPr/>
        </p:nvPicPr>
        <p:blipFill>
          <a:blip r:embed="rId5"/>
          <a:stretch>
            <a:fillRect/>
          </a:stretch>
        </p:blipFill>
        <p:spPr>
          <a:xfrm>
            <a:off x="485775" y="5400675"/>
            <a:ext cx="3696970" cy="1192530"/>
          </a:xfrm>
          <a:prstGeom prst="rect">
            <a:avLst/>
          </a:prstGeom>
        </p:spPr>
      </p:pic>
      <p:pic>
        <p:nvPicPr>
          <p:cNvPr id="52" name="Picture 51" descr="atlassian_logo-rgb-navy"/>
          <p:cNvPicPr>
            <a:picLocks noChangeAspect="1"/>
          </p:cNvPicPr>
          <p:nvPr/>
        </p:nvPicPr>
        <p:blipFill>
          <a:blip r:embed="rId6"/>
          <a:stretch>
            <a:fillRect/>
          </a:stretch>
        </p:blipFill>
        <p:spPr>
          <a:xfrm>
            <a:off x="7779385" y="5272405"/>
            <a:ext cx="2898140" cy="1449070"/>
          </a:xfrm>
          <a:prstGeom prst="rect">
            <a:avLst/>
          </a:prstGeom>
        </p:spPr>
      </p:pic>
      <p:pic>
        <p:nvPicPr>
          <p:cNvPr id="53" name="Picture 52" descr="verizon-3-226514"/>
          <p:cNvPicPr>
            <a:picLocks noChangeAspect="1"/>
          </p:cNvPicPr>
          <p:nvPr/>
        </p:nvPicPr>
        <p:blipFill>
          <a:blip r:embed="rId7"/>
          <a:stretch>
            <a:fillRect/>
          </a:stretch>
        </p:blipFill>
        <p:spPr>
          <a:xfrm>
            <a:off x="8248650" y="3155950"/>
            <a:ext cx="2095500" cy="2095500"/>
          </a:xfrm>
          <a:prstGeom prst="rect">
            <a:avLst/>
          </a:prstGeom>
        </p:spPr>
      </p:pic>
    </p:spTree>
  </p:cSld>
  <p:clrMapOvr>
    <a:masterClrMapping/>
  </p:clrMapOvr>
</p:sld>
</file>

<file path=ppt/theme/theme1.xml><?xml version="1.0" encoding="utf-8"?>
<a:theme xmlns:a="http://schemas.openxmlformats.org/drawingml/2006/main" name="Office 主题">
  <a:themeElements>
    <a:clrScheme name="自定义 1">
      <a:dk1>
        <a:sysClr val="windowText" lastClr="000000"/>
      </a:dk1>
      <a:lt1>
        <a:sysClr val="window" lastClr="FFFFFF"/>
      </a:lt1>
      <a:dk2>
        <a:srgbClr val="335B74"/>
      </a:dk2>
      <a:lt2>
        <a:srgbClr val="DFE3E5"/>
      </a:lt2>
      <a:accent1>
        <a:srgbClr val="22D8BF"/>
      </a:accent1>
      <a:accent2>
        <a:srgbClr val="15CBD8"/>
      </a:accent2>
      <a:accent3>
        <a:srgbClr val="27CED7"/>
      </a:accent3>
      <a:accent4>
        <a:srgbClr val="3898E2"/>
      </a:accent4>
      <a:accent5>
        <a:srgbClr val="0070C0"/>
      </a:accent5>
      <a:accent6>
        <a:srgbClr val="1D9AA1"/>
      </a:accent6>
      <a:hlink>
        <a:srgbClr val="70A1C0"/>
      </a:hlink>
      <a:folHlink>
        <a:srgbClr val="FF0000"/>
      </a:folHlink>
    </a:clrScheme>
    <a:fontScheme name="国外模板专用字体">
      <a:majorFont>
        <a:latin typeface="Arial"/>
        <a:ea typeface="等线 Light"/>
        <a:cs typeface=""/>
      </a:majorFont>
      <a:minorFont>
        <a:latin typeface="Arial"/>
        <a:ea typeface="等线"/>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solidFill>
            <a:schemeClr val="bg2"/>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TotalTime>
  <Words>872</Words>
  <Application>Microsoft Office PowerPoint</Application>
  <PresentationFormat>Widescreen</PresentationFormat>
  <Paragraphs>67</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Microsoft YaHei</vt:lpstr>
      <vt:lpstr>Arial</vt:lpstr>
      <vt:lpstr>等线</vt:lpstr>
      <vt:lpstr>等线 Light</vt:lpstr>
      <vt:lpstr>Fira Code Medium</vt:lpstr>
      <vt:lpstr>Wingdings</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Andranik Barseghyan</cp:lastModifiedBy>
  <cp:revision>44</cp:revision>
  <dcterms:created xsi:type="dcterms:W3CDTF">2019-10-24T03:40:00Z</dcterms:created>
  <dcterms:modified xsi:type="dcterms:W3CDTF">2019-10-29T06:53:56Z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1033-11.2.0.8991</vt:lpwstr>
  </property>
</Properties>
</file>